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5E8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B3FBC9-3176-40ED-BE1E-094E80BFE319}" v="1679" dt="2018-05-21T00:13:21.3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40"/>
  </p:normalViewPr>
  <p:slideViewPr>
    <p:cSldViewPr>
      <p:cViewPr varScale="1">
        <p:scale>
          <a:sx n="121" d="100"/>
          <a:sy n="121" d="100"/>
        </p:scale>
        <p:origin x="1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3" Type="http://schemas.microsoft.com/office/2016/11/relationships/changesInfo" Target="changesInfos/changesInfo1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pe Orihuela-Espina" userId="1c11bd7e3165ae17" providerId="LiveId" clId="{9BB3FBC9-3176-40ED-BE1E-094E80BFE319}"/>
    <pc:docChg chg="undo custSel addSld modSld sldOrd">
      <pc:chgData name="Felipe Orihuela-Espina" userId="1c11bd7e3165ae17" providerId="LiveId" clId="{9BB3FBC9-3176-40ED-BE1E-094E80BFE319}" dt="2018-05-21T00:13:21.397" v="1676" actId="1035"/>
      <pc:docMkLst>
        <pc:docMk/>
      </pc:docMkLst>
      <pc:sldChg chg="addSp delSp modSp">
        <pc:chgData name="Felipe Orihuela-Espina" userId="1c11bd7e3165ae17" providerId="LiveId" clId="{9BB3FBC9-3176-40ED-BE1E-094E80BFE319}" dt="2018-05-20T23:19:41.014" v="151" actId="20577"/>
        <pc:sldMkLst>
          <pc:docMk/>
          <pc:sldMk cId="0" sldId="256"/>
        </pc:sldMkLst>
        <pc:spChg chg="add mod">
          <ac:chgData name="Felipe Orihuela-Espina" userId="1c11bd7e3165ae17" providerId="LiveId" clId="{9BB3FBC9-3176-40ED-BE1E-094E80BFE319}" dt="2018-05-20T23:18:14.146" v="28" actId="20577"/>
          <ac:spMkLst>
            <pc:docMk/>
            <pc:sldMk cId="0" sldId="256"/>
            <ac:spMk id="2" creationId="{891B1056-4B86-49E6-BD13-EB154B906583}"/>
          </ac:spMkLst>
        </pc:spChg>
        <pc:spChg chg="add mod">
          <ac:chgData name="Felipe Orihuela-Espina" userId="1c11bd7e3165ae17" providerId="LiveId" clId="{9BB3FBC9-3176-40ED-BE1E-094E80BFE319}" dt="2018-05-20T23:19:41.014" v="151" actId="20577"/>
          <ac:spMkLst>
            <pc:docMk/>
            <pc:sldMk cId="0" sldId="256"/>
            <ac:spMk id="3" creationId="{A4B00481-3FF6-473A-A22F-E356AB06E5B9}"/>
          </ac:spMkLst>
        </pc:spChg>
        <pc:spChg chg="del">
          <ac:chgData name="Felipe Orihuela-Espina" userId="1c11bd7e3165ae17" providerId="LiveId" clId="{9BB3FBC9-3176-40ED-BE1E-094E80BFE319}" dt="2018-05-20T23:17:59.299" v="0"/>
          <ac:spMkLst>
            <pc:docMk/>
            <pc:sldMk cId="0" sldId="256"/>
            <ac:spMk id="22" creationId="{00000000-0000-0000-0000-000000000000}"/>
          </ac:spMkLst>
        </pc:spChg>
        <pc:spChg chg="del">
          <ac:chgData name="Felipe Orihuela-Espina" userId="1c11bd7e3165ae17" providerId="LiveId" clId="{9BB3FBC9-3176-40ED-BE1E-094E80BFE319}" dt="2018-05-20T23:17:59.299" v="0"/>
          <ac:spMkLst>
            <pc:docMk/>
            <pc:sldMk cId="0" sldId="256"/>
            <ac:spMk id="23" creationId="{00000000-0000-0000-0000-000000000000}"/>
          </ac:spMkLst>
        </pc:spChg>
      </pc:sldChg>
      <pc:sldChg chg="addSp delSp modSp add">
        <pc:chgData name="Felipe Orihuela-Espina" userId="1c11bd7e3165ae17" providerId="LiveId" clId="{9BB3FBC9-3176-40ED-BE1E-094E80BFE319}" dt="2018-05-20T23:22:35.271" v="218" actId="20577"/>
        <pc:sldMkLst>
          <pc:docMk/>
          <pc:sldMk cId="2592966387" sldId="257"/>
        </pc:sldMkLst>
        <pc:spChg chg="del">
          <ac:chgData name="Felipe Orihuela-Espina" userId="1c11bd7e3165ae17" providerId="LiveId" clId="{9BB3FBC9-3176-40ED-BE1E-094E80BFE319}" dt="2018-05-20T23:19:46.065" v="153"/>
          <ac:spMkLst>
            <pc:docMk/>
            <pc:sldMk cId="2592966387" sldId="257"/>
            <ac:spMk id="2" creationId="{069A50A8-1D06-4BF7-8920-FA11712122C8}"/>
          </ac:spMkLst>
        </pc:spChg>
        <pc:spChg chg="del">
          <ac:chgData name="Felipe Orihuela-Espina" userId="1c11bd7e3165ae17" providerId="LiveId" clId="{9BB3FBC9-3176-40ED-BE1E-094E80BFE319}" dt="2018-05-20T23:19:46.065" v="153"/>
          <ac:spMkLst>
            <pc:docMk/>
            <pc:sldMk cId="2592966387" sldId="257"/>
            <ac:spMk id="3" creationId="{1EAF1EF4-129D-409C-B27E-51E700087208}"/>
          </ac:spMkLst>
        </pc:spChg>
        <pc:spChg chg="add mod">
          <ac:chgData name="Felipe Orihuela-Espina" userId="1c11bd7e3165ae17" providerId="LiveId" clId="{9BB3FBC9-3176-40ED-BE1E-094E80BFE319}" dt="2018-05-20T23:19:48.190" v="160" actId="20577"/>
          <ac:spMkLst>
            <pc:docMk/>
            <pc:sldMk cId="2592966387" sldId="257"/>
            <ac:spMk id="6" creationId="{9807ABA3-A06B-4D13-8F6C-1E04A32E72AD}"/>
          </ac:spMkLst>
        </pc:spChg>
        <pc:spChg chg="add mod">
          <ac:chgData name="Felipe Orihuela-Espina" userId="1c11bd7e3165ae17" providerId="LiveId" clId="{9BB3FBC9-3176-40ED-BE1E-094E80BFE319}" dt="2018-05-20T23:22:35.271" v="218" actId="20577"/>
          <ac:spMkLst>
            <pc:docMk/>
            <pc:sldMk cId="2592966387" sldId="257"/>
            <ac:spMk id="7" creationId="{8C28BEA0-D2BF-4EF1-873D-F7074D904863}"/>
          </ac:spMkLst>
        </pc:spChg>
      </pc:sldChg>
      <pc:sldChg chg="modSp add">
        <pc:chgData name="Felipe Orihuela-Espina" userId="1c11bd7e3165ae17" providerId="LiveId" clId="{9BB3FBC9-3176-40ED-BE1E-094E80BFE319}" dt="2018-05-20T23:21:01.696" v="196" actId="27636"/>
        <pc:sldMkLst>
          <pc:docMk/>
          <pc:sldMk cId="4233354533" sldId="258"/>
        </pc:sldMkLst>
        <pc:spChg chg="mod">
          <ac:chgData name="Felipe Orihuela-Espina" userId="1c11bd7e3165ae17" providerId="LiveId" clId="{9BB3FBC9-3176-40ED-BE1E-094E80BFE319}" dt="2018-05-20T23:20:28.736" v="177" actId="20577"/>
          <ac:spMkLst>
            <pc:docMk/>
            <pc:sldMk cId="4233354533" sldId="258"/>
            <ac:spMk id="2" creationId="{49D0B56C-16CE-48F6-A573-221356CCFBC3}"/>
          </ac:spMkLst>
        </pc:spChg>
        <pc:spChg chg="mod">
          <ac:chgData name="Felipe Orihuela-Espina" userId="1c11bd7e3165ae17" providerId="LiveId" clId="{9BB3FBC9-3176-40ED-BE1E-094E80BFE319}" dt="2018-05-20T23:21:01.696" v="196" actId="27636"/>
          <ac:spMkLst>
            <pc:docMk/>
            <pc:sldMk cId="4233354533" sldId="258"/>
            <ac:spMk id="3" creationId="{E094D334-2138-4FFF-8260-3E22F688ECAF}"/>
          </ac:spMkLst>
        </pc:spChg>
      </pc:sldChg>
      <pc:sldChg chg="addSp delSp modSp add ord">
        <pc:chgData name="Felipe Orihuela-Espina" userId="1c11bd7e3165ae17" providerId="LiveId" clId="{9BB3FBC9-3176-40ED-BE1E-094E80BFE319}" dt="2018-05-21T00:13:21.397" v="1676" actId="1035"/>
        <pc:sldMkLst>
          <pc:docMk/>
          <pc:sldMk cId="1319183020" sldId="259"/>
        </pc:sldMkLst>
        <pc:spChg chg="del">
          <ac:chgData name="Felipe Orihuela-Espina" userId="1c11bd7e3165ae17" providerId="LiveId" clId="{9BB3FBC9-3176-40ED-BE1E-094E80BFE319}" dt="2018-05-20T23:22:48.819" v="220"/>
          <ac:spMkLst>
            <pc:docMk/>
            <pc:sldMk cId="1319183020" sldId="259"/>
            <ac:spMk id="2" creationId="{1AAB15E4-B226-47E8-B192-182E7133D0B0}"/>
          </ac:spMkLst>
        </pc:spChg>
        <pc:spChg chg="del">
          <ac:chgData name="Felipe Orihuela-Espina" userId="1c11bd7e3165ae17" providerId="LiveId" clId="{9BB3FBC9-3176-40ED-BE1E-094E80BFE319}" dt="2018-05-20T23:22:48.819" v="220"/>
          <ac:spMkLst>
            <pc:docMk/>
            <pc:sldMk cId="1319183020" sldId="259"/>
            <ac:spMk id="3" creationId="{F2F5654F-7532-4C0F-B6D3-B6AF41BBF6D9}"/>
          </ac:spMkLst>
        </pc:spChg>
        <pc:spChg chg="add mod">
          <ac:chgData name="Felipe Orihuela-Espina" userId="1c11bd7e3165ae17" providerId="LiveId" clId="{9BB3FBC9-3176-40ED-BE1E-094E80BFE319}" dt="2018-05-20T23:23:03.891" v="260" actId="20577"/>
          <ac:spMkLst>
            <pc:docMk/>
            <pc:sldMk cId="1319183020" sldId="259"/>
            <ac:spMk id="6" creationId="{8331F2B2-DAA0-4D79-B014-B37FC8B1B477}"/>
          </ac:spMkLst>
        </pc:spChg>
        <pc:spChg chg="add mod">
          <ac:chgData name="Felipe Orihuela-Espina" userId="1c11bd7e3165ae17" providerId="LiveId" clId="{9BB3FBC9-3176-40ED-BE1E-094E80BFE319}" dt="2018-05-20T23:22:48.819" v="220"/>
          <ac:spMkLst>
            <pc:docMk/>
            <pc:sldMk cId="1319183020" sldId="259"/>
            <ac:spMk id="7" creationId="{20A91D57-C215-41D7-BBD8-87A53F93F3A0}"/>
          </ac:spMkLst>
        </pc:spChg>
        <pc:spChg chg="add mod">
          <ac:chgData name="Felipe Orihuela-Espina" userId="1c11bd7e3165ae17" providerId="LiveId" clId="{9BB3FBC9-3176-40ED-BE1E-094E80BFE319}" dt="2018-05-21T00:13:21.397" v="1676" actId="1035"/>
          <ac:spMkLst>
            <pc:docMk/>
            <pc:sldMk cId="1319183020" sldId="259"/>
            <ac:spMk id="9" creationId="{EF7446C1-6EA7-471B-8978-92E77CA7D594}"/>
          </ac:spMkLst>
        </pc:spChg>
        <pc:spChg chg="add del mod">
          <ac:chgData name="Felipe Orihuela-Espina" userId="1c11bd7e3165ae17" providerId="LiveId" clId="{9BB3FBC9-3176-40ED-BE1E-094E80BFE319}" dt="2018-05-20T23:30:47.969" v="872" actId="478"/>
          <ac:spMkLst>
            <pc:docMk/>
            <pc:sldMk cId="1319183020" sldId="259"/>
            <ac:spMk id="10" creationId="{1EBC4126-4FA8-41D8-8BAA-033613A2A058}"/>
          </ac:spMkLst>
        </pc:spChg>
        <pc:spChg chg="add del mod">
          <ac:chgData name="Felipe Orihuela-Espina" userId="1c11bd7e3165ae17" providerId="LiveId" clId="{9BB3FBC9-3176-40ED-BE1E-094E80BFE319}" dt="2018-05-21T00:12:58.076" v="1659"/>
          <ac:spMkLst>
            <pc:docMk/>
            <pc:sldMk cId="1319183020" sldId="259"/>
            <ac:spMk id="11" creationId="{6FBF9A8D-8EB1-439E-98B1-B45DFD446419}"/>
          </ac:spMkLst>
        </pc:spChg>
        <pc:spChg chg="add del mod">
          <ac:chgData name="Felipe Orihuela-Espina" userId="1c11bd7e3165ae17" providerId="LiveId" clId="{9BB3FBC9-3176-40ED-BE1E-094E80BFE319}" dt="2018-05-21T00:12:58.076" v="1659"/>
          <ac:spMkLst>
            <pc:docMk/>
            <pc:sldMk cId="1319183020" sldId="259"/>
            <ac:spMk id="12" creationId="{51A1535A-617A-43C2-94A0-B5465F9B0283}"/>
          </ac:spMkLst>
        </pc:spChg>
        <pc:spChg chg="add del mod">
          <ac:chgData name="Felipe Orihuela-Espina" userId="1c11bd7e3165ae17" providerId="LiveId" clId="{9BB3FBC9-3176-40ED-BE1E-094E80BFE319}" dt="2018-05-21T00:12:58.076" v="1659"/>
          <ac:spMkLst>
            <pc:docMk/>
            <pc:sldMk cId="1319183020" sldId="259"/>
            <ac:spMk id="13" creationId="{E7C9936E-A237-441F-A628-BDE67E8F149D}"/>
          </ac:spMkLst>
        </pc:spChg>
        <pc:spChg chg="add del mod">
          <ac:chgData name="Felipe Orihuela-Espina" userId="1c11bd7e3165ae17" providerId="LiveId" clId="{9BB3FBC9-3176-40ED-BE1E-094E80BFE319}" dt="2018-05-21T00:12:58.076" v="1659"/>
          <ac:spMkLst>
            <pc:docMk/>
            <pc:sldMk cId="1319183020" sldId="259"/>
            <ac:spMk id="14" creationId="{DBDBB288-3274-4B47-A0A8-28DDFD281556}"/>
          </ac:spMkLst>
        </pc:spChg>
        <pc:graphicFrameChg chg="mod modGraphic">
          <ac:chgData name="Felipe Orihuela-Espina" userId="1c11bd7e3165ae17" providerId="LiveId" clId="{9BB3FBC9-3176-40ED-BE1E-094E80BFE319}" dt="2018-05-21T00:13:08.065" v="1674" actId="1035"/>
          <ac:graphicFrameMkLst>
            <pc:docMk/>
            <pc:sldMk cId="1319183020" sldId="259"/>
            <ac:graphicFrameMk id="8" creationId="{2EE016A4-4545-4564-B480-095A9E88841D}"/>
          </ac:graphicFrameMkLst>
        </pc:graphicFrameChg>
      </pc:sldChg>
    </pc:docChg>
  </pc:docChgLst>
  <pc:docChgLst>
    <pc:chgData name="Felipe Orihuela-Espina" userId="1c11bd7e3165ae17" providerId="LiveId" clId="{1F883769-604D-462D-8BAB-8B37CC6A4C14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E841F-FD3A-2A40-9F68-12645F0FFF93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29D41-AA55-024C-9EC5-56F7D016C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97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D4A0A-EFA9-4EA4-A123-97A52096F368}" type="datetimeFigureOut">
              <a:rPr lang="es-ES" smtClean="0"/>
              <a:pPr/>
              <a:t>28/5/18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2B4C0-EDDA-4DEF-BB40-C5D86FA4A36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913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8" name="7 Imagen" descr="INAOE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518" y="51517"/>
            <a:ext cx="1136106" cy="1333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08912" cy="8382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363435F7-C796-459C-AEEC-78885FD9A2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3" y="6430072"/>
            <a:ext cx="367573" cy="38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BE03B373-A557-4D74-B1A2-06B71F6357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3" y="6430072"/>
            <a:ext cx="367573" cy="38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8" name="7 Imagen" descr="INAOE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518" y="51518"/>
            <a:ext cx="1136106" cy="13336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08912" cy="8382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3" y="6430072"/>
            <a:ext cx="367573" cy="38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B3D7FCE7-52E6-4383-BB32-5B72AC2AF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89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264CF9D7-4C27-41F2-82C8-6FB27C447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669360"/>
            <a:ext cx="2133600" cy="189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98DE-B0C0-4510-8517-23F285C36BE2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301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301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08912" cy="82633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1E9E91A2-1BF2-456C-94F0-76E40FFFBA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3" y="6430072"/>
            <a:ext cx="367573" cy="38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40188" cy="4313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313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08912" cy="8382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xmlns="" id="{65005AC0-913B-4055-85C6-0D82D84391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3" y="6430072"/>
            <a:ext cx="367573" cy="38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08912" cy="8382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80C493AA-55AB-45AD-8E92-6B21C06B5A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3" y="6430072"/>
            <a:ext cx="367573" cy="38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1B2C055-EBDE-4842-9A22-C56018070F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3" y="6430072"/>
            <a:ext cx="367573" cy="38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3511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099"/>
            <a:ext cx="3008313" cy="51891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40297BFA-1B38-4306-9AB0-A371985C96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3" y="6430072"/>
            <a:ext cx="367573" cy="38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DED0A118-920C-419E-9875-F642B8F8FC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3" y="6430072"/>
            <a:ext cx="367573" cy="38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52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89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69360"/>
            <a:ext cx="2133600" cy="189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98DE-B0C0-4510-8517-23F285C36BE2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1B1056-4B86-49E6-BD13-EB154B9065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Ingeniería de Rehabilitación</a:t>
            </a:r>
            <a:endParaRPr lang="en-GB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4B00481-3FF6-473A-A22F-E356AB06E5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Luis Enrique Sucar</a:t>
            </a:r>
          </a:p>
          <a:p>
            <a:r>
              <a:rPr lang="es-MX" dirty="0"/>
              <a:t>Felipe Orihuela Espina</a:t>
            </a:r>
          </a:p>
          <a:p>
            <a:r>
              <a:rPr lang="es-MX" dirty="0"/>
              <a:t>Maestría en Ciencias y Tecnologías Biomédicas</a:t>
            </a:r>
          </a:p>
          <a:p>
            <a:r>
              <a:rPr lang="es-MX" dirty="0" smtClean="0"/>
              <a:t>Mayo-Julio </a:t>
            </a:r>
            <a:r>
              <a:rPr lang="es-MX" dirty="0"/>
              <a:t>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1B6A98DE-B0C0-4510-8517-23F285C36BE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9807ABA3-A06B-4D13-8F6C-1E04A32E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Temario</a:t>
            </a:r>
            <a:endParaRPr lang="en-GB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8C28BEA0-D2BF-4EF1-873D-F7074D90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Unidad 1: Discapacidades – tipos y efectos</a:t>
            </a:r>
          </a:p>
          <a:p>
            <a:endParaRPr lang="es-MX" dirty="0"/>
          </a:p>
          <a:p>
            <a:r>
              <a:rPr lang="es-MX" dirty="0"/>
              <a:t>Unidad 2: Dispositivos para rehabilitación</a:t>
            </a:r>
          </a:p>
          <a:p>
            <a:endParaRPr lang="es-MX" dirty="0"/>
          </a:p>
          <a:p>
            <a:r>
              <a:rPr lang="es-MX" dirty="0"/>
              <a:t>Unidad 3: Diseño de sistemas de rehabilitación</a:t>
            </a:r>
          </a:p>
          <a:p>
            <a:endParaRPr lang="es-MX" dirty="0"/>
          </a:p>
          <a:p>
            <a:r>
              <a:rPr lang="es-MX" dirty="0"/>
              <a:t>Unidad 4: Proyecto</a:t>
            </a:r>
            <a:endParaRPr lang="en-GB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40505D4-43D8-44A3-89C2-9565C4A2EE5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669088"/>
            <a:ext cx="2895600" cy="188912"/>
          </a:xfrm>
        </p:spPr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7B26B44-A2AB-4253-BC0B-DC8EB254931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669088"/>
            <a:ext cx="2133600" cy="188912"/>
          </a:xfrm>
        </p:spPr>
        <p:txBody>
          <a:bodyPr/>
          <a:lstStyle/>
          <a:p>
            <a:fld id="{1B6A98DE-B0C0-4510-8517-23F285C36BE2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96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8331F2B2-DAA0-4D79-B014-B37FC8B1B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Calendarización de clases</a:t>
            </a:r>
            <a:endParaRPr lang="en-GB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2EE016A4-4545-4564-B480-095A9E888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797689"/>
              </p:ext>
            </p:extLst>
          </p:nvPr>
        </p:nvGraphicFramePr>
        <p:xfrm>
          <a:off x="446856" y="1644139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952">
                  <a:extLst>
                    <a:ext uri="{9D8B030D-6E8A-4147-A177-3AD203B41FA5}">
                      <a16:colId xmlns:a16="http://schemas.microsoft.com/office/drawing/2014/main" xmlns="" val="1736861158"/>
                    </a:ext>
                  </a:extLst>
                </a:gridCol>
                <a:gridCol w="1357320">
                  <a:extLst>
                    <a:ext uri="{9D8B030D-6E8A-4147-A177-3AD203B41FA5}">
                      <a16:colId xmlns:a16="http://schemas.microsoft.com/office/drawing/2014/main" xmlns="" val="22422662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4019308397"/>
                    </a:ext>
                  </a:extLst>
                </a:gridCol>
                <a:gridCol w="2829000">
                  <a:extLst>
                    <a:ext uri="{9D8B030D-6E8A-4147-A177-3AD203B41FA5}">
                      <a16:colId xmlns:a16="http://schemas.microsoft.com/office/drawing/2014/main" xmlns="" val="244333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Fecha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Unidad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Contenido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Diapositivas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103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/>
                        <a:t>14-May-2018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/>
                        <a:t>Todas. Introducción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000" dirty="0"/>
                        <a:t>Ingeniería de Rehabilitación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000" dirty="0"/>
                        <a:t>Tecnologías de asistencia y de rehabilitación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000" dirty="0"/>
                        <a:t>Tipos de tecnología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000" dirty="0"/>
                        <a:t>Factores en ingeniería de rehabilitación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/>
                        <a:t>Rehab01-intro-2018_esucar.pdf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8982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/>
                        <a:t>21-May-2018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/>
                        <a:t>1 Discapacidades – tipos y efectos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err="1"/>
                        <a:t>Definición</a:t>
                      </a:r>
                      <a:r>
                        <a:rPr lang="en-GB" sz="1000" dirty="0"/>
                        <a:t> de </a:t>
                      </a:r>
                      <a:r>
                        <a:rPr lang="en-GB" sz="1000" dirty="0" err="1"/>
                        <a:t>Neurorehabilitación</a:t>
                      </a:r>
                      <a:endParaRPr lang="en-GB" sz="1000" dirty="0"/>
                    </a:p>
                    <a:p>
                      <a:r>
                        <a:rPr lang="es-MX" sz="1000" dirty="0"/>
                        <a:t>El sistema nervioso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/>
                        <a:t>NeuroRehabilitation_Fundamentals.pptx</a:t>
                      </a:r>
                    </a:p>
                    <a:p>
                      <a:r>
                        <a:rPr lang="es-MX" sz="1000" dirty="0" err="1"/>
                        <a:t>SlideBank</a:t>
                      </a:r>
                      <a:r>
                        <a:rPr lang="es-MX" sz="1000" dirty="0"/>
                        <a:t>/NervousSystem_en.pptx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3469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/>
                        <a:t>28-May-2018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1 Discapacidades – tipos y efectos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International Classification of Functioning, Disability and Health (ICF)</a:t>
                      </a:r>
                    </a:p>
                    <a:p>
                      <a:r>
                        <a:rPr lang="en-GB" sz="1000" dirty="0" err="1"/>
                        <a:t>Rehabilitación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neurológica</a:t>
                      </a:r>
                      <a:endParaRPr lang="en-GB" sz="1000" dirty="0"/>
                    </a:p>
                    <a:p>
                      <a:r>
                        <a:rPr lang="es-MX" sz="1000" dirty="0"/>
                        <a:t>C</a:t>
                      </a:r>
                      <a:r>
                        <a:rPr lang="en-GB" sz="1000" dirty="0" err="1"/>
                        <a:t>onsecuencias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fisiológicas</a:t>
                      </a:r>
                      <a:r>
                        <a:rPr lang="en-GB" sz="1000" dirty="0"/>
                        <a:t> de </a:t>
                      </a:r>
                      <a:r>
                        <a:rPr lang="en-GB" sz="1000" dirty="0" err="1"/>
                        <a:t>daño</a:t>
                      </a:r>
                      <a:r>
                        <a:rPr lang="en-GB" sz="1000" dirty="0"/>
                        <a:t> al CNS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NeuroRehabilitation_Fundamentals.pptx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6439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/>
                        <a:t>4-Jun-2018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1 Discapacidades – tipos y efectos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/>
                        <a:t>Discapacidad motora</a:t>
                      </a:r>
                    </a:p>
                    <a:p>
                      <a:r>
                        <a:rPr lang="es-MX" sz="1000" dirty="0"/>
                        <a:t>Principios de recuperación motor</a:t>
                      </a:r>
                      <a:endParaRPr lang="en-GB" sz="1000" dirty="0"/>
                    </a:p>
                    <a:p>
                      <a:r>
                        <a:rPr lang="en-GB" sz="1000" dirty="0" err="1"/>
                        <a:t>Espasticidad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NeuroRehabilitation_Principles.pptx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173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/>
                        <a:t>11-Jun-2018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2: </a:t>
                      </a:r>
                      <a:r>
                        <a:rPr lang="en-GB" sz="1000" dirty="0" err="1"/>
                        <a:t>Dispositivos</a:t>
                      </a:r>
                      <a:r>
                        <a:rPr lang="en-GB" sz="1000" dirty="0"/>
                        <a:t> para </a:t>
                      </a:r>
                      <a:r>
                        <a:rPr lang="en-GB" sz="1000" dirty="0" err="1"/>
                        <a:t>rehabilitación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err="1"/>
                        <a:t>Articulaciones</a:t>
                      </a:r>
                      <a:r>
                        <a:rPr lang="en-GB" sz="1000" dirty="0"/>
                        <a:t> y </a:t>
                      </a:r>
                      <a:r>
                        <a:rPr lang="en-GB" sz="1000" dirty="0" err="1"/>
                        <a:t>movimientos</a:t>
                      </a:r>
                      <a:endParaRPr lang="en-GB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T</a:t>
                      </a:r>
                      <a:r>
                        <a:rPr lang="en-GB" sz="1000" dirty="0" err="1"/>
                        <a:t>erapias</a:t>
                      </a:r>
                      <a:r>
                        <a:rPr lang="en-GB" sz="1000" dirty="0"/>
                        <a:t> de </a:t>
                      </a:r>
                      <a:r>
                        <a:rPr lang="en-GB" sz="1000" dirty="0" err="1"/>
                        <a:t>rehabilitación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motoras</a:t>
                      </a:r>
                      <a:endParaRPr lang="en-GB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Entornos virtuales y juegos serios</a:t>
                      </a:r>
                      <a:endParaRPr lang="en-GB" sz="1000" dirty="0"/>
                    </a:p>
                    <a:p>
                      <a:r>
                        <a:rPr lang="en-GB" sz="1000" dirty="0"/>
                        <a:t>Gesture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Anatomy_JointsAndMovements.pptx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NeuroRehabilitation_Therapies.pptx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GestureTherapy.pptx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77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/>
                        <a:t>18-Jun-2018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/>
                        <a:t>3: Diseño de sistemas de rehabilitación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R</a:t>
                      </a:r>
                      <a:r>
                        <a:rPr lang="en-GB" sz="1000" dirty="0" err="1"/>
                        <a:t>etroalimentación</a:t>
                      </a:r>
                      <a:r>
                        <a:rPr lang="en-GB" sz="1000" dirty="0"/>
                        <a:t> (</a:t>
                      </a:r>
                      <a:r>
                        <a:rPr lang="en-GB" sz="1000" dirty="0" err="1"/>
                        <a:t>extrínseca</a:t>
                      </a:r>
                      <a:r>
                        <a:rPr lang="en-GB" sz="1000" dirty="0"/>
                        <a:t> e </a:t>
                      </a:r>
                      <a:r>
                        <a:rPr lang="en-GB" sz="1000" dirty="0" err="1"/>
                        <a:t>intrínseca</a:t>
                      </a:r>
                      <a:r>
                        <a:rPr lang="en-GB" sz="1000" dirty="0"/>
                        <a:t>)</a:t>
                      </a:r>
                    </a:p>
                    <a:p>
                      <a:r>
                        <a:rPr lang="es-MX" sz="1000" dirty="0"/>
                        <a:t>Personalización y adaptación</a:t>
                      </a:r>
                      <a:endParaRPr lang="en-GB" sz="1000" dirty="0"/>
                    </a:p>
                    <a:p>
                      <a:r>
                        <a:rPr lang="en-GB" sz="1000" dirty="0" err="1" smtClean="0"/>
                        <a:t>Calibración</a:t>
                      </a:r>
                      <a:r>
                        <a:rPr lang="en-GB" sz="1000" dirty="0" smtClean="0"/>
                        <a:t> y Balance</a:t>
                      </a:r>
                    </a:p>
                    <a:p>
                      <a:r>
                        <a:rPr lang="en-GB" sz="1000" dirty="0" err="1" smtClean="0"/>
                        <a:t>Diseño</a:t>
                      </a:r>
                      <a:r>
                        <a:rPr lang="en-GB" sz="1000" dirty="0" smtClean="0"/>
                        <a:t> universal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/>
                        <a:t>NeuroRehabilitation_Therapies.pptx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435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/>
                        <a:t>25-Jun-2018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/>
                        <a:t>3: Diseño de sistemas de rehabilitación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/>
                        <a:t>Diseño de entornos</a:t>
                      </a:r>
                      <a:endParaRPr lang="en-GB" sz="1000" dirty="0"/>
                    </a:p>
                    <a:p>
                      <a:r>
                        <a:rPr lang="en-GB" sz="1000" dirty="0"/>
                        <a:t>El </a:t>
                      </a:r>
                      <a:r>
                        <a:rPr lang="en-GB" sz="1000" dirty="0" err="1"/>
                        <a:t>marco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smtClean="0"/>
                        <a:t>COMFEEDY</a:t>
                      </a:r>
                    </a:p>
                    <a:p>
                      <a:r>
                        <a:rPr lang="en-GB" sz="1000" dirty="0" smtClean="0"/>
                        <a:t>B</a:t>
                      </a:r>
                      <a:r>
                        <a:rPr lang="es-ES" sz="1000" dirty="0" err="1" smtClean="0"/>
                        <a:t>úsqueda</a:t>
                      </a:r>
                      <a:r>
                        <a:rPr lang="es-ES" sz="1000" dirty="0" smtClean="0"/>
                        <a:t> de patentes</a:t>
                      </a:r>
                      <a:endParaRPr lang="en-GB" sz="1000" dirty="0"/>
                    </a:p>
                    <a:p>
                      <a:r>
                        <a:rPr lang="en-GB" sz="1000" dirty="0" err="1"/>
                        <a:t>Retos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abiertos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/>
                        <a:t>NeuroRehabilitation_Therapies.pptx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9283872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0B2F9774-A591-485E-B405-A7D3D9A5D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2018. Dr. Felipe Orihuela-Espina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038DCDC-74D1-41D0-958C-8154276B0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F7446C1-6EA7-471B-8978-92E77CA7D594}"/>
              </a:ext>
            </a:extLst>
          </p:cNvPr>
          <p:cNvSpPr txBox="1"/>
          <p:nvPr/>
        </p:nvSpPr>
        <p:spPr>
          <a:xfrm>
            <a:off x="611560" y="908720"/>
            <a:ext cx="8207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/>
              <a:t>Teoría</a:t>
            </a:r>
            <a:r>
              <a:rPr lang="es-MX" sz="1400" dirty="0"/>
              <a:t>: Lunes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400" dirty="0"/>
              <a:t>La unidad 4 no tiene clases teóricas asociadas</a:t>
            </a:r>
            <a:r>
              <a:rPr lang="es-MX" sz="1400" dirty="0" smtClean="0"/>
              <a:t>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31918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8331F2B2-DAA0-4D79-B014-B37FC8B1B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Calendarización de clases</a:t>
            </a:r>
            <a:endParaRPr lang="en-GB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2EE016A4-4545-4564-B480-095A9E888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92894"/>
              </p:ext>
            </p:extLst>
          </p:nvPr>
        </p:nvGraphicFramePr>
        <p:xfrm>
          <a:off x="1351613" y="1484784"/>
          <a:ext cx="6336704" cy="343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050">
                  <a:extLst>
                    <a:ext uri="{9D8B030D-6E8A-4147-A177-3AD203B41FA5}">
                      <a16:colId xmlns:a16="http://schemas.microsoft.com/office/drawing/2014/main" xmlns="" val="1736861158"/>
                    </a:ext>
                  </a:extLst>
                </a:gridCol>
                <a:gridCol w="1592589">
                  <a:extLst>
                    <a:ext uri="{9D8B030D-6E8A-4147-A177-3AD203B41FA5}">
                      <a16:colId xmlns:a16="http://schemas.microsoft.com/office/drawing/2014/main" xmlns="" val="224226627"/>
                    </a:ext>
                  </a:extLst>
                </a:gridCol>
                <a:gridCol w="3464065">
                  <a:extLst>
                    <a:ext uri="{9D8B030D-6E8A-4147-A177-3AD203B41FA5}">
                      <a16:colId xmlns:a16="http://schemas.microsoft.com/office/drawing/2014/main" xmlns="" val="4019308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Fecha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Etapa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Contenido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103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16-May-2018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8982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23-May-2018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Conceptualizaci</a:t>
                      </a:r>
                      <a:r>
                        <a:rPr lang="es-ES_tradnl" sz="1000" noProof="0" dirty="0" smtClean="0"/>
                        <a:t>ón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Ideas iniciales del proyecto / investigar tipos de discapacidades</a:t>
                      </a:r>
                      <a:r>
                        <a:rPr lang="es-ES_tradnl" sz="1000" baseline="0" noProof="0" dirty="0" smtClean="0"/>
                        <a:t> y sus efectos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3469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30-May-2018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noProof="0" dirty="0" smtClean="0"/>
                        <a:t>Identificaci</a:t>
                      </a:r>
                      <a:r>
                        <a:rPr lang="es-ES_tradnl" sz="1000" noProof="0" dirty="0" smtClean="0"/>
                        <a:t>ón de necesidades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noProof="0" dirty="0" smtClean="0"/>
                        <a:t>Discapacidades / usuarios</a:t>
                      </a:r>
                      <a:r>
                        <a:rPr lang="es-ES_tradnl" sz="1000" baseline="0" noProof="0" dirty="0" smtClean="0"/>
                        <a:t> a los que va orientado el proyecto, datos de usuarios (prevalencia, edades, etc.)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6439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6-Jun-2018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noProof="0" dirty="0" smtClean="0"/>
                        <a:t>Datos t</a:t>
                      </a:r>
                      <a:r>
                        <a:rPr lang="es-ES_tradnl" sz="1000" noProof="0" dirty="0" smtClean="0"/>
                        <a:t>écnicos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Especificaci</a:t>
                      </a:r>
                      <a:r>
                        <a:rPr lang="es-ES_tradnl" sz="1000" noProof="0" dirty="0" smtClean="0"/>
                        <a:t>ón detallada del dispositivo / diagrama, componentes, herramientas, etc.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173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13-Jun-2018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Desarrollo prototipos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noProof="0" dirty="0" smtClean="0"/>
                        <a:t>Diseño detallado del dispositivo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77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20-Jun-2018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Desarrollo prototipos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noProof="0" dirty="0" smtClean="0"/>
                        <a:t>Primer prototipo del sistema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435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27-Jun-2018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Desarrollo prototipos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Segundo prototipo del sistema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9283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4-Julio-2018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Pruebas</a:t>
                      </a:r>
                      <a:r>
                        <a:rPr lang="es-ES_tradnl" sz="1000" baseline="0" noProof="0" dirty="0" smtClean="0"/>
                        <a:t> piloto / propiedad intelectual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noProof="0" dirty="0" smtClean="0"/>
                        <a:t>Resultados de pruebas iniciales, an</a:t>
                      </a:r>
                      <a:r>
                        <a:rPr lang="es-ES_tradnl" sz="1000" noProof="0" dirty="0" smtClean="0"/>
                        <a:t>álisis de </a:t>
                      </a:r>
                      <a:r>
                        <a:rPr lang="es-ES_tradnl" sz="1000" noProof="0" dirty="0" err="1" smtClean="0"/>
                        <a:t>patentabilidad</a:t>
                      </a:r>
                      <a:endParaRPr lang="es-ES_tradnl" sz="10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0B2F9774-A591-485E-B405-A7D3D9A5D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2018. Dr. Felipe Orihuela-Espina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038DCDC-74D1-41D0-958C-8154276B0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F7446C1-6EA7-471B-8978-92E77CA7D594}"/>
              </a:ext>
            </a:extLst>
          </p:cNvPr>
          <p:cNvSpPr txBox="1"/>
          <p:nvPr/>
        </p:nvSpPr>
        <p:spPr>
          <a:xfrm>
            <a:off x="611560" y="908720"/>
            <a:ext cx="8207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Práctica</a:t>
            </a:r>
            <a:r>
              <a:rPr lang="es-MX" sz="1400" dirty="0"/>
              <a:t>: Miércoles (en estas se presentarán las tareas de semanas anteriores y </a:t>
            </a:r>
            <a:r>
              <a:rPr lang="es-MX" sz="1400" dirty="0" smtClean="0"/>
              <a:t>avances del proyecto)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56104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D0B56C-16CE-48F6-A573-221356CCF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Referencias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094D334-2138-4FFF-8260-3E22F688E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R. Cooper, H. </a:t>
            </a:r>
            <a:r>
              <a:rPr lang="en-GB" dirty="0" err="1"/>
              <a:t>Ohnabe</a:t>
            </a:r>
            <a:r>
              <a:rPr lang="en-GB" dirty="0"/>
              <a:t>, D. Hobson (Eds.), “An Introduction to Rehabilitation Engineering”, Taylor &amp; Francis</a:t>
            </a:r>
          </a:p>
          <a:p>
            <a:endParaRPr lang="en-GB" dirty="0"/>
          </a:p>
          <a:p>
            <a:r>
              <a:rPr lang="en-GB" dirty="0"/>
              <a:t>T. Y. Kheng (Ed.), “Rehabilitation Engineering”, INTECH</a:t>
            </a:r>
          </a:p>
          <a:p>
            <a:endParaRPr lang="en-GB" dirty="0"/>
          </a:p>
          <a:p>
            <a:r>
              <a:rPr lang="en-GB" dirty="0"/>
              <a:t>Selzer M et al (2014) “Textbook of Neural Repair and Rehabilitation” (2 volumes).2nd Ed. Cambridge University Press.</a:t>
            </a:r>
          </a:p>
          <a:p>
            <a:endParaRPr lang="en-GB" dirty="0"/>
          </a:p>
          <a:p>
            <a:r>
              <a:rPr lang="en-GB" dirty="0"/>
              <a:t>Dietz V and Ward N (2015) “Oxford Textbook of Neurorehabilitation ” Oxford University Press, 480 </a:t>
            </a:r>
            <a:r>
              <a:rPr lang="en-GB" dirty="0" err="1"/>
              <a:t>pgs</a:t>
            </a:r>
            <a:endParaRPr lang="en-GB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0770DBA-2E33-468E-8319-3A9430C1D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2018. Dr. Felipe Orihuela-Espina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D92FB9F-664C-4B38-AF4D-F269E3FCE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335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451</Words>
  <Application>Microsoft Macintosh PowerPoint</Application>
  <PresentationFormat>On-screen Show (4:3)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Wingdings</vt:lpstr>
      <vt:lpstr>Arial</vt:lpstr>
      <vt:lpstr>Office Theme</vt:lpstr>
      <vt:lpstr>Ingeniería de Rehabilitación</vt:lpstr>
      <vt:lpstr>Temario</vt:lpstr>
      <vt:lpstr>Calendarización de clases</vt:lpstr>
      <vt:lpstr>Calendarización de clases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foe</dc:creator>
  <cp:lastModifiedBy>Usuario de Microsoft Office</cp:lastModifiedBy>
  <cp:revision>42</cp:revision>
  <dcterms:created xsi:type="dcterms:W3CDTF">2014-10-27T03:48:20Z</dcterms:created>
  <dcterms:modified xsi:type="dcterms:W3CDTF">2018-05-28T20:37:28Z</dcterms:modified>
</cp:coreProperties>
</file>