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56" r:id="rId2"/>
    <p:sldId id="335" r:id="rId3"/>
    <p:sldId id="315" r:id="rId4"/>
    <p:sldId id="305" r:id="rId5"/>
    <p:sldId id="306" r:id="rId6"/>
    <p:sldId id="291" r:id="rId7"/>
    <p:sldId id="338" r:id="rId8"/>
    <p:sldId id="301" r:id="rId9"/>
    <p:sldId id="302" r:id="rId10"/>
    <p:sldId id="303" r:id="rId11"/>
    <p:sldId id="304" r:id="rId12"/>
    <p:sldId id="299" r:id="rId13"/>
    <p:sldId id="257" r:id="rId14"/>
    <p:sldId id="310" r:id="rId15"/>
    <p:sldId id="311" r:id="rId16"/>
    <p:sldId id="339" r:id="rId17"/>
    <p:sldId id="313" r:id="rId18"/>
    <p:sldId id="314" r:id="rId19"/>
    <p:sldId id="332" r:id="rId20"/>
    <p:sldId id="317" r:id="rId21"/>
    <p:sldId id="319" r:id="rId22"/>
    <p:sldId id="320" r:id="rId23"/>
    <p:sldId id="340" r:id="rId24"/>
    <p:sldId id="327" r:id="rId25"/>
    <p:sldId id="328" r:id="rId26"/>
    <p:sldId id="330" r:id="rId27"/>
    <p:sldId id="331" r:id="rId28"/>
    <p:sldId id="258" r:id="rId29"/>
    <p:sldId id="271" r:id="rId30"/>
    <p:sldId id="272" r:id="rId31"/>
    <p:sldId id="276" r:id="rId32"/>
    <p:sldId id="280" r:id="rId33"/>
    <p:sldId id="281" r:id="rId34"/>
    <p:sldId id="282" r:id="rId35"/>
    <p:sldId id="283" r:id="rId36"/>
    <p:sldId id="285" r:id="rId37"/>
    <p:sldId id="262"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55" autoAdjust="0"/>
  </p:normalViewPr>
  <p:slideViewPr>
    <p:cSldViewPr snapToGrid="0">
      <p:cViewPr>
        <p:scale>
          <a:sx n="60" d="100"/>
          <a:sy n="60" d="100"/>
        </p:scale>
        <p:origin x="-2160"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34"/>
    </p:cViewPr>
  </p:sorterViewPr>
  <p:gridSpacing cx="368685763" cy="3686857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bro_de_Microsoft_Office_Excel_20071.xlsx"/></Relationships>
</file>

<file path=ppt/charts/chart1.xml><?xml version="1.0" encoding="utf-8"?>
<c:chartSpace xmlns:c="http://schemas.openxmlformats.org/drawingml/2006/chart" xmlns:a="http://schemas.openxmlformats.org/drawingml/2006/main" xmlns:r="http://schemas.openxmlformats.org/officeDocument/2006/relationships">
  <c:lang val="es-MX"/>
  <c:style val="5"/>
  <c:chart>
    <c:autoTitleDeleted val="1"/>
    <c:plotArea>
      <c:layout>
        <c:manualLayout>
          <c:layoutTarget val="inner"/>
          <c:xMode val="edge"/>
          <c:yMode val="edge"/>
          <c:x val="8.8970496849293201E-2"/>
          <c:y val="4.887983706720981E-2"/>
          <c:w val="0.90165078844152402"/>
          <c:h val="0.79633401221995903"/>
        </c:manualLayout>
      </c:layout>
      <c:barChart>
        <c:barDir val="col"/>
        <c:grouping val="clustered"/>
        <c:ser>
          <c:idx val="0"/>
          <c:order val="0"/>
          <c:tx>
            <c:strRef>
              <c:f>Sheet1!$A$2</c:f>
              <c:strCache>
                <c:ptCount val="1"/>
                <c:pt idx="0">
                  <c:v>2000</c:v>
                </c:pt>
              </c:strCache>
            </c:strRef>
          </c:tx>
          <c:cat>
            <c:strRef>
              <c:f>Sheet1!$B$1:$H$1</c:f>
              <c:strCache>
                <c:ptCount val="7"/>
                <c:pt idx="0">
                  <c:v>20-29</c:v>
                </c:pt>
                <c:pt idx="1">
                  <c:v>30-39</c:v>
                </c:pt>
                <c:pt idx="2">
                  <c:v>40-49</c:v>
                </c:pt>
                <c:pt idx="3">
                  <c:v>50-59</c:v>
                </c:pt>
                <c:pt idx="4">
                  <c:v>60-69</c:v>
                </c:pt>
                <c:pt idx="5">
                  <c:v>70-79</c:v>
                </c:pt>
                <c:pt idx="6">
                  <c:v>80 y +</c:v>
                </c:pt>
              </c:strCache>
            </c:strRef>
          </c:cat>
          <c:val>
            <c:numRef>
              <c:f>Sheet1!$B$2:$H$2</c:f>
              <c:numCache>
                <c:formatCode>General</c:formatCode>
                <c:ptCount val="7"/>
                <c:pt idx="0">
                  <c:v>0.73000000000000009</c:v>
                </c:pt>
                <c:pt idx="1">
                  <c:v>2.4099999999999997</c:v>
                </c:pt>
                <c:pt idx="2">
                  <c:v>7</c:v>
                </c:pt>
                <c:pt idx="3">
                  <c:v>14.239999999999998</c:v>
                </c:pt>
                <c:pt idx="4">
                  <c:v>18.439999999999987</c:v>
                </c:pt>
                <c:pt idx="5">
                  <c:v>18.559999999999999</c:v>
                </c:pt>
                <c:pt idx="6">
                  <c:v>10.67</c:v>
                </c:pt>
              </c:numCache>
            </c:numRef>
          </c:val>
        </c:ser>
        <c:ser>
          <c:idx val="1"/>
          <c:order val="1"/>
          <c:tx>
            <c:strRef>
              <c:f>Sheet1!$A$3</c:f>
              <c:strCache>
                <c:ptCount val="1"/>
                <c:pt idx="0">
                  <c:v>2006</c:v>
                </c:pt>
              </c:strCache>
            </c:strRef>
          </c:tx>
          <c:cat>
            <c:strRef>
              <c:f>Sheet1!$B$1:$H$1</c:f>
              <c:strCache>
                <c:ptCount val="7"/>
                <c:pt idx="0">
                  <c:v>20-29</c:v>
                </c:pt>
                <c:pt idx="1">
                  <c:v>30-39</c:v>
                </c:pt>
                <c:pt idx="2">
                  <c:v>40-49</c:v>
                </c:pt>
                <c:pt idx="3">
                  <c:v>50-59</c:v>
                </c:pt>
                <c:pt idx="4">
                  <c:v>60-69</c:v>
                </c:pt>
                <c:pt idx="5">
                  <c:v>70-79</c:v>
                </c:pt>
                <c:pt idx="6">
                  <c:v>80 y +</c:v>
                </c:pt>
              </c:strCache>
            </c:strRef>
          </c:cat>
          <c:val>
            <c:numRef>
              <c:f>Sheet1!$B$3:$H$3</c:f>
              <c:numCache>
                <c:formatCode>General</c:formatCode>
                <c:ptCount val="7"/>
                <c:pt idx="0">
                  <c:v>0.84000000000000008</c:v>
                </c:pt>
                <c:pt idx="1">
                  <c:v>3.06</c:v>
                </c:pt>
                <c:pt idx="2">
                  <c:v>7</c:v>
                </c:pt>
                <c:pt idx="3">
                  <c:v>13.57</c:v>
                </c:pt>
                <c:pt idx="4">
                  <c:v>19.110000000000024</c:v>
                </c:pt>
                <c:pt idx="5">
                  <c:v>16.100000000000001</c:v>
                </c:pt>
                <c:pt idx="6">
                  <c:v>14.639999999999999</c:v>
                </c:pt>
              </c:numCache>
            </c:numRef>
          </c:val>
        </c:ser>
        <c:dLbls/>
        <c:axId val="81196544"/>
        <c:axId val="81198464"/>
      </c:barChart>
      <c:catAx>
        <c:axId val="81196544"/>
        <c:scaling>
          <c:orientation val="minMax"/>
        </c:scaling>
        <c:axPos val="b"/>
        <c:title>
          <c:tx>
            <c:rich>
              <a:bodyPr/>
              <a:lstStyle/>
              <a:p>
                <a:pPr>
                  <a:defRPr sz="1200"/>
                </a:pPr>
                <a:r>
                  <a:rPr lang="es-MX" sz="1200"/>
                  <a:t>Age group (Years)</a:t>
                </a:r>
              </a:p>
            </c:rich>
          </c:tx>
          <c:layout>
            <c:manualLayout>
              <c:xMode val="edge"/>
              <c:yMode val="edge"/>
              <c:x val="0.44911234810131401"/>
              <c:y val="0.90476998770876094"/>
            </c:manualLayout>
          </c:layout>
        </c:title>
        <c:numFmt formatCode="General" sourceLinked="1"/>
        <c:tickLblPos val="nextTo"/>
        <c:txPr>
          <a:bodyPr rot="0" vert="horz"/>
          <a:lstStyle/>
          <a:p>
            <a:pPr>
              <a:defRPr sz="1200" b="1"/>
            </a:pPr>
            <a:endParaRPr lang="es-MX"/>
          </a:p>
        </c:txPr>
        <c:crossAx val="81198464"/>
        <c:crosses val="autoZero"/>
        <c:auto val="1"/>
        <c:lblAlgn val="ctr"/>
        <c:lblOffset val="100"/>
        <c:tickLblSkip val="1"/>
        <c:tickMarkSkip val="1"/>
      </c:catAx>
      <c:valAx>
        <c:axId val="81198464"/>
        <c:scaling>
          <c:orientation val="minMax"/>
        </c:scaling>
        <c:axPos val="l"/>
        <c:majorGridlines/>
        <c:title>
          <c:tx>
            <c:rich>
              <a:bodyPr/>
              <a:lstStyle/>
              <a:p>
                <a:pPr>
                  <a:defRPr sz="1200"/>
                </a:pPr>
                <a:r>
                  <a:rPr lang="es-MX" sz="1200"/>
                  <a:t>Prevalencia de DM (%)</a:t>
                </a:r>
              </a:p>
            </c:rich>
          </c:tx>
          <c:layout>
            <c:manualLayout>
              <c:xMode val="edge"/>
              <c:yMode val="edge"/>
              <c:x val="0"/>
              <c:y val="0.30808412776949212"/>
            </c:manualLayout>
          </c:layout>
        </c:title>
        <c:numFmt formatCode="General" sourceLinked="1"/>
        <c:tickLblPos val="nextTo"/>
        <c:txPr>
          <a:bodyPr rot="0" vert="horz"/>
          <a:lstStyle/>
          <a:p>
            <a:pPr>
              <a:defRPr sz="1200" b="1"/>
            </a:pPr>
            <a:endParaRPr lang="es-MX"/>
          </a:p>
        </c:txPr>
        <c:crossAx val="81196544"/>
        <c:crosses val="autoZero"/>
        <c:crossBetween val="between"/>
        <c:majorUnit val="5"/>
        <c:minorUnit val="0.14000000000000001"/>
      </c:valAx>
    </c:plotArea>
    <c:legend>
      <c:legendPos val="b"/>
      <c:layout>
        <c:manualLayout>
          <c:xMode val="edge"/>
          <c:yMode val="edge"/>
          <c:x val="0.45017584994138299"/>
          <c:y val="0.95112016293279"/>
          <c:w val="0.153694610289761"/>
          <c:h val="4.8879796242309315E-2"/>
        </c:manualLayout>
      </c:layout>
      <c:txPr>
        <a:bodyPr/>
        <a:lstStyle/>
        <a:p>
          <a:pPr>
            <a:defRPr sz="1200" b="1"/>
          </a:pPr>
          <a:endParaRPr lang="es-MX"/>
        </a:p>
      </c:txPr>
    </c:legend>
    <c:plotVisOnly val="1"/>
    <c:dispBlanksAs val="gap"/>
  </c:chart>
  <c:txPr>
    <a:bodyPr/>
    <a:lstStyle/>
    <a:p>
      <a:pPr>
        <a:defRPr sz="1800"/>
      </a:pPr>
      <a:endParaRPr lang="es-MX"/>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C332F-6EDA-4F87-83E9-C6D097AC9EEB}" type="datetimeFigureOut">
              <a:rPr lang="es-MX" smtClean="0"/>
              <a:pPr/>
              <a:t>14/01/2014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3D4FB8-0030-4F13-B25D-EC53C969A8BA}" type="slidenum">
              <a:rPr lang="es-MX" smtClean="0"/>
              <a:pPr/>
              <a:t>‹Nº›</a:t>
            </a:fld>
            <a:endParaRPr lang="es-MX"/>
          </a:p>
        </p:txBody>
      </p:sp>
    </p:spTree>
    <p:extLst>
      <p:ext uri="{BB962C8B-B14F-4D97-AF65-F5344CB8AC3E}">
        <p14:creationId xmlns:p14="http://schemas.microsoft.com/office/powerpoint/2010/main" xmlns="" val="174100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8BCFC-06DB-42CA-978F-2202D92294F8}" type="datetimeFigureOut">
              <a:rPr lang="es-MX" smtClean="0"/>
              <a:pPr/>
              <a:t>14/01/2014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1204A-8448-44F1-B73F-CFCE165052D3}" type="slidenum">
              <a:rPr lang="es-MX" smtClean="0"/>
              <a:pPr/>
              <a:t>‹Nº›</a:t>
            </a:fld>
            <a:endParaRPr lang="es-MX"/>
          </a:p>
        </p:txBody>
      </p:sp>
    </p:spTree>
    <p:extLst>
      <p:ext uri="{BB962C8B-B14F-4D97-AF65-F5344CB8AC3E}">
        <p14:creationId xmlns:p14="http://schemas.microsoft.com/office/powerpoint/2010/main" xmlns="" val="278754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represent the Research Unit on Aging. Aging is a topic that in the last 10 years has increasingly gained importance for several reasons.</a:t>
            </a:r>
            <a:endParaRPr lang="es-MX" sz="1200" kern="1200" dirty="0" smtClean="0">
              <a:solidFill>
                <a:schemeClr val="tx1"/>
              </a:solidFill>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9791204A-8448-44F1-B73F-CFCE165052D3}" type="slidenum">
              <a:rPr lang="es-MX" smtClean="0"/>
              <a:pPr/>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CD74A-1738-4D4C-A873-97A2697E6AEC}" type="slidenum">
              <a:rPr lang="en-US"/>
              <a:pPr fontAlgn="base">
                <a:spcBef>
                  <a:spcPct val="0"/>
                </a:spcBef>
                <a:spcAft>
                  <a:spcPct val="0"/>
                </a:spcAft>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B40EF-9E63-4A73-B31C-D84C6948AF92}" type="slidenum">
              <a:rPr lang="en-US"/>
              <a:pPr fontAlgn="base">
                <a:spcBef>
                  <a:spcPct val="0"/>
                </a:spcBef>
                <a:spcAft>
                  <a:spcPct val="0"/>
                </a:spcAft>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294E2-55E3-4C29-B8C5-F8274A0E321A}" type="slidenum">
              <a:rPr lang="en-US"/>
              <a:pPr fontAlgn="base">
                <a:spcBef>
                  <a:spcPct val="0"/>
                </a:spcBef>
                <a:spcAft>
                  <a:spcPct val="0"/>
                </a:spcAft>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31272-6FFB-435D-A69B-8E4928EC352C}" type="slidenum">
              <a:rPr lang="en-US"/>
              <a:pPr fontAlgn="base">
                <a:spcBef>
                  <a:spcPct val="0"/>
                </a:spcBef>
                <a:spcAft>
                  <a:spcPct val="0"/>
                </a:spcAft>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research group we have tried to follow or to cover four dimensions of aging research. Even when we are an epidemiological group, basically, we also work together with other biomedical research groups trying to answer how genetics are related with some responses, and how biomedical factors interact with the aging process, either pathologic or successful. We also cover some topics in the clinical, health services and economics area</a:t>
            </a:r>
            <a:endParaRPr lang="en-US" dirty="0"/>
          </a:p>
        </p:txBody>
      </p:sp>
      <p:sp>
        <p:nvSpPr>
          <p:cNvPr id="4" name="3 Marcador de número de diapositiva"/>
          <p:cNvSpPr>
            <a:spLocks noGrp="1"/>
          </p:cNvSpPr>
          <p:nvPr>
            <p:ph type="sldNum" sz="quarter" idx="10"/>
          </p:nvPr>
        </p:nvSpPr>
        <p:spPr/>
        <p:txBody>
          <a:bodyPr/>
          <a:lstStyle/>
          <a:p>
            <a:pPr>
              <a:defRPr/>
            </a:pPr>
            <a:fld id="{977BEA8E-6751-45A4-9B31-167B983FA0AB}" type="slidenum">
              <a:rPr lang="es-MX" smtClean="0"/>
              <a:pPr>
                <a:defRPr/>
              </a:pPr>
              <a:t>28</a:t>
            </a:fld>
            <a:endParaRPr lang="es-MX"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791204A-8448-44F1-B73F-CFCE165052D3}" type="slidenum">
              <a:rPr lang="es-MX" smtClean="0"/>
              <a:pPr/>
              <a:t>33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of all, the speed of the process. Aging has proceeded more gradually in Western Nations. It took 115 years for the proportion of France´s population age 65 years or older to increase from 7 to 14 percent but the process has been incredibly fast in Mexico and other Latin America countries. The same change will take only 28 years. </a:t>
            </a:r>
            <a:endParaRPr lang="es-MX"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CFBED23-45C0-4024-A009-29106D52651F}" type="slidenum">
              <a:rPr lang="es-MX" smtClean="0"/>
              <a:pPr/>
              <a:t>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977BEA8E-6751-45A4-9B31-167B983FA0AB}" type="slidenum">
              <a:rPr lang="es-MX" smtClean="0"/>
              <a:pPr>
                <a:defRPr/>
              </a:pPr>
              <a:t>6</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MX"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E8ED981-788B-43F8-B88F-86E4D968F3AF}" type="slidenum">
              <a:rPr lang="es-MX" smtClean="0"/>
              <a:pPr/>
              <a:t>13</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7747F-1021-4AF5-A140-19B7B6C9E92F}" type="slidenum">
              <a:rPr lang="en-GB">
                <a:latin typeface="Arial" pitchFamily="34" charset="0"/>
              </a:rPr>
              <a:pPr/>
              <a:t>14</a:t>
            </a:fld>
            <a:endParaRPr lang="en-GB">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8904E-CC34-453C-8442-6CF48735DB70}" type="slidenum">
              <a:rPr lang="en-GB">
                <a:latin typeface="Arial" pitchFamily="34" charset="0"/>
              </a:rPr>
              <a:pPr/>
              <a:t>15</a:t>
            </a:fld>
            <a:endParaRPr lang="en-GB">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563F91-74A9-43DF-B070-955959656D78}" type="slidenum">
              <a:rPr lang="en-GB">
                <a:latin typeface="Arial" pitchFamily="34" charset="0"/>
              </a:rPr>
              <a:pPr/>
              <a:t>17</a:t>
            </a:fld>
            <a:endParaRPr lang="en-GB">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7D1B00-DB99-4C38-A69B-2BE3ABC54A4A}" type="slidenum">
              <a:rPr lang="en-GB">
                <a:latin typeface="Arial" pitchFamily="34" charset="0"/>
              </a:rPr>
              <a:pPr/>
              <a:t>18</a:t>
            </a:fld>
            <a:endParaRPr lang="en-GB">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B221F9-BA69-416B-902D-7E6202E0232A}" type="datetimeFigureOut">
              <a:rPr lang="es-MX" smtClean="0"/>
              <a:pPr/>
              <a:t>14/01/2014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D1E5AC-8713-4BAD-B54C-C78323CABBD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221F9-BA69-416B-902D-7E6202E0232A}" type="datetimeFigureOut">
              <a:rPr lang="es-MX" smtClean="0"/>
              <a:pPr/>
              <a:t>14/01/2014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1E5AC-8713-4BAD-B54C-C78323CABBD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agen 1.jpg"/>
          <p:cNvPicPr>
            <a:picLocks noChangeAspect="1"/>
          </p:cNvPicPr>
          <p:nvPr/>
        </p:nvPicPr>
        <p:blipFill>
          <a:blip r:embed="rId3" cstate="print"/>
          <a:stretch>
            <a:fillRect/>
          </a:stretch>
        </p:blipFill>
        <p:spPr>
          <a:xfrm>
            <a:off x="0" y="0"/>
            <a:ext cx="9144000" cy="6858000"/>
          </a:xfrm>
          <a:prstGeom prst="rect">
            <a:avLst/>
          </a:prstGeom>
        </p:spPr>
      </p:pic>
      <p:sp>
        <p:nvSpPr>
          <p:cNvPr id="5" name="4 CuadroTexto"/>
          <p:cNvSpPr txBox="1"/>
          <p:nvPr/>
        </p:nvSpPr>
        <p:spPr>
          <a:xfrm>
            <a:off x="35496" y="2204864"/>
            <a:ext cx="8676456" cy="1631216"/>
          </a:xfrm>
          <a:prstGeom prst="rect">
            <a:avLst/>
          </a:prstGeom>
          <a:noFill/>
        </p:spPr>
        <p:txBody>
          <a:bodyPr wrap="square" rtlCol="0">
            <a:spAutoFit/>
          </a:bodyPr>
          <a:lstStyle/>
          <a:p>
            <a:pPr algn="ctr"/>
            <a:r>
              <a:rPr lang="en-US" sz="50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Clinical and Epidemiological Research on Aging</a:t>
            </a:r>
            <a:endParaRPr lang="es-MX" sz="5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7 CuadroTexto"/>
          <p:cNvSpPr txBox="1"/>
          <p:nvPr/>
        </p:nvSpPr>
        <p:spPr>
          <a:xfrm>
            <a:off x="899592" y="4149080"/>
            <a:ext cx="7128792" cy="1692771"/>
          </a:xfrm>
          <a:prstGeom prst="rect">
            <a:avLst/>
          </a:prstGeom>
          <a:noFill/>
        </p:spPr>
        <p:txBody>
          <a:bodyPr wrap="square" rtlCol="0">
            <a:spAutoFit/>
          </a:bodyPr>
          <a:lstStyle/>
          <a:p>
            <a:pPr algn="ctr"/>
            <a:r>
              <a:rPr lang="es-MX" sz="2400" b="1" dirty="0" smtClean="0">
                <a:ea typeface="Tahoma" pitchFamily="34" charset="0"/>
                <a:cs typeface="Tahoma" pitchFamily="34" charset="0"/>
              </a:rPr>
              <a:t>Dra. Carmen García-Peña</a:t>
            </a:r>
          </a:p>
          <a:p>
            <a:pPr algn="ctr"/>
            <a:r>
              <a:rPr lang="es-MX" sz="2000" b="1" dirty="0" smtClean="0">
                <a:ea typeface="Tahoma" pitchFamily="34" charset="0"/>
                <a:cs typeface="Tahoma" pitchFamily="34" charset="0"/>
              </a:rPr>
              <a:t> Research Unit on Aging,Head.</a:t>
            </a:r>
          </a:p>
          <a:p>
            <a:pPr algn="ctr"/>
            <a:r>
              <a:rPr lang="es-MX" sz="2000" b="1" dirty="0" smtClean="0">
                <a:ea typeface="Tahoma" pitchFamily="34" charset="0"/>
                <a:cs typeface="Tahoma" pitchFamily="34" charset="0"/>
              </a:rPr>
              <a:t>Mexican Institute of Social Security</a:t>
            </a:r>
          </a:p>
          <a:p>
            <a:pPr algn="ctr"/>
            <a:r>
              <a:rPr lang="es-MX" sz="2000" dirty="0" smtClean="0">
                <a:latin typeface="Times New Roman" pitchFamily="18" charset="0"/>
                <a:cs typeface="Times New Roman" pitchFamily="18" charset="0"/>
              </a:rPr>
              <a:t>carmen.garcia@imss.gob.mx</a:t>
            </a:r>
          </a:p>
          <a:p>
            <a:pPr algn="ctr"/>
            <a:r>
              <a:rPr lang="es-MX" sz="2000" dirty="0" smtClean="0">
                <a:latin typeface="Times New Roman" pitchFamily="18" charset="0"/>
                <a:cs typeface="Times New Roman" pitchFamily="18" charset="0"/>
              </a:rPr>
              <a:t>mcgarciapena@gmail.com</a:t>
            </a:r>
            <a:endParaRPr lang="es-MX"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96 Título"/>
          <p:cNvSpPr>
            <a:spLocks noGrp="1"/>
          </p:cNvSpPr>
          <p:nvPr>
            <p:ph type="title"/>
          </p:nvPr>
        </p:nvSpPr>
        <p:spPr>
          <a:xfrm>
            <a:off x="15766" y="238378"/>
            <a:ext cx="9144000" cy="892552"/>
          </a:xfrm>
          <a:effectLst>
            <a:prstShdw prst="shdw17" dist="17961" dir="2700000">
              <a:schemeClr val="accent1">
                <a:gamma/>
                <a:shade val="60000"/>
                <a:invGamma/>
              </a:schemeClr>
            </a:prstShdw>
          </a:effectLst>
        </p:spPr>
        <p:txBody>
          <a:bodyPr wrap="square" anchor="t">
            <a:spAutoFit/>
          </a:bodyPr>
          <a:lstStyle/>
          <a:p>
            <a:pPr eaLnBrk="1" hangingPunct="1">
              <a:defRPr/>
            </a:pPr>
            <a:r>
              <a:rPr lang="en-US" sz="2600" dirty="0" smtClean="0">
                <a:latin typeface="Times New Roman" pitchFamily="18" charset="0"/>
                <a:cs typeface="Times New Roman" pitchFamily="18" charset="0"/>
              </a:rPr>
              <a:t>Prevalence of hypertension by sex and age group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IMSS and National</a:t>
            </a:r>
            <a:endParaRPr lang="es-MX" sz="2600" dirty="0" smtClean="0">
              <a:latin typeface="Times New Roman" pitchFamily="18" charset="0"/>
              <a:cs typeface="Times New Roman" pitchFamily="18" charset="0"/>
            </a:endParaRPr>
          </a:p>
        </p:txBody>
      </p:sp>
      <p:grpSp>
        <p:nvGrpSpPr>
          <p:cNvPr id="96" name="95 Grupo"/>
          <p:cNvGrpSpPr/>
          <p:nvPr/>
        </p:nvGrpSpPr>
        <p:grpSpPr>
          <a:xfrm>
            <a:off x="488732" y="1592316"/>
            <a:ext cx="7835461" cy="4720369"/>
            <a:chOff x="488732" y="1387368"/>
            <a:chExt cx="7882753" cy="4925318"/>
          </a:xfrm>
        </p:grpSpPr>
        <p:sp>
          <p:nvSpPr>
            <p:cNvPr id="2" name="Line 6"/>
            <p:cNvSpPr>
              <a:spLocks noChangeShapeType="1"/>
            </p:cNvSpPr>
            <p:nvPr/>
          </p:nvSpPr>
          <p:spPr bwMode="auto">
            <a:xfrm>
              <a:off x="1072051" y="1387368"/>
              <a:ext cx="6636" cy="4151008"/>
            </a:xfrm>
            <a:prstGeom prst="line">
              <a:avLst/>
            </a:prstGeom>
            <a:noFill/>
            <a:ln w="19050">
              <a:solidFill>
                <a:schemeClr val="tx1"/>
              </a:solidFill>
              <a:round/>
              <a:headEnd/>
              <a:tailEnd/>
            </a:ln>
          </p:spPr>
          <p:txBody>
            <a:bodyPr/>
            <a:lstStyle/>
            <a:p>
              <a:endParaRPr lang="es-MX"/>
            </a:p>
          </p:txBody>
        </p:sp>
        <p:sp>
          <p:nvSpPr>
            <p:cNvPr id="16388" name="Line 7"/>
            <p:cNvSpPr>
              <a:spLocks noChangeShapeType="1"/>
            </p:cNvSpPr>
            <p:nvPr/>
          </p:nvSpPr>
          <p:spPr bwMode="auto">
            <a:xfrm>
              <a:off x="1078687" y="5538376"/>
              <a:ext cx="7292798" cy="1772"/>
            </a:xfrm>
            <a:prstGeom prst="line">
              <a:avLst/>
            </a:prstGeom>
            <a:noFill/>
            <a:ln w="19050">
              <a:solidFill>
                <a:schemeClr val="tx1"/>
              </a:solidFill>
              <a:round/>
              <a:headEnd/>
              <a:tailEnd/>
            </a:ln>
          </p:spPr>
          <p:txBody>
            <a:bodyPr/>
            <a:lstStyle/>
            <a:p>
              <a:endParaRPr lang="es-MX"/>
            </a:p>
          </p:txBody>
        </p:sp>
        <p:sp>
          <p:nvSpPr>
            <p:cNvPr id="16389" name="Line 8"/>
            <p:cNvSpPr>
              <a:spLocks noChangeShapeType="1"/>
            </p:cNvSpPr>
            <p:nvPr/>
          </p:nvSpPr>
          <p:spPr bwMode="auto">
            <a:xfrm flipV="1">
              <a:off x="1604395" y="3749678"/>
              <a:ext cx="1040230" cy="563732"/>
            </a:xfrm>
            <a:prstGeom prst="line">
              <a:avLst/>
            </a:prstGeom>
            <a:noFill/>
            <a:ln w="36513">
              <a:solidFill>
                <a:srgbClr val="FF9900"/>
              </a:solidFill>
              <a:round/>
              <a:headEnd/>
              <a:tailEnd/>
            </a:ln>
          </p:spPr>
          <p:txBody>
            <a:bodyPr/>
            <a:lstStyle/>
            <a:p>
              <a:endParaRPr lang="es-MX"/>
            </a:p>
          </p:txBody>
        </p:sp>
        <p:sp>
          <p:nvSpPr>
            <p:cNvPr id="16390" name="Line 9"/>
            <p:cNvSpPr>
              <a:spLocks noChangeShapeType="1"/>
            </p:cNvSpPr>
            <p:nvPr/>
          </p:nvSpPr>
          <p:spPr bwMode="auto">
            <a:xfrm flipV="1">
              <a:off x="2644625" y="3077809"/>
              <a:ext cx="1038365" cy="671869"/>
            </a:xfrm>
            <a:prstGeom prst="line">
              <a:avLst/>
            </a:prstGeom>
            <a:noFill/>
            <a:ln w="36513">
              <a:solidFill>
                <a:srgbClr val="FF9900"/>
              </a:solidFill>
              <a:round/>
              <a:headEnd/>
              <a:tailEnd/>
            </a:ln>
          </p:spPr>
          <p:txBody>
            <a:bodyPr/>
            <a:lstStyle/>
            <a:p>
              <a:endParaRPr lang="es-MX"/>
            </a:p>
          </p:txBody>
        </p:sp>
        <p:sp>
          <p:nvSpPr>
            <p:cNvPr id="16391" name="Line 10"/>
            <p:cNvSpPr>
              <a:spLocks noChangeShapeType="1"/>
            </p:cNvSpPr>
            <p:nvPr/>
          </p:nvSpPr>
          <p:spPr bwMode="auto">
            <a:xfrm flipV="1">
              <a:off x="3682991" y="2861534"/>
              <a:ext cx="1040230" cy="216275"/>
            </a:xfrm>
            <a:prstGeom prst="line">
              <a:avLst/>
            </a:prstGeom>
            <a:noFill/>
            <a:ln w="36513">
              <a:solidFill>
                <a:srgbClr val="FF9900"/>
              </a:solidFill>
              <a:round/>
              <a:headEnd/>
              <a:tailEnd/>
            </a:ln>
          </p:spPr>
          <p:txBody>
            <a:bodyPr/>
            <a:lstStyle/>
            <a:p>
              <a:endParaRPr lang="es-MX"/>
            </a:p>
          </p:txBody>
        </p:sp>
        <p:sp>
          <p:nvSpPr>
            <p:cNvPr id="16392" name="Line 11"/>
            <p:cNvSpPr>
              <a:spLocks noChangeShapeType="1"/>
            </p:cNvSpPr>
            <p:nvPr/>
          </p:nvSpPr>
          <p:spPr bwMode="auto">
            <a:xfrm flipV="1">
              <a:off x="4723221" y="2471531"/>
              <a:ext cx="1040230" cy="390003"/>
            </a:xfrm>
            <a:prstGeom prst="line">
              <a:avLst/>
            </a:prstGeom>
            <a:noFill/>
            <a:ln w="36513">
              <a:solidFill>
                <a:srgbClr val="FF9900"/>
              </a:solidFill>
              <a:round/>
              <a:headEnd/>
              <a:tailEnd/>
            </a:ln>
          </p:spPr>
          <p:txBody>
            <a:bodyPr/>
            <a:lstStyle/>
            <a:p>
              <a:endParaRPr lang="es-MX"/>
            </a:p>
          </p:txBody>
        </p:sp>
        <p:sp>
          <p:nvSpPr>
            <p:cNvPr id="16393" name="Line 12"/>
            <p:cNvSpPr>
              <a:spLocks noChangeShapeType="1"/>
            </p:cNvSpPr>
            <p:nvPr/>
          </p:nvSpPr>
          <p:spPr bwMode="auto">
            <a:xfrm flipV="1">
              <a:off x="5763452" y="2324393"/>
              <a:ext cx="1040230" cy="147138"/>
            </a:xfrm>
            <a:prstGeom prst="line">
              <a:avLst/>
            </a:prstGeom>
            <a:noFill/>
            <a:ln w="36513">
              <a:solidFill>
                <a:srgbClr val="FF9900"/>
              </a:solidFill>
              <a:round/>
              <a:headEnd/>
              <a:tailEnd/>
            </a:ln>
          </p:spPr>
          <p:txBody>
            <a:bodyPr/>
            <a:lstStyle/>
            <a:p>
              <a:endParaRPr lang="es-MX"/>
            </a:p>
          </p:txBody>
        </p:sp>
        <p:sp>
          <p:nvSpPr>
            <p:cNvPr id="16394" name="Line 13"/>
            <p:cNvSpPr>
              <a:spLocks noChangeShapeType="1"/>
            </p:cNvSpPr>
            <p:nvPr/>
          </p:nvSpPr>
          <p:spPr bwMode="auto">
            <a:xfrm flipV="1">
              <a:off x="6803682" y="2230438"/>
              <a:ext cx="1040230" cy="93955"/>
            </a:xfrm>
            <a:prstGeom prst="line">
              <a:avLst/>
            </a:prstGeom>
            <a:noFill/>
            <a:ln w="36513">
              <a:solidFill>
                <a:srgbClr val="FF9900"/>
              </a:solidFill>
              <a:round/>
              <a:headEnd/>
              <a:tailEnd/>
            </a:ln>
          </p:spPr>
          <p:txBody>
            <a:bodyPr/>
            <a:lstStyle/>
            <a:p>
              <a:endParaRPr lang="es-MX"/>
            </a:p>
          </p:txBody>
        </p:sp>
        <p:sp>
          <p:nvSpPr>
            <p:cNvPr id="16395" name="Line 14"/>
            <p:cNvSpPr>
              <a:spLocks noChangeShapeType="1"/>
            </p:cNvSpPr>
            <p:nvPr/>
          </p:nvSpPr>
          <p:spPr bwMode="auto">
            <a:xfrm flipV="1">
              <a:off x="1604395" y="4421548"/>
              <a:ext cx="1040230" cy="349230"/>
            </a:xfrm>
            <a:prstGeom prst="line">
              <a:avLst/>
            </a:prstGeom>
            <a:noFill/>
            <a:ln w="38100">
              <a:solidFill>
                <a:srgbClr val="FF00FF"/>
              </a:solidFill>
              <a:round/>
              <a:headEnd/>
              <a:tailEnd/>
            </a:ln>
          </p:spPr>
          <p:txBody>
            <a:bodyPr/>
            <a:lstStyle/>
            <a:p>
              <a:endParaRPr lang="es-MX"/>
            </a:p>
          </p:txBody>
        </p:sp>
        <p:sp>
          <p:nvSpPr>
            <p:cNvPr id="16396" name="Line 15"/>
            <p:cNvSpPr>
              <a:spLocks noChangeShapeType="1"/>
            </p:cNvSpPr>
            <p:nvPr/>
          </p:nvSpPr>
          <p:spPr bwMode="auto">
            <a:xfrm flipV="1">
              <a:off x="2644625" y="3453630"/>
              <a:ext cx="1038365" cy="967918"/>
            </a:xfrm>
            <a:prstGeom prst="line">
              <a:avLst/>
            </a:prstGeom>
            <a:noFill/>
            <a:ln w="38100">
              <a:solidFill>
                <a:srgbClr val="FF00FF"/>
              </a:solidFill>
              <a:round/>
              <a:headEnd/>
              <a:tailEnd/>
            </a:ln>
          </p:spPr>
          <p:txBody>
            <a:bodyPr/>
            <a:lstStyle/>
            <a:p>
              <a:endParaRPr lang="es-MX"/>
            </a:p>
          </p:txBody>
        </p:sp>
        <p:sp>
          <p:nvSpPr>
            <p:cNvPr id="16397" name="Line 16"/>
            <p:cNvSpPr>
              <a:spLocks noChangeShapeType="1"/>
            </p:cNvSpPr>
            <p:nvPr/>
          </p:nvSpPr>
          <p:spPr bwMode="auto">
            <a:xfrm flipV="1">
              <a:off x="3682991" y="2444939"/>
              <a:ext cx="1040230" cy="1008691"/>
            </a:xfrm>
            <a:prstGeom prst="line">
              <a:avLst/>
            </a:prstGeom>
            <a:noFill/>
            <a:ln w="38100">
              <a:solidFill>
                <a:srgbClr val="FF00FF"/>
              </a:solidFill>
              <a:round/>
              <a:headEnd/>
              <a:tailEnd/>
            </a:ln>
          </p:spPr>
          <p:txBody>
            <a:bodyPr/>
            <a:lstStyle/>
            <a:p>
              <a:endParaRPr lang="es-MX"/>
            </a:p>
          </p:txBody>
        </p:sp>
        <p:sp>
          <p:nvSpPr>
            <p:cNvPr id="16398" name="Line 17"/>
            <p:cNvSpPr>
              <a:spLocks noChangeShapeType="1"/>
            </p:cNvSpPr>
            <p:nvPr/>
          </p:nvSpPr>
          <p:spPr bwMode="auto">
            <a:xfrm flipV="1">
              <a:off x="4723221" y="2189664"/>
              <a:ext cx="1040230" cy="255275"/>
            </a:xfrm>
            <a:prstGeom prst="line">
              <a:avLst/>
            </a:prstGeom>
            <a:noFill/>
            <a:ln w="38100">
              <a:solidFill>
                <a:srgbClr val="FF00FF"/>
              </a:solidFill>
              <a:round/>
              <a:headEnd/>
              <a:tailEnd/>
            </a:ln>
          </p:spPr>
          <p:txBody>
            <a:bodyPr/>
            <a:lstStyle/>
            <a:p>
              <a:endParaRPr lang="es-MX"/>
            </a:p>
          </p:txBody>
        </p:sp>
        <p:sp>
          <p:nvSpPr>
            <p:cNvPr id="16399" name="Line 18"/>
            <p:cNvSpPr>
              <a:spLocks noChangeShapeType="1"/>
            </p:cNvSpPr>
            <p:nvPr/>
          </p:nvSpPr>
          <p:spPr bwMode="auto">
            <a:xfrm flipV="1">
              <a:off x="5763452" y="2030117"/>
              <a:ext cx="1040230" cy="159547"/>
            </a:xfrm>
            <a:prstGeom prst="line">
              <a:avLst/>
            </a:prstGeom>
            <a:noFill/>
            <a:ln w="38100">
              <a:solidFill>
                <a:srgbClr val="FF00FF"/>
              </a:solidFill>
              <a:round/>
              <a:headEnd/>
              <a:tailEnd/>
            </a:ln>
          </p:spPr>
          <p:txBody>
            <a:bodyPr/>
            <a:lstStyle/>
            <a:p>
              <a:endParaRPr lang="es-MX"/>
            </a:p>
          </p:txBody>
        </p:sp>
        <p:sp>
          <p:nvSpPr>
            <p:cNvPr id="16400" name="Line 19"/>
            <p:cNvSpPr>
              <a:spLocks noChangeShapeType="1"/>
            </p:cNvSpPr>
            <p:nvPr/>
          </p:nvSpPr>
          <p:spPr bwMode="auto">
            <a:xfrm flipV="1">
              <a:off x="6803682" y="1611750"/>
              <a:ext cx="1040230" cy="418367"/>
            </a:xfrm>
            <a:prstGeom prst="line">
              <a:avLst/>
            </a:prstGeom>
            <a:noFill/>
            <a:ln w="38100">
              <a:solidFill>
                <a:srgbClr val="FF00FF"/>
              </a:solidFill>
              <a:round/>
              <a:headEnd/>
              <a:tailEnd/>
            </a:ln>
          </p:spPr>
          <p:txBody>
            <a:bodyPr/>
            <a:lstStyle/>
            <a:p>
              <a:endParaRPr lang="es-MX"/>
            </a:p>
          </p:txBody>
        </p:sp>
        <p:sp>
          <p:nvSpPr>
            <p:cNvPr id="16401" name="Freeform 20"/>
            <p:cNvSpPr>
              <a:spLocks/>
            </p:cNvSpPr>
            <p:nvPr/>
          </p:nvSpPr>
          <p:spPr bwMode="auto">
            <a:xfrm>
              <a:off x="1611852" y="4770778"/>
              <a:ext cx="42877" cy="26592"/>
            </a:xfrm>
            <a:custGeom>
              <a:avLst/>
              <a:gdLst>
                <a:gd name="T0" fmla="*/ 0 w 24"/>
                <a:gd name="T1" fmla="*/ 20012722 h 17"/>
                <a:gd name="T2" fmla="*/ 38641866 w 24"/>
                <a:gd name="T3" fmla="*/ 0 h 17"/>
                <a:gd name="T4" fmla="*/ 57962805 w 24"/>
                <a:gd name="T5" fmla="*/ 20012722 h 17"/>
                <a:gd name="T6" fmla="*/ 19320933 w 24"/>
                <a:gd name="T7" fmla="*/ 37802431 h 17"/>
                <a:gd name="T8" fmla="*/ 0 w 24"/>
                <a:gd name="T9" fmla="*/ 20012722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9"/>
                  </a:moveTo>
                  <a:lnTo>
                    <a:pt x="16" y="0"/>
                  </a:lnTo>
                  <a:lnTo>
                    <a:pt x="24" y="9"/>
                  </a:lnTo>
                  <a:lnTo>
                    <a:pt x="8" y="17"/>
                  </a:lnTo>
                  <a:lnTo>
                    <a:pt x="0" y="9"/>
                  </a:lnTo>
                  <a:close/>
                </a:path>
              </a:pathLst>
            </a:custGeom>
            <a:solidFill>
              <a:srgbClr val="008000"/>
            </a:solidFill>
            <a:ln w="9525">
              <a:noFill/>
              <a:round/>
              <a:headEnd/>
              <a:tailEnd/>
            </a:ln>
          </p:spPr>
          <p:txBody>
            <a:bodyPr/>
            <a:lstStyle/>
            <a:p>
              <a:endParaRPr lang="es-MX"/>
            </a:p>
          </p:txBody>
        </p:sp>
        <p:sp>
          <p:nvSpPr>
            <p:cNvPr id="16402" name="Freeform 21"/>
            <p:cNvSpPr>
              <a:spLocks/>
            </p:cNvSpPr>
            <p:nvPr/>
          </p:nvSpPr>
          <p:spPr bwMode="auto">
            <a:xfrm>
              <a:off x="5741081" y="2338575"/>
              <a:ext cx="41013" cy="26592"/>
            </a:xfrm>
            <a:custGeom>
              <a:avLst/>
              <a:gdLst>
                <a:gd name="T0" fmla="*/ 0 w 23"/>
                <a:gd name="T1" fmla="*/ 17789709 h 17"/>
                <a:gd name="T2" fmla="*/ 36158004 w 23"/>
                <a:gd name="T3" fmla="*/ 0 h 17"/>
                <a:gd name="T4" fmla="*/ 55442684 w 23"/>
                <a:gd name="T5" fmla="*/ 17789709 h 17"/>
                <a:gd name="T6" fmla="*/ 16873331 w 23"/>
                <a:gd name="T7" fmla="*/ 37802431 h 17"/>
                <a:gd name="T8" fmla="*/ 0 w 23"/>
                <a:gd name="T9" fmla="*/ 17789709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0" y="8"/>
                  </a:moveTo>
                  <a:lnTo>
                    <a:pt x="15" y="0"/>
                  </a:lnTo>
                  <a:lnTo>
                    <a:pt x="23" y="8"/>
                  </a:lnTo>
                  <a:lnTo>
                    <a:pt x="7" y="17"/>
                  </a:lnTo>
                  <a:lnTo>
                    <a:pt x="0" y="8"/>
                  </a:lnTo>
                  <a:close/>
                </a:path>
              </a:pathLst>
            </a:custGeom>
            <a:solidFill>
              <a:srgbClr val="008000"/>
            </a:solidFill>
            <a:ln w="9525">
              <a:noFill/>
              <a:round/>
              <a:headEnd/>
              <a:tailEnd/>
            </a:ln>
          </p:spPr>
          <p:txBody>
            <a:bodyPr/>
            <a:lstStyle/>
            <a:p>
              <a:endParaRPr lang="es-MX"/>
            </a:p>
          </p:txBody>
        </p:sp>
        <p:sp>
          <p:nvSpPr>
            <p:cNvPr id="16403" name="Freeform 22"/>
            <p:cNvSpPr>
              <a:spLocks/>
            </p:cNvSpPr>
            <p:nvPr/>
          </p:nvSpPr>
          <p:spPr bwMode="auto">
            <a:xfrm>
              <a:off x="3593508" y="2998035"/>
              <a:ext cx="165915" cy="159547"/>
            </a:xfrm>
            <a:custGeom>
              <a:avLst/>
              <a:gdLst>
                <a:gd name="T0" fmla="*/ 112148112 w 94"/>
                <a:gd name="T1" fmla="*/ 0 h 101"/>
                <a:gd name="T2" fmla="*/ 224294721 w 94"/>
                <a:gd name="T3" fmla="*/ 112284200 h 101"/>
                <a:gd name="T4" fmla="*/ 112148112 w 94"/>
                <a:gd name="T5" fmla="*/ 226813375 h 101"/>
                <a:gd name="T6" fmla="*/ 0 w 94"/>
                <a:gd name="T7" fmla="*/ 112284200 h 101"/>
                <a:gd name="T8" fmla="*/ 112148112 w 94"/>
                <a:gd name="T9" fmla="*/ 0 h 101"/>
                <a:gd name="T10" fmla="*/ 0 60000 65536"/>
                <a:gd name="T11" fmla="*/ 0 60000 65536"/>
                <a:gd name="T12" fmla="*/ 0 60000 65536"/>
                <a:gd name="T13" fmla="*/ 0 60000 65536"/>
                <a:gd name="T14" fmla="*/ 0 60000 65536"/>
                <a:gd name="T15" fmla="*/ 0 w 94"/>
                <a:gd name="T16" fmla="*/ 0 h 101"/>
                <a:gd name="T17" fmla="*/ 94 w 94"/>
                <a:gd name="T18" fmla="*/ 101 h 101"/>
              </a:gdLst>
              <a:ahLst/>
              <a:cxnLst>
                <a:cxn ang="T10">
                  <a:pos x="T0" y="T1"/>
                </a:cxn>
                <a:cxn ang="T11">
                  <a:pos x="T2" y="T3"/>
                </a:cxn>
                <a:cxn ang="T12">
                  <a:pos x="T4" y="T5"/>
                </a:cxn>
                <a:cxn ang="T13">
                  <a:pos x="T6" y="T7"/>
                </a:cxn>
                <a:cxn ang="T14">
                  <a:pos x="T8" y="T9"/>
                </a:cxn>
              </a:cxnLst>
              <a:rect l="T15" t="T16" r="T17" b="T18"/>
              <a:pathLst>
                <a:path w="94" h="101">
                  <a:moveTo>
                    <a:pt x="47" y="0"/>
                  </a:moveTo>
                  <a:lnTo>
                    <a:pt x="94" y="50"/>
                  </a:lnTo>
                  <a:lnTo>
                    <a:pt x="47" y="101"/>
                  </a:lnTo>
                  <a:lnTo>
                    <a:pt x="0" y="50"/>
                  </a:lnTo>
                  <a:lnTo>
                    <a:pt x="47" y="0"/>
                  </a:lnTo>
                  <a:close/>
                </a:path>
              </a:pathLst>
            </a:custGeom>
            <a:solidFill>
              <a:srgbClr val="FF9900"/>
            </a:solidFill>
            <a:ln w="12700">
              <a:noFill/>
              <a:round/>
              <a:headEnd/>
              <a:tailEnd/>
            </a:ln>
          </p:spPr>
          <p:txBody>
            <a:bodyPr/>
            <a:lstStyle/>
            <a:p>
              <a:endParaRPr lang="es-MX"/>
            </a:p>
          </p:txBody>
        </p:sp>
        <p:sp>
          <p:nvSpPr>
            <p:cNvPr id="16404" name="Freeform 23"/>
            <p:cNvSpPr>
              <a:spLocks/>
            </p:cNvSpPr>
            <p:nvPr/>
          </p:nvSpPr>
          <p:spPr bwMode="auto">
            <a:xfrm>
              <a:off x="4639333" y="2781760"/>
              <a:ext cx="167779" cy="161320"/>
            </a:xfrm>
            <a:custGeom>
              <a:avLst/>
              <a:gdLst>
                <a:gd name="T0" fmla="*/ 113407802 w 94"/>
                <a:gd name="T1" fmla="*/ 0 h 102"/>
                <a:gd name="T2" fmla="*/ 226814084 w 94"/>
                <a:gd name="T3" fmla="*/ 114668224 h 102"/>
                <a:gd name="T4" fmla="*/ 113407802 w 94"/>
                <a:gd name="T5" fmla="*/ 229335032 h 102"/>
                <a:gd name="T6" fmla="*/ 0 w 94"/>
                <a:gd name="T7" fmla="*/ 114668224 h 102"/>
                <a:gd name="T8" fmla="*/ 113407802 w 94"/>
                <a:gd name="T9" fmla="*/ 0 h 102"/>
                <a:gd name="T10" fmla="*/ 0 60000 65536"/>
                <a:gd name="T11" fmla="*/ 0 60000 65536"/>
                <a:gd name="T12" fmla="*/ 0 60000 65536"/>
                <a:gd name="T13" fmla="*/ 0 60000 65536"/>
                <a:gd name="T14" fmla="*/ 0 60000 65536"/>
                <a:gd name="T15" fmla="*/ 0 w 94"/>
                <a:gd name="T16" fmla="*/ 0 h 102"/>
                <a:gd name="T17" fmla="*/ 94 w 94"/>
                <a:gd name="T18" fmla="*/ 102 h 102"/>
              </a:gdLst>
              <a:ahLst/>
              <a:cxnLst>
                <a:cxn ang="T10">
                  <a:pos x="T0" y="T1"/>
                </a:cxn>
                <a:cxn ang="T11">
                  <a:pos x="T2" y="T3"/>
                </a:cxn>
                <a:cxn ang="T12">
                  <a:pos x="T4" y="T5"/>
                </a:cxn>
                <a:cxn ang="T13">
                  <a:pos x="T6" y="T7"/>
                </a:cxn>
                <a:cxn ang="T14">
                  <a:pos x="T8" y="T9"/>
                </a:cxn>
              </a:cxnLst>
              <a:rect l="T15" t="T16" r="T17" b="T18"/>
              <a:pathLst>
                <a:path w="94" h="102">
                  <a:moveTo>
                    <a:pt x="47" y="0"/>
                  </a:moveTo>
                  <a:lnTo>
                    <a:pt x="94" y="51"/>
                  </a:lnTo>
                  <a:lnTo>
                    <a:pt x="47" y="102"/>
                  </a:lnTo>
                  <a:lnTo>
                    <a:pt x="0" y="51"/>
                  </a:lnTo>
                  <a:lnTo>
                    <a:pt x="47" y="0"/>
                  </a:lnTo>
                  <a:close/>
                </a:path>
              </a:pathLst>
            </a:custGeom>
            <a:solidFill>
              <a:srgbClr val="FF9900"/>
            </a:solidFill>
            <a:ln w="12700">
              <a:noFill/>
              <a:round/>
              <a:headEnd/>
              <a:tailEnd/>
            </a:ln>
          </p:spPr>
          <p:txBody>
            <a:bodyPr/>
            <a:lstStyle/>
            <a:p>
              <a:endParaRPr lang="es-MX"/>
            </a:p>
          </p:txBody>
        </p:sp>
        <p:sp>
          <p:nvSpPr>
            <p:cNvPr id="16405" name="Freeform 24"/>
            <p:cNvSpPr>
              <a:spLocks/>
            </p:cNvSpPr>
            <p:nvPr/>
          </p:nvSpPr>
          <p:spPr bwMode="auto">
            <a:xfrm>
              <a:off x="5679563" y="2391757"/>
              <a:ext cx="164050" cy="161320"/>
            </a:xfrm>
            <a:custGeom>
              <a:avLst/>
              <a:gdLst>
                <a:gd name="T0" fmla="*/ 109694554 w 93"/>
                <a:gd name="T1" fmla="*/ 0 h 101"/>
                <a:gd name="T2" fmla="*/ 221774522 w 93"/>
                <a:gd name="T3" fmla="*/ 113532195 h 101"/>
                <a:gd name="T4" fmla="*/ 109694554 w 93"/>
                <a:gd name="T5" fmla="*/ 229334317 h 101"/>
                <a:gd name="T6" fmla="*/ 0 w 93"/>
                <a:gd name="T7" fmla="*/ 113532195 h 101"/>
                <a:gd name="T8" fmla="*/ 109694554 w 93"/>
                <a:gd name="T9" fmla="*/ 0 h 101"/>
                <a:gd name="T10" fmla="*/ 0 60000 65536"/>
                <a:gd name="T11" fmla="*/ 0 60000 65536"/>
                <a:gd name="T12" fmla="*/ 0 60000 65536"/>
                <a:gd name="T13" fmla="*/ 0 60000 65536"/>
                <a:gd name="T14" fmla="*/ 0 60000 65536"/>
                <a:gd name="T15" fmla="*/ 0 w 93"/>
                <a:gd name="T16" fmla="*/ 0 h 101"/>
                <a:gd name="T17" fmla="*/ 93 w 93"/>
                <a:gd name="T18" fmla="*/ 101 h 101"/>
              </a:gdLst>
              <a:ahLst/>
              <a:cxnLst>
                <a:cxn ang="T10">
                  <a:pos x="T0" y="T1"/>
                </a:cxn>
                <a:cxn ang="T11">
                  <a:pos x="T2" y="T3"/>
                </a:cxn>
                <a:cxn ang="T12">
                  <a:pos x="T4" y="T5"/>
                </a:cxn>
                <a:cxn ang="T13">
                  <a:pos x="T6" y="T7"/>
                </a:cxn>
                <a:cxn ang="T14">
                  <a:pos x="T8" y="T9"/>
                </a:cxn>
              </a:cxnLst>
              <a:rect l="T15" t="T16" r="T17" b="T18"/>
              <a:pathLst>
                <a:path w="93" h="101">
                  <a:moveTo>
                    <a:pt x="46" y="0"/>
                  </a:moveTo>
                  <a:lnTo>
                    <a:pt x="93" y="50"/>
                  </a:lnTo>
                  <a:lnTo>
                    <a:pt x="46" y="101"/>
                  </a:lnTo>
                  <a:lnTo>
                    <a:pt x="0" y="50"/>
                  </a:lnTo>
                  <a:lnTo>
                    <a:pt x="46" y="0"/>
                  </a:lnTo>
                  <a:close/>
                </a:path>
              </a:pathLst>
            </a:custGeom>
            <a:solidFill>
              <a:srgbClr val="FF9900"/>
            </a:solidFill>
            <a:ln w="12700">
              <a:noFill/>
              <a:round/>
              <a:headEnd/>
              <a:tailEnd/>
            </a:ln>
          </p:spPr>
          <p:txBody>
            <a:bodyPr/>
            <a:lstStyle/>
            <a:p>
              <a:endParaRPr lang="es-MX"/>
            </a:p>
          </p:txBody>
        </p:sp>
        <p:sp>
          <p:nvSpPr>
            <p:cNvPr id="16406" name="Freeform 25"/>
            <p:cNvSpPr>
              <a:spLocks/>
            </p:cNvSpPr>
            <p:nvPr/>
          </p:nvSpPr>
          <p:spPr bwMode="auto">
            <a:xfrm>
              <a:off x="6721656" y="2244620"/>
              <a:ext cx="164050" cy="161319"/>
            </a:xfrm>
            <a:custGeom>
              <a:avLst/>
              <a:gdLst>
                <a:gd name="T0" fmla="*/ 112078466 w 93"/>
                <a:gd name="T1" fmla="*/ 0 h 101"/>
                <a:gd name="T2" fmla="*/ 221773020 w 93"/>
                <a:gd name="T3" fmla="*/ 113531409 h 101"/>
                <a:gd name="T4" fmla="*/ 112078466 w 93"/>
                <a:gd name="T5" fmla="*/ 229334160 h 101"/>
                <a:gd name="T6" fmla="*/ 0 w 93"/>
                <a:gd name="T7" fmla="*/ 113531409 h 101"/>
                <a:gd name="T8" fmla="*/ 112078466 w 93"/>
                <a:gd name="T9" fmla="*/ 0 h 101"/>
                <a:gd name="T10" fmla="*/ 0 60000 65536"/>
                <a:gd name="T11" fmla="*/ 0 60000 65536"/>
                <a:gd name="T12" fmla="*/ 0 60000 65536"/>
                <a:gd name="T13" fmla="*/ 0 60000 65536"/>
                <a:gd name="T14" fmla="*/ 0 60000 65536"/>
                <a:gd name="T15" fmla="*/ 0 w 93"/>
                <a:gd name="T16" fmla="*/ 0 h 101"/>
                <a:gd name="T17" fmla="*/ 93 w 93"/>
                <a:gd name="T18" fmla="*/ 101 h 101"/>
              </a:gdLst>
              <a:ahLst/>
              <a:cxnLst>
                <a:cxn ang="T10">
                  <a:pos x="T0" y="T1"/>
                </a:cxn>
                <a:cxn ang="T11">
                  <a:pos x="T2" y="T3"/>
                </a:cxn>
                <a:cxn ang="T12">
                  <a:pos x="T4" y="T5"/>
                </a:cxn>
                <a:cxn ang="T13">
                  <a:pos x="T6" y="T7"/>
                </a:cxn>
                <a:cxn ang="T14">
                  <a:pos x="T8" y="T9"/>
                </a:cxn>
              </a:cxnLst>
              <a:rect l="T15" t="T16" r="T17" b="T18"/>
              <a:pathLst>
                <a:path w="93" h="101">
                  <a:moveTo>
                    <a:pt x="47" y="0"/>
                  </a:moveTo>
                  <a:lnTo>
                    <a:pt x="93" y="50"/>
                  </a:lnTo>
                  <a:lnTo>
                    <a:pt x="47" y="101"/>
                  </a:lnTo>
                  <a:lnTo>
                    <a:pt x="0" y="50"/>
                  </a:lnTo>
                  <a:lnTo>
                    <a:pt x="47" y="0"/>
                  </a:lnTo>
                  <a:close/>
                </a:path>
              </a:pathLst>
            </a:custGeom>
            <a:solidFill>
              <a:srgbClr val="FF9900"/>
            </a:solidFill>
            <a:ln w="12700">
              <a:noFill/>
              <a:round/>
              <a:headEnd/>
              <a:tailEnd/>
            </a:ln>
          </p:spPr>
          <p:txBody>
            <a:bodyPr/>
            <a:lstStyle/>
            <a:p>
              <a:endParaRPr lang="es-MX"/>
            </a:p>
          </p:txBody>
        </p:sp>
        <p:sp>
          <p:nvSpPr>
            <p:cNvPr id="16407" name="Freeform 26"/>
            <p:cNvSpPr>
              <a:spLocks/>
            </p:cNvSpPr>
            <p:nvPr/>
          </p:nvSpPr>
          <p:spPr bwMode="auto">
            <a:xfrm>
              <a:off x="7761887" y="2150664"/>
              <a:ext cx="167779" cy="161320"/>
            </a:xfrm>
            <a:custGeom>
              <a:avLst/>
              <a:gdLst>
                <a:gd name="T0" fmla="*/ 113407802 w 94"/>
                <a:gd name="T1" fmla="*/ 0 h 101"/>
                <a:gd name="T2" fmla="*/ 226814084 w 94"/>
                <a:gd name="T3" fmla="*/ 113532195 h 101"/>
                <a:gd name="T4" fmla="*/ 113407802 w 94"/>
                <a:gd name="T5" fmla="*/ 229334317 h 101"/>
                <a:gd name="T6" fmla="*/ 0 w 94"/>
                <a:gd name="T7" fmla="*/ 113532195 h 101"/>
                <a:gd name="T8" fmla="*/ 113407802 w 94"/>
                <a:gd name="T9" fmla="*/ 0 h 101"/>
                <a:gd name="T10" fmla="*/ 0 60000 65536"/>
                <a:gd name="T11" fmla="*/ 0 60000 65536"/>
                <a:gd name="T12" fmla="*/ 0 60000 65536"/>
                <a:gd name="T13" fmla="*/ 0 60000 65536"/>
                <a:gd name="T14" fmla="*/ 0 60000 65536"/>
                <a:gd name="T15" fmla="*/ 0 w 94"/>
                <a:gd name="T16" fmla="*/ 0 h 101"/>
                <a:gd name="T17" fmla="*/ 94 w 94"/>
                <a:gd name="T18" fmla="*/ 101 h 101"/>
              </a:gdLst>
              <a:ahLst/>
              <a:cxnLst>
                <a:cxn ang="T10">
                  <a:pos x="T0" y="T1"/>
                </a:cxn>
                <a:cxn ang="T11">
                  <a:pos x="T2" y="T3"/>
                </a:cxn>
                <a:cxn ang="T12">
                  <a:pos x="T4" y="T5"/>
                </a:cxn>
                <a:cxn ang="T13">
                  <a:pos x="T6" y="T7"/>
                </a:cxn>
                <a:cxn ang="T14">
                  <a:pos x="T8" y="T9"/>
                </a:cxn>
              </a:cxnLst>
              <a:rect l="T15" t="T16" r="T17" b="T18"/>
              <a:pathLst>
                <a:path w="94" h="101">
                  <a:moveTo>
                    <a:pt x="47" y="0"/>
                  </a:moveTo>
                  <a:lnTo>
                    <a:pt x="94" y="50"/>
                  </a:lnTo>
                  <a:lnTo>
                    <a:pt x="47" y="101"/>
                  </a:lnTo>
                  <a:lnTo>
                    <a:pt x="0" y="50"/>
                  </a:lnTo>
                  <a:lnTo>
                    <a:pt x="47" y="0"/>
                  </a:lnTo>
                  <a:close/>
                </a:path>
              </a:pathLst>
            </a:custGeom>
            <a:solidFill>
              <a:srgbClr val="FF9900"/>
            </a:solidFill>
            <a:ln w="12700">
              <a:noFill/>
              <a:round/>
              <a:headEnd/>
              <a:tailEnd/>
            </a:ln>
          </p:spPr>
          <p:txBody>
            <a:bodyPr/>
            <a:lstStyle/>
            <a:p>
              <a:endParaRPr lang="es-MX"/>
            </a:p>
          </p:txBody>
        </p:sp>
        <p:sp>
          <p:nvSpPr>
            <p:cNvPr id="16408" name="Rectangle 27"/>
            <p:cNvSpPr>
              <a:spLocks noChangeArrowheads="1"/>
            </p:cNvSpPr>
            <p:nvPr/>
          </p:nvSpPr>
          <p:spPr bwMode="auto">
            <a:xfrm>
              <a:off x="1585752" y="4744187"/>
              <a:ext cx="95075" cy="95728"/>
            </a:xfrm>
            <a:prstGeom prst="rect">
              <a:avLst/>
            </a:prstGeom>
            <a:noFill/>
            <a:ln w="9525">
              <a:noFill/>
              <a:miter lim="800000"/>
              <a:headEnd/>
              <a:tailEnd/>
            </a:ln>
          </p:spPr>
          <p:txBody>
            <a:bodyPr/>
            <a:lstStyle/>
            <a:p>
              <a:endParaRPr lang="es-MX"/>
            </a:p>
          </p:txBody>
        </p:sp>
        <p:sp>
          <p:nvSpPr>
            <p:cNvPr id="16409" name="Rectangle 28"/>
            <p:cNvSpPr>
              <a:spLocks noChangeArrowheads="1"/>
            </p:cNvSpPr>
            <p:nvPr/>
          </p:nvSpPr>
          <p:spPr bwMode="auto">
            <a:xfrm>
              <a:off x="2635303" y="4313410"/>
              <a:ext cx="95076" cy="93956"/>
            </a:xfrm>
            <a:prstGeom prst="rect">
              <a:avLst/>
            </a:prstGeom>
            <a:noFill/>
            <a:ln w="9525">
              <a:noFill/>
              <a:miter lim="800000"/>
              <a:headEnd/>
              <a:tailEnd/>
            </a:ln>
          </p:spPr>
          <p:txBody>
            <a:bodyPr/>
            <a:lstStyle/>
            <a:p>
              <a:endParaRPr lang="es-MX"/>
            </a:p>
          </p:txBody>
        </p:sp>
        <p:sp>
          <p:nvSpPr>
            <p:cNvPr id="16410" name="Rectangle 29"/>
            <p:cNvSpPr>
              <a:spLocks noChangeArrowheads="1"/>
            </p:cNvSpPr>
            <p:nvPr/>
          </p:nvSpPr>
          <p:spPr bwMode="auto">
            <a:xfrm>
              <a:off x="5713119" y="2311984"/>
              <a:ext cx="96939" cy="93955"/>
            </a:xfrm>
            <a:prstGeom prst="rect">
              <a:avLst/>
            </a:prstGeom>
            <a:noFill/>
            <a:ln w="9525">
              <a:noFill/>
              <a:miter lim="800000"/>
              <a:headEnd/>
              <a:tailEnd/>
            </a:ln>
          </p:spPr>
          <p:txBody>
            <a:bodyPr/>
            <a:lstStyle/>
            <a:p>
              <a:endParaRPr lang="es-MX"/>
            </a:p>
          </p:txBody>
        </p:sp>
        <p:sp>
          <p:nvSpPr>
            <p:cNvPr id="16411" name="Rectangle 30"/>
            <p:cNvSpPr>
              <a:spLocks noChangeArrowheads="1"/>
            </p:cNvSpPr>
            <p:nvPr/>
          </p:nvSpPr>
          <p:spPr bwMode="auto">
            <a:xfrm>
              <a:off x="6755212" y="2015935"/>
              <a:ext cx="96939" cy="93956"/>
            </a:xfrm>
            <a:prstGeom prst="rect">
              <a:avLst/>
            </a:prstGeom>
            <a:noFill/>
            <a:ln w="38100">
              <a:noFill/>
              <a:miter lim="800000"/>
              <a:headEnd/>
              <a:tailEnd/>
            </a:ln>
          </p:spPr>
          <p:txBody>
            <a:bodyPr/>
            <a:lstStyle/>
            <a:p>
              <a:endParaRPr lang="es-MX"/>
            </a:p>
          </p:txBody>
        </p:sp>
        <p:sp>
          <p:nvSpPr>
            <p:cNvPr id="16412" name="Rectangle 31"/>
            <p:cNvSpPr>
              <a:spLocks noChangeArrowheads="1"/>
            </p:cNvSpPr>
            <p:nvPr/>
          </p:nvSpPr>
          <p:spPr bwMode="auto">
            <a:xfrm>
              <a:off x="940255" y="5389465"/>
              <a:ext cx="98804"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0</a:t>
              </a:r>
              <a:endParaRPr kumimoji="1" lang="es-MX" sz="1200">
                <a:latin typeface="Arial" pitchFamily="34" charset="0"/>
              </a:endParaRPr>
            </a:p>
          </p:txBody>
        </p:sp>
        <p:sp>
          <p:nvSpPr>
            <p:cNvPr id="16413" name="Rectangle 32"/>
            <p:cNvSpPr>
              <a:spLocks noChangeArrowheads="1"/>
            </p:cNvSpPr>
            <p:nvPr/>
          </p:nvSpPr>
          <p:spPr bwMode="auto">
            <a:xfrm>
              <a:off x="787390" y="4891324"/>
              <a:ext cx="197606"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10</a:t>
              </a:r>
              <a:endParaRPr kumimoji="1" lang="es-MX" sz="1200">
                <a:latin typeface="Arial" pitchFamily="34" charset="0"/>
              </a:endParaRPr>
            </a:p>
          </p:txBody>
        </p:sp>
        <p:sp>
          <p:nvSpPr>
            <p:cNvPr id="16414" name="Rectangle 33"/>
            <p:cNvSpPr>
              <a:spLocks noChangeArrowheads="1"/>
            </p:cNvSpPr>
            <p:nvPr/>
          </p:nvSpPr>
          <p:spPr bwMode="auto">
            <a:xfrm>
              <a:off x="787390" y="4407366"/>
              <a:ext cx="197606"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20</a:t>
              </a:r>
              <a:endParaRPr kumimoji="1" lang="es-MX" sz="1200">
                <a:latin typeface="Arial" pitchFamily="34" charset="0"/>
              </a:endParaRPr>
            </a:p>
          </p:txBody>
        </p:sp>
        <p:sp>
          <p:nvSpPr>
            <p:cNvPr id="16415" name="Rectangle 34"/>
            <p:cNvSpPr>
              <a:spLocks noChangeArrowheads="1"/>
            </p:cNvSpPr>
            <p:nvPr/>
          </p:nvSpPr>
          <p:spPr bwMode="auto">
            <a:xfrm>
              <a:off x="787390" y="3910998"/>
              <a:ext cx="197606"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30</a:t>
              </a:r>
              <a:endParaRPr kumimoji="1" lang="es-MX" sz="1200">
                <a:latin typeface="Arial" pitchFamily="34" charset="0"/>
              </a:endParaRPr>
            </a:p>
          </p:txBody>
        </p:sp>
        <p:sp>
          <p:nvSpPr>
            <p:cNvPr id="16416" name="Rectangle 35"/>
            <p:cNvSpPr>
              <a:spLocks noChangeArrowheads="1"/>
            </p:cNvSpPr>
            <p:nvPr/>
          </p:nvSpPr>
          <p:spPr bwMode="auto">
            <a:xfrm>
              <a:off x="787390" y="3427039"/>
              <a:ext cx="197606"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40</a:t>
              </a:r>
              <a:endParaRPr kumimoji="1" lang="es-MX" sz="1200">
                <a:latin typeface="Arial" pitchFamily="34" charset="0"/>
              </a:endParaRPr>
            </a:p>
          </p:txBody>
        </p:sp>
        <p:sp>
          <p:nvSpPr>
            <p:cNvPr id="16417" name="Rectangle 36"/>
            <p:cNvSpPr>
              <a:spLocks noChangeArrowheads="1"/>
            </p:cNvSpPr>
            <p:nvPr/>
          </p:nvSpPr>
          <p:spPr bwMode="auto">
            <a:xfrm>
              <a:off x="787390" y="2928898"/>
              <a:ext cx="197606"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50</a:t>
              </a:r>
              <a:endParaRPr kumimoji="1" lang="es-MX" sz="1200">
                <a:latin typeface="Arial" pitchFamily="34" charset="0"/>
              </a:endParaRPr>
            </a:p>
          </p:txBody>
        </p:sp>
        <p:sp>
          <p:nvSpPr>
            <p:cNvPr id="16418" name="Rectangle 37"/>
            <p:cNvSpPr>
              <a:spLocks noChangeArrowheads="1"/>
            </p:cNvSpPr>
            <p:nvPr/>
          </p:nvSpPr>
          <p:spPr bwMode="auto">
            <a:xfrm>
              <a:off x="787390" y="2432530"/>
              <a:ext cx="197606"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60</a:t>
              </a:r>
              <a:endParaRPr kumimoji="1" lang="es-MX" sz="1200">
                <a:latin typeface="Arial" pitchFamily="34" charset="0"/>
              </a:endParaRPr>
            </a:p>
          </p:txBody>
        </p:sp>
        <p:sp>
          <p:nvSpPr>
            <p:cNvPr id="16419" name="Rectangle 38"/>
            <p:cNvSpPr>
              <a:spLocks noChangeArrowheads="1"/>
            </p:cNvSpPr>
            <p:nvPr/>
          </p:nvSpPr>
          <p:spPr bwMode="auto">
            <a:xfrm>
              <a:off x="787390" y="1948571"/>
              <a:ext cx="197606"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70</a:t>
              </a:r>
              <a:endParaRPr kumimoji="1" lang="es-MX" sz="1200">
                <a:latin typeface="Arial" pitchFamily="34" charset="0"/>
              </a:endParaRPr>
            </a:p>
          </p:txBody>
        </p:sp>
        <p:sp>
          <p:nvSpPr>
            <p:cNvPr id="16420" name="Rectangle 39"/>
            <p:cNvSpPr>
              <a:spLocks noChangeArrowheads="1"/>
            </p:cNvSpPr>
            <p:nvPr/>
          </p:nvSpPr>
          <p:spPr bwMode="auto">
            <a:xfrm>
              <a:off x="787390" y="1450431"/>
              <a:ext cx="197606" cy="203865"/>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80</a:t>
              </a:r>
              <a:endParaRPr kumimoji="1" lang="es-MX" sz="1200">
                <a:latin typeface="Arial" pitchFamily="34" charset="0"/>
              </a:endParaRPr>
            </a:p>
          </p:txBody>
        </p:sp>
        <p:sp>
          <p:nvSpPr>
            <p:cNvPr id="16421" name="Rectangle 40"/>
            <p:cNvSpPr>
              <a:spLocks noChangeArrowheads="1"/>
            </p:cNvSpPr>
            <p:nvPr/>
          </p:nvSpPr>
          <p:spPr bwMode="auto">
            <a:xfrm>
              <a:off x="1216639" y="5605099"/>
              <a:ext cx="695351"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20 a 29  </a:t>
              </a:r>
              <a:endParaRPr kumimoji="1" lang="es-MX" sz="1200">
                <a:latin typeface="Arial" pitchFamily="34" charset="0"/>
              </a:endParaRPr>
            </a:p>
          </p:txBody>
        </p:sp>
        <p:sp>
          <p:nvSpPr>
            <p:cNvPr id="16422" name="Rectangle 41"/>
            <p:cNvSpPr>
              <a:spLocks noChangeArrowheads="1"/>
            </p:cNvSpPr>
            <p:nvPr/>
          </p:nvSpPr>
          <p:spPr bwMode="auto">
            <a:xfrm>
              <a:off x="2255004" y="5605099"/>
              <a:ext cx="695352"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30 a 39  </a:t>
              </a:r>
              <a:endParaRPr kumimoji="1" lang="es-MX" sz="1200">
                <a:latin typeface="Arial" pitchFamily="34" charset="0"/>
              </a:endParaRPr>
            </a:p>
          </p:txBody>
        </p:sp>
        <p:sp>
          <p:nvSpPr>
            <p:cNvPr id="16423" name="Rectangle 42"/>
            <p:cNvSpPr>
              <a:spLocks noChangeArrowheads="1"/>
            </p:cNvSpPr>
            <p:nvPr/>
          </p:nvSpPr>
          <p:spPr bwMode="auto">
            <a:xfrm>
              <a:off x="3295234" y="5605099"/>
              <a:ext cx="695352" cy="203866"/>
            </a:xfrm>
            <a:prstGeom prst="rect">
              <a:avLst/>
            </a:prstGeom>
            <a:noFill/>
            <a:ln w="9525">
              <a:noFill/>
              <a:miter lim="800000"/>
              <a:headEnd/>
              <a:tailEnd/>
            </a:ln>
          </p:spPr>
          <p:txBody>
            <a:bodyPr wrap="none" lIns="0" tIns="0" rIns="0" bIns="0">
              <a:spAutoFit/>
            </a:bodyPr>
            <a:lstStyle/>
            <a:p>
              <a:r>
                <a:rPr kumimoji="1" lang="es-MX" sz="1200" b="1" dirty="0">
                  <a:latin typeface="Arial" pitchFamily="34" charset="0"/>
                </a:rPr>
                <a:t>40 a 49  </a:t>
              </a:r>
              <a:endParaRPr kumimoji="1" lang="es-MX" sz="1200" dirty="0">
                <a:latin typeface="Arial" pitchFamily="34" charset="0"/>
              </a:endParaRPr>
            </a:p>
          </p:txBody>
        </p:sp>
        <p:sp>
          <p:nvSpPr>
            <p:cNvPr id="16424" name="Rectangle 43"/>
            <p:cNvSpPr>
              <a:spLocks noChangeArrowheads="1"/>
            </p:cNvSpPr>
            <p:nvPr/>
          </p:nvSpPr>
          <p:spPr bwMode="auto">
            <a:xfrm>
              <a:off x="4337330" y="5605099"/>
              <a:ext cx="695351"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50 a 59  </a:t>
              </a:r>
              <a:endParaRPr kumimoji="1" lang="es-MX" sz="1200">
                <a:latin typeface="Arial" pitchFamily="34" charset="0"/>
              </a:endParaRPr>
            </a:p>
          </p:txBody>
        </p:sp>
        <p:sp>
          <p:nvSpPr>
            <p:cNvPr id="16425" name="Rectangle 44"/>
            <p:cNvSpPr>
              <a:spLocks noChangeArrowheads="1"/>
            </p:cNvSpPr>
            <p:nvPr/>
          </p:nvSpPr>
          <p:spPr bwMode="auto">
            <a:xfrm>
              <a:off x="5375695" y="5605099"/>
              <a:ext cx="695352"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60 a 69  </a:t>
              </a:r>
              <a:endParaRPr kumimoji="1" lang="es-MX" sz="1200">
                <a:latin typeface="Arial" pitchFamily="34" charset="0"/>
              </a:endParaRPr>
            </a:p>
          </p:txBody>
        </p:sp>
        <p:sp>
          <p:nvSpPr>
            <p:cNvPr id="16426" name="Rectangle 45"/>
            <p:cNvSpPr>
              <a:spLocks noChangeArrowheads="1"/>
            </p:cNvSpPr>
            <p:nvPr/>
          </p:nvSpPr>
          <p:spPr bwMode="auto">
            <a:xfrm>
              <a:off x="6415926" y="5605099"/>
              <a:ext cx="695352"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70 a 79  </a:t>
              </a:r>
              <a:endParaRPr kumimoji="1" lang="es-MX" sz="1200">
                <a:latin typeface="Arial" pitchFamily="34" charset="0"/>
              </a:endParaRPr>
            </a:p>
          </p:txBody>
        </p:sp>
        <p:sp>
          <p:nvSpPr>
            <p:cNvPr id="16427" name="Rectangle 46"/>
            <p:cNvSpPr>
              <a:spLocks noChangeArrowheads="1"/>
            </p:cNvSpPr>
            <p:nvPr/>
          </p:nvSpPr>
          <p:spPr bwMode="auto">
            <a:xfrm>
              <a:off x="7413280" y="5605099"/>
              <a:ext cx="803474" cy="203866"/>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80 y mas </a:t>
              </a:r>
              <a:endParaRPr kumimoji="1" lang="es-MX" sz="1200">
                <a:latin typeface="Arial" pitchFamily="34" charset="0"/>
              </a:endParaRPr>
            </a:p>
          </p:txBody>
        </p:sp>
        <p:sp>
          <p:nvSpPr>
            <p:cNvPr id="16428" name="Rectangle 47"/>
            <p:cNvSpPr>
              <a:spLocks noChangeArrowheads="1"/>
            </p:cNvSpPr>
            <p:nvPr/>
          </p:nvSpPr>
          <p:spPr bwMode="auto">
            <a:xfrm>
              <a:off x="488732" y="3416790"/>
              <a:ext cx="208792" cy="203865"/>
            </a:xfrm>
            <a:prstGeom prst="rect">
              <a:avLst/>
            </a:prstGeom>
            <a:noFill/>
            <a:ln w="9525">
              <a:noFill/>
              <a:miter lim="800000"/>
              <a:headEnd/>
              <a:tailEnd/>
            </a:ln>
          </p:spPr>
          <p:txBody>
            <a:bodyPr wrap="none" lIns="0" tIns="0" rIns="0" bIns="0">
              <a:spAutoFit/>
            </a:bodyPr>
            <a:lstStyle/>
            <a:p>
              <a:r>
                <a:rPr kumimoji="1" lang="es-MX" sz="1200" b="1" dirty="0">
                  <a:solidFill>
                    <a:srgbClr val="000000"/>
                  </a:solidFill>
                  <a:latin typeface="Arial" pitchFamily="34" charset="0"/>
                </a:rPr>
                <a:t> %</a:t>
              </a:r>
              <a:endParaRPr kumimoji="1" lang="es-MX" sz="1200" b="1" dirty="0">
                <a:latin typeface="Arial" pitchFamily="34" charset="0"/>
              </a:endParaRPr>
            </a:p>
          </p:txBody>
        </p:sp>
        <p:sp>
          <p:nvSpPr>
            <p:cNvPr id="16429" name="Rectangle 48"/>
            <p:cNvSpPr>
              <a:spLocks noChangeArrowheads="1"/>
            </p:cNvSpPr>
            <p:nvPr/>
          </p:nvSpPr>
          <p:spPr bwMode="auto">
            <a:xfrm>
              <a:off x="4244727" y="5802782"/>
              <a:ext cx="771044" cy="184666"/>
            </a:xfrm>
            <a:prstGeom prst="rect">
              <a:avLst/>
            </a:prstGeom>
            <a:noFill/>
            <a:ln w="9525">
              <a:noFill/>
              <a:miter lim="800000"/>
              <a:headEnd/>
              <a:tailEnd/>
            </a:ln>
          </p:spPr>
          <p:txBody>
            <a:bodyPr wrap="none" lIns="0" tIns="0" rIns="0" bIns="0">
              <a:spAutoFit/>
            </a:bodyPr>
            <a:lstStyle/>
            <a:p>
              <a:pPr algn="ctr"/>
              <a:r>
                <a:rPr kumimoji="1" lang="es-ES" sz="1200" b="1" dirty="0" err="1">
                  <a:latin typeface="Arial" pitchFamily="34" charset="0"/>
                </a:rPr>
                <a:t>Age</a:t>
              </a:r>
              <a:r>
                <a:rPr kumimoji="1" lang="es-ES" sz="1200" b="1" dirty="0">
                  <a:latin typeface="Arial" pitchFamily="34" charset="0"/>
                </a:rPr>
                <a:t> </a:t>
              </a:r>
              <a:r>
                <a:rPr kumimoji="1" lang="es-ES" sz="1200" b="1" dirty="0" err="1">
                  <a:latin typeface="Arial" pitchFamily="34" charset="0"/>
                </a:rPr>
                <a:t>group</a:t>
              </a:r>
              <a:endParaRPr kumimoji="1" lang="es-ES" sz="1200" b="1" dirty="0">
                <a:latin typeface="Arial" pitchFamily="34" charset="0"/>
              </a:endParaRPr>
            </a:p>
          </p:txBody>
        </p:sp>
        <p:sp>
          <p:nvSpPr>
            <p:cNvPr id="16430" name="Line 49"/>
            <p:cNvSpPr>
              <a:spLocks noChangeShapeType="1"/>
            </p:cNvSpPr>
            <p:nvPr/>
          </p:nvSpPr>
          <p:spPr bwMode="auto">
            <a:xfrm>
              <a:off x="1218502" y="6208981"/>
              <a:ext cx="646882" cy="1773"/>
            </a:xfrm>
            <a:prstGeom prst="line">
              <a:avLst/>
            </a:prstGeom>
            <a:noFill/>
            <a:ln w="38100">
              <a:solidFill>
                <a:srgbClr val="FF9900"/>
              </a:solidFill>
              <a:round/>
              <a:headEnd/>
              <a:tailEnd/>
            </a:ln>
          </p:spPr>
          <p:txBody>
            <a:bodyPr/>
            <a:lstStyle/>
            <a:p>
              <a:endParaRPr lang="es-MX"/>
            </a:p>
          </p:txBody>
        </p:sp>
        <p:sp>
          <p:nvSpPr>
            <p:cNvPr id="16431" name="Freeform 50"/>
            <p:cNvSpPr>
              <a:spLocks/>
            </p:cNvSpPr>
            <p:nvPr/>
          </p:nvSpPr>
          <p:spPr bwMode="auto">
            <a:xfrm>
              <a:off x="1449665" y="6124776"/>
              <a:ext cx="171507" cy="170183"/>
            </a:xfrm>
            <a:custGeom>
              <a:avLst/>
              <a:gdLst>
                <a:gd name="T0" fmla="*/ 114732073 w 97"/>
                <a:gd name="T1" fmla="*/ 0 h 107"/>
                <a:gd name="T2" fmla="*/ 231853643 w 97"/>
                <a:gd name="T3" fmla="*/ 119837685 h 107"/>
                <a:gd name="T4" fmla="*/ 114732073 w 97"/>
                <a:gd name="T5" fmla="*/ 241935732 h 107"/>
                <a:gd name="T6" fmla="*/ 0 w 97"/>
                <a:gd name="T7" fmla="*/ 119837685 h 107"/>
                <a:gd name="T8" fmla="*/ 114732073 w 97"/>
                <a:gd name="T9" fmla="*/ 0 h 107"/>
                <a:gd name="T10" fmla="*/ 0 60000 65536"/>
                <a:gd name="T11" fmla="*/ 0 60000 65536"/>
                <a:gd name="T12" fmla="*/ 0 60000 65536"/>
                <a:gd name="T13" fmla="*/ 0 60000 65536"/>
                <a:gd name="T14" fmla="*/ 0 60000 65536"/>
                <a:gd name="T15" fmla="*/ 0 w 97"/>
                <a:gd name="T16" fmla="*/ 0 h 107"/>
                <a:gd name="T17" fmla="*/ 97 w 97"/>
                <a:gd name="T18" fmla="*/ 107 h 107"/>
              </a:gdLst>
              <a:ahLst/>
              <a:cxnLst>
                <a:cxn ang="T10">
                  <a:pos x="T0" y="T1"/>
                </a:cxn>
                <a:cxn ang="T11">
                  <a:pos x="T2" y="T3"/>
                </a:cxn>
                <a:cxn ang="T12">
                  <a:pos x="T4" y="T5"/>
                </a:cxn>
                <a:cxn ang="T13">
                  <a:pos x="T6" y="T7"/>
                </a:cxn>
                <a:cxn ang="T14">
                  <a:pos x="T8" y="T9"/>
                </a:cxn>
              </a:cxnLst>
              <a:rect l="T15" t="T16" r="T17" b="T18"/>
              <a:pathLst>
                <a:path w="97" h="107">
                  <a:moveTo>
                    <a:pt x="48" y="0"/>
                  </a:moveTo>
                  <a:lnTo>
                    <a:pt x="97" y="53"/>
                  </a:lnTo>
                  <a:lnTo>
                    <a:pt x="48" y="107"/>
                  </a:lnTo>
                  <a:lnTo>
                    <a:pt x="0" y="53"/>
                  </a:lnTo>
                  <a:lnTo>
                    <a:pt x="48" y="0"/>
                  </a:lnTo>
                  <a:close/>
                </a:path>
              </a:pathLst>
            </a:custGeom>
            <a:solidFill>
              <a:srgbClr val="FF9900"/>
            </a:solidFill>
            <a:ln w="12700">
              <a:noFill/>
              <a:round/>
              <a:headEnd/>
              <a:tailEnd/>
            </a:ln>
          </p:spPr>
          <p:txBody>
            <a:bodyPr/>
            <a:lstStyle/>
            <a:p>
              <a:endParaRPr lang="es-MX"/>
            </a:p>
          </p:txBody>
        </p:sp>
        <p:sp>
          <p:nvSpPr>
            <p:cNvPr id="16432" name="Rectangle 51"/>
            <p:cNvSpPr>
              <a:spLocks noChangeArrowheads="1"/>
            </p:cNvSpPr>
            <p:nvPr/>
          </p:nvSpPr>
          <p:spPr bwMode="auto">
            <a:xfrm>
              <a:off x="1936225" y="6107048"/>
              <a:ext cx="357928" cy="205638"/>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Men</a:t>
              </a:r>
              <a:endParaRPr kumimoji="1" lang="es-MX" sz="1200">
                <a:latin typeface="Arial" pitchFamily="34" charset="0"/>
              </a:endParaRPr>
            </a:p>
          </p:txBody>
        </p:sp>
        <p:sp>
          <p:nvSpPr>
            <p:cNvPr id="16433" name="Line 52"/>
            <p:cNvSpPr>
              <a:spLocks noChangeShapeType="1"/>
            </p:cNvSpPr>
            <p:nvPr/>
          </p:nvSpPr>
          <p:spPr bwMode="auto">
            <a:xfrm>
              <a:off x="2527179" y="6208981"/>
              <a:ext cx="646882" cy="1773"/>
            </a:xfrm>
            <a:prstGeom prst="line">
              <a:avLst/>
            </a:prstGeom>
            <a:noFill/>
            <a:ln w="38100">
              <a:solidFill>
                <a:srgbClr val="FF00FF"/>
              </a:solidFill>
              <a:round/>
              <a:headEnd/>
              <a:tailEnd/>
            </a:ln>
          </p:spPr>
          <p:txBody>
            <a:bodyPr/>
            <a:lstStyle/>
            <a:p>
              <a:endParaRPr lang="es-MX"/>
            </a:p>
          </p:txBody>
        </p:sp>
        <p:sp>
          <p:nvSpPr>
            <p:cNvPr id="16434" name="Rectangle 53"/>
            <p:cNvSpPr>
              <a:spLocks noChangeArrowheads="1"/>
            </p:cNvSpPr>
            <p:nvPr/>
          </p:nvSpPr>
          <p:spPr bwMode="auto">
            <a:xfrm>
              <a:off x="2756478" y="6142503"/>
              <a:ext cx="175236" cy="134728"/>
            </a:xfrm>
            <a:prstGeom prst="rect">
              <a:avLst/>
            </a:prstGeom>
            <a:solidFill>
              <a:srgbClr val="FF00FF"/>
            </a:solidFill>
            <a:ln w="12700">
              <a:noFill/>
              <a:miter lim="800000"/>
              <a:headEnd/>
              <a:tailEnd/>
            </a:ln>
          </p:spPr>
          <p:txBody>
            <a:bodyPr/>
            <a:lstStyle/>
            <a:p>
              <a:endParaRPr lang="es-MX"/>
            </a:p>
          </p:txBody>
        </p:sp>
        <p:sp>
          <p:nvSpPr>
            <p:cNvPr id="16435" name="Rectangle 54"/>
            <p:cNvSpPr>
              <a:spLocks noChangeArrowheads="1"/>
            </p:cNvSpPr>
            <p:nvPr/>
          </p:nvSpPr>
          <p:spPr bwMode="auto">
            <a:xfrm>
              <a:off x="3244902" y="6107048"/>
              <a:ext cx="646881" cy="205638"/>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Women</a:t>
              </a:r>
              <a:endParaRPr kumimoji="1" lang="es-MX" sz="1200">
                <a:latin typeface="Arial" pitchFamily="34" charset="0"/>
              </a:endParaRPr>
            </a:p>
          </p:txBody>
        </p:sp>
        <p:sp>
          <p:nvSpPr>
            <p:cNvPr id="16436" name="Rectangle 55"/>
            <p:cNvSpPr>
              <a:spLocks noChangeArrowheads="1"/>
            </p:cNvSpPr>
            <p:nvPr/>
          </p:nvSpPr>
          <p:spPr bwMode="auto">
            <a:xfrm>
              <a:off x="4766099" y="6107048"/>
              <a:ext cx="1124119" cy="205638"/>
            </a:xfrm>
            <a:prstGeom prst="rect">
              <a:avLst/>
            </a:prstGeom>
            <a:noFill/>
            <a:ln w="9525">
              <a:noFill/>
              <a:miter lim="800000"/>
              <a:headEnd/>
              <a:tailEnd/>
            </a:ln>
          </p:spPr>
          <p:txBody>
            <a:bodyPr wrap="none" lIns="0" tIns="0" rIns="0" bIns="0">
              <a:spAutoFit/>
            </a:bodyPr>
            <a:lstStyle/>
            <a:p>
              <a:r>
                <a:rPr kumimoji="1" lang="es-MX" sz="1200" b="1" dirty="0" err="1">
                  <a:latin typeface="Arial" pitchFamily="34" charset="0"/>
                </a:rPr>
                <a:t>Men-National</a:t>
              </a:r>
              <a:endParaRPr kumimoji="1" lang="es-MX" sz="1200" dirty="0">
                <a:latin typeface="Arial" pitchFamily="34" charset="0"/>
              </a:endParaRPr>
            </a:p>
          </p:txBody>
        </p:sp>
        <p:sp>
          <p:nvSpPr>
            <p:cNvPr id="16437" name="Rectangle 56"/>
            <p:cNvSpPr>
              <a:spLocks noChangeArrowheads="1"/>
            </p:cNvSpPr>
            <p:nvPr/>
          </p:nvSpPr>
          <p:spPr bwMode="auto">
            <a:xfrm>
              <a:off x="6872659" y="6107048"/>
              <a:ext cx="1413073" cy="205638"/>
            </a:xfrm>
            <a:prstGeom prst="rect">
              <a:avLst/>
            </a:prstGeom>
            <a:noFill/>
            <a:ln w="9525">
              <a:noFill/>
              <a:miter lim="800000"/>
              <a:headEnd/>
              <a:tailEnd/>
            </a:ln>
          </p:spPr>
          <p:txBody>
            <a:bodyPr wrap="none" lIns="0" tIns="0" rIns="0" bIns="0">
              <a:spAutoFit/>
            </a:bodyPr>
            <a:lstStyle/>
            <a:p>
              <a:r>
                <a:rPr kumimoji="1" lang="es-MX" sz="1200" b="1">
                  <a:latin typeface="Arial" pitchFamily="34" charset="0"/>
                </a:rPr>
                <a:t>Women-National</a:t>
              </a:r>
              <a:endParaRPr kumimoji="1" lang="es-MX" sz="1200">
                <a:latin typeface="Arial" pitchFamily="34" charset="0"/>
              </a:endParaRPr>
            </a:p>
          </p:txBody>
        </p:sp>
        <p:sp>
          <p:nvSpPr>
            <p:cNvPr id="16438" name="Line 57"/>
            <p:cNvSpPr>
              <a:spLocks noChangeShapeType="1"/>
            </p:cNvSpPr>
            <p:nvPr/>
          </p:nvSpPr>
          <p:spPr bwMode="auto">
            <a:xfrm>
              <a:off x="6140023" y="6209867"/>
              <a:ext cx="643154" cy="0"/>
            </a:xfrm>
            <a:prstGeom prst="line">
              <a:avLst/>
            </a:prstGeom>
            <a:noFill/>
            <a:ln w="38100">
              <a:solidFill>
                <a:srgbClr val="FF3300"/>
              </a:solidFill>
              <a:prstDash val="sysDot"/>
              <a:miter lim="800000"/>
              <a:headEnd/>
              <a:tailEnd/>
            </a:ln>
          </p:spPr>
          <p:txBody>
            <a:bodyPr wrap="none"/>
            <a:lstStyle/>
            <a:p>
              <a:endParaRPr lang="es-MX"/>
            </a:p>
          </p:txBody>
        </p:sp>
        <p:sp>
          <p:nvSpPr>
            <p:cNvPr id="16439" name="Line 58"/>
            <p:cNvSpPr>
              <a:spLocks noChangeShapeType="1"/>
            </p:cNvSpPr>
            <p:nvPr/>
          </p:nvSpPr>
          <p:spPr bwMode="auto">
            <a:xfrm>
              <a:off x="4048376" y="6209867"/>
              <a:ext cx="643154" cy="0"/>
            </a:xfrm>
            <a:prstGeom prst="line">
              <a:avLst/>
            </a:prstGeom>
            <a:noFill/>
            <a:ln w="38100">
              <a:solidFill>
                <a:srgbClr val="339933"/>
              </a:solidFill>
              <a:prstDash val="sysDot"/>
              <a:miter lim="800000"/>
              <a:headEnd/>
              <a:tailEnd/>
            </a:ln>
          </p:spPr>
          <p:txBody>
            <a:bodyPr wrap="none"/>
            <a:lstStyle/>
            <a:p>
              <a:endParaRPr lang="es-MX"/>
            </a:p>
          </p:txBody>
        </p:sp>
        <p:sp>
          <p:nvSpPr>
            <p:cNvPr id="16440" name="Oval 59"/>
            <p:cNvSpPr>
              <a:spLocks noChangeArrowheads="1"/>
            </p:cNvSpPr>
            <p:nvPr/>
          </p:nvSpPr>
          <p:spPr bwMode="auto">
            <a:xfrm>
              <a:off x="4288860" y="6138958"/>
              <a:ext cx="162186" cy="141819"/>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41" name="AutoShape 60"/>
            <p:cNvSpPr>
              <a:spLocks noChangeArrowheads="1"/>
            </p:cNvSpPr>
            <p:nvPr/>
          </p:nvSpPr>
          <p:spPr bwMode="auto">
            <a:xfrm>
              <a:off x="6380507" y="6138071"/>
              <a:ext cx="162186" cy="143592"/>
            </a:xfrm>
            <a:custGeom>
              <a:avLst/>
              <a:gdLst>
                <a:gd name="T0" fmla="*/ 3088881 w 21600"/>
                <a:gd name="T1" fmla="*/ 0 h 21600"/>
                <a:gd name="T2" fmla="*/ 904627 w 21600"/>
                <a:gd name="T3" fmla="*/ 842245 h 21600"/>
                <a:gd name="T4" fmla="*/ 0 w 21600"/>
                <a:gd name="T5" fmla="*/ 2875913 h 21600"/>
                <a:gd name="T6" fmla="*/ 904627 w 21600"/>
                <a:gd name="T7" fmla="*/ 4909541 h 21600"/>
                <a:gd name="T8" fmla="*/ 3088881 w 21600"/>
                <a:gd name="T9" fmla="*/ 5751785 h 21600"/>
                <a:gd name="T10" fmla="*/ 5273135 w 21600"/>
                <a:gd name="T11" fmla="*/ 4909541 h 21600"/>
                <a:gd name="T12" fmla="*/ 6177762 w 21600"/>
                <a:gd name="T13" fmla="*/ 2875913 h 21600"/>
                <a:gd name="T14" fmla="*/ 5273135 w 21600"/>
                <a:gd name="T15" fmla="*/ 84224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42" name="Rectangle 61"/>
            <p:cNvSpPr>
              <a:spLocks noChangeArrowheads="1"/>
            </p:cNvSpPr>
            <p:nvPr/>
          </p:nvSpPr>
          <p:spPr bwMode="auto">
            <a:xfrm>
              <a:off x="7793580" y="1570978"/>
              <a:ext cx="104396" cy="90409"/>
            </a:xfrm>
            <a:prstGeom prst="rect">
              <a:avLst/>
            </a:prstGeom>
            <a:solidFill>
              <a:srgbClr val="FF00FF"/>
            </a:solidFill>
            <a:ln w="12700">
              <a:solidFill>
                <a:srgbClr val="FF00FF"/>
              </a:solidFill>
              <a:miter lim="800000"/>
              <a:headEnd/>
              <a:tailEnd/>
            </a:ln>
          </p:spPr>
          <p:txBody>
            <a:bodyPr/>
            <a:lstStyle/>
            <a:p>
              <a:endParaRPr lang="es-MX"/>
            </a:p>
          </p:txBody>
        </p:sp>
        <p:sp>
          <p:nvSpPr>
            <p:cNvPr id="16443" name="Rectangle 62"/>
            <p:cNvSpPr>
              <a:spLocks noChangeArrowheads="1"/>
            </p:cNvSpPr>
            <p:nvPr/>
          </p:nvSpPr>
          <p:spPr bwMode="auto">
            <a:xfrm>
              <a:off x="5711254" y="2148892"/>
              <a:ext cx="102533" cy="90409"/>
            </a:xfrm>
            <a:prstGeom prst="rect">
              <a:avLst/>
            </a:prstGeom>
            <a:solidFill>
              <a:srgbClr val="FF00FF"/>
            </a:solidFill>
            <a:ln w="12700">
              <a:solidFill>
                <a:srgbClr val="FF00FF"/>
              </a:solidFill>
              <a:miter lim="800000"/>
              <a:headEnd/>
              <a:tailEnd/>
            </a:ln>
          </p:spPr>
          <p:txBody>
            <a:bodyPr/>
            <a:lstStyle/>
            <a:p>
              <a:endParaRPr lang="es-MX"/>
            </a:p>
          </p:txBody>
        </p:sp>
        <p:sp>
          <p:nvSpPr>
            <p:cNvPr id="16444" name="Rectangle 63"/>
            <p:cNvSpPr>
              <a:spLocks noChangeArrowheads="1"/>
            </p:cNvSpPr>
            <p:nvPr/>
          </p:nvSpPr>
          <p:spPr bwMode="auto">
            <a:xfrm>
              <a:off x="4689665" y="2382894"/>
              <a:ext cx="102533" cy="90409"/>
            </a:xfrm>
            <a:prstGeom prst="rect">
              <a:avLst/>
            </a:prstGeom>
            <a:solidFill>
              <a:srgbClr val="FF00FF"/>
            </a:solidFill>
            <a:ln w="12700">
              <a:solidFill>
                <a:srgbClr val="FF00FF"/>
              </a:solidFill>
              <a:miter lim="800000"/>
              <a:headEnd/>
              <a:tailEnd/>
            </a:ln>
          </p:spPr>
          <p:txBody>
            <a:bodyPr/>
            <a:lstStyle/>
            <a:p>
              <a:endParaRPr lang="es-MX"/>
            </a:p>
          </p:txBody>
        </p:sp>
        <p:sp>
          <p:nvSpPr>
            <p:cNvPr id="16445" name="Rectangle 64"/>
            <p:cNvSpPr>
              <a:spLocks noChangeArrowheads="1"/>
            </p:cNvSpPr>
            <p:nvPr/>
          </p:nvSpPr>
          <p:spPr bwMode="auto">
            <a:xfrm>
              <a:off x="2631575" y="4387865"/>
              <a:ext cx="102533" cy="90410"/>
            </a:xfrm>
            <a:prstGeom prst="rect">
              <a:avLst/>
            </a:prstGeom>
            <a:solidFill>
              <a:srgbClr val="FF00FF"/>
            </a:solidFill>
            <a:ln w="12700">
              <a:solidFill>
                <a:srgbClr val="FF00FF"/>
              </a:solidFill>
              <a:miter lim="800000"/>
              <a:headEnd/>
              <a:tailEnd/>
            </a:ln>
          </p:spPr>
          <p:txBody>
            <a:bodyPr/>
            <a:lstStyle/>
            <a:p>
              <a:endParaRPr lang="es-MX"/>
            </a:p>
          </p:txBody>
        </p:sp>
        <p:sp>
          <p:nvSpPr>
            <p:cNvPr id="16446" name="Line 65"/>
            <p:cNvSpPr>
              <a:spLocks noChangeShapeType="1"/>
            </p:cNvSpPr>
            <p:nvPr/>
          </p:nvSpPr>
          <p:spPr bwMode="auto">
            <a:xfrm>
              <a:off x="6803682" y="2673623"/>
              <a:ext cx="1045823" cy="216275"/>
            </a:xfrm>
            <a:prstGeom prst="line">
              <a:avLst/>
            </a:prstGeom>
            <a:noFill/>
            <a:ln w="38100">
              <a:solidFill>
                <a:srgbClr val="339933"/>
              </a:solidFill>
              <a:prstDash val="sysDot"/>
              <a:miter lim="800000"/>
              <a:headEnd/>
              <a:tailEnd/>
            </a:ln>
          </p:spPr>
          <p:txBody>
            <a:bodyPr wrap="none"/>
            <a:lstStyle/>
            <a:p>
              <a:endParaRPr lang="es-MX"/>
            </a:p>
          </p:txBody>
        </p:sp>
        <p:sp>
          <p:nvSpPr>
            <p:cNvPr id="16447" name="Line 66"/>
            <p:cNvSpPr>
              <a:spLocks noChangeShapeType="1"/>
            </p:cNvSpPr>
            <p:nvPr/>
          </p:nvSpPr>
          <p:spPr bwMode="auto">
            <a:xfrm flipV="1">
              <a:off x="5757860" y="2673623"/>
              <a:ext cx="965662" cy="0"/>
            </a:xfrm>
            <a:prstGeom prst="line">
              <a:avLst/>
            </a:prstGeom>
            <a:noFill/>
            <a:ln w="38100">
              <a:solidFill>
                <a:srgbClr val="339933"/>
              </a:solidFill>
              <a:prstDash val="sysDot"/>
              <a:miter lim="800000"/>
              <a:headEnd/>
              <a:tailEnd/>
            </a:ln>
          </p:spPr>
          <p:txBody>
            <a:bodyPr wrap="none"/>
            <a:lstStyle/>
            <a:p>
              <a:endParaRPr lang="es-MX"/>
            </a:p>
          </p:txBody>
        </p:sp>
        <p:sp>
          <p:nvSpPr>
            <p:cNvPr id="16448" name="Oval 67"/>
            <p:cNvSpPr>
              <a:spLocks noChangeArrowheads="1"/>
            </p:cNvSpPr>
            <p:nvPr/>
          </p:nvSpPr>
          <p:spPr bwMode="auto">
            <a:xfrm>
              <a:off x="6723521" y="2599168"/>
              <a:ext cx="160322" cy="145365"/>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49" name="Oval 68"/>
            <p:cNvSpPr>
              <a:spLocks noChangeArrowheads="1"/>
            </p:cNvSpPr>
            <p:nvPr/>
          </p:nvSpPr>
          <p:spPr bwMode="auto">
            <a:xfrm>
              <a:off x="7765616" y="2815443"/>
              <a:ext cx="162187" cy="145365"/>
            </a:xfrm>
            <a:prstGeom prst="ellipse">
              <a:avLst/>
            </a:prstGeom>
            <a:solidFill>
              <a:srgbClr val="339933"/>
            </a:solidFill>
            <a:ln w="9525">
              <a:noFill/>
              <a:miter lim="800000"/>
              <a:headEnd/>
              <a:tailEnd/>
            </a:ln>
          </p:spPr>
          <p:txBody>
            <a:bodyPr wrap="none" anchor="ctr"/>
            <a:lstStyle/>
            <a:p>
              <a:endParaRPr lang="es-MX"/>
            </a:p>
          </p:txBody>
        </p:sp>
        <p:sp>
          <p:nvSpPr>
            <p:cNvPr id="16450" name="Oval 69"/>
            <p:cNvSpPr>
              <a:spLocks noChangeArrowheads="1"/>
            </p:cNvSpPr>
            <p:nvPr/>
          </p:nvSpPr>
          <p:spPr bwMode="auto">
            <a:xfrm>
              <a:off x="5681426" y="2599168"/>
              <a:ext cx="160322" cy="145365"/>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51" name="Line 70"/>
            <p:cNvSpPr>
              <a:spLocks noChangeShapeType="1"/>
            </p:cNvSpPr>
            <p:nvPr/>
          </p:nvSpPr>
          <p:spPr bwMode="auto">
            <a:xfrm flipV="1">
              <a:off x="4710172" y="2673623"/>
              <a:ext cx="1047687" cy="359866"/>
            </a:xfrm>
            <a:prstGeom prst="line">
              <a:avLst/>
            </a:prstGeom>
            <a:noFill/>
            <a:ln w="38100">
              <a:solidFill>
                <a:srgbClr val="339933"/>
              </a:solidFill>
              <a:prstDash val="sysDot"/>
              <a:miter lim="800000"/>
              <a:headEnd/>
              <a:tailEnd/>
            </a:ln>
          </p:spPr>
          <p:txBody>
            <a:bodyPr wrap="none"/>
            <a:lstStyle/>
            <a:p>
              <a:endParaRPr lang="es-MX"/>
            </a:p>
          </p:txBody>
        </p:sp>
        <p:sp>
          <p:nvSpPr>
            <p:cNvPr id="16452" name="Oval 71"/>
            <p:cNvSpPr>
              <a:spLocks noChangeArrowheads="1"/>
            </p:cNvSpPr>
            <p:nvPr/>
          </p:nvSpPr>
          <p:spPr bwMode="auto">
            <a:xfrm>
              <a:off x="4631876" y="2960808"/>
              <a:ext cx="160322" cy="145365"/>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53" name="Oval 72"/>
            <p:cNvSpPr>
              <a:spLocks noChangeArrowheads="1"/>
            </p:cNvSpPr>
            <p:nvPr/>
          </p:nvSpPr>
          <p:spPr bwMode="auto">
            <a:xfrm>
              <a:off x="3593508" y="3177082"/>
              <a:ext cx="162187" cy="145365"/>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54" name="Line 73"/>
            <p:cNvSpPr>
              <a:spLocks noChangeShapeType="1"/>
            </p:cNvSpPr>
            <p:nvPr/>
          </p:nvSpPr>
          <p:spPr bwMode="auto">
            <a:xfrm flipV="1">
              <a:off x="3666214" y="3033490"/>
              <a:ext cx="1043958" cy="216275"/>
            </a:xfrm>
            <a:prstGeom prst="line">
              <a:avLst/>
            </a:prstGeom>
            <a:noFill/>
            <a:ln w="38100">
              <a:solidFill>
                <a:srgbClr val="339933"/>
              </a:solidFill>
              <a:prstDash val="sysDot"/>
              <a:miter lim="800000"/>
              <a:headEnd/>
              <a:tailEnd/>
            </a:ln>
          </p:spPr>
          <p:txBody>
            <a:bodyPr wrap="none"/>
            <a:lstStyle/>
            <a:p>
              <a:endParaRPr lang="es-MX"/>
            </a:p>
          </p:txBody>
        </p:sp>
        <p:sp>
          <p:nvSpPr>
            <p:cNvPr id="16455" name="Line 74"/>
            <p:cNvSpPr>
              <a:spLocks noChangeShapeType="1"/>
            </p:cNvSpPr>
            <p:nvPr/>
          </p:nvSpPr>
          <p:spPr bwMode="auto">
            <a:xfrm flipV="1">
              <a:off x="2618527" y="3249764"/>
              <a:ext cx="1045822" cy="577914"/>
            </a:xfrm>
            <a:prstGeom prst="line">
              <a:avLst/>
            </a:prstGeom>
            <a:noFill/>
            <a:ln w="38100">
              <a:solidFill>
                <a:srgbClr val="339933"/>
              </a:solidFill>
              <a:prstDash val="sysDot"/>
              <a:miter lim="800000"/>
              <a:headEnd/>
              <a:tailEnd/>
            </a:ln>
          </p:spPr>
          <p:txBody>
            <a:bodyPr wrap="none"/>
            <a:lstStyle/>
            <a:p>
              <a:endParaRPr lang="es-MX"/>
            </a:p>
          </p:txBody>
        </p:sp>
        <p:sp>
          <p:nvSpPr>
            <p:cNvPr id="16456" name="Line 75"/>
            <p:cNvSpPr>
              <a:spLocks noChangeShapeType="1"/>
            </p:cNvSpPr>
            <p:nvPr/>
          </p:nvSpPr>
          <p:spPr bwMode="auto">
            <a:xfrm flipV="1">
              <a:off x="1572702" y="3827678"/>
              <a:ext cx="1045823" cy="505232"/>
            </a:xfrm>
            <a:prstGeom prst="line">
              <a:avLst/>
            </a:prstGeom>
            <a:noFill/>
            <a:ln w="38100">
              <a:solidFill>
                <a:srgbClr val="339933"/>
              </a:solidFill>
              <a:prstDash val="sysDot"/>
              <a:miter lim="800000"/>
              <a:headEnd/>
              <a:tailEnd/>
            </a:ln>
          </p:spPr>
          <p:txBody>
            <a:bodyPr wrap="none"/>
            <a:lstStyle/>
            <a:p>
              <a:endParaRPr lang="es-MX"/>
            </a:p>
          </p:txBody>
        </p:sp>
        <p:sp>
          <p:nvSpPr>
            <p:cNvPr id="16457" name="AutoShape 76"/>
            <p:cNvSpPr>
              <a:spLocks noChangeArrowheads="1"/>
            </p:cNvSpPr>
            <p:nvPr/>
          </p:nvSpPr>
          <p:spPr bwMode="auto">
            <a:xfrm>
              <a:off x="7765616" y="1950344"/>
              <a:ext cx="162187" cy="145365"/>
            </a:xfrm>
            <a:custGeom>
              <a:avLst/>
              <a:gdLst>
                <a:gd name="T0" fmla="*/ 3088967 w 21600"/>
                <a:gd name="T1" fmla="*/ 0 h 21600"/>
                <a:gd name="T2" fmla="*/ 904640 w 21600"/>
                <a:gd name="T3" fmla="*/ 852640 h 21600"/>
                <a:gd name="T4" fmla="*/ 0 w 21600"/>
                <a:gd name="T5" fmla="*/ 2911370 h 21600"/>
                <a:gd name="T6" fmla="*/ 904640 w 21600"/>
                <a:gd name="T7" fmla="*/ 4970099 h 21600"/>
                <a:gd name="T8" fmla="*/ 3088967 w 21600"/>
                <a:gd name="T9" fmla="*/ 5822739 h 21600"/>
                <a:gd name="T10" fmla="*/ 5273250 w 21600"/>
                <a:gd name="T11" fmla="*/ 4970099 h 21600"/>
                <a:gd name="T12" fmla="*/ 6177890 w 21600"/>
                <a:gd name="T13" fmla="*/ 2911370 h 21600"/>
                <a:gd name="T14" fmla="*/ 5273250 w 21600"/>
                <a:gd name="T15" fmla="*/ 85264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58" name="Line 77"/>
            <p:cNvSpPr>
              <a:spLocks noChangeShapeType="1"/>
            </p:cNvSpPr>
            <p:nvPr/>
          </p:nvSpPr>
          <p:spPr bwMode="auto">
            <a:xfrm flipV="1">
              <a:off x="6803682" y="2023026"/>
              <a:ext cx="965662" cy="72683"/>
            </a:xfrm>
            <a:prstGeom prst="line">
              <a:avLst/>
            </a:prstGeom>
            <a:noFill/>
            <a:ln w="38100">
              <a:solidFill>
                <a:srgbClr val="FF3300"/>
              </a:solidFill>
              <a:prstDash val="sysDot"/>
              <a:miter lim="800000"/>
              <a:headEnd/>
              <a:tailEnd/>
            </a:ln>
          </p:spPr>
          <p:txBody>
            <a:bodyPr wrap="none"/>
            <a:lstStyle/>
            <a:p>
              <a:endParaRPr lang="es-MX"/>
            </a:p>
          </p:txBody>
        </p:sp>
        <p:sp>
          <p:nvSpPr>
            <p:cNvPr id="16459" name="AutoShape 78"/>
            <p:cNvSpPr>
              <a:spLocks noChangeArrowheads="1"/>
            </p:cNvSpPr>
            <p:nvPr/>
          </p:nvSpPr>
          <p:spPr bwMode="auto">
            <a:xfrm>
              <a:off x="6723521" y="2021254"/>
              <a:ext cx="160322" cy="145365"/>
            </a:xfrm>
            <a:custGeom>
              <a:avLst/>
              <a:gdLst>
                <a:gd name="T0" fmla="*/ 3053451 w 21600"/>
                <a:gd name="T1" fmla="*/ 0 h 21600"/>
                <a:gd name="T2" fmla="*/ 894239 w 21600"/>
                <a:gd name="T3" fmla="*/ 852646 h 21600"/>
                <a:gd name="T4" fmla="*/ 0 w 21600"/>
                <a:gd name="T5" fmla="*/ 2911430 h 21600"/>
                <a:gd name="T6" fmla="*/ 894239 w 21600"/>
                <a:gd name="T7" fmla="*/ 4970172 h 21600"/>
                <a:gd name="T8" fmla="*/ 3053451 w 21600"/>
                <a:gd name="T9" fmla="*/ 5822818 h 21600"/>
                <a:gd name="T10" fmla="*/ 5212619 w 21600"/>
                <a:gd name="T11" fmla="*/ 4970172 h 21600"/>
                <a:gd name="T12" fmla="*/ 6106857 w 21600"/>
                <a:gd name="T13" fmla="*/ 2911430 h 21600"/>
                <a:gd name="T14" fmla="*/ 5212619 w 21600"/>
                <a:gd name="T15" fmla="*/ 852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60" name="Rectangle 79"/>
            <p:cNvSpPr>
              <a:spLocks noChangeArrowheads="1"/>
            </p:cNvSpPr>
            <p:nvPr/>
          </p:nvSpPr>
          <p:spPr bwMode="auto">
            <a:xfrm>
              <a:off x="6751484" y="2003527"/>
              <a:ext cx="102533" cy="92183"/>
            </a:xfrm>
            <a:prstGeom prst="rect">
              <a:avLst/>
            </a:prstGeom>
            <a:solidFill>
              <a:srgbClr val="FF00FF"/>
            </a:solidFill>
            <a:ln w="12700">
              <a:solidFill>
                <a:srgbClr val="FF00FF"/>
              </a:solidFill>
              <a:miter lim="800000"/>
              <a:headEnd/>
              <a:tailEnd/>
            </a:ln>
          </p:spPr>
          <p:txBody>
            <a:bodyPr/>
            <a:lstStyle/>
            <a:p>
              <a:endParaRPr lang="es-MX"/>
            </a:p>
          </p:txBody>
        </p:sp>
        <p:sp>
          <p:nvSpPr>
            <p:cNvPr id="16461" name="AutoShape 80"/>
            <p:cNvSpPr>
              <a:spLocks noChangeArrowheads="1"/>
            </p:cNvSpPr>
            <p:nvPr/>
          </p:nvSpPr>
          <p:spPr bwMode="auto">
            <a:xfrm>
              <a:off x="5681426" y="2239301"/>
              <a:ext cx="162187" cy="145365"/>
            </a:xfrm>
            <a:custGeom>
              <a:avLst/>
              <a:gdLst>
                <a:gd name="T0" fmla="*/ 3088903 w 21600"/>
                <a:gd name="T1" fmla="*/ 0 h 21600"/>
                <a:gd name="T2" fmla="*/ 904634 w 21600"/>
                <a:gd name="T3" fmla="*/ 852640 h 21600"/>
                <a:gd name="T4" fmla="*/ 0 w 21600"/>
                <a:gd name="T5" fmla="*/ 2911370 h 21600"/>
                <a:gd name="T6" fmla="*/ 904634 w 21600"/>
                <a:gd name="T7" fmla="*/ 4970099 h 21600"/>
                <a:gd name="T8" fmla="*/ 3088903 w 21600"/>
                <a:gd name="T9" fmla="*/ 5822739 h 21600"/>
                <a:gd name="T10" fmla="*/ 5273173 w 21600"/>
                <a:gd name="T11" fmla="*/ 4970099 h 21600"/>
                <a:gd name="T12" fmla="*/ 6177807 w 21600"/>
                <a:gd name="T13" fmla="*/ 2911370 h 21600"/>
                <a:gd name="T14" fmla="*/ 5273173 w 21600"/>
                <a:gd name="T15" fmla="*/ 85264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62" name="Line 81"/>
            <p:cNvSpPr>
              <a:spLocks noChangeShapeType="1"/>
            </p:cNvSpPr>
            <p:nvPr/>
          </p:nvSpPr>
          <p:spPr bwMode="auto">
            <a:xfrm flipV="1">
              <a:off x="5838020" y="2095709"/>
              <a:ext cx="885501" cy="216275"/>
            </a:xfrm>
            <a:prstGeom prst="line">
              <a:avLst/>
            </a:prstGeom>
            <a:noFill/>
            <a:ln w="38100">
              <a:solidFill>
                <a:srgbClr val="FF3300"/>
              </a:solidFill>
              <a:prstDash val="sysDot"/>
              <a:miter lim="800000"/>
              <a:headEnd/>
              <a:tailEnd/>
            </a:ln>
          </p:spPr>
          <p:txBody>
            <a:bodyPr wrap="none"/>
            <a:lstStyle/>
            <a:p>
              <a:endParaRPr lang="es-MX"/>
            </a:p>
          </p:txBody>
        </p:sp>
        <p:sp>
          <p:nvSpPr>
            <p:cNvPr id="16463" name="AutoShape 82"/>
            <p:cNvSpPr>
              <a:spLocks noChangeArrowheads="1"/>
            </p:cNvSpPr>
            <p:nvPr/>
          </p:nvSpPr>
          <p:spPr bwMode="auto">
            <a:xfrm>
              <a:off x="4631876" y="2528259"/>
              <a:ext cx="160322" cy="145365"/>
            </a:xfrm>
            <a:custGeom>
              <a:avLst/>
              <a:gdLst>
                <a:gd name="T0" fmla="*/ 3053388 w 21600"/>
                <a:gd name="T1" fmla="*/ 0 h 21600"/>
                <a:gd name="T2" fmla="*/ 894233 w 21600"/>
                <a:gd name="T3" fmla="*/ 852646 h 21600"/>
                <a:gd name="T4" fmla="*/ 0 w 21600"/>
                <a:gd name="T5" fmla="*/ 2911430 h 21600"/>
                <a:gd name="T6" fmla="*/ 894233 w 21600"/>
                <a:gd name="T7" fmla="*/ 4970172 h 21600"/>
                <a:gd name="T8" fmla="*/ 3053388 w 21600"/>
                <a:gd name="T9" fmla="*/ 5822818 h 21600"/>
                <a:gd name="T10" fmla="*/ 5212543 w 21600"/>
                <a:gd name="T11" fmla="*/ 4970172 h 21600"/>
                <a:gd name="T12" fmla="*/ 6106775 w 21600"/>
                <a:gd name="T13" fmla="*/ 2911430 h 21600"/>
                <a:gd name="T14" fmla="*/ 5212543 w 21600"/>
                <a:gd name="T15" fmla="*/ 852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64" name="Line 83"/>
            <p:cNvSpPr>
              <a:spLocks noChangeShapeType="1"/>
            </p:cNvSpPr>
            <p:nvPr/>
          </p:nvSpPr>
          <p:spPr bwMode="auto">
            <a:xfrm flipV="1">
              <a:off x="4792198" y="2311984"/>
              <a:ext cx="965662" cy="287184"/>
            </a:xfrm>
            <a:prstGeom prst="line">
              <a:avLst/>
            </a:prstGeom>
            <a:noFill/>
            <a:ln w="38100">
              <a:solidFill>
                <a:srgbClr val="FF3300"/>
              </a:solidFill>
              <a:prstDash val="sysDot"/>
              <a:miter lim="800000"/>
              <a:headEnd/>
              <a:tailEnd/>
            </a:ln>
          </p:spPr>
          <p:txBody>
            <a:bodyPr wrap="none"/>
            <a:lstStyle/>
            <a:p>
              <a:endParaRPr lang="es-MX"/>
            </a:p>
          </p:txBody>
        </p:sp>
        <p:sp>
          <p:nvSpPr>
            <p:cNvPr id="16465" name="AutoShape 84"/>
            <p:cNvSpPr>
              <a:spLocks noChangeArrowheads="1"/>
            </p:cNvSpPr>
            <p:nvPr/>
          </p:nvSpPr>
          <p:spPr bwMode="auto">
            <a:xfrm>
              <a:off x="3595373" y="3393357"/>
              <a:ext cx="160322" cy="145365"/>
            </a:xfrm>
            <a:custGeom>
              <a:avLst/>
              <a:gdLst>
                <a:gd name="T0" fmla="*/ 3053388 w 21600"/>
                <a:gd name="T1" fmla="*/ 0 h 21600"/>
                <a:gd name="T2" fmla="*/ 894233 w 21600"/>
                <a:gd name="T3" fmla="*/ 852646 h 21600"/>
                <a:gd name="T4" fmla="*/ 0 w 21600"/>
                <a:gd name="T5" fmla="*/ 2911430 h 21600"/>
                <a:gd name="T6" fmla="*/ 894233 w 21600"/>
                <a:gd name="T7" fmla="*/ 4970172 h 21600"/>
                <a:gd name="T8" fmla="*/ 3053388 w 21600"/>
                <a:gd name="T9" fmla="*/ 5822818 h 21600"/>
                <a:gd name="T10" fmla="*/ 5212543 w 21600"/>
                <a:gd name="T11" fmla="*/ 4970172 h 21600"/>
                <a:gd name="T12" fmla="*/ 6106775 w 21600"/>
                <a:gd name="T13" fmla="*/ 2911430 h 21600"/>
                <a:gd name="T14" fmla="*/ 5212543 w 21600"/>
                <a:gd name="T15" fmla="*/ 852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66" name="Line 85"/>
            <p:cNvSpPr>
              <a:spLocks noChangeShapeType="1"/>
            </p:cNvSpPr>
            <p:nvPr/>
          </p:nvSpPr>
          <p:spPr bwMode="auto">
            <a:xfrm flipV="1">
              <a:off x="3666214" y="2599168"/>
              <a:ext cx="1043958" cy="866871"/>
            </a:xfrm>
            <a:prstGeom prst="line">
              <a:avLst/>
            </a:prstGeom>
            <a:noFill/>
            <a:ln w="38100">
              <a:solidFill>
                <a:srgbClr val="FF3300"/>
              </a:solidFill>
              <a:prstDash val="sysDot"/>
              <a:miter lim="800000"/>
              <a:headEnd/>
              <a:tailEnd/>
            </a:ln>
          </p:spPr>
          <p:txBody>
            <a:bodyPr wrap="none"/>
            <a:lstStyle/>
            <a:p>
              <a:endParaRPr lang="es-MX"/>
            </a:p>
          </p:txBody>
        </p:sp>
        <p:sp>
          <p:nvSpPr>
            <p:cNvPr id="16467" name="Rectangle 86"/>
            <p:cNvSpPr>
              <a:spLocks noChangeArrowheads="1"/>
            </p:cNvSpPr>
            <p:nvPr/>
          </p:nvSpPr>
          <p:spPr bwMode="auto">
            <a:xfrm>
              <a:off x="3625201" y="3393357"/>
              <a:ext cx="102532" cy="90409"/>
            </a:xfrm>
            <a:prstGeom prst="rect">
              <a:avLst/>
            </a:prstGeom>
            <a:solidFill>
              <a:srgbClr val="FF00FF"/>
            </a:solidFill>
            <a:ln w="12700">
              <a:solidFill>
                <a:srgbClr val="FF00FF"/>
              </a:solidFill>
              <a:miter lim="800000"/>
              <a:headEnd/>
              <a:tailEnd/>
            </a:ln>
          </p:spPr>
          <p:txBody>
            <a:bodyPr/>
            <a:lstStyle/>
            <a:p>
              <a:endParaRPr lang="es-MX"/>
            </a:p>
          </p:txBody>
        </p:sp>
        <p:sp>
          <p:nvSpPr>
            <p:cNvPr id="16468" name="AutoShape 87"/>
            <p:cNvSpPr>
              <a:spLocks noChangeArrowheads="1"/>
            </p:cNvSpPr>
            <p:nvPr/>
          </p:nvSpPr>
          <p:spPr bwMode="auto">
            <a:xfrm>
              <a:off x="2603613" y="4260228"/>
              <a:ext cx="160322" cy="143593"/>
            </a:xfrm>
            <a:custGeom>
              <a:avLst/>
              <a:gdLst>
                <a:gd name="T0" fmla="*/ 3053451 w 21600"/>
                <a:gd name="T1" fmla="*/ 0 h 21600"/>
                <a:gd name="T2" fmla="*/ 894239 w 21600"/>
                <a:gd name="T3" fmla="*/ 842251 h 21600"/>
                <a:gd name="T4" fmla="*/ 0 w 21600"/>
                <a:gd name="T5" fmla="*/ 2875936 h 21600"/>
                <a:gd name="T6" fmla="*/ 894239 w 21600"/>
                <a:gd name="T7" fmla="*/ 4909579 h 21600"/>
                <a:gd name="T8" fmla="*/ 3053451 w 21600"/>
                <a:gd name="T9" fmla="*/ 5751830 h 21600"/>
                <a:gd name="T10" fmla="*/ 5212619 w 21600"/>
                <a:gd name="T11" fmla="*/ 4909579 h 21600"/>
                <a:gd name="T12" fmla="*/ 6106857 w 21600"/>
                <a:gd name="T13" fmla="*/ 2875936 h 21600"/>
                <a:gd name="T14" fmla="*/ 5212619 w 21600"/>
                <a:gd name="T15" fmla="*/ 8422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69" name="Line 88"/>
            <p:cNvSpPr>
              <a:spLocks noChangeShapeType="1"/>
            </p:cNvSpPr>
            <p:nvPr/>
          </p:nvSpPr>
          <p:spPr bwMode="auto">
            <a:xfrm flipV="1">
              <a:off x="2698687" y="3467812"/>
              <a:ext cx="967527" cy="865098"/>
            </a:xfrm>
            <a:prstGeom prst="line">
              <a:avLst/>
            </a:prstGeom>
            <a:noFill/>
            <a:ln w="38100">
              <a:solidFill>
                <a:srgbClr val="FF3300"/>
              </a:solidFill>
              <a:prstDash val="sysDot"/>
              <a:miter lim="800000"/>
              <a:headEnd/>
              <a:tailEnd/>
            </a:ln>
          </p:spPr>
          <p:txBody>
            <a:bodyPr wrap="none"/>
            <a:lstStyle/>
            <a:p>
              <a:endParaRPr lang="es-MX"/>
            </a:p>
          </p:txBody>
        </p:sp>
        <p:sp>
          <p:nvSpPr>
            <p:cNvPr id="16470" name="AutoShape 89"/>
            <p:cNvSpPr>
              <a:spLocks noChangeArrowheads="1"/>
            </p:cNvSpPr>
            <p:nvPr/>
          </p:nvSpPr>
          <p:spPr bwMode="auto">
            <a:xfrm>
              <a:off x="1554060" y="4694550"/>
              <a:ext cx="160322" cy="145365"/>
            </a:xfrm>
            <a:custGeom>
              <a:avLst/>
              <a:gdLst>
                <a:gd name="T0" fmla="*/ 3053451 w 21600"/>
                <a:gd name="T1" fmla="*/ 0 h 21600"/>
                <a:gd name="T2" fmla="*/ 894239 w 21600"/>
                <a:gd name="T3" fmla="*/ 852640 h 21600"/>
                <a:gd name="T4" fmla="*/ 0 w 21600"/>
                <a:gd name="T5" fmla="*/ 2911370 h 21600"/>
                <a:gd name="T6" fmla="*/ 894239 w 21600"/>
                <a:gd name="T7" fmla="*/ 4970099 h 21600"/>
                <a:gd name="T8" fmla="*/ 3053451 w 21600"/>
                <a:gd name="T9" fmla="*/ 5822739 h 21600"/>
                <a:gd name="T10" fmla="*/ 5212619 w 21600"/>
                <a:gd name="T11" fmla="*/ 4970099 h 21600"/>
                <a:gd name="T12" fmla="*/ 6106857 w 21600"/>
                <a:gd name="T13" fmla="*/ 2911370 h 21600"/>
                <a:gd name="T14" fmla="*/ 5212619 w 21600"/>
                <a:gd name="T15" fmla="*/ 85264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miter lim="800000"/>
              <a:headEnd/>
              <a:tailEnd/>
            </a:ln>
          </p:spPr>
          <p:txBody>
            <a:bodyPr wrap="none" anchor="ctr"/>
            <a:lstStyle/>
            <a:p>
              <a:endParaRPr lang="es-MX"/>
            </a:p>
          </p:txBody>
        </p:sp>
        <p:sp>
          <p:nvSpPr>
            <p:cNvPr id="16471" name="Rectangle 90"/>
            <p:cNvSpPr>
              <a:spLocks noChangeArrowheads="1"/>
            </p:cNvSpPr>
            <p:nvPr/>
          </p:nvSpPr>
          <p:spPr bwMode="auto">
            <a:xfrm>
              <a:off x="1582024" y="4765460"/>
              <a:ext cx="102532" cy="92183"/>
            </a:xfrm>
            <a:prstGeom prst="rect">
              <a:avLst/>
            </a:prstGeom>
            <a:solidFill>
              <a:srgbClr val="FF00FF"/>
            </a:solidFill>
            <a:ln w="12700">
              <a:solidFill>
                <a:srgbClr val="FF00FF"/>
              </a:solidFill>
              <a:miter lim="800000"/>
              <a:headEnd/>
              <a:tailEnd/>
            </a:ln>
          </p:spPr>
          <p:txBody>
            <a:bodyPr/>
            <a:lstStyle/>
            <a:p>
              <a:endParaRPr lang="es-MX"/>
            </a:p>
          </p:txBody>
        </p:sp>
        <p:sp>
          <p:nvSpPr>
            <p:cNvPr id="16472" name="Line 91"/>
            <p:cNvSpPr>
              <a:spLocks noChangeShapeType="1"/>
            </p:cNvSpPr>
            <p:nvPr/>
          </p:nvSpPr>
          <p:spPr bwMode="auto">
            <a:xfrm flipV="1">
              <a:off x="1654728" y="4332911"/>
              <a:ext cx="1043958" cy="432549"/>
            </a:xfrm>
            <a:prstGeom prst="line">
              <a:avLst/>
            </a:prstGeom>
            <a:noFill/>
            <a:ln w="38100">
              <a:solidFill>
                <a:srgbClr val="FF3300"/>
              </a:solidFill>
              <a:prstDash val="sysDot"/>
              <a:miter lim="800000"/>
              <a:headEnd/>
              <a:tailEnd/>
            </a:ln>
          </p:spPr>
          <p:txBody>
            <a:bodyPr wrap="none"/>
            <a:lstStyle/>
            <a:p>
              <a:endParaRPr lang="es-MX"/>
            </a:p>
          </p:txBody>
        </p:sp>
        <p:sp>
          <p:nvSpPr>
            <p:cNvPr id="16473" name="Oval 92"/>
            <p:cNvSpPr>
              <a:spLocks noChangeArrowheads="1"/>
            </p:cNvSpPr>
            <p:nvPr/>
          </p:nvSpPr>
          <p:spPr bwMode="auto">
            <a:xfrm>
              <a:off x="2603613" y="3684087"/>
              <a:ext cx="162186" cy="143592"/>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74" name="Freeform 93"/>
            <p:cNvSpPr>
              <a:spLocks/>
            </p:cNvSpPr>
            <p:nvPr/>
          </p:nvSpPr>
          <p:spPr bwMode="auto">
            <a:xfrm>
              <a:off x="2599884" y="3684087"/>
              <a:ext cx="165914" cy="159547"/>
            </a:xfrm>
            <a:custGeom>
              <a:avLst/>
              <a:gdLst>
                <a:gd name="T0" fmla="*/ 112147318 w 94"/>
                <a:gd name="T1" fmla="*/ 0 h 101"/>
                <a:gd name="T2" fmla="*/ 224293134 w 94"/>
                <a:gd name="T3" fmla="*/ 114530590 h 101"/>
                <a:gd name="T4" fmla="*/ 112147318 w 94"/>
                <a:gd name="T5" fmla="*/ 226814790 h 101"/>
                <a:gd name="T6" fmla="*/ 0 w 94"/>
                <a:gd name="T7" fmla="*/ 114530590 h 101"/>
                <a:gd name="T8" fmla="*/ 112147318 w 94"/>
                <a:gd name="T9" fmla="*/ 0 h 101"/>
                <a:gd name="T10" fmla="*/ 0 60000 65536"/>
                <a:gd name="T11" fmla="*/ 0 60000 65536"/>
                <a:gd name="T12" fmla="*/ 0 60000 65536"/>
                <a:gd name="T13" fmla="*/ 0 60000 65536"/>
                <a:gd name="T14" fmla="*/ 0 60000 65536"/>
                <a:gd name="T15" fmla="*/ 0 w 94"/>
                <a:gd name="T16" fmla="*/ 0 h 101"/>
                <a:gd name="T17" fmla="*/ 94 w 94"/>
                <a:gd name="T18" fmla="*/ 101 h 101"/>
              </a:gdLst>
              <a:ahLst/>
              <a:cxnLst>
                <a:cxn ang="T10">
                  <a:pos x="T0" y="T1"/>
                </a:cxn>
                <a:cxn ang="T11">
                  <a:pos x="T2" y="T3"/>
                </a:cxn>
                <a:cxn ang="T12">
                  <a:pos x="T4" y="T5"/>
                </a:cxn>
                <a:cxn ang="T13">
                  <a:pos x="T6" y="T7"/>
                </a:cxn>
                <a:cxn ang="T14">
                  <a:pos x="T8" y="T9"/>
                </a:cxn>
              </a:cxnLst>
              <a:rect l="T15" t="T16" r="T17" b="T18"/>
              <a:pathLst>
                <a:path w="94" h="101">
                  <a:moveTo>
                    <a:pt x="47" y="0"/>
                  </a:moveTo>
                  <a:lnTo>
                    <a:pt x="94" y="51"/>
                  </a:lnTo>
                  <a:lnTo>
                    <a:pt x="47" y="101"/>
                  </a:lnTo>
                  <a:lnTo>
                    <a:pt x="0" y="51"/>
                  </a:lnTo>
                  <a:lnTo>
                    <a:pt x="47" y="0"/>
                  </a:lnTo>
                  <a:close/>
                </a:path>
              </a:pathLst>
            </a:custGeom>
            <a:solidFill>
              <a:srgbClr val="FF9900"/>
            </a:solidFill>
            <a:ln w="12700">
              <a:noFill/>
              <a:round/>
              <a:headEnd/>
              <a:tailEnd/>
            </a:ln>
          </p:spPr>
          <p:txBody>
            <a:bodyPr/>
            <a:lstStyle/>
            <a:p>
              <a:endParaRPr lang="es-MX"/>
            </a:p>
          </p:txBody>
        </p:sp>
        <p:sp>
          <p:nvSpPr>
            <p:cNvPr id="16475" name="Oval 94"/>
            <p:cNvSpPr>
              <a:spLocks noChangeArrowheads="1"/>
            </p:cNvSpPr>
            <p:nvPr/>
          </p:nvSpPr>
          <p:spPr bwMode="auto">
            <a:xfrm>
              <a:off x="1554060" y="4260228"/>
              <a:ext cx="162187" cy="143593"/>
            </a:xfrm>
            <a:prstGeom prst="ellipse">
              <a:avLst/>
            </a:prstGeom>
            <a:solidFill>
              <a:srgbClr val="339933"/>
            </a:solidFill>
            <a:ln w="9525">
              <a:solidFill>
                <a:srgbClr val="339933"/>
              </a:solidFill>
              <a:miter lim="800000"/>
              <a:headEnd/>
              <a:tailEnd/>
            </a:ln>
          </p:spPr>
          <p:txBody>
            <a:bodyPr wrap="none" anchor="ctr"/>
            <a:lstStyle/>
            <a:p>
              <a:endParaRPr lang="es-MX"/>
            </a:p>
          </p:txBody>
        </p:sp>
        <p:sp>
          <p:nvSpPr>
            <p:cNvPr id="16476" name="Freeform 95"/>
            <p:cNvSpPr>
              <a:spLocks/>
            </p:cNvSpPr>
            <p:nvPr/>
          </p:nvSpPr>
          <p:spPr bwMode="auto">
            <a:xfrm>
              <a:off x="1550332" y="4244274"/>
              <a:ext cx="165915" cy="159547"/>
            </a:xfrm>
            <a:custGeom>
              <a:avLst/>
              <a:gdLst>
                <a:gd name="T0" fmla="*/ 112148112 w 94"/>
                <a:gd name="T1" fmla="*/ 0 h 101"/>
                <a:gd name="T2" fmla="*/ 224294721 w 94"/>
                <a:gd name="T3" fmla="*/ 112284200 h 101"/>
                <a:gd name="T4" fmla="*/ 112148112 w 94"/>
                <a:gd name="T5" fmla="*/ 226814790 h 101"/>
                <a:gd name="T6" fmla="*/ 0 w 94"/>
                <a:gd name="T7" fmla="*/ 112284200 h 101"/>
                <a:gd name="T8" fmla="*/ 112148112 w 94"/>
                <a:gd name="T9" fmla="*/ 0 h 101"/>
                <a:gd name="T10" fmla="*/ 0 60000 65536"/>
                <a:gd name="T11" fmla="*/ 0 60000 65536"/>
                <a:gd name="T12" fmla="*/ 0 60000 65536"/>
                <a:gd name="T13" fmla="*/ 0 60000 65536"/>
                <a:gd name="T14" fmla="*/ 0 60000 65536"/>
                <a:gd name="T15" fmla="*/ 0 w 94"/>
                <a:gd name="T16" fmla="*/ 0 h 101"/>
                <a:gd name="T17" fmla="*/ 94 w 94"/>
                <a:gd name="T18" fmla="*/ 101 h 101"/>
              </a:gdLst>
              <a:ahLst/>
              <a:cxnLst>
                <a:cxn ang="T10">
                  <a:pos x="T0" y="T1"/>
                </a:cxn>
                <a:cxn ang="T11">
                  <a:pos x="T2" y="T3"/>
                </a:cxn>
                <a:cxn ang="T12">
                  <a:pos x="T4" y="T5"/>
                </a:cxn>
                <a:cxn ang="T13">
                  <a:pos x="T6" y="T7"/>
                </a:cxn>
                <a:cxn ang="T14">
                  <a:pos x="T8" y="T9"/>
                </a:cxn>
              </a:cxnLst>
              <a:rect l="T15" t="T16" r="T17" b="T18"/>
              <a:pathLst>
                <a:path w="94" h="101">
                  <a:moveTo>
                    <a:pt x="47" y="0"/>
                  </a:moveTo>
                  <a:lnTo>
                    <a:pt x="94" y="50"/>
                  </a:lnTo>
                  <a:lnTo>
                    <a:pt x="47" y="101"/>
                  </a:lnTo>
                  <a:lnTo>
                    <a:pt x="0" y="50"/>
                  </a:lnTo>
                  <a:lnTo>
                    <a:pt x="47" y="0"/>
                  </a:lnTo>
                  <a:close/>
                </a:path>
              </a:pathLst>
            </a:custGeom>
            <a:solidFill>
              <a:srgbClr val="FF9900"/>
            </a:solidFill>
            <a:ln w="12700">
              <a:noFill/>
              <a:round/>
              <a:headEnd/>
              <a:tailEnd/>
            </a:ln>
          </p:spPr>
          <p:txBody>
            <a:bodyPr/>
            <a:lstStyle/>
            <a:p>
              <a:endParaRPr lang="es-MX"/>
            </a:p>
          </p:txBody>
        </p:sp>
      </p:grpSp>
      <p:sp>
        <p:nvSpPr>
          <p:cNvPr id="16477" name="Rectangle 96"/>
          <p:cNvSpPr>
            <a:spLocks noChangeArrowheads="1"/>
          </p:cNvSpPr>
          <p:nvPr/>
        </p:nvSpPr>
        <p:spPr bwMode="auto">
          <a:xfrm>
            <a:off x="250825" y="6432053"/>
            <a:ext cx="1518814" cy="184666"/>
          </a:xfrm>
          <a:prstGeom prst="rect">
            <a:avLst/>
          </a:prstGeom>
          <a:noFill/>
          <a:ln w="9525">
            <a:noFill/>
            <a:miter lim="800000"/>
            <a:headEnd/>
            <a:tailEnd/>
          </a:ln>
        </p:spPr>
        <p:txBody>
          <a:bodyPr wrap="none" lIns="0" tIns="0" rIns="0" bIns="0">
            <a:spAutoFit/>
          </a:bodyPr>
          <a:lstStyle/>
          <a:p>
            <a:r>
              <a:rPr lang="es-MX" sz="1200" dirty="0" err="1">
                <a:solidFill>
                  <a:srgbClr val="000000"/>
                </a:solidFill>
              </a:rPr>
              <a:t>Source</a:t>
            </a:r>
            <a:r>
              <a:rPr lang="es-MX" sz="1200" dirty="0">
                <a:solidFill>
                  <a:srgbClr val="000000"/>
                </a:solidFill>
              </a:rPr>
              <a:t>: ENSANUT 2006.</a:t>
            </a:r>
            <a:endParaRPr lang="es-MX" sz="1200" dirty="0"/>
          </a:p>
        </p:txBody>
      </p:sp>
      <p:cxnSp>
        <p:nvCxnSpPr>
          <p:cNvPr id="99" name="98 Conector recto"/>
          <p:cNvCxnSpPr/>
          <p:nvPr/>
        </p:nvCxnSpPr>
        <p:spPr>
          <a:xfrm>
            <a:off x="1198180" y="1260509"/>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Rectangle 14"/>
          <p:cNvSpPr>
            <a:spLocks noChangeArrowheads="1"/>
          </p:cNvSpPr>
          <p:nvPr/>
        </p:nvSpPr>
        <p:spPr bwMode="auto">
          <a:xfrm>
            <a:off x="247650" y="6440488"/>
            <a:ext cx="1264129" cy="184666"/>
          </a:xfrm>
          <a:prstGeom prst="rect">
            <a:avLst/>
          </a:prstGeom>
          <a:noFill/>
          <a:ln w="9525">
            <a:noFill/>
            <a:miter lim="800000"/>
            <a:headEnd/>
            <a:tailEnd/>
          </a:ln>
        </p:spPr>
        <p:txBody>
          <a:bodyPr wrap="none" lIns="0" tIns="0" rIns="0" bIns="0">
            <a:spAutoFit/>
          </a:bodyPr>
          <a:lstStyle/>
          <a:p>
            <a:r>
              <a:rPr lang="es-MX" sz="1200" dirty="0" err="1">
                <a:solidFill>
                  <a:srgbClr val="000000"/>
                </a:solidFill>
              </a:rPr>
              <a:t>Source</a:t>
            </a:r>
            <a:r>
              <a:rPr lang="es-MX" sz="1200" dirty="0">
                <a:solidFill>
                  <a:srgbClr val="000000"/>
                </a:solidFill>
              </a:rPr>
              <a:t>: ENSA, 2000.</a:t>
            </a:r>
            <a:endParaRPr lang="es-MX" sz="1200" dirty="0"/>
          </a:p>
        </p:txBody>
      </p:sp>
      <p:grpSp>
        <p:nvGrpSpPr>
          <p:cNvPr id="2" name="318 Grupo"/>
          <p:cNvGrpSpPr/>
          <p:nvPr/>
        </p:nvGrpSpPr>
        <p:grpSpPr>
          <a:xfrm>
            <a:off x="180975" y="1340768"/>
            <a:ext cx="8693150" cy="4953000"/>
            <a:chOff x="180975" y="1340768"/>
            <a:chExt cx="8693150" cy="4953000"/>
          </a:xfrm>
        </p:grpSpPr>
        <p:sp>
          <p:nvSpPr>
            <p:cNvPr id="20483" name="Rectangle 3"/>
            <p:cNvSpPr>
              <a:spLocks noChangeArrowheads="1"/>
            </p:cNvSpPr>
            <p:nvPr/>
          </p:nvSpPr>
          <p:spPr bwMode="auto">
            <a:xfrm>
              <a:off x="1660525" y="6111206"/>
              <a:ext cx="506413" cy="182562"/>
            </a:xfrm>
            <a:prstGeom prst="rect">
              <a:avLst/>
            </a:prstGeom>
            <a:noFill/>
            <a:ln w="9525">
              <a:noFill/>
              <a:miter lim="800000"/>
              <a:headEnd/>
              <a:tailEnd/>
            </a:ln>
          </p:spPr>
          <p:txBody>
            <a:bodyPr wrap="none" lIns="0" tIns="0" rIns="0" bIns="0">
              <a:spAutoFit/>
            </a:bodyPr>
            <a:lstStyle/>
            <a:p>
              <a:r>
                <a:rPr lang="es-MX" sz="1200" b="1">
                  <a:solidFill>
                    <a:srgbClr val="000000"/>
                  </a:solidFill>
                </a:rPr>
                <a:t>Private</a:t>
              </a:r>
              <a:endParaRPr lang="es-MX" sz="1200" b="1"/>
            </a:p>
          </p:txBody>
        </p:sp>
        <p:sp>
          <p:nvSpPr>
            <p:cNvPr id="20484" name="Rectangle 5"/>
            <p:cNvSpPr>
              <a:spLocks noChangeArrowheads="1"/>
            </p:cNvSpPr>
            <p:nvPr/>
          </p:nvSpPr>
          <p:spPr bwMode="auto">
            <a:xfrm>
              <a:off x="2668588" y="6111206"/>
              <a:ext cx="406400" cy="182562"/>
            </a:xfrm>
            <a:prstGeom prst="rect">
              <a:avLst/>
            </a:prstGeom>
            <a:noFill/>
            <a:ln w="9525">
              <a:noFill/>
              <a:miter lim="800000"/>
              <a:headEnd/>
              <a:tailEnd/>
            </a:ln>
          </p:spPr>
          <p:txBody>
            <a:bodyPr wrap="none" lIns="0" tIns="0" rIns="0" bIns="0">
              <a:spAutoFit/>
            </a:bodyPr>
            <a:lstStyle/>
            <a:p>
              <a:r>
                <a:rPr lang="es-MX" sz="1200" b="1">
                  <a:solidFill>
                    <a:srgbClr val="000000"/>
                  </a:solidFill>
                </a:rPr>
                <a:t>Other</a:t>
              </a:r>
              <a:endParaRPr lang="es-MX" sz="1200" b="1"/>
            </a:p>
          </p:txBody>
        </p:sp>
        <p:sp>
          <p:nvSpPr>
            <p:cNvPr id="20485" name="Rectangle 7"/>
            <p:cNvSpPr>
              <a:spLocks noChangeArrowheads="1"/>
            </p:cNvSpPr>
            <p:nvPr/>
          </p:nvSpPr>
          <p:spPr bwMode="auto">
            <a:xfrm>
              <a:off x="3717925" y="6111206"/>
              <a:ext cx="1549400" cy="182562"/>
            </a:xfrm>
            <a:prstGeom prst="rect">
              <a:avLst/>
            </a:prstGeom>
            <a:noFill/>
            <a:ln w="9525">
              <a:noFill/>
              <a:miter lim="800000"/>
              <a:headEnd/>
              <a:tailEnd/>
            </a:ln>
          </p:spPr>
          <p:txBody>
            <a:bodyPr wrap="none" lIns="0" tIns="0" rIns="0" bIns="0">
              <a:spAutoFit/>
            </a:bodyPr>
            <a:lstStyle/>
            <a:p>
              <a:r>
                <a:rPr lang="es-MX" sz="1200" b="1">
                  <a:solidFill>
                    <a:srgbClr val="000000"/>
                  </a:solidFill>
                </a:rPr>
                <a:t>Other social security </a:t>
              </a:r>
              <a:endParaRPr lang="es-MX" sz="1200" b="1"/>
            </a:p>
          </p:txBody>
        </p:sp>
        <p:sp>
          <p:nvSpPr>
            <p:cNvPr id="20486" name="Rectangle 9"/>
            <p:cNvSpPr>
              <a:spLocks noChangeArrowheads="1"/>
            </p:cNvSpPr>
            <p:nvPr/>
          </p:nvSpPr>
          <p:spPr bwMode="auto">
            <a:xfrm>
              <a:off x="5581650" y="6111206"/>
              <a:ext cx="542925" cy="182562"/>
            </a:xfrm>
            <a:prstGeom prst="rect">
              <a:avLst/>
            </a:prstGeom>
            <a:noFill/>
            <a:ln w="9525">
              <a:noFill/>
              <a:miter lim="800000"/>
              <a:headEnd/>
              <a:tailEnd/>
            </a:ln>
          </p:spPr>
          <p:txBody>
            <a:bodyPr wrap="none" lIns="0" tIns="0" rIns="0" bIns="0">
              <a:spAutoFit/>
            </a:bodyPr>
            <a:lstStyle/>
            <a:p>
              <a:r>
                <a:rPr lang="es-MX" sz="1200" b="1">
                  <a:solidFill>
                    <a:srgbClr val="000000"/>
                  </a:solidFill>
                </a:rPr>
                <a:t>ISSSTE</a:t>
              </a:r>
              <a:endParaRPr lang="es-MX" sz="1200" b="1"/>
            </a:p>
          </p:txBody>
        </p:sp>
        <p:sp>
          <p:nvSpPr>
            <p:cNvPr id="20487" name="Rectangle 11"/>
            <p:cNvSpPr>
              <a:spLocks noChangeArrowheads="1"/>
            </p:cNvSpPr>
            <p:nvPr/>
          </p:nvSpPr>
          <p:spPr bwMode="auto">
            <a:xfrm>
              <a:off x="6653213" y="6111206"/>
              <a:ext cx="373062" cy="182562"/>
            </a:xfrm>
            <a:prstGeom prst="rect">
              <a:avLst/>
            </a:prstGeom>
            <a:noFill/>
            <a:ln w="9525">
              <a:noFill/>
              <a:miter lim="800000"/>
              <a:headEnd/>
              <a:tailEnd/>
            </a:ln>
          </p:spPr>
          <p:txBody>
            <a:bodyPr wrap="none" lIns="0" tIns="0" rIns="0" bIns="0">
              <a:spAutoFit/>
            </a:bodyPr>
            <a:lstStyle/>
            <a:p>
              <a:r>
                <a:rPr lang="es-MX" sz="1200" b="1">
                  <a:solidFill>
                    <a:srgbClr val="000000"/>
                  </a:solidFill>
                </a:rPr>
                <a:t>IMSS</a:t>
              </a:r>
              <a:endParaRPr lang="es-MX" sz="1200" b="1"/>
            </a:p>
          </p:txBody>
        </p:sp>
        <p:sp>
          <p:nvSpPr>
            <p:cNvPr id="20488" name="Rectangle 2"/>
            <p:cNvSpPr>
              <a:spLocks noChangeArrowheads="1"/>
            </p:cNvSpPr>
            <p:nvPr/>
          </p:nvSpPr>
          <p:spPr bwMode="auto">
            <a:xfrm>
              <a:off x="1476375" y="6122318"/>
              <a:ext cx="133350" cy="123825"/>
            </a:xfrm>
            <a:prstGeom prst="rect">
              <a:avLst/>
            </a:prstGeom>
            <a:solidFill>
              <a:srgbClr val="9999FF"/>
            </a:solidFill>
            <a:ln w="7938">
              <a:solidFill>
                <a:srgbClr val="000000"/>
              </a:solidFill>
              <a:miter lim="800000"/>
              <a:headEnd/>
              <a:tailEnd/>
            </a:ln>
          </p:spPr>
          <p:txBody>
            <a:bodyPr/>
            <a:lstStyle/>
            <a:p>
              <a:endParaRPr lang="es-MX"/>
            </a:p>
          </p:txBody>
        </p:sp>
        <p:sp>
          <p:nvSpPr>
            <p:cNvPr id="20489" name="Rectangle 4"/>
            <p:cNvSpPr>
              <a:spLocks noChangeArrowheads="1"/>
            </p:cNvSpPr>
            <p:nvPr/>
          </p:nvSpPr>
          <p:spPr bwMode="auto">
            <a:xfrm>
              <a:off x="2482850" y="6122318"/>
              <a:ext cx="136525" cy="123825"/>
            </a:xfrm>
            <a:prstGeom prst="rect">
              <a:avLst/>
            </a:prstGeom>
            <a:solidFill>
              <a:srgbClr val="993366"/>
            </a:solidFill>
            <a:ln w="7938">
              <a:solidFill>
                <a:srgbClr val="000000"/>
              </a:solidFill>
              <a:miter lim="800000"/>
              <a:headEnd/>
              <a:tailEnd/>
            </a:ln>
          </p:spPr>
          <p:txBody>
            <a:bodyPr/>
            <a:lstStyle/>
            <a:p>
              <a:endParaRPr lang="es-MX"/>
            </a:p>
          </p:txBody>
        </p:sp>
        <p:sp>
          <p:nvSpPr>
            <p:cNvPr id="20490" name="Rectangle 6"/>
            <p:cNvSpPr>
              <a:spLocks noChangeArrowheads="1"/>
            </p:cNvSpPr>
            <p:nvPr/>
          </p:nvSpPr>
          <p:spPr bwMode="auto">
            <a:xfrm>
              <a:off x="3533775" y="6122318"/>
              <a:ext cx="133350" cy="123825"/>
            </a:xfrm>
            <a:prstGeom prst="rect">
              <a:avLst/>
            </a:prstGeom>
            <a:solidFill>
              <a:srgbClr val="FFFFCC"/>
            </a:solidFill>
            <a:ln w="7938">
              <a:solidFill>
                <a:srgbClr val="000000"/>
              </a:solidFill>
              <a:miter lim="800000"/>
              <a:headEnd/>
              <a:tailEnd/>
            </a:ln>
          </p:spPr>
          <p:txBody>
            <a:bodyPr/>
            <a:lstStyle/>
            <a:p>
              <a:endParaRPr lang="es-MX"/>
            </a:p>
          </p:txBody>
        </p:sp>
        <p:sp>
          <p:nvSpPr>
            <p:cNvPr id="20491" name="Rectangle 8"/>
            <p:cNvSpPr>
              <a:spLocks noChangeArrowheads="1"/>
            </p:cNvSpPr>
            <p:nvPr/>
          </p:nvSpPr>
          <p:spPr bwMode="auto">
            <a:xfrm>
              <a:off x="5405438" y="6122318"/>
              <a:ext cx="136525" cy="123825"/>
            </a:xfrm>
            <a:prstGeom prst="rect">
              <a:avLst/>
            </a:prstGeom>
            <a:solidFill>
              <a:srgbClr val="000099"/>
            </a:solidFill>
            <a:ln w="7938">
              <a:solidFill>
                <a:srgbClr val="000000"/>
              </a:solidFill>
              <a:miter lim="800000"/>
              <a:headEnd/>
              <a:tailEnd/>
            </a:ln>
          </p:spPr>
          <p:txBody>
            <a:bodyPr/>
            <a:lstStyle/>
            <a:p>
              <a:endParaRPr lang="es-MX"/>
            </a:p>
          </p:txBody>
        </p:sp>
        <p:sp>
          <p:nvSpPr>
            <p:cNvPr id="20492" name="Rectangle 10"/>
            <p:cNvSpPr>
              <a:spLocks noChangeArrowheads="1"/>
            </p:cNvSpPr>
            <p:nvPr/>
          </p:nvSpPr>
          <p:spPr bwMode="auto">
            <a:xfrm>
              <a:off x="6469063" y="6122318"/>
              <a:ext cx="133350" cy="123825"/>
            </a:xfrm>
            <a:prstGeom prst="rect">
              <a:avLst/>
            </a:prstGeom>
            <a:solidFill>
              <a:srgbClr val="00CC99"/>
            </a:solidFill>
            <a:ln w="7938">
              <a:solidFill>
                <a:srgbClr val="000000"/>
              </a:solidFill>
              <a:miter lim="800000"/>
              <a:headEnd/>
              <a:tailEnd/>
            </a:ln>
          </p:spPr>
          <p:txBody>
            <a:bodyPr/>
            <a:lstStyle/>
            <a:p>
              <a:endParaRPr lang="es-MX"/>
            </a:p>
          </p:txBody>
        </p:sp>
        <p:sp>
          <p:nvSpPr>
            <p:cNvPr id="20493" name="Rectangle 12"/>
            <p:cNvSpPr>
              <a:spLocks noChangeArrowheads="1"/>
            </p:cNvSpPr>
            <p:nvPr/>
          </p:nvSpPr>
          <p:spPr bwMode="auto">
            <a:xfrm>
              <a:off x="7251700" y="6122318"/>
              <a:ext cx="133350" cy="123825"/>
            </a:xfrm>
            <a:prstGeom prst="rect">
              <a:avLst/>
            </a:prstGeom>
            <a:solidFill>
              <a:srgbClr val="FF8080"/>
            </a:solidFill>
            <a:ln w="7938">
              <a:solidFill>
                <a:srgbClr val="000000"/>
              </a:solidFill>
              <a:miter lim="800000"/>
              <a:headEnd/>
              <a:tailEnd/>
            </a:ln>
          </p:spPr>
          <p:txBody>
            <a:bodyPr/>
            <a:lstStyle/>
            <a:p>
              <a:endParaRPr lang="es-MX"/>
            </a:p>
          </p:txBody>
        </p:sp>
        <p:sp>
          <p:nvSpPr>
            <p:cNvPr id="20494" name="Rectangle 13"/>
            <p:cNvSpPr>
              <a:spLocks noChangeArrowheads="1"/>
            </p:cNvSpPr>
            <p:nvPr/>
          </p:nvSpPr>
          <p:spPr bwMode="auto">
            <a:xfrm>
              <a:off x="7435850" y="6111206"/>
              <a:ext cx="312738" cy="182562"/>
            </a:xfrm>
            <a:prstGeom prst="rect">
              <a:avLst/>
            </a:prstGeom>
            <a:noFill/>
            <a:ln w="9525">
              <a:noFill/>
              <a:miter lim="800000"/>
              <a:headEnd/>
              <a:tailEnd/>
            </a:ln>
          </p:spPr>
          <p:txBody>
            <a:bodyPr wrap="none" lIns="0" tIns="0" rIns="0" bIns="0">
              <a:spAutoFit/>
            </a:bodyPr>
            <a:lstStyle/>
            <a:p>
              <a:r>
                <a:rPr lang="es-MX" sz="1200" b="1">
                  <a:solidFill>
                    <a:srgbClr val="000000"/>
                  </a:solidFill>
                </a:rPr>
                <a:t>SSA</a:t>
              </a:r>
              <a:endParaRPr lang="es-MX" sz="1200" b="1"/>
            </a:p>
          </p:txBody>
        </p:sp>
        <p:sp>
          <p:nvSpPr>
            <p:cNvPr id="20497" name="Rectangle 17"/>
            <p:cNvSpPr>
              <a:spLocks noChangeArrowheads="1"/>
            </p:cNvSpPr>
            <p:nvPr/>
          </p:nvSpPr>
          <p:spPr bwMode="auto">
            <a:xfrm>
              <a:off x="3540125" y="5263481"/>
              <a:ext cx="557213" cy="88900"/>
            </a:xfrm>
            <a:prstGeom prst="rect">
              <a:avLst/>
            </a:prstGeom>
            <a:solidFill>
              <a:srgbClr val="9999FF"/>
            </a:solidFill>
            <a:ln w="7938">
              <a:solidFill>
                <a:srgbClr val="000000"/>
              </a:solidFill>
              <a:miter lim="800000"/>
              <a:headEnd/>
              <a:tailEnd/>
            </a:ln>
          </p:spPr>
          <p:txBody>
            <a:bodyPr/>
            <a:lstStyle/>
            <a:p>
              <a:endParaRPr lang="es-MX"/>
            </a:p>
          </p:txBody>
        </p:sp>
        <p:sp>
          <p:nvSpPr>
            <p:cNvPr id="20498" name="Rectangle 18"/>
            <p:cNvSpPr>
              <a:spLocks noChangeArrowheads="1"/>
            </p:cNvSpPr>
            <p:nvPr/>
          </p:nvSpPr>
          <p:spPr bwMode="auto">
            <a:xfrm>
              <a:off x="3684588" y="5039643"/>
              <a:ext cx="412750" cy="88900"/>
            </a:xfrm>
            <a:prstGeom prst="rect">
              <a:avLst/>
            </a:prstGeom>
            <a:solidFill>
              <a:srgbClr val="9999FF"/>
            </a:solidFill>
            <a:ln w="7938">
              <a:solidFill>
                <a:srgbClr val="000000"/>
              </a:solidFill>
              <a:miter lim="800000"/>
              <a:headEnd/>
              <a:tailEnd/>
            </a:ln>
          </p:spPr>
          <p:txBody>
            <a:bodyPr/>
            <a:lstStyle/>
            <a:p>
              <a:endParaRPr lang="es-MX"/>
            </a:p>
          </p:txBody>
        </p:sp>
        <p:sp>
          <p:nvSpPr>
            <p:cNvPr id="20499" name="Rectangle 19"/>
            <p:cNvSpPr>
              <a:spLocks noChangeArrowheads="1"/>
            </p:cNvSpPr>
            <p:nvPr/>
          </p:nvSpPr>
          <p:spPr bwMode="auto">
            <a:xfrm>
              <a:off x="3802063" y="4817393"/>
              <a:ext cx="295275" cy="87313"/>
            </a:xfrm>
            <a:prstGeom prst="rect">
              <a:avLst/>
            </a:prstGeom>
            <a:solidFill>
              <a:srgbClr val="9999FF"/>
            </a:solidFill>
            <a:ln w="7938">
              <a:solidFill>
                <a:srgbClr val="000000"/>
              </a:solidFill>
              <a:miter lim="800000"/>
              <a:headEnd/>
              <a:tailEnd/>
            </a:ln>
          </p:spPr>
          <p:txBody>
            <a:bodyPr/>
            <a:lstStyle/>
            <a:p>
              <a:endParaRPr lang="es-MX"/>
            </a:p>
          </p:txBody>
        </p:sp>
        <p:sp>
          <p:nvSpPr>
            <p:cNvPr id="20500" name="Rectangle 20"/>
            <p:cNvSpPr>
              <a:spLocks noChangeArrowheads="1"/>
            </p:cNvSpPr>
            <p:nvPr/>
          </p:nvSpPr>
          <p:spPr bwMode="auto">
            <a:xfrm>
              <a:off x="3787775" y="4593556"/>
              <a:ext cx="309563" cy="88900"/>
            </a:xfrm>
            <a:prstGeom prst="rect">
              <a:avLst/>
            </a:prstGeom>
            <a:solidFill>
              <a:srgbClr val="9999FF"/>
            </a:solidFill>
            <a:ln w="7938">
              <a:solidFill>
                <a:srgbClr val="000000"/>
              </a:solidFill>
              <a:miter lim="800000"/>
              <a:headEnd/>
              <a:tailEnd/>
            </a:ln>
          </p:spPr>
          <p:txBody>
            <a:bodyPr/>
            <a:lstStyle/>
            <a:p>
              <a:endParaRPr lang="es-MX"/>
            </a:p>
          </p:txBody>
        </p:sp>
        <p:sp>
          <p:nvSpPr>
            <p:cNvPr id="20501" name="Rectangle 21"/>
            <p:cNvSpPr>
              <a:spLocks noChangeArrowheads="1"/>
            </p:cNvSpPr>
            <p:nvPr/>
          </p:nvSpPr>
          <p:spPr bwMode="auto">
            <a:xfrm>
              <a:off x="3738563" y="4369718"/>
              <a:ext cx="358775" cy="88900"/>
            </a:xfrm>
            <a:prstGeom prst="rect">
              <a:avLst/>
            </a:prstGeom>
            <a:solidFill>
              <a:srgbClr val="9999FF"/>
            </a:solidFill>
            <a:ln w="7938">
              <a:solidFill>
                <a:srgbClr val="000000"/>
              </a:solidFill>
              <a:miter lim="800000"/>
              <a:headEnd/>
              <a:tailEnd/>
            </a:ln>
          </p:spPr>
          <p:txBody>
            <a:bodyPr/>
            <a:lstStyle/>
            <a:p>
              <a:endParaRPr lang="es-MX"/>
            </a:p>
          </p:txBody>
        </p:sp>
        <p:sp>
          <p:nvSpPr>
            <p:cNvPr id="20502" name="Rectangle 22"/>
            <p:cNvSpPr>
              <a:spLocks noChangeArrowheads="1"/>
            </p:cNvSpPr>
            <p:nvPr/>
          </p:nvSpPr>
          <p:spPr bwMode="auto">
            <a:xfrm>
              <a:off x="3709988" y="4147468"/>
              <a:ext cx="387350" cy="87313"/>
            </a:xfrm>
            <a:prstGeom prst="rect">
              <a:avLst/>
            </a:prstGeom>
            <a:solidFill>
              <a:srgbClr val="9999FF"/>
            </a:solidFill>
            <a:ln w="7938">
              <a:solidFill>
                <a:srgbClr val="000000"/>
              </a:solidFill>
              <a:miter lim="800000"/>
              <a:headEnd/>
              <a:tailEnd/>
            </a:ln>
          </p:spPr>
          <p:txBody>
            <a:bodyPr/>
            <a:lstStyle/>
            <a:p>
              <a:endParaRPr lang="es-MX"/>
            </a:p>
          </p:txBody>
        </p:sp>
        <p:sp>
          <p:nvSpPr>
            <p:cNvPr id="20503" name="Rectangle 23"/>
            <p:cNvSpPr>
              <a:spLocks noChangeArrowheads="1"/>
            </p:cNvSpPr>
            <p:nvPr/>
          </p:nvSpPr>
          <p:spPr bwMode="auto">
            <a:xfrm>
              <a:off x="3665538" y="3923631"/>
              <a:ext cx="431800" cy="87312"/>
            </a:xfrm>
            <a:prstGeom prst="rect">
              <a:avLst/>
            </a:prstGeom>
            <a:solidFill>
              <a:srgbClr val="9999FF"/>
            </a:solidFill>
            <a:ln w="7938">
              <a:solidFill>
                <a:srgbClr val="000000"/>
              </a:solidFill>
              <a:miter lim="800000"/>
              <a:headEnd/>
              <a:tailEnd/>
            </a:ln>
          </p:spPr>
          <p:txBody>
            <a:bodyPr/>
            <a:lstStyle/>
            <a:p>
              <a:endParaRPr lang="es-MX"/>
            </a:p>
          </p:txBody>
        </p:sp>
        <p:sp>
          <p:nvSpPr>
            <p:cNvPr id="20504" name="Rectangle 24"/>
            <p:cNvSpPr>
              <a:spLocks noChangeArrowheads="1"/>
            </p:cNvSpPr>
            <p:nvPr/>
          </p:nvSpPr>
          <p:spPr bwMode="auto">
            <a:xfrm>
              <a:off x="3689350" y="3699793"/>
              <a:ext cx="407988" cy="90488"/>
            </a:xfrm>
            <a:prstGeom prst="rect">
              <a:avLst/>
            </a:prstGeom>
            <a:solidFill>
              <a:srgbClr val="9999FF"/>
            </a:solidFill>
            <a:ln w="7938">
              <a:solidFill>
                <a:srgbClr val="000000"/>
              </a:solidFill>
              <a:miter lim="800000"/>
              <a:headEnd/>
              <a:tailEnd/>
            </a:ln>
          </p:spPr>
          <p:txBody>
            <a:bodyPr/>
            <a:lstStyle/>
            <a:p>
              <a:endParaRPr lang="es-MX"/>
            </a:p>
          </p:txBody>
        </p:sp>
        <p:sp>
          <p:nvSpPr>
            <p:cNvPr id="20505" name="Rectangle 25"/>
            <p:cNvSpPr>
              <a:spLocks noChangeArrowheads="1"/>
            </p:cNvSpPr>
            <p:nvPr/>
          </p:nvSpPr>
          <p:spPr bwMode="auto">
            <a:xfrm>
              <a:off x="3582988" y="3475956"/>
              <a:ext cx="514350" cy="90487"/>
            </a:xfrm>
            <a:prstGeom prst="rect">
              <a:avLst/>
            </a:prstGeom>
            <a:solidFill>
              <a:srgbClr val="9999FF"/>
            </a:solidFill>
            <a:ln w="7938">
              <a:solidFill>
                <a:srgbClr val="000000"/>
              </a:solidFill>
              <a:miter lim="800000"/>
              <a:headEnd/>
              <a:tailEnd/>
            </a:ln>
          </p:spPr>
          <p:txBody>
            <a:bodyPr/>
            <a:lstStyle/>
            <a:p>
              <a:endParaRPr lang="es-MX"/>
            </a:p>
          </p:txBody>
        </p:sp>
        <p:sp>
          <p:nvSpPr>
            <p:cNvPr id="20506" name="Rectangle 26"/>
            <p:cNvSpPr>
              <a:spLocks noChangeArrowheads="1"/>
            </p:cNvSpPr>
            <p:nvPr/>
          </p:nvSpPr>
          <p:spPr bwMode="auto">
            <a:xfrm>
              <a:off x="3590925" y="3252118"/>
              <a:ext cx="506413" cy="88900"/>
            </a:xfrm>
            <a:prstGeom prst="rect">
              <a:avLst/>
            </a:prstGeom>
            <a:solidFill>
              <a:srgbClr val="9999FF"/>
            </a:solidFill>
            <a:ln w="7938">
              <a:solidFill>
                <a:srgbClr val="000000"/>
              </a:solidFill>
              <a:miter lim="800000"/>
              <a:headEnd/>
              <a:tailEnd/>
            </a:ln>
          </p:spPr>
          <p:txBody>
            <a:bodyPr/>
            <a:lstStyle/>
            <a:p>
              <a:endParaRPr lang="es-MX"/>
            </a:p>
          </p:txBody>
        </p:sp>
        <p:sp>
          <p:nvSpPr>
            <p:cNvPr id="20507" name="Rectangle 27"/>
            <p:cNvSpPr>
              <a:spLocks noChangeArrowheads="1"/>
            </p:cNvSpPr>
            <p:nvPr/>
          </p:nvSpPr>
          <p:spPr bwMode="auto">
            <a:xfrm>
              <a:off x="3611563" y="3028281"/>
              <a:ext cx="485775" cy="90487"/>
            </a:xfrm>
            <a:prstGeom prst="rect">
              <a:avLst/>
            </a:prstGeom>
            <a:solidFill>
              <a:srgbClr val="9999FF"/>
            </a:solidFill>
            <a:ln w="7938">
              <a:solidFill>
                <a:srgbClr val="000000"/>
              </a:solidFill>
              <a:miter lim="800000"/>
              <a:headEnd/>
              <a:tailEnd/>
            </a:ln>
          </p:spPr>
          <p:txBody>
            <a:bodyPr/>
            <a:lstStyle/>
            <a:p>
              <a:endParaRPr lang="es-MX"/>
            </a:p>
          </p:txBody>
        </p:sp>
        <p:sp>
          <p:nvSpPr>
            <p:cNvPr id="20508" name="Rectangle 28"/>
            <p:cNvSpPr>
              <a:spLocks noChangeArrowheads="1"/>
            </p:cNvSpPr>
            <p:nvPr/>
          </p:nvSpPr>
          <p:spPr bwMode="auto">
            <a:xfrm>
              <a:off x="3584575" y="2804443"/>
              <a:ext cx="512763" cy="90488"/>
            </a:xfrm>
            <a:prstGeom prst="rect">
              <a:avLst/>
            </a:prstGeom>
            <a:solidFill>
              <a:srgbClr val="9999FF"/>
            </a:solidFill>
            <a:ln w="7938">
              <a:solidFill>
                <a:srgbClr val="000000"/>
              </a:solidFill>
              <a:miter lim="800000"/>
              <a:headEnd/>
              <a:tailEnd/>
            </a:ln>
          </p:spPr>
          <p:txBody>
            <a:bodyPr/>
            <a:lstStyle/>
            <a:p>
              <a:endParaRPr lang="es-MX"/>
            </a:p>
          </p:txBody>
        </p:sp>
        <p:sp>
          <p:nvSpPr>
            <p:cNvPr id="20509" name="Rectangle 29"/>
            <p:cNvSpPr>
              <a:spLocks noChangeArrowheads="1"/>
            </p:cNvSpPr>
            <p:nvPr/>
          </p:nvSpPr>
          <p:spPr bwMode="auto">
            <a:xfrm>
              <a:off x="3567113" y="2583781"/>
              <a:ext cx="530225" cy="87312"/>
            </a:xfrm>
            <a:prstGeom prst="rect">
              <a:avLst/>
            </a:prstGeom>
            <a:solidFill>
              <a:srgbClr val="9999FF"/>
            </a:solidFill>
            <a:ln w="7938">
              <a:solidFill>
                <a:srgbClr val="000000"/>
              </a:solidFill>
              <a:miter lim="800000"/>
              <a:headEnd/>
              <a:tailEnd/>
            </a:ln>
          </p:spPr>
          <p:txBody>
            <a:bodyPr/>
            <a:lstStyle/>
            <a:p>
              <a:endParaRPr lang="es-MX"/>
            </a:p>
          </p:txBody>
        </p:sp>
        <p:sp>
          <p:nvSpPr>
            <p:cNvPr id="20510" name="Rectangle 30"/>
            <p:cNvSpPr>
              <a:spLocks noChangeArrowheads="1"/>
            </p:cNvSpPr>
            <p:nvPr/>
          </p:nvSpPr>
          <p:spPr bwMode="auto">
            <a:xfrm>
              <a:off x="3508375" y="2359943"/>
              <a:ext cx="588963" cy="87313"/>
            </a:xfrm>
            <a:prstGeom prst="rect">
              <a:avLst/>
            </a:prstGeom>
            <a:solidFill>
              <a:srgbClr val="9999FF"/>
            </a:solidFill>
            <a:ln w="7938">
              <a:solidFill>
                <a:srgbClr val="000000"/>
              </a:solidFill>
              <a:miter lim="800000"/>
              <a:headEnd/>
              <a:tailEnd/>
            </a:ln>
          </p:spPr>
          <p:txBody>
            <a:bodyPr/>
            <a:lstStyle/>
            <a:p>
              <a:endParaRPr lang="es-MX"/>
            </a:p>
          </p:txBody>
        </p:sp>
        <p:sp>
          <p:nvSpPr>
            <p:cNvPr id="20511" name="Rectangle 31"/>
            <p:cNvSpPr>
              <a:spLocks noChangeArrowheads="1"/>
            </p:cNvSpPr>
            <p:nvPr/>
          </p:nvSpPr>
          <p:spPr bwMode="auto">
            <a:xfrm>
              <a:off x="3409950" y="2136106"/>
              <a:ext cx="687388" cy="88900"/>
            </a:xfrm>
            <a:prstGeom prst="rect">
              <a:avLst/>
            </a:prstGeom>
            <a:solidFill>
              <a:srgbClr val="9999FF"/>
            </a:solidFill>
            <a:ln w="7938">
              <a:solidFill>
                <a:srgbClr val="000000"/>
              </a:solidFill>
              <a:miter lim="800000"/>
              <a:headEnd/>
              <a:tailEnd/>
            </a:ln>
          </p:spPr>
          <p:txBody>
            <a:bodyPr/>
            <a:lstStyle/>
            <a:p>
              <a:endParaRPr lang="es-MX"/>
            </a:p>
          </p:txBody>
        </p:sp>
        <p:sp>
          <p:nvSpPr>
            <p:cNvPr id="20512" name="Rectangle 32"/>
            <p:cNvSpPr>
              <a:spLocks noChangeArrowheads="1"/>
            </p:cNvSpPr>
            <p:nvPr/>
          </p:nvSpPr>
          <p:spPr bwMode="auto">
            <a:xfrm>
              <a:off x="3498850" y="1912268"/>
              <a:ext cx="598488" cy="88900"/>
            </a:xfrm>
            <a:prstGeom prst="rect">
              <a:avLst/>
            </a:prstGeom>
            <a:solidFill>
              <a:srgbClr val="9999FF"/>
            </a:solidFill>
            <a:ln w="7938">
              <a:solidFill>
                <a:srgbClr val="000000"/>
              </a:solidFill>
              <a:miter lim="800000"/>
              <a:headEnd/>
              <a:tailEnd/>
            </a:ln>
          </p:spPr>
          <p:txBody>
            <a:bodyPr/>
            <a:lstStyle/>
            <a:p>
              <a:endParaRPr lang="es-MX"/>
            </a:p>
          </p:txBody>
        </p:sp>
        <p:sp>
          <p:nvSpPr>
            <p:cNvPr id="20513" name="Rectangle 33"/>
            <p:cNvSpPr>
              <a:spLocks noChangeArrowheads="1"/>
            </p:cNvSpPr>
            <p:nvPr/>
          </p:nvSpPr>
          <p:spPr bwMode="auto">
            <a:xfrm>
              <a:off x="3371850" y="1690018"/>
              <a:ext cx="725488" cy="87313"/>
            </a:xfrm>
            <a:prstGeom prst="rect">
              <a:avLst/>
            </a:prstGeom>
            <a:solidFill>
              <a:srgbClr val="9999FF"/>
            </a:solidFill>
            <a:ln w="7938">
              <a:solidFill>
                <a:srgbClr val="000000"/>
              </a:solidFill>
              <a:miter lim="800000"/>
              <a:headEnd/>
              <a:tailEnd/>
            </a:ln>
          </p:spPr>
          <p:txBody>
            <a:bodyPr/>
            <a:lstStyle/>
            <a:p>
              <a:endParaRPr lang="es-MX"/>
            </a:p>
          </p:txBody>
        </p:sp>
        <p:sp>
          <p:nvSpPr>
            <p:cNvPr id="20514" name="Rectangle 34"/>
            <p:cNvSpPr>
              <a:spLocks noChangeArrowheads="1"/>
            </p:cNvSpPr>
            <p:nvPr/>
          </p:nvSpPr>
          <p:spPr bwMode="auto">
            <a:xfrm>
              <a:off x="3422650" y="5263481"/>
              <a:ext cx="117475" cy="88900"/>
            </a:xfrm>
            <a:prstGeom prst="rect">
              <a:avLst/>
            </a:prstGeom>
            <a:solidFill>
              <a:srgbClr val="993366"/>
            </a:solidFill>
            <a:ln w="7938">
              <a:solidFill>
                <a:srgbClr val="000000"/>
              </a:solidFill>
              <a:miter lim="800000"/>
              <a:headEnd/>
              <a:tailEnd/>
            </a:ln>
          </p:spPr>
          <p:txBody>
            <a:bodyPr/>
            <a:lstStyle/>
            <a:p>
              <a:endParaRPr lang="es-MX"/>
            </a:p>
          </p:txBody>
        </p:sp>
        <p:sp>
          <p:nvSpPr>
            <p:cNvPr id="20515" name="Rectangle 35"/>
            <p:cNvSpPr>
              <a:spLocks noChangeArrowheads="1"/>
            </p:cNvSpPr>
            <p:nvPr/>
          </p:nvSpPr>
          <p:spPr bwMode="auto">
            <a:xfrm>
              <a:off x="3597275" y="5039643"/>
              <a:ext cx="87313" cy="88900"/>
            </a:xfrm>
            <a:prstGeom prst="rect">
              <a:avLst/>
            </a:prstGeom>
            <a:solidFill>
              <a:srgbClr val="993366"/>
            </a:solidFill>
            <a:ln w="7938">
              <a:solidFill>
                <a:srgbClr val="000000"/>
              </a:solidFill>
              <a:miter lim="800000"/>
              <a:headEnd/>
              <a:tailEnd/>
            </a:ln>
          </p:spPr>
          <p:txBody>
            <a:bodyPr/>
            <a:lstStyle/>
            <a:p>
              <a:endParaRPr lang="es-MX"/>
            </a:p>
          </p:txBody>
        </p:sp>
        <p:sp>
          <p:nvSpPr>
            <p:cNvPr id="20516" name="Rectangle 36"/>
            <p:cNvSpPr>
              <a:spLocks noChangeArrowheads="1"/>
            </p:cNvSpPr>
            <p:nvPr/>
          </p:nvSpPr>
          <p:spPr bwMode="auto">
            <a:xfrm>
              <a:off x="3713163" y="4817393"/>
              <a:ext cx="88900" cy="87313"/>
            </a:xfrm>
            <a:prstGeom prst="rect">
              <a:avLst/>
            </a:prstGeom>
            <a:solidFill>
              <a:srgbClr val="993366"/>
            </a:solidFill>
            <a:ln w="7938">
              <a:solidFill>
                <a:srgbClr val="000000"/>
              </a:solidFill>
              <a:miter lim="800000"/>
              <a:headEnd/>
              <a:tailEnd/>
            </a:ln>
          </p:spPr>
          <p:txBody>
            <a:bodyPr/>
            <a:lstStyle/>
            <a:p>
              <a:endParaRPr lang="es-MX"/>
            </a:p>
          </p:txBody>
        </p:sp>
        <p:sp>
          <p:nvSpPr>
            <p:cNvPr id="20517" name="Rectangle 37"/>
            <p:cNvSpPr>
              <a:spLocks noChangeArrowheads="1"/>
            </p:cNvSpPr>
            <p:nvPr/>
          </p:nvSpPr>
          <p:spPr bwMode="auto">
            <a:xfrm>
              <a:off x="3730625" y="4593556"/>
              <a:ext cx="57150" cy="88900"/>
            </a:xfrm>
            <a:prstGeom prst="rect">
              <a:avLst/>
            </a:prstGeom>
            <a:solidFill>
              <a:srgbClr val="993366"/>
            </a:solidFill>
            <a:ln w="7938">
              <a:solidFill>
                <a:srgbClr val="000000"/>
              </a:solidFill>
              <a:miter lim="800000"/>
              <a:headEnd/>
              <a:tailEnd/>
            </a:ln>
          </p:spPr>
          <p:txBody>
            <a:bodyPr/>
            <a:lstStyle/>
            <a:p>
              <a:endParaRPr lang="es-MX"/>
            </a:p>
          </p:txBody>
        </p:sp>
        <p:sp>
          <p:nvSpPr>
            <p:cNvPr id="20518" name="Rectangle 38"/>
            <p:cNvSpPr>
              <a:spLocks noChangeArrowheads="1"/>
            </p:cNvSpPr>
            <p:nvPr/>
          </p:nvSpPr>
          <p:spPr bwMode="auto">
            <a:xfrm>
              <a:off x="3689350" y="4369718"/>
              <a:ext cx="49213" cy="88900"/>
            </a:xfrm>
            <a:prstGeom prst="rect">
              <a:avLst/>
            </a:prstGeom>
            <a:solidFill>
              <a:srgbClr val="993366"/>
            </a:solidFill>
            <a:ln w="7938">
              <a:solidFill>
                <a:srgbClr val="000000"/>
              </a:solidFill>
              <a:miter lim="800000"/>
              <a:headEnd/>
              <a:tailEnd/>
            </a:ln>
          </p:spPr>
          <p:txBody>
            <a:bodyPr/>
            <a:lstStyle/>
            <a:p>
              <a:endParaRPr lang="es-MX"/>
            </a:p>
          </p:txBody>
        </p:sp>
        <p:sp>
          <p:nvSpPr>
            <p:cNvPr id="20519" name="Rectangle 39"/>
            <p:cNvSpPr>
              <a:spLocks noChangeArrowheads="1"/>
            </p:cNvSpPr>
            <p:nvPr/>
          </p:nvSpPr>
          <p:spPr bwMode="auto">
            <a:xfrm>
              <a:off x="3660775" y="4147468"/>
              <a:ext cx="49213" cy="87313"/>
            </a:xfrm>
            <a:prstGeom prst="rect">
              <a:avLst/>
            </a:prstGeom>
            <a:solidFill>
              <a:srgbClr val="993366"/>
            </a:solidFill>
            <a:ln w="7938">
              <a:solidFill>
                <a:srgbClr val="000000"/>
              </a:solidFill>
              <a:miter lim="800000"/>
              <a:headEnd/>
              <a:tailEnd/>
            </a:ln>
          </p:spPr>
          <p:txBody>
            <a:bodyPr/>
            <a:lstStyle/>
            <a:p>
              <a:endParaRPr lang="es-MX"/>
            </a:p>
          </p:txBody>
        </p:sp>
        <p:sp>
          <p:nvSpPr>
            <p:cNvPr id="20520" name="Rectangle 40"/>
            <p:cNvSpPr>
              <a:spLocks noChangeArrowheads="1"/>
            </p:cNvSpPr>
            <p:nvPr/>
          </p:nvSpPr>
          <p:spPr bwMode="auto">
            <a:xfrm>
              <a:off x="3600450" y="3923631"/>
              <a:ext cx="65088" cy="87312"/>
            </a:xfrm>
            <a:prstGeom prst="rect">
              <a:avLst/>
            </a:prstGeom>
            <a:solidFill>
              <a:srgbClr val="993366"/>
            </a:solidFill>
            <a:ln w="7938">
              <a:solidFill>
                <a:srgbClr val="000000"/>
              </a:solidFill>
              <a:miter lim="800000"/>
              <a:headEnd/>
              <a:tailEnd/>
            </a:ln>
          </p:spPr>
          <p:txBody>
            <a:bodyPr/>
            <a:lstStyle/>
            <a:p>
              <a:endParaRPr lang="es-MX"/>
            </a:p>
          </p:txBody>
        </p:sp>
        <p:sp>
          <p:nvSpPr>
            <p:cNvPr id="20521" name="Rectangle 41"/>
            <p:cNvSpPr>
              <a:spLocks noChangeArrowheads="1"/>
            </p:cNvSpPr>
            <p:nvPr/>
          </p:nvSpPr>
          <p:spPr bwMode="auto">
            <a:xfrm>
              <a:off x="3635375" y="3699793"/>
              <a:ext cx="53975" cy="90488"/>
            </a:xfrm>
            <a:prstGeom prst="rect">
              <a:avLst/>
            </a:prstGeom>
            <a:solidFill>
              <a:srgbClr val="993366"/>
            </a:solidFill>
            <a:ln w="7938">
              <a:solidFill>
                <a:srgbClr val="000000"/>
              </a:solidFill>
              <a:miter lim="800000"/>
              <a:headEnd/>
              <a:tailEnd/>
            </a:ln>
          </p:spPr>
          <p:txBody>
            <a:bodyPr/>
            <a:lstStyle/>
            <a:p>
              <a:endParaRPr lang="es-MX"/>
            </a:p>
          </p:txBody>
        </p:sp>
        <p:sp>
          <p:nvSpPr>
            <p:cNvPr id="20522" name="Rectangle 42"/>
            <p:cNvSpPr>
              <a:spLocks noChangeArrowheads="1"/>
            </p:cNvSpPr>
            <p:nvPr/>
          </p:nvSpPr>
          <p:spPr bwMode="auto">
            <a:xfrm>
              <a:off x="3519488" y="3475956"/>
              <a:ext cx="63500" cy="90487"/>
            </a:xfrm>
            <a:prstGeom prst="rect">
              <a:avLst/>
            </a:prstGeom>
            <a:solidFill>
              <a:srgbClr val="993366"/>
            </a:solidFill>
            <a:ln w="7938">
              <a:solidFill>
                <a:srgbClr val="000000"/>
              </a:solidFill>
              <a:miter lim="800000"/>
              <a:headEnd/>
              <a:tailEnd/>
            </a:ln>
          </p:spPr>
          <p:txBody>
            <a:bodyPr/>
            <a:lstStyle/>
            <a:p>
              <a:endParaRPr lang="es-MX"/>
            </a:p>
          </p:txBody>
        </p:sp>
        <p:sp>
          <p:nvSpPr>
            <p:cNvPr id="20523" name="Rectangle 43"/>
            <p:cNvSpPr>
              <a:spLocks noChangeArrowheads="1"/>
            </p:cNvSpPr>
            <p:nvPr/>
          </p:nvSpPr>
          <p:spPr bwMode="auto">
            <a:xfrm>
              <a:off x="3519488" y="3252118"/>
              <a:ext cx="71437" cy="88900"/>
            </a:xfrm>
            <a:prstGeom prst="rect">
              <a:avLst/>
            </a:prstGeom>
            <a:solidFill>
              <a:srgbClr val="993366"/>
            </a:solidFill>
            <a:ln w="7938">
              <a:solidFill>
                <a:srgbClr val="000000"/>
              </a:solidFill>
              <a:miter lim="800000"/>
              <a:headEnd/>
              <a:tailEnd/>
            </a:ln>
          </p:spPr>
          <p:txBody>
            <a:bodyPr/>
            <a:lstStyle/>
            <a:p>
              <a:endParaRPr lang="es-MX"/>
            </a:p>
          </p:txBody>
        </p:sp>
        <p:sp>
          <p:nvSpPr>
            <p:cNvPr id="20524" name="Rectangle 44"/>
            <p:cNvSpPr>
              <a:spLocks noChangeArrowheads="1"/>
            </p:cNvSpPr>
            <p:nvPr/>
          </p:nvSpPr>
          <p:spPr bwMode="auto">
            <a:xfrm>
              <a:off x="3552825" y="3028281"/>
              <a:ext cx="58738" cy="90487"/>
            </a:xfrm>
            <a:prstGeom prst="rect">
              <a:avLst/>
            </a:prstGeom>
            <a:solidFill>
              <a:srgbClr val="993366"/>
            </a:solidFill>
            <a:ln w="7938">
              <a:solidFill>
                <a:srgbClr val="000000"/>
              </a:solidFill>
              <a:miter lim="800000"/>
              <a:headEnd/>
              <a:tailEnd/>
            </a:ln>
          </p:spPr>
          <p:txBody>
            <a:bodyPr/>
            <a:lstStyle/>
            <a:p>
              <a:endParaRPr lang="es-MX"/>
            </a:p>
          </p:txBody>
        </p:sp>
        <p:sp>
          <p:nvSpPr>
            <p:cNvPr id="20525" name="Rectangle 45"/>
            <p:cNvSpPr>
              <a:spLocks noChangeArrowheads="1"/>
            </p:cNvSpPr>
            <p:nvPr/>
          </p:nvSpPr>
          <p:spPr bwMode="auto">
            <a:xfrm>
              <a:off x="3506788" y="2804443"/>
              <a:ext cx="77787" cy="90488"/>
            </a:xfrm>
            <a:prstGeom prst="rect">
              <a:avLst/>
            </a:prstGeom>
            <a:solidFill>
              <a:srgbClr val="993366"/>
            </a:solidFill>
            <a:ln w="7938">
              <a:solidFill>
                <a:srgbClr val="000000"/>
              </a:solidFill>
              <a:miter lim="800000"/>
              <a:headEnd/>
              <a:tailEnd/>
            </a:ln>
          </p:spPr>
          <p:txBody>
            <a:bodyPr/>
            <a:lstStyle/>
            <a:p>
              <a:endParaRPr lang="es-MX"/>
            </a:p>
          </p:txBody>
        </p:sp>
        <p:sp>
          <p:nvSpPr>
            <p:cNvPr id="20526" name="Rectangle 46"/>
            <p:cNvSpPr>
              <a:spLocks noChangeArrowheads="1"/>
            </p:cNvSpPr>
            <p:nvPr/>
          </p:nvSpPr>
          <p:spPr bwMode="auto">
            <a:xfrm>
              <a:off x="3525838" y="2583781"/>
              <a:ext cx="41275" cy="87312"/>
            </a:xfrm>
            <a:prstGeom prst="rect">
              <a:avLst/>
            </a:prstGeom>
            <a:solidFill>
              <a:srgbClr val="993366"/>
            </a:solidFill>
            <a:ln w="7938">
              <a:solidFill>
                <a:srgbClr val="000000"/>
              </a:solidFill>
              <a:miter lim="800000"/>
              <a:headEnd/>
              <a:tailEnd/>
            </a:ln>
          </p:spPr>
          <p:txBody>
            <a:bodyPr/>
            <a:lstStyle/>
            <a:p>
              <a:endParaRPr lang="es-MX"/>
            </a:p>
          </p:txBody>
        </p:sp>
        <p:sp>
          <p:nvSpPr>
            <p:cNvPr id="20527" name="Rectangle 47"/>
            <p:cNvSpPr>
              <a:spLocks noChangeArrowheads="1"/>
            </p:cNvSpPr>
            <p:nvPr/>
          </p:nvSpPr>
          <p:spPr bwMode="auto">
            <a:xfrm>
              <a:off x="3463925" y="2359943"/>
              <a:ext cx="44450" cy="87313"/>
            </a:xfrm>
            <a:prstGeom prst="rect">
              <a:avLst/>
            </a:prstGeom>
            <a:solidFill>
              <a:srgbClr val="993366"/>
            </a:solidFill>
            <a:ln w="7938">
              <a:solidFill>
                <a:srgbClr val="000000"/>
              </a:solidFill>
              <a:miter lim="800000"/>
              <a:headEnd/>
              <a:tailEnd/>
            </a:ln>
          </p:spPr>
          <p:txBody>
            <a:bodyPr/>
            <a:lstStyle/>
            <a:p>
              <a:endParaRPr lang="es-MX"/>
            </a:p>
          </p:txBody>
        </p:sp>
        <p:sp>
          <p:nvSpPr>
            <p:cNvPr id="20528" name="Rectangle 48"/>
            <p:cNvSpPr>
              <a:spLocks noChangeArrowheads="1"/>
            </p:cNvSpPr>
            <p:nvPr/>
          </p:nvSpPr>
          <p:spPr bwMode="auto">
            <a:xfrm>
              <a:off x="3389313" y="2136106"/>
              <a:ext cx="20637" cy="88900"/>
            </a:xfrm>
            <a:prstGeom prst="rect">
              <a:avLst/>
            </a:prstGeom>
            <a:solidFill>
              <a:srgbClr val="993366"/>
            </a:solidFill>
            <a:ln w="7938">
              <a:solidFill>
                <a:srgbClr val="000000"/>
              </a:solidFill>
              <a:miter lim="800000"/>
              <a:headEnd/>
              <a:tailEnd/>
            </a:ln>
          </p:spPr>
          <p:txBody>
            <a:bodyPr/>
            <a:lstStyle/>
            <a:p>
              <a:endParaRPr lang="es-MX"/>
            </a:p>
          </p:txBody>
        </p:sp>
        <p:sp>
          <p:nvSpPr>
            <p:cNvPr id="20529" name="Rectangle 49"/>
            <p:cNvSpPr>
              <a:spLocks noChangeArrowheads="1"/>
            </p:cNvSpPr>
            <p:nvPr/>
          </p:nvSpPr>
          <p:spPr bwMode="auto">
            <a:xfrm>
              <a:off x="3462338" y="1912268"/>
              <a:ext cx="36512" cy="88900"/>
            </a:xfrm>
            <a:prstGeom prst="rect">
              <a:avLst/>
            </a:prstGeom>
            <a:solidFill>
              <a:srgbClr val="993366"/>
            </a:solidFill>
            <a:ln w="7938">
              <a:solidFill>
                <a:srgbClr val="000000"/>
              </a:solidFill>
              <a:miter lim="800000"/>
              <a:headEnd/>
              <a:tailEnd/>
            </a:ln>
          </p:spPr>
          <p:txBody>
            <a:bodyPr/>
            <a:lstStyle/>
            <a:p>
              <a:endParaRPr lang="es-MX"/>
            </a:p>
          </p:txBody>
        </p:sp>
        <p:sp>
          <p:nvSpPr>
            <p:cNvPr id="20530" name="Rectangle 50"/>
            <p:cNvSpPr>
              <a:spLocks noChangeArrowheads="1"/>
            </p:cNvSpPr>
            <p:nvPr/>
          </p:nvSpPr>
          <p:spPr bwMode="auto">
            <a:xfrm>
              <a:off x="3314700" y="1690018"/>
              <a:ext cx="57150" cy="87313"/>
            </a:xfrm>
            <a:prstGeom prst="rect">
              <a:avLst/>
            </a:prstGeom>
            <a:solidFill>
              <a:srgbClr val="993366"/>
            </a:solidFill>
            <a:ln w="7938">
              <a:solidFill>
                <a:srgbClr val="000000"/>
              </a:solidFill>
              <a:miter lim="800000"/>
              <a:headEnd/>
              <a:tailEnd/>
            </a:ln>
          </p:spPr>
          <p:txBody>
            <a:bodyPr/>
            <a:lstStyle/>
            <a:p>
              <a:endParaRPr lang="es-MX"/>
            </a:p>
          </p:txBody>
        </p:sp>
        <p:sp>
          <p:nvSpPr>
            <p:cNvPr id="20531" name="Rectangle 51"/>
            <p:cNvSpPr>
              <a:spLocks noChangeArrowheads="1"/>
            </p:cNvSpPr>
            <p:nvPr/>
          </p:nvSpPr>
          <p:spPr bwMode="auto">
            <a:xfrm>
              <a:off x="3394075" y="5263481"/>
              <a:ext cx="28575" cy="88900"/>
            </a:xfrm>
            <a:prstGeom prst="rect">
              <a:avLst/>
            </a:prstGeom>
            <a:solidFill>
              <a:srgbClr val="FFFFCC"/>
            </a:solidFill>
            <a:ln w="7938">
              <a:solidFill>
                <a:srgbClr val="000000"/>
              </a:solidFill>
              <a:miter lim="800000"/>
              <a:headEnd/>
              <a:tailEnd/>
            </a:ln>
          </p:spPr>
          <p:txBody>
            <a:bodyPr/>
            <a:lstStyle/>
            <a:p>
              <a:endParaRPr lang="es-MX"/>
            </a:p>
          </p:txBody>
        </p:sp>
        <p:sp>
          <p:nvSpPr>
            <p:cNvPr id="20532" name="Rectangle 52"/>
            <p:cNvSpPr>
              <a:spLocks noChangeArrowheads="1"/>
            </p:cNvSpPr>
            <p:nvPr/>
          </p:nvSpPr>
          <p:spPr bwMode="auto">
            <a:xfrm>
              <a:off x="3584575" y="5039643"/>
              <a:ext cx="12700" cy="88900"/>
            </a:xfrm>
            <a:prstGeom prst="rect">
              <a:avLst/>
            </a:prstGeom>
            <a:solidFill>
              <a:srgbClr val="FFFFCC"/>
            </a:solidFill>
            <a:ln w="7938">
              <a:solidFill>
                <a:srgbClr val="000000"/>
              </a:solidFill>
              <a:miter lim="800000"/>
              <a:headEnd/>
              <a:tailEnd/>
            </a:ln>
          </p:spPr>
          <p:txBody>
            <a:bodyPr/>
            <a:lstStyle/>
            <a:p>
              <a:endParaRPr lang="es-MX"/>
            </a:p>
          </p:txBody>
        </p:sp>
        <p:sp>
          <p:nvSpPr>
            <p:cNvPr id="20533" name="Rectangle 53"/>
            <p:cNvSpPr>
              <a:spLocks noChangeArrowheads="1"/>
            </p:cNvSpPr>
            <p:nvPr/>
          </p:nvSpPr>
          <p:spPr bwMode="auto">
            <a:xfrm>
              <a:off x="3695700" y="4817393"/>
              <a:ext cx="17463" cy="87313"/>
            </a:xfrm>
            <a:prstGeom prst="rect">
              <a:avLst/>
            </a:prstGeom>
            <a:solidFill>
              <a:srgbClr val="FFFFCC"/>
            </a:solidFill>
            <a:ln w="7938">
              <a:solidFill>
                <a:srgbClr val="000000"/>
              </a:solidFill>
              <a:miter lim="800000"/>
              <a:headEnd/>
              <a:tailEnd/>
            </a:ln>
          </p:spPr>
          <p:txBody>
            <a:bodyPr/>
            <a:lstStyle/>
            <a:p>
              <a:endParaRPr lang="es-MX"/>
            </a:p>
          </p:txBody>
        </p:sp>
        <p:sp>
          <p:nvSpPr>
            <p:cNvPr id="20534" name="Rectangle 54"/>
            <p:cNvSpPr>
              <a:spLocks noChangeArrowheads="1"/>
            </p:cNvSpPr>
            <p:nvPr/>
          </p:nvSpPr>
          <p:spPr bwMode="auto">
            <a:xfrm>
              <a:off x="3717925" y="4593556"/>
              <a:ext cx="12700" cy="88900"/>
            </a:xfrm>
            <a:prstGeom prst="rect">
              <a:avLst/>
            </a:prstGeom>
            <a:solidFill>
              <a:srgbClr val="FFFFCC"/>
            </a:solidFill>
            <a:ln w="7938">
              <a:solidFill>
                <a:srgbClr val="000000"/>
              </a:solidFill>
              <a:miter lim="800000"/>
              <a:headEnd/>
              <a:tailEnd/>
            </a:ln>
          </p:spPr>
          <p:txBody>
            <a:bodyPr/>
            <a:lstStyle/>
            <a:p>
              <a:endParaRPr lang="es-MX"/>
            </a:p>
          </p:txBody>
        </p:sp>
        <p:sp>
          <p:nvSpPr>
            <p:cNvPr id="20535" name="Rectangle 55"/>
            <p:cNvSpPr>
              <a:spLocks noChangeArrowheads="1"/>
            </p:cNvSpPr>
            <p:nvPr/>
          </p:nvSpPr>
          <p:spPr bwMode="auto">
            <a:xfrm>
              <a:off x="3663950" y="4369718"/>
              <a:ext cx="25400" cy="88900"/>
            </a:xfrm>
            <a:prstGeom prst="rect">
              <a:avLst/>
            </a:prstGeom>
            <a:solidFill>
              <a:srgbClr val="FFFFCC"/>
            </a:solidFill>
            <a:ln w="7938">
              <a:solidFill>
                <a:srgbClr val="000000"/>
              </a:solidFill>
              <a:miter lim="800000"/>
              <a:headEnd/>
              <a:tailEnd/>
            </a:ln>
          </p:spPr>
          <p:txBody>
            <a:bodyPr/>
            <a:lstStyle/>
            <a:p>
              <a:endParaRPr lang="es-MX"/>
            </a:p>
          </p:txBody>
        </p:sp>
        <p:sp>
          <p:nvSpPr>
            <p:cNvPr id="20536" name="Rectangle 56"/>
            <p:cNvSpPr>
              <a:spLocks noChangeArrowheads="1"/>
            </p:cNvSpPr>
            <p:nvPr/>
          </p:nvSpPr>
          <p:spPr bwMode="auto">
            <a:xfrm>
              <a:off x="3635375" y="4147468"/>
              <a:ext cx="25400" cy="87313"/>
            </a:xfrm>
            <a:prstGeom prst="rect">
              <a:avLst/>
            </a:prstGeom>
            <a:solidFill>
              <a:srgbClr val="FFFFCC"/>
            </a:solidFill>
            <a:ln w="7938">
              <a:solidFill>
                <a:srgbClr val="000000"/>
              </a:solidFill>
              <a:miter lim="800000"/>
              <a:headEnd/>
              <a:tailEnd/>
            </a:ln>
          </p:spPr>
          <p:txBody>
            <a:bodyPr/>
            <a:lstStyle/>
            <a:p>
              <a:endParaRPr lang="es-MX"/>
            </a:p>
          </p:txBody>
        </p:sp>
        <p:sp>
          <p:nvSpPr>
            <p:cNvPr id="20537" name="Rectangle 57"/>
            <p:cNvSpPr>
              <a:spLocks noChangeArrowheads="1"/>
            </p:cNvSpPr>
            <p:nvPr/>
          </p:nvSpPr>
          <p:spPr bwMode="auto">
            <a:xfrm>
              <a:off x="3586163" y="3923631"/>
              <a:ext cx="14287" cy="87312"/>
            </a:xfrm>
            <a:prstGeom prst="rect">
              <a:avLst/>
            </a:prstGeom>
            <a:solidFill>
              <a:srgbClr val="FFFFCC"/>
            </a:solidFill>
            <a:ln w="7938">
              <a:solidFill>
                <a:srgbClr val="000000"/>
              </a:solidFill>
              <a:miter lim="800000"/>
              <a:headEnd/>
              <a:tailEnd/>
            </a:ln>
          </p:spPr>
          <p:txBody>
            <a:bodyPr/>
            <a:lstStyle/>
            <a:p>
              <a:endParaRPr lang="es-MX"/>
            </a:p>
          </p:txBody>
        </p:sp>
        <p:sp>
          <p:nvSpPr>
            <p:cNvPr id="20538" name="Rectangle 58"/>
            <p:cNvSpPr>
              <a:spLocks noChangeArrowheads="1"/>
            </p:cNvSpPr>
            <p:nvPr/>
          </p:nvSpPr>
          <p:spPr bwMode="auto">
            <a:xfrm>
              <a:off x="3611563" y="3699793"/>
              <a:ext cx="23812" cy="90488"/>
            </a:xfrm>
            <a:prstGeom prst="rect">
              <a:avLst/>
            </a:prstGeom>
            <a:solidFill>
              <a:srgbClr val="FFFFCC"/>
            </a:solidFill>
            <a:ln w="7938">
              <a:solidFill>
                <a:srgbClr val="000000"/>
              </a:solidFill>
              <a:miter lim="800000"/>
              <a:headEnd/>
              <a:tailEnd/>
            </a:ln>
          </p:spPr>
          <p:txBody>
            <a:bodyPr/>
            <a:lstStyle/>
            <a:p>
              <a:endParaRPr lang="es-MX"/>
            </a:p>
          </p:txBody>
        </p:sp>
        <p:sp>
          <p:nvSpPr>
            <p:cNvPr id="20539" name="Rectangle 59"/>
            <p:cNvSpPr>
              <a:spLocks noChangeArrowheads="1"/>
            </p:cNvSpPr>
            <p:nvPr/>
          </p:nvSpPr>
          <p:spPr bwMode="auto">
            <a:xfrm>
              <a:off x="3494088" y="3475956"/>
              <a:ext cx="25400" cy="90487"/>
            </a:xfrm>
            <a:prstGeom prst="rect">
              <a:avLst/>
            </a:prstGeom>
            <a:solidFill>
              <a:srgbClr val="FFFFCC"/>
            </a:solidFill>
            <a:ln w="7938">
              <a:solidFill>
                <a:srgbClr val="000000"/>
              </a:solidFill>
              <a:miter lim="800000"/>
              <a:headEnd/>
              <a:tailEnd/>
            </a:ln>
          </p:spPr>
          <p:txBody>
            <a:bodyPr/>
            <a:lstStyle/>
            <a:p>
              <a:endParaRPr lang="es-MX"/>
            </a:p>
          </p:txBody>
        </p:sp>
        <p:sp>
          <p:nvSpPr>
            <p:cNvPr id="20540" name="Rectangle 60"/>
            <p:cNvSpPr>
              <a:spLocks noChangeArrowheads="1"/>
            </p:cNvSpPr>
            <p:nvPr/>
          </p:nvSpPr>
          <p:spPr bwMode="auto">
            <a:xfrm>
              <a:off x="3486150" y="3252118"/>
              <a:ext cx="33338" cy="88900"/>
            </a:xfrm>
            <a:prstGeom prst="rect">
              <a:avLst/>
            </a:prstGeom>
            <a:solidFill>
              <a:srgbClr val="FFFFCC"/>
            </a:solidFill>
            <a:ln w="7938">
              <a:solidFill>
                <a:srgbClr val="000000"/>
              </a:solidFill>
              <a:miter lim="800000"/>
              <a:headEnd/>
              <a:tailEnd/>
            </a:ln>
          </p:spPr>
          <p:txBody>
            <a:bodyPr/>
            <a:lstStyle/>
            <a:p>
              <a:endParaRPr lang="es-MX"/>
            </a:p>
          </p:txBody>
        </p:sp>
        <p:sp>
          <p:nvSpPr>
            <p:cNvPr id="20541" name="Rectangle 61"/>
            <p:cNvSpPr>
              <a:spLocks noChangeArrowheads="1"/>
            </p:cNvSpPr>
            <p:nvPr/>
          </p:nvSpPr>
          <p:spPr bwMode="auto">
            <a:xfrm>
              <a:off x="3517900" y="3028281"/>
              <a:ext cx="34925" cy="90487"/>
            </a:xfrm>
            <a:prstGeom prst="rect">
              <a:avLst/>
            </a:prstGeom>
            <a:solidFill>
              <a:srgbClr val="FFFFCC"/>
            </a:solidFill>
            <a:ln w="7938">
              <a:solidFill>
                <a:srgbClr val="000000"/>
              </a:solidFill>
              <a:miter lim="800000"/>
              <a:headEnd/>
              <a:tailEnd/>
            </a:ln>
          </p:spPr>
          <p:txBody>
            <a:bodyPr/>
            <a:lstStyle/>
            <a:p>
              <a:endParaRPr lang="es-MX"/>
            </a:p>
          </p:txBody>
        </p:sp>
        <p:sp>
          <p:nvSpPr>
            <p:cNvPr id="20542" name="Rectangle 62"/>
            <p:cNvSpPr>
              <a:spLocks noChangeArrowheads="1"/>
            </p:cNvSpPr>
            <p:nvPr/>
          </p:nvSpPr>
          <p:spPr bwMode="auto">
            <a:xfrm>
              <a:off x="3478213" y="2804443"/>
              <a:ext cx="28575" cy="90488"/>
            </a:xfrm>
            <a:prstGeom prst="rect">
              <a:avLst/>
            </a:prstGeom>
            <a:solidFill>
              <a:srgbClr val="FFFFCC"/>
            </a:solidFill>
            <a:ln w="7938">
              <a:solidFill>
                <a:srgbClr val="000000"/>
              </a:solidFill>
              <a:miter lim="800000"/>
              <a:headEnd/>
              <a:tailEnd/>
            </a:ln>
          </p:spPr>
          <p:txBody>
            <a:bodyPr/>
            <a:lstStyle/>
            <a:p>
              <a:endParaRPr lang="es-MX"/>
            </a:p>
          </p:txBody>
        </p:sp>
        <p:sp>
          <p:nvSpPr>
            <p:cNvPr id="20543" name="Rectangle 63"/>
            <p:cNvSpPr>
              <a:spLocks noChangeArrowheads="1"/>
            </p:cNvSpPr>
            <p:nvPr/>
          </p:nvSpPr>
          <p:spPr bwMode="auto">
            <a:xfrm>
              <a:off x="3470275" y="2583781"/>
              <a:ext cx="55563" cy="87312"/>
            </a:xfrm>
            <a:prstGeom prst="rect">
              <a:avLst/>
            </a:prstGeom>
            <a:solidFill>
              <a:srgbClr val="FFFFCC"/>
            </a:solidFill>
            <a:ln w="7938">
              <a:solidFill>
                <a:srgbClr val="000000"/>
              </a:solidFill>
              <a:miter lim="800000"/>
              <a:headEnd/>
              <a:tailEnd/>
            </a:ln>
          </p:spPr>
          <p:txBody>
            <a:bodyPr/>
            <a:lstStyle/>
            <a:p>
              <a:endParaRPr lang="es-MX"/>
            </a:p>
          </p:txBody>
        </p:sp>
        <p:sp>
          <p:nvSpPr>
            <p:cNvPr id="20544" name="Rectangle 64"/>
            <p:cNvSpPr>
              <a:spLocks noChangeArrowheads="1"/>
            </p:cNvSpPr>
            <p:nvPr/>
          </p:nvSpPr>
          <p:spPr bwMode="auto">
            <a:xfrm>
              <a:off x="3421063" y="2359943"/>
              <a:ext cx="42862" cy="87313"/>
            </a:xfrm>
            <a:prstGeom prst="rect">
              <a:avLst/>
            </a:prstGeom>
            <a:solidFill>
              <a:srgbClr val="FFFFCC"/>
            </a:solidFill>
            <a:ln w="7938">
              <a:solidFill>
                <a:srgbClr val="000000"/>
              </a:solidFill>
              <a:miter lim="800000"/>
              <a:headEnd/>
              <a:tailEnd/>
            </a:ln>
          </p:spPr>
          <p:txBody>
            <a:bodyPr/>
            <a:lstStyle/>
            <a:p>
              <a:endParaRPr lang="es-MX"/>
            </a:p>
          </p:txBody>
        </p:sp>
        <p:sp>
          <p:nvSpPr>
            <p:cNvPr id="20545" name="Rectangle 65"/>
            <p:cNvSpPr>
              <a:spLocks noChangeArrowheads="1"/>
            </p:cNvSpPr>
            <p:nvPr/>
          </p:nvSpPr>
          <p:spPr bwMode="auto">
            <a:xfrm>
              <a:off x="3357563" y="2136106"/>
              <a:ext cx="31750" cy="88900"/>
            </a:xfrm>
            <a:prstGeom prst="rect">
              <a:avLst/>
            </a:prstGeom>
            <a:solidFill>
              <a:srgbClr val="FFFFCC"/>
            </a:solidFill>
            <a:ln w="7938">
              <a:solidFill>
                <a:srgbClr val="000000"/>
              </a:solidFill>
              <a:miter lim="800000"/>
              <a:headEnd/>
              <a:tailEnd/>
            </a:ln>
          </p:spPr>
          <p:txBody>
            <a:bodyPr/>
            <a:lstStyle/>
            <a:p>
              <a:endParaRPr lang="es-MX"/>
            </a:p>
          </p:txBody>
        </p:sp>
        <p:sp>
          <p:nvSpPr>
            <p:cNvPr id="20546" name="Rectangle 66"/>
            <p:cNvSpPr>
              <a:spLocks noChangeArrowheads="1"/>
            </p:cNvSpPr>
            <p:nvPr/>
          </p:nvSpPr>
          <p:spPr bwMode="auto">
            <a:xfrm>
              <a:off x="3368675" y="1912268"/>
              <a:ext cx="93663" cy="88900"/>
            </a:xfrm>
            <a:prstGeom prst="rect">
              <a:avLst/>
            </a:prstGeom>
            <a:solidFill>
              <a:srgbClr val="FFFFCC"/>
            </a:solidFill>
            <a:ln w="7938">
              <a:solidFill>
                <a:srgbClr val="000000"/>
              </a:solidFill>
              <a:miter lim="800000"/>
              <a:headEnd/>
              <a:tailEnd/>
            </a:ln>
          </p:spPr>
          <p:txBody>
            <a:bodyPr/>
            <a:lstStyle/>
            <a:p>
              <a:endParaRPr lang="es-MX"/>
            </a:p>
          </p:txBody>
        </p:sp>
        <p:sp>
          <p:nvSpPr>
            <p:cNvPr id="20547" name="Rectangle 67"/>
            <p:cNvSpPr>
              <a:spLocks noChangeArrowheads="1"/>
            </p:cNvSpPr>
            <p:nvPr/>
          </p:nvSpPr>
          <p:spPr bwMode="auto">
            <a:xfrm>
              <a:off x="3284538" y="1690018"/>
              <a:ext cx="30162" cy="87313"/>
            </a:xfrm>
            <a:prstGeom prst="rect">
              <a:avLst/>
            </a:prstGeom>
            <a:solidFill>
              <a:srgbClr val="FFFFCC"/>
            </a:solidFill>
            <a:ln w="7938">
              <a:solidFill>
                <a:srgbClr val="000000"/>
              </a:solidFill>
              <a:miter lim="800000"/>
              <a:headEnd/>
              <a:tailEnd/>
            </a:ln>
          </p:spPr>
          <p:txBody>
            <a:bodyPr/>
            <a:lstStyle/>
            <a:p>
              <a:endParaRPr lang="es-MX"/>
            </a:p>
          </p:txBody>
        </p:sp>
        <p:sp>
          <p:nvSpPr>
            <p:cNvPr id="20548" name="Rectangle 68"/>
            <p:cNvSpPr>
              <a:spLocks noChangeArrowheads="1"/>
            </p:cNvSpPr>
            <p:nvPr/>
          </p:nvSpPr>
          <p:spPr bwMode="auto">
            <a:xfrm>
              <a:off x="3314700" y="5263481"/>
              <a:ext cx="79375" cy="88900"/>
            </a:xfrm>
            <a:prstGeom prst="rect">
              <a:avLst/>
            </a:prstGeom>
            <a:solidFill>
              <a:srgbClr val="000099"/>
            </a:solidFill>
            <a:ln w="7938">
              <a:solidFill>
                <a:srgbClr val="000000"/>
              </a:solidFill>
              <a:miter lim="800000"/>
              <a:headEnd/>
              <a:tailEnd/>
            </a:ln>
          </p:spPr>
          <p:txBody>
            <a:bodyPr/>
            <a:lstStyle/>
            <a:p>
              <a:endParaRPr lang="es-MX"/>
            </a:p>
          </p:txBody>
        </p:sp>
        <p:sp>
          <p:nvSpPr>
            <p:cNvPr id="20549" name="Rectangle 69"/>
            <p:cNvSpPr>
              <a:spLocks noChangeArrowheads="1"/>
            </p:cNvSpPr>
            <p:nvPr/>
          </p:nvSpPr>
          <p:spPr bwMode="auto">
            <a:xfrm>
              <a:off x="3525838" y="5039643"/>
              <a:ext cx="58737" cy="88900"/>
            </a:xfrm>
            <a:prstGeom prst="rect">
              <a:avLst/>
            </a:prstGeom>
            <a:solidFill>
              <a:srgbClr val="000099"/>
            </a:solidFill>
            <a:ln w="7938">
              <a:solidFill>
                <a:srgbClr val="000000"/>
              </a:solidFill>
              <a:miter lim="800000"/>
              <a:headEnd/>
              <a:tailEnd/>
            </a:ln>
          </p:spPr>
          <p:txBody>
            <a:bodyPr/>
            <a:lstStyle/>
            <a:p>
              <a:endParaRPr lang="es-MX"/>
            </a:p>
          </p:txBody>
        </p:sp>
        <p:sp>
          <p:nvSpPr>
            <p:cNvPr id="20550" name="Rectangle 70"/>
            <p:cNvSpPr>
              <a:spLocks noChangeArrowheads="1"/>
            </p:cNvSpPr>
            <p:nvPr/>
          </p:nvSpPr>
          <p:spPr bwMode="auto">
            <a:xfrm>
              <a:off x="3638550" y="4817393"/>
              <a:ext cx="57150" cy="87313"/>
            </a:xfrm>
            <a:prstGeom prst="rect">
              <a:avLst/>
            </a:prstGeom>
            <a:solidFill>
              <a:srgbClr val="000099"/>
            </a:solidFill>
            <a:ln w="7938">
              <a:solidFill>
                <a:srgbClr val="000000"/>
              </a:solidFill>
              <a:miter lim="800000"/>
              <a:headEnd/>
              <a:tailEnd/>
            </a:ln>
          </p:spPr>
          <p:txBody>
            <a:bodyPr/>
            <a:lstStyle/>
            <a:p>
              <a:endParaRPr lang="es-MX"/>
            </a:p>
          </p:txBody>
        </p:sp>
        <p:sp>
          <p:nvSpPr>
            <p:cNvPr id="20551" name="Rectangle 71"/>
            <p:cNvSpPr>
              <a:spLocks noChangeArrowheads="1"/>
            </p:cNvSpPr>
            <p:nvPr/>
          </p:nvSpPr>
          <p:spPr bwMode="auto">
            <a:xfrm>
              <a:off x="3670300" y="4593556"/>
              <a:ext cx="47625" cy="88900"/>
            </a:xfrm>
            <a:prstGeom prst="rect">
              <a:avLst/>
            </a:prstGeom>
            <a:solidFill>
              <a:srgbClr val="000099"/>
            </a:solidFill>
            <a:ln w="7938">
              <a:solidFill>
                <a:srgbClr val="000000"/>
              </a:solidFill>
              <a:miter lim="800000"/>
              <a:headEnd/>
              <a:tailEnd/>
            </a:ln>
          </p:spPr>
          <p:txBody>
            <a:bodyPr/>
            <a:lstStyle/>
            <a:p>
              <a:endParaRPr lang="es-MX"/>
            </a:p>
          </p:txBody>
        </p:sp>
        <p:sp>
          <p:nvSpPr>
            <p:cNvPr id="20552" name="Rectangle 72"/>
            <p:cNvSpPr>
              <a:spLocks noChangeArrowheads="1"/>
            </p:cNvSpPr>
            <p:nvPr/>
          </p:nvSpPr>
          <p:spPr bwMode="auto">
            <a:xfrm>
              <a:off x="3644900" y="4369718"/>
              <a:ext cx="19050" cy="88900"/>
            </a:xfrm>
            <a:prstGeom prst="rect">
              <a:avLst/>
            </a:prstGeom>
            <a:solidFill>
              <a:srgbClr val="000099"/>
            </a:solidFill>
            <a:ln w="7938">
              <a:solidFill>
                <a:srgbClr val="000000"/>
              </a:solidFill>
              <a:miter lim="800000"/>
              <a:headEnd/>
              <a:tailEnd/>
            </a:ln>
          </p:spPr>
          <p:txBody>
            <a:bodyPr/>
            <a:lstStyle/>
            <a:p>
              <a:endParaRPr lang="es-MX"/>
            </a:p>
          </p:txBody>
        </p:sp>
        <p:sp>
          <p:nvSpPr>
            <p:cNvPr id="20553" name="Rectangle 73"/>
            <p:cNvSpPr>
              <a:spLocks noChangeArrowheads="1"/>
            </p:cNvSpPr>
            <p:nvPr/>
          </p:nvSpPr>
          <p:spPr bwMode="auto">
            <a:xfrm>
              <a:off x="3606800" y="4147468"/>
              <a:ext cx="28575" cy="87313"/>
            </a:xfrm>
            <a:prstGeom prst="rect">
              <a:avLst/>
            </a:prstGeom>
            <a:solidFill>
              <a:srgbClr val="000099"/>
            </a:solidFill>
            <a:ln w="7938">
              <a:solidFill>
                <a:srgbClr val="000000"/>
              </a:solidFill>
              <a:miter lim="800000"/>
              <a:headEnd/>
              <a:tailEnd/>
            </a:ln>
          </p:spPr>
          <p:txBody>
            <a:bodyPr/>
            <a:lstStyle/>
            <a:p>
              <a:endParaRPr lang="es-MX"/>
            </a:p>
          </p:txBody>
        </p:sp>
        <p:sp>
          <p:nvSpPr>
            <p:cNvPr id="20554" name="Rectangle 74"/>
            <p:cNvSpPr>
              <a:spLocks noChangeArrowheads="1"/>
            </p:cNvSpPr>
            <p:nvPr/>
          </p:nvSpPr>
          <p:spPr bwMode="auto">
            <a:xfrm>
              <a:off x="3549650" y="3923631"/>
              <a:ext cx="36513" cy="87312"/>
            </a:xfrm>
            <a:prstGeom prst="rect">
              <a:avLst/>
            </a:prstGeom>
            <a:solidFill>
              <a:srgbClr val="000099"/>
            </a:solidFill>
            <a:ln w="7938">
              <a:solidFill>
                <a:srgbClr val="000000"/>
              </a:solidFill>
              <a:miter lim="800000"/>
              <a:headEnd/>
              <a:tailEnd/>
            </a:ln>
          </p:spPr>
          <p:txBody>
            <a:bodyPr/>
            <a:lstStyle/>
            <a:p>
              <a:endParaRPr lang="es-MX"/>
            </a:p>
          </p:txBody>
        </p:sp>
        <p:sp>
          <p:nvSpPr>
            <p:cNvPr id="20555" name="Rectangle 75"/>
            <p:cNvSpPr>
              <a:spLocks noChangeArrowheads="1"/>
            </p:cNvSpPr>
            <p:nvPr/>
          </p:nvSpPr>
          <p:spPr bwMode="auto">
            <a:xfrm>
              <a:off x="3552825" y="3699793"/>
              <a:ext cx="58738" cy="90488"/>
            </a:xfrm>
            <a:prstGeom prst="rect">
              <a:avLst/>
            </a:prstGeom>
            <a:solidFill>
              <a:srgbClr val="000099"/>
            </a:solidFill>
            <a:ln w="7938">
              <a:solidFill>
                <a:srgbClr val="000000"/>
              </a:solidFill>
              <a:miter lim="800000"/>
              <a:headEnd/>
              <a:tailEnd/>
            </a:ln>
          </p:spPr>
          <p:txBody>
            <a:bodyPr/>
            <a:lstStyle/>
            <a:p>
              <a:endParaRPr lang="es-MX"/>
            </a:p>
          </p:txBody>
        </p:sp>
        <p:sp>
          <p:nvSpPr>
            <p:cNvPr id="20556" name="Rectangle 76"/>
            <p:cNvSpPr>
              <a:spLocks noChangeArrowheads="1"/>
            </p:cNvSpPr>
            <p:nvPr/>
          </p:nvSpPr>
          <p:spPr bwMode="auto">
            <a:xfrm>
              <a:off x="3429000" y="3475956"/>
              <a:ext cx="65088" cy="90487"/>
            </a:xfrm>
            <a:prstGeom prst="rect">
              <a:avLst/>
            </a:prstGeom>
            <a:solidFill>
              <a:srgbClr val="000099"/>
            </a:solidFill>
            <a:ln w="7938">
              <a:solidFill>
                <a:srgbClr val="000000"/>
              </a:solidFill>
              <a:miter lim="800000"/>
              <a:headEnd/>
              <a:tailEnd/>
            </a:ln>
          </p:spPr>
          <p:txBody>
            <a:bodyPr/>
            <a:lstStyle/>
            <a:p>
              <a:endParaRPr lang="es-MX"/>
            </a:p>
          </p:txBody>
        </p:sp>
        <p:sp>
          <p:nvSpPr>
            <p:cNvPr id="20557" name="Rectangle 77"/>
            <p:cNvSpPr>
              <a:spLocks noChangeArrowheads="1"/>
            </p:cNvSpPr>
            <p:nvPr/>
          </p:nvSpPr>
          <p:spPr bwMode="auto">
            <a:xfrm>
              <a:off x="3416300" y="3252118"/>
              <a:ext cx="69850" cy="88900"/>
            </a:xfrm>
            <a:prstGeom prst="rect">
              <a:avLst/>
            </a:prstGeom>
            <a:solidFill>
              <a:srgbClr val="000099"/>
            </a:solidFill>
            <a:ln w="7938">
              <a:solidFill>
                <a:srgbClr val="000000"/>
              </a:solidFill>
              <a:miter lim="800000"/>
              <a:headEnd/>
              <a:tailEnd/>
            </a:ln>
          </p:spPr>
          <p:txBody>
            <a:bodyPr/>
            <a:lstStyle/>
            <a:p>
              <a:endParaRPr lang="es-MX"/>
            </a:p>
          </p:txBody>
        </p:sp>
        <p:sp>
          <p:nvSpPr>
            <p:cNvPr id="20558" name="Rectangle 78"/>
            <p:cNvSpPr>
              <a:spLocks noChangeArrowheads="1"/>
            </p:cNvSpPr>
            <p:nvPr/>
          </p:nvSpPr>
          <p:spPr bwMode="auto">
            <a:xfrm>
              <a:off x="3429000" y="3028281"/>
              <a:ext cx="88900" cy="90487"/>
            </a:xfrm>
            <a:prstGeom prst="rect">
              <a:avLst/>
            </a:prstGeom>
            <a:solidFill>
              <a:srgbClr val="000099"/>
            </a:solidFill>
            <a:ln w="7938">
              <a:solidFill>
                <a:srgbClr val="000000"/>
              </a:solidFill>
              <a:miter lim="800000"/>
              <a:headEnd/>
              <a:tailEnd/>
            </a:ln>
          </p:spPr>
          <p:txBody>
            <a:bodyPr/>
            <a:lstStyle/>
            <a:p>
              <a:endParaRPr lang="es-MX"/>
            </a:p>
          </p:txBody>
        </p:sp>
        <p:sp>
          <p:nvSpPr>
            <p:cNvPr id="20559" name="Rectangle 79"/>
            <p:cNvSpPr>
              <a:spLocks noChangeArrowheads="1"/>
            </p:cNvSpPr>
            <p:nvPr/>
          </p:nvSpPr>
          <p:spPr bwMode="auto">
            <a:xfrm>
              <a:off x="3360738" y="2804443"/>
              <a:ext cx="117475" cy="90488"/>
            </a:xfrm>
            <a:prstGeom prst="rect">
              <a:avLst/>
            </a:prstGeom>
            <a:solidFill>
              <a:srgbClr val="000099"/>
            </a:solidFill>
            <a:ln w="7938">
              <a:solidFill>
                <a:srgbClr val="000000"/>
              </a:solidFill>
              <a:miter lim="800000"/>
              <a:headEnd/>
              <a:tailEnd/>
            </a:ln>
          </p:spPr>
          <p:txBody>
            <a:bodyPr/>
            <a:lstStyle/>
            <a:p>
              <a:endParaRPr lang="es-MX"/>
            </a:p>
          </p:txBody>
        </p:sp>
        <p:sp>
          <p:nvSpPr>
            <p:cNvPr id="20560" name="Rectangle 80"/>
            <p:cNvSpPr>
              <a:spLocks noChangeArrowheads="1"/>
            </p:cNvSpPr>
            <p:nvPr/>
          </p:nvSpPr>
          <p:spPr bwMode="auto">
            <a:xfrm>
              <a:off x="3324225" y="2583781"/>
              <a:ext cx="146050" cy="87312"/>
            </a:xfrm>
            <a:prstGeom prst="rect">
              <a:avLst/>
            </a:prstGeom>
            <a:solidFill>
              <a:srgbClr val="000099"/>
            </a:solidFill>
            <a:ln w="7938">
              <a:solidFill>
                <a:srgbClr val="000000"/>
              </a:solidFill>
              <a:miter lim="800000"/>
              <a:headEnd/>
              <a:tailEnd/>
            </a:ln>
          </p:spPr>
          <p:txBody>
            <a:bodyPr/>
            <a:lstStyle/>
            <a:p>
              <a:endParaRPr lang="es-MX"/>
            </a:p>
          </p:txBody>
        </p:sp>
        <p:sp>
          <p:nvSpPr>
            <p:cNvPr id="20561" name="Rectangle 81"/>
            <p:cNvSpPr>
              <a:spLocks noChangeArrowheads="1"/>
            </p:cNvSpPr>
            <p:nvPr/>
          </p:nvSpPr>
          <p:spPr bwMode="auto">
            <a:xfrm>
              <a:off x="3251200" y="2359943"/>
              <a:ext cx="169863" cy="87313"/>
            </a:xfrm>
            <a:prstGeom prst="rect">
              <a:avLst/>
            </a:prstGeom>
            <a:solidFill>
              <a:srgbClr val="000099"/>
            </a:solidFill>
            <a:ln w="7938">
              <a:solidFill>
                <a:srgbClr val="000000"/>
              </a:solidFill>
              <a:miter lim="800000"/>
              <a:headEnd/>
              <a:tailEnd/>
            </a:ln>
          </p:spPr>
          <p:txBody>
            <a:bodyPr/>
            <a:lstStyle/>
            <a:p>
              <a:endParaRPr lang="es-MX"/>
            </a:p>
          </p:txBody>
        </p:sp>
        <p:sp>
          <p:nvSpPr>
            <p:cNvPr id="20562" name="Rectangle 82"/>
            <p:cNvSpPr>
              <a:spLocks noChangeArrowheads="1"/>
            </p:cNvSpPr>
            <p:nvPr/>
          </p:nvSpPr>
          <p:spPr bwMode="auto">
            <a:xfrm>
              <a:off x="3189288" y="2136106"/>
              <a:ext cx="168275" cy="88900"/>
            </a:xfrm>
            <a:prstGeom prst="rect">
              <a:avLst/>
            </a:prstGeom>
            <a:solidFill>
              <a:srgbClr val="000099"/>
            </a:solidFill>
            <a:ln w="7938">
              <a:solidFill>
                <a:srgbClr val="000000"/>
              </a:solidFill>
              <a:miter lim="800000"/>
              <a:headEnd/>
              <a:tailEnd/>
            </a:ln>
          </p:spPr>
          <p:txBody>
            <a:bodyPr/>
            <a:lstStyle/>
            <a:p>
              <a:endParaRPr lang="es-MX"/>
            </a:p>
          </p:txBody>
        </p:sp>
        <p:sp>
          <p:nvSpPr>
            <p:cNvPr id="20563" name="Rectangle 83"/>
            <p:cNvSpPr>
              <a:spLocks noChangeArrowheads="1"/>
            </p:cNvSpPr>
            <p:nvPr/>
          </p:nvSpPr>
          <p:spPr bwMode="auto">
            <a:xfrm>
              <a:off x="3194050" y="1912268"/>
              <a:ext cx="174625" cy="88900"/>
            </a:xfrm>
            <a:prstGeom prst="rect">
              <a:avLst/>
            </a:prstGeom>
            <a:solidFill>
              <a:srgbClr val="000099"/>
            </a:solidFill>
            <a:ln w="7938">
              <a:solidFill>
                <a:srgbClr val="000000"/>
              </a:solidFill>
              <a:miter lim="800000"/>
              <a:headEnd/>
              <a:tailEnd/>
            </a:ln>
          </p:spPr>
          <p:txBody>
            <a:bodyPr/>
            <a:lstStyle/>
            <a:p>
              <a:endParaRPr lang="es-MX"/>
            </a:p>
          </p:txBody>
        </p:sp>
        <p:sp>
          <p:nvSpPr>
            <p:cNvPr id="20564" name="Rectangle 84"/>
            <p:cNvSpPr>
              <a:spLocks noChangeArrowheads="1"/>
            </p:cNvSpPr>
            <p:nvPr/>
          </p:nvSpPr>
          <p:spPr bwMode="auto">
            <a:xfrm>
              <a:off x="3119438" y="1690018"/>
              <a:ext cx="165100" cy="87313"/>
            </a:xfrm>
            <a:prstGeom prst="rect">
              <a:avLst/>
            </a:prstGeom>
            <a:solidFill>
              <a:srgbClr val="000099"/>
            </a:solidFill>
            <a:ln w="7938">
              <a:solidFill>
                <a:srgbClr val="000000"/>
              </a:solidFill>
              <a:miter lim="800000"/>
              <a:headEnd/>
              <a:tailEnd/>
            </a:ln>
          </p:spPr>
          <p:txBody>
            <a:bodyPr/>
            <a:lstStyle/>
            <a:p>
              <a:endParaRPr lang="es-MX"/>
            </a:p>
          </p:txBody>
        </p:sp>
        <p:sp>
          <p:nvSpPr>
            <p:cNvPr id="20565" name="Rectangle 85"/>
            <p:cNvSpPr>
              <a:spLocks noChangeArrowheads="1"/>
            </p:cNvSpPr>
            <p:nvPr/>
          </p:nvSpPr>
          <p:spPr bwMode="auto">
            <a:xfrm>
              <a:off x="2578100" y="5263481"/>
              <a:ext cx="736600" cy="88900"/>
            </a:xfrm>
            <a:prstGeom prst="rect">
              <a:avLst/>
            </a:prstGeom>
            <a:solidFill>
              <a:srgbClr val="00CC99"/>
            </a:solidFill>
            <a:ln w="7938">
              <a:solidFill>
                <a:srgbClr val="000000"/>
              </a:solidFill>
              <a:miter lim="800000"/>
              <a:headEnd/>
              <a:tailEnd/>
            </a:ln>
          </p:spPr>
          <p:txBody>
            <a:bodyPr/>
            <a:lstStyle/>
            <a:p>
              <a:endParaRPr lang="es-MX"/>
            </a:p>
          </p:txBody>
        </p:sp>
        <p:sp>
          <p:nvSpPr>
            <p:cNvPr id="20566" name="Rectangle 86"/>
            <p:cNvSpPr>
              <a:spLocks noChangeArrowheads="1"/>
            </p:cNvSpPr>
            <p:nvPr/>
          </p:nvSpPr>
          <p:spPr bwMode="auto">
            <a:xfrm>
              <a:off x="3125788" y="5039643"/>
              <a:ext cx="400050" cy="88900"/>
            </a:xfrm>
            <a:prstGeom prst="rect">
              <a:avLst/>
            </a:prstGeom>
            <a:solidFill>
              <a:srgbClr val="00CC99"/>
            </a:solidFill>
            <a:ln w="7938">
              <a:solidFill>
                <a:srgbClr val="000000"/>
              </a:solidFill>
              <a:miter lim="800000"/>
              <a:headEnd/>
              <a:tailEnd/>
            </a:ln>
          </p:spPr>
          <p:txBody>
            <a:bodyPr/>
            <a:lstStyle/>
            <a:p>
              <a:endParaRPr lang="es-MX"/>
            </a:p>
          </p:txBody>
        </p:sp>
        <p:sp>
          <p:nvSpPr>
            <p:cNvPr id="20567" name="Rectangle 87"/>
            <p:cNvSpPr>
              <a:spLocks noChangeArrowheads="1"/>
            </p:cNvSpPr>
            <p:nvPr/>
          </p:nvSpPr>
          <p:spPr bwMode="auto">
            <a:xfrm>
              <a:off x="3376613" y="4817393"/>
              <a:ext cx="261937" cy="87313"/>
            </a:xfrm>
            <a:prstGeom prst="rect">
              <a:avLst/>
            </a:prstGeom>
            <a:solidFill>
              <a:srgbClr val="00CC99"/>
            </a:solidFill>
            <a:ln w="7938">
              <a:solidFill>
                <a:srgbClr val="000000"/>
              </a:solidFill>
              <a:miter lim="800000"/>
              <a:headEnd/>
              <a:tailEnd/>
            </a:ln>
          </p:spPr>
          <p:txBody>
            <a:bodyPr/>
            <a:lstStyle/>
            <a:p>
              <a:endParaRPr lang="es-MX"/>
            </a:p>
          </p:txBody>
        </p:sp>
        <p:sp>
          <p:nvSpPr>
            <p:cNvPr id="20568" name="Rectangle 88"/>
            <p:cNvSpPr>
              <a:spLocks noChangeArrowheads="1"/>
            </p:cNvSpPr>
            <p:nvPr/>
          </p:nvSpPr>
          <p:spPr bwMode="auto">
            <a:xfrm>
              <a:off x="3452813" y="4593556"/>
              <a:ext cx="217487" cy="88900"/>
            </a:xfrm>
            <a:prstGeom prst="rect">
              <a:avLst/>
            </a:prstGeom>
            <a:solidFill>
              <a:srgbClr val="00CC99"/>
            </a:solidFill>
            <a:ln w="7938">
              <a:solidFill>
                <a:srgbClr val="000000"/>
              </a:solidFill>
              <a:miter lim="800000"/>
              <a:headEnd/>
              <a:tailEnd/>
            </a:ln>
          </p:spPr>
          <p:txBody>
            <a:bodyPr/>
            <a:lstStyle/>
            <a:p>
              <a:endParaRPr lang="es-MX"/>
            </a:p>
          </p:txBody>
        </p:sp>
        <p:sp>
          <p:nvSpPr>
            <p:cNvPr id="20569" name="Rectangle 89"/>
            <p:cNvSpPr>
              <a:spLocks noChangeArrowheads="1"/>
            </p:cNvSpPr>
            <p:nvPr/>
          </p:nvSpPr>
          <p:spPr bwMode="auto">
            <a:xfrm>
              <a:off x="3376613" y="4369718"/>
              <a:ext cx="268287" cy="88900"/>
            </a:xfrm>
            <a:prstGeom prst="rect">
              <a:avLst/>
            </a:prstGeom>
            <a:solidFill>
              <a:srgbClr val="00CC99"/>
            </a:solidFill>
            <a:ln w="7938">
              <a:solidFill>
                <a:srgbClr val="000000"/>
              </a:solidFill>
              <a:miter lim="800000"/>
              <a:headEnd/>
              <a:tailEnd/>
            </a:ln>
          </p:spPr>
          <p:txBody>
            <a:bodyPr/>
            <a:lstStyle/>
            <a:p>
              <a:endParaRPr lang="es-MX"/>
            </a:p>
          </p:txBody>
        </p:sp>
        <p:sp>
          <p:nvSpPr>
            <p:cNvPr id="20570" name="Rectangle 90"/>
            <p:cNvSpPr>
              <a:spLocks noChangeArrowheads="1"/>
            </p:cNvSpPr>
            <p:nvPr/>
          </p:nvSpPr>
          <p:spPr bwMode="auto">
            <a:xfrm>
              <a:off x="3305175" y="4147468"/>
              <a:ext cx="301625" cy="87313"/>
            </a:xfrm>
            <a:prstGeom prst="rect">
              <a:avLst/>
            </a:prstGeom>
            <a:solidFill>
              <a:srgbClr val="00CC99"/>
            </a:solidFill>
            <a:ln w="7938">
              <a:solidFill>
                <a:srgbClr val="000000"/>
              </a:solidFill>
              <a:miter lim="800000"/>
              <a:headEnd/>
              <a:tailEnd/>
            </a:ln>
          </p:spPr>
          <p:txBody>
            <a:bodyPr/>
            <a:lstStyle/>
            <a:p>
              <a:endParaRPr lang="es-MX"/>
            </a:p>
          </p:txBody>
        </p:sp>
        <p:sp>
          <p:nvSpPr>
            <p:cNvPr id="20571" name="Rectangle 91"/>
            <p:cNvSpPr>
              <a:spLocks noChangeArrowheads="1"/>
            </p:cNvSpPr>
            <p:nvPr/>
          </p:nvSpPr>
          <p:spPr bwMode="auto">
            <a:xfrm>
              <a:off x="3249613" y="3923631"/>
              <a:ext cx="300037" cy="87312"/>
            </a:xfrm>
            <a:prstGeom prst="rect">
              <a:avLst/>
            </a:prstGeom>
            <a:solidFill>
              <a:srgbClr val="00CC99"/>
            </a:solidFill>
            <a:ln w="7938">
              <a:solidFill>
                <a:srgbClr val="000000"/>
              </a:solidFill>
              <a:miter lim="800000"/>
              <a:headEnd/>
              <a:tailEnd/>
            </a:ln>
          </p:spPr>
          <p:txBody>
            <a:bodyPr/>
            <a:lstStyle/>
            <a:p>
              <a:endParaRPr lang="es-MX"/>
            </a:p>
          </p:txBody>
        </p:sp>
        <p:sp>
          <p:nvSpPr>
            <p:cNvPr id="20572" name="Rectangle 92"/>
            <p:cNvSpPr>
              <a:spLocks noChangeArrowheads="1"/>
            </p:cNvSpPr>
            <p:nvPr/>
          </p:nvSpPr>
          <p:spPr bwMode="auto">
            <a:xfrm>
              <a:off x="3244850" y="3699793"/>
              <a:ext cx="307975" cy="90488"/>
            </a:xfrm>
            <a:prstGeom prst="rect">
              <a:avLst/>
            </a:prstGeom>
            <a:solidFill>
              <a:srgbClr val="00CC99"/>
            </a:solidFill>
            <a:ln w="7938">
              <a:solidFill>
                <a:srgbClr val="000000"/>
              </a:solidFill>
              <a:miter lim="800000"/>
              <a:headEnd/>
              <a:tailEnd/>
            </a:ln>
          </p:spPr>
          <p:txBody>
            <a:bodyPr/>
            <a:lstStyle/>
            <a:p>
              <a:endParaRPr lang="es-MX"/>
            </a:p>
          </p:txBody>
        </p:sp>
        <p:sp>
          <p:nvSpPr>
            <p:cNvPr id="20573" name="Rectangle 93"/>
            <p:cNvSpPr>
              <a:spLocks noChangeArrowheads="1"/>
            </p:cNvSpPr>
            <p:nvPr/>
          </p:nvSpPr>
          <p:spPr bwMode="auto">
            <a:xfrm>
              <a:off x="3092450" y="3475956"/>
              <a:ext cx="336550" cy="90487"/>
            </a:xfrm>
            <a:prstGeom prst="rect">
              <a:avLst/>
            </a:prstGeom>
            <a:solidFill>
              <a:srgbClr val="00CC99"/>
            </a:solidFill>
            <a:ln w="7938">
              <a:solidFill>
                <a:srgbClr val="000000"/>
              </a:solidFill>
              <a:miter lim="800000"/>
              <a:headEnd/>
              <a:tailEnd/>
            </a:ln>
          </p:spPr>
          <p:txBody>
            <a:bodyPr/>
            <a:lstStyle/>
            <a:p>
              <a:endParaRPr lang="es-MX"/>
            </a:p>
          </p:txBody>
        </p:sp>
        <p:sp>
          <p:nvSpPr>
            <p:cNvPr id="20574" name="Rectangle 94"/>
            <p:cNvSpPr>
              <a:spLocks noChangeArrowheads="1"/>
            </p:cNvSpPr>
            <p:nvPr/>
          </p:nvSpPr>
          <p:spPr bwMode="auto">
            <a:xfrm>
              <a:off x="3051175" y="3252118"/>
              <a:ext cx="365125" cy="88900"/>
            </a:xfrm>
            <a:prstGeom prst="rect">
              <a:avLst/>
            </a:prstGeom>
            <a:solidFill>
              <a:srgbClr val="00CC99"/>
            </a:solidFill>
            <a:ln w="7938">
              <a:solidFill>
                <a:srgbClr val="000000"/>
              </a:solidFill>
              <a:miter lim="800000"/>
              <a:headEnd/>
              <a:tailEnd/>
            </a:ln>
          </p:spPr>
          <p:txBody>
            <a:bodyPr/>
            <a:lstStyle/>
            <a:p>
              <a:endParaRPr lang="es-MX"/>
            </a:p>
          </p:txBody>
        </p:sp>
        <p:sp>
          <p:nvSpPr>
            <p:cNvPr id="20575" name="Rectangle 95"/>
            <p:cNvSpPr>
              <a:spLocks noChangeArrowheads="1"/>
            </p:cNvSpPr>
            <p:nvPr/>
          </p:nvSpPr>
          <p:spPr bwMode="auto">
            <a:xfrm>
              <a:off x="2992438" y="3028281"/>
              <a:ext cx="436562" cy="90487"/>
            </a:xfrm>
            <a:prstGeom prst="rect">
              <a:avLst/>
            </a:prstGeom>
            <a:solidFill>
              <a:srgbClr val="00CC99"/>
            </a:solidFill>
            <a:ln w="7938">
              <a:solidFill>
                <a:srgbClr val="000000"/>
              </a:solidFill>
              <a:miter lim="800000"/>
              <a:headEnd/>
              <a:tailEnd/>
            </a:ln>
          </p:spPr>
          <p:txBody>
            <a:bodyPr/>
            <a:lstStyle/>
            <a:p>
              <a:endParaRPr lang="es-MX"/>
            </a:p>
          </p:txBody>
        </p:sp>
        <p:sp>
          <p:nvSpPr>
            <p:cNvPr id="20576" name="Rectangle 96"/>
            <p:cNvSpPr>
              <a:spLocks noChangeArrowheads="1"/>
            </p:cNvSpPr>
            <p:nvPr/>
          </p:nvSpPr>
          <p:spPr bwMode="auto">
            <a:xfrm>
              <a:off x="2820988" y="2804443"/>
              <a:ext cx="539750" cy="90488"/>
            </a:xfrm>
            <a:prstGeom prst="rect">
              <a:avLst/>
            </a:prstGeom>
            <a:solidFill>
              <a:srgbClr val="00CC99"/>
            </a:solidFill>
            <a:ln w="7938">
              <a:solidFill>
                <a:srgbClr val="000000"/>
              </a:solidFill>
              <a:miter lim="800000"/>
              <a:headEnd/>
              <a:tailEnd/>
            </a:ln>
          </p:spPr>
          <p:txBody>
            <a:bodyPr/>
            <a:lstStyle/>
            <a:p>
              <a:endParaRPr lang="es-MX"/>
            </a:p>
          </p:txBody>
        </p:sp>
        <p:sp>
          <p:nvSpPr>
            <p:cNvPr id="20577" name="Rectangle 97"/>
            <p:cNvSpPr>
              <a:spLocks noChangeArrowheads="1"/>
            </p:cNvSpPr>
            <p:nvPr/>
          </p:nvSpPr>
          <p:spPr bwMode="auto">
            <a:xfrm>
              <a:off x="2597150" y="2583781"/>
              <a:ext cx="727075" cy="87312"/>
            </a:xfrm>
            <a:prstGeom prst="rect">
              <a:avLst/>
            </a:prstGeom>
            <a:solidFill>
              <a:srgbClr val="00CC99"/>
            </a:solidFill>
            <a:ln w="7938">
              <a:solidFill>
                <a:srgbClr val="000000"/>
              </a:solidFill>
              <a:miter lim="800000"/>
              <a:headEnd/>
              <a:tailEnd/>
            </a:ln>
          </p:spPr>
          <p:txBody>
            <a:bodyPr/>
            <a:lstStyle/>
            <a:p>
              <a:endParaRPr lang="es-MX"/>
            </a:p>
          </p:txBody>
        </p:sp>
        <p:sp>
          <p:nvSpPr>
            <p:cNvPr id="20578" name="Rectangle 98"/>
            <p:cNvSpPr>
              <a:spLocks noChangeArrowheads="1"/>
            </p:cNvSpPr>
            <p:nvPr/>
          </p:nvSpPr>
          <p:spPr bwMode="auto">
            <a:xfrm>
              <a:off x="2478088" y="2359943"/>
              <a:ext cx="773112" cy="87313"/>
            </a:xfrm>
            <a:prstGeom prst="rect">
              <a:avLst/>
            </a:prstGeom>
            <a:solidFill>
              <a:srgbClr val="00CC99"/>
            </a:solidFill>
            <a:ln w="7938">
              <a:solidFill>
                <a:srgbClr val="000000"/>
              </a:solidFill>
              <a:miter lim="800000"/>
              <a:headEnd/>
              <a:tailEnd/>
            </a:ln>
          </p:spPr>
          <p:txBody>
            <a:bodyPr/>
            <a:lstStyle/>
            <a:p>
              <a:endParaRPr lang="es-MX"/>
            </a:p>
          </p:txBody>
        </p:sp>
        <p:sp>
          <p:nvSpPr>
            <p:cNvPr id="20579" name="Rectangle 99"/>
            <p:cNvSpPr>
              <a:spLocks noChangeArrowheads="1"/>
            </p:cNvSpPr>
            <p:nvPr/>
          </p:nvSpPr>
          <p:spPr bwMode="auto">
            <a:xfrm>
              <a:off x="2317750" y="2136106"/>
              <a:ext cx="871538" cy="88900"/>
            </a:xfrm>
            <a:prstGeom prst="rect">
              <a:avLst/>
            </a:prstGeom>
            <a:solidFill>
              <a:srgbClr val="00CC99"/>
            </a:solidFill>
            <a:ln w="7938">
              <a:solidFill>
                <a:srgbClr val="000000"/>
              </a:solidFill>
              <a:miter lim="800000"/>
              <a:headEnd/>
              <a:tailEnd/>
            </a:ln>
          </p:spPr>
          <p:txBody>
            <a:bodyPr/>
            <a:lstStyle/>
            <a:p>
              <a:endParaRPr lang="es-MX"/>
            </a:p>
          </p:txBody>
        </p:sp>
        <p:sp>
          <p:nvSpPr>
            <p:cNvPr id="20580" name="Rectangle 100"/>
            <p:cNvSpPr>
              <a:spLocks noChangeArrowheads="1"/>
            </p:cNvSpPr>
            <p:nvPr/>
          </p:nvSpPr>
          <p:spPr bwMode="auto">
            <a:xfrm>
              <a:off x="2325688" y="1912268"/>
              <a:ext cx="868362" cy="88900"/>
            </a:xfrm>
            <a:prstGeom prst="rect">
              <a:avLst/>
            </a:prstGeom>
            <a:solidFill>
              <a:srgbClr val="00CC99"/>
            </a:solidFill>
            <a:ln w="7938">
              <a:solidFill>
                <a:srgbClr val="000000"/>
              </a:solidFill>
              <a:miter lim="800000"/>
              <a:headEnd/>
              <a:tailEnd/>
            </a:ln>
          </p:spPr>
          <p:txBody>
            <a:bodyPr/>
            <a:lstStyle/>
            <a:p>
              <a:endParaRPr lang="es-MX"/>
            </a:p>
          </p:txBody>
        </p:sp>
        <p:sp>
          <p:nvSpPr>
            <p:cNvPr id="20581" name="Rectangle 101"/>
            <p:cNvSpPr>
              <a:spLocks noChangeArrowheads="1"/>
            </p:cNvSpPr>
            <p:nvPr/>
          </p:nvSpPr>
          <p:spPr bwMode="auto">
            <a:xfrm>
              <a:off x="2363788" y="1690018"/>
              <a:ext cx="755650" cy="87313"/>
            </a:xfrm>
            <a:prstGeom prst="rect">
              <a:avLst/>
            </a:prstGeom>
            <a:solidFill>
              <a:srgbClr val="00CC99"/>
            </a:solidFill>
            <a:ln w="7938">
              <a:solidFill>
                <a:srgbClr val="000000"/>
              </a:solidFill>
              <a:miter lim="800000"/>
              <a:headEnd/>
              <a:tailEnd/>
            </a:ln>
          </p:spPr>
          <p:txBody>
            <a:bodyPr/>
            <a:lstStyle/>
            <a:p>
              <a:endParaRPr lang="es-MX"/>
            </a:p>
          </p:txBody>
        </p:sp>
        <p:sp>
          <p:nvSpPr>
            <p:cNvPr id="20582" name="Rectangle 102"/>
            <p:cNvSpPr>
              <a:spLocks noChangeArrowheads="1"/>
            </p:cNvSpPr>
            <p:nvPr/>
          </p:nvSpPr>
          <p:spPr bwMode="auto">
            <a:xfrm>
              <a:off x="693738" y="5263481"/>
              <a:ext cx="1884362" cy="88900"/>
            </a:xfrm>
            <a:prstGeom prst="rect">
              <a:avLst/>
            </a:prstGeom>
            <a:solidFill>
              <a:srgbClr val="FF8080"/>
            </a:solidFill>
            <a:ln w="7938">
              <a:solidFill>
                <a:srgbClr val="000000"/>
              </a:solidFill>
              <a:miter lim="800000"/>
              <a:headEnd/>
              <a:tailEnd/>
            </a:ln>
          </p:spPr>
          <p:txBody>
            <a:bodyPr/>
            <a:lstStyle/>
            <a:p>
              <a:endParaRPr lang="es-MX"/>
            </a:p>
          </p:txBody>
        </p:sp>
        <p:sp>
          <p:nvSpPr>
            <p:cNvPr id="20583" name="Rectangle 103"/>
            <p:cNvSpPr>
              <a:spLocks noChangeArrowheads="1"/>
            </p:cNvSpPr>
            <p:nvPr/>
          </p:nvSpPr>
          <p:spPr bwMode="auto">
            <a:xfrm>
              <a:off x="2151063" y="5039643"/>
              <a:ext cx="974725" cy="88900"/>
            </a:xfrm>
            <a:prstGeom prst="rect">
              <a:avLst/>
            </a:prstGeom>
            <a:solidFill>
              <a:srgbClr val="FF8080"/>
            </a:solidFill>
            <a:ln w="7938">
              <a:solidFill>
                <a:srgbClr val="000000"/>
              </a:solidFill>
              <a:miter lim="800000"/>
              <a:headEnd/>
              <a:tailEnd/>
            </a:ln>
          </p:spPr>
          <p:txBody>
            <a:bodyPr/>
            <a:lstStyle/>
            <a:p>
              <a:endParaRPr lang="es-MX"/>
            </a:p>
          </p:txBody>
        </p:sp>
        <p:sp>
          <p:nvSpPr>
            <p:cNvPr id="20584" name="Rectangle 104"/>
            <p:cNvSpPr>
              <a:spLocks noChangeArrowheads="1"/>
            </p:cNvSpPr>
            <p:nvPr/>
          </p:nvSpPr>
          <p:spPr bwMode="auto">
            <a:xfrm>
              <a:off x="2679700" y="4817393"/>
              <a:ext cx="696913" cy="87313"/>
            </a:xfrm>
            <a:prstGeom prst="rect">
              <a:avLst/>
            </a:prstGeom>
            <a:solidFill>
              <a:srgbClr val="FF8080"/>
            </a:solidFill>
            <a:ln w="7938">
              <a:solidFill>
                <a:srgbClr val="000000"/>
              </a:solidFill>
              <a:miter lim="800000"/>
              <a:headEnd/>
              <a:tailEnd/>
            </a:ln>
          </p:spPr>
          <p:txBody>
            <a:bodyPr/>
            <a:lstStyle/>
            <a:p>
              <a:endParaRPr lang="es-MX"/>
            </a:p>
          </p:txBody>
        </p:sp>
        <p:sp>
          <p:nvSpPr>
            <p:cNvPr id="20585" name="Rectangle 105"/>
            <p:cNvSpPr>
              <a:spLocks noChangeArrowheads="1"/>
            </p:cNvSpPr>
            <p:nvPr/>
          </p:nvSpPr>
          <p:spPr bwMode="auto">
            <a:xfrm>
              <a:off x="3076575" y="4593556"/>
              <a:ext cx="376238" cy="88900"/>
            </a:xfrm>
            <a:prstGeom prst="rect">
              <a:avLst/>
            </a:prstGeom>
            <a:solidFill>
              <a:srgbClr val="FF8080"/>
            </a:solidFill>
            <a:ln w="7938">
              <a:solidFill>
                <a:srgbClr val="000000"/>
              </a:solidFill>
              <a:miter lim="800000"/>
              <a:headEnd/>
              <a:tailEnd/>
            </a:ln>
          </p:spPr>
          <p:txBody>
            <a:bodyPr/>
            <a:lstStyle/>
            <a:p>
              <a:endParaRPr lang="es-MX"/>
            </a:p>
          </p:txBody>
        </p:sp>
        <p:sp>
          <p:nvSpPr>
            <p:cNvPr id="20586" name="Rectangle 106"/>
            <p:cNvSpPr>
              <a:spLocks noChangeArrowheads="1"/>
            </p:cNvSpPr>
            <p:nvPr/>
          </p:nvSpPr>
          <p:spPr bwMode="auto">
            <a:xfrm>
              <a:off x="3132138" y="4369718"/>
              <a:ext cx="244475" cy="88900"/>
            </a:xfrm>
            <a:prstGeom prst="rect">
              <a:avLst/>
            </a:prstGeom>
            <a:solidFill>
              <a:srgbClr val="FF8080"/>
            </a:solidFill>
            <a:ln w="7938">
              <a:solidFill>
                <a:srgbClr val="000000"/>
              </a:solidFill>
              <a:miter lim="800000"/>
              <a:headEnd/>
              <a:tailEnd/>
            </a:ln>
          </p:spPr>
          <p:txBody>
            <a:bodyPr/>
            <a:lstStyle/>
            <a:p>
              <a:endParaRPr lang="es-MX"/>
            </a:p>
          </p:txBody>
        </p:sp>
        <p:sp>
          <p:nvSpPr>
            <p:cNvPr id="20587" name="Rectangle 107"/>
            <p:cNvSpPr>
              <a:spLocks noChangeArrowheads="1"/>
            </p:cNvSpPr>
            <p:nvPr/>
          </p:nvSpPr>
          <p:spPr bwMode="auto">
            <a:xfrm>
              <a:off x="3055938" y="4147468"/>
              <a:ext cx="249237" cy="87313"/>
            </a:xfrm>
            <a:prstGeom prst="rect">
              <a:avLst/>
            </a:prstGeom>
            <a:solidFill>
              <a:srgbClr val="FF8080"/>
            </a:solidFill>
            <a:ln w="7938">
              <a:solidFill>
                <a:srgbClr val="000000"/>
              </a:solidFill>
              <a:miter lim="800000"/>
              <a:headEnd/>
              <a:tailEnd/>
            </a:ln>
          </p:spPr>
          <p:txBody>
            <a:bodyPr/>
            <a:lstStyle/>
            <a:p>
              <a:endParaRPr lang="es-MX"/>
            </a:p>
          </p:txBody>
        </p:sp>
        <p:sp>
          <p:nvSpPr>
            <p:cNvPr id="20588" name="Rectangle 108"/>
            <p:cNvSpPr>
              <a:spLocks noChangeArrowheads="1"/>
            </p:cNvSpPr>
            <p:nvPr/>
          </p:nvSpPr>
          <p:spPr bwMode="auto">
            <a:xfrm>
              <a:off x="2981325" y="3923631"/>
              <a:ext cx="268288" cy="87312"/>
            </a:xfrm>
            <a:prstGeom prst="rect">
              <a:avLst/>
            </a:prstGeom>
            <a:solidFill>
              <a:srgbClr val="FF8080"/>
            </a:solidFill>
            <a:ln w="7938">
              <a:solidFill>
                <a:srgbClr val="000000"/>
              </a:solidFill>
              <a:miter lim="800000"/>
              <a:headEnd/>
              <a:tailEnd/>
            </a:ln>
          </p:spPr>
          <p:txBody>
            <a:bodyPr/>
            <a:lstStyle/>
            <a:p>
              <a:endParaRPr lang="es-MX"/>
            </a:p>
          </p:txBody>
        </p:sp>
        <p:sp>
          <p:nvSpPr>
            <p:cNvPr id="20589" name="Rectangle 109"/>
            <p:cNvSpPr>
              <a:spLocks noChangeArrowheads="1"/>
            </p:cNvSpPr>
            <p:nvPr/>
          </p:nvSpPr>
          <p:spPr bwMode="auto">
            <a:xfrm>
              <a:off x="2921000" y="3699793"/>
              <a:ext cx="323850" cy="90488"/>
            </a:xfrm>
            <a:prstGeom prst="rect">
              <a:avLst/>
            </a:prstGeom>
            <a:solidFill>
              <a:srgbClr val="FF8080"/>
            </a:solidFill>
            <a:ln w="7938">
              <a:solidFill>
                <a:srgbClr val="000000"/>
              </a:solidFill>
              <a:miter lim="800000"/>
              <a:headEnd/>
              <a:tailEnd/>
            </a:ln>
          </p:spPr>
          <p:txBody>
            <a:bodyPr/>
            <a:lstStyle/>
            <a:p>
              <a:endParaRPr lang="es-MX"/>
            </a:p>
          </p:txBody>
        </p:sp>
        <p:sp>
          <p:nvSpPr>
            <p:cNvPr id="20590" name="Rectangle 110"/>
            <p:cNvSpPr>
              <a:spLocks noChangeArrowheads="1"/>
            </p:cNvSpPr>
            <p:nvPr/>
          </p:nvSpPr>
          <p:spPr bwMode="auto">
            <a:xfrm>
              <a:off x="2735263" y="3475956"/>
              <a:ext cx="357187" cy="90487"/>
            </a:xfrm>
            <a:prstGeom prst="rect">
              <a:avLst/>
            </a:prstGeom>
            <a:solidFill>
              <a:srgbClr val="FF8080"/>
            </a:solidFill>
            <a:ln w="7938">
              <a:solidFill>
                <a:srgbClr val="000000"/>
              </a:solidFill>
              <a:miter lim="800000"/>
              <a:headEnd/>
              <a:tailEnd/>
            </a:ln>
          </p:spPr>
          <p:txBody>
            <a:bodyPr/>
            <a:lstStyle/>
            <a:p>
              <a:endParaRPr lang="es-MX"/>
            </a:p>
          </p:txBody>
        </p:sp>
        <p:sp>
          <p:nvSpPr>
            <p:cNvPr id="20591" name="Rectangle 111"/>
            <p:cNvSpPr>
              <a:spLocks noChangeArrowheads="1"/>
            </p:cNvSpPr>
            <p:nvPr/>
          </p:nvSpPr>
          <p:spPr bwMode="auto">
            <a:xfrm>
              <a:off x="2698750" y="3252118"/>
              <a:ext cx="352425" cy="88900"/>
            </a:xfrm>
            <a:prstGeom prst="rect">
              <a:avLst/>
            </a:prstGeom>
            <a:solidFill>
              <a:srgbClr val="FF8080"/>
            </a:solidFill>
            <a:ln w="7938">
              <a:solidFill>
                <a:srgbClr val="000000"/>
              </a:solidFill>
              <a:miter lim="800000"/>
              <a:headEnd/>
              <a:tailEnd/>
            </a:ln>
          </p:spPr>
          <p:txBody>
            <a:bodyPr/>
            <a:lstStyle/>
            <a:p>
              <a:endParaRPr lang="es-MX"/>
            </a:p>
          </p:txBody>
        </p:sp>
        <p:sp>
          <p:nvSpPr>
            <p:cNvPr id="20592" name="Rectangle 112"/>
            <p:cNvSpPr>
              <a:spLocks noChangeArrowheads="1"/>
            </p:cNvSpPr>
            <p:nvPr/>
          </p:nvSpPr>
          <p:spPr bwMode="auto">
            <a:xfrm>
              <a:off x="2563813" y="3028281"/>
              <a:ext cx="428625" cy="90487"/>
            </a:xfrm>
            <a:prstGeom prst="rect">
              <a:avLst/>
            </a:prstGeom>
            <a:solidFill>
              <a:srgbClr val="FF8080"/>
            </a:solidFill>
            <a:ln w="7938">
              <a:solidFill>
                <a:srgbClr val="000000"/>
              </a:solidFill>
              <a:miter lim="800000"/>
              <a:headEnd/>
              <a:tailEnd/>
            </a:ln>
          </p:spPr>
          <p:txBody>
            <a:bodyPr/>
            <a:lstStyle/>
            <a:p>
              <a:endParaRPr lang="es-MX"/>
            </a:p>
          </p:txBody>
        </p:sp>
        <p:sp>
          <p:nvSpPr>
            <p:cNvPr id="20593" name="Rectangle 113"/>
            <p:cNvSpPr>
              <a:spLocks noChangeArrowheads="1"/>
            </p:cNvSpPr>
            <p:nvPr/>
          </p:nvSpPr>
          <p:spPr bwMode="auto">
            <a:xfrm>
              <a:off x="2397125" y="2804443"/>
              <a:ext cx="423863" cy="90488"/>
            </a:xfrm>
            <a:prstGeom prst="rect">
              <a:avLst/>
            </a:prstGeom>
            <a:solidFill>
              <a:srgbClr val="FF8080"/>
            </a:solidFill>
            <a:ln w="7938">
              <a:solidFill>
                <a:srgbClr val="000000"/>
              </a:solidFill>
              <a:miter lim="800000"/>
              <a:headEnd/>
              <a:tailEnd/>
            </a:ln>
          </p:spPr>
          <p:txBody>
            <a:bodyPr/>
            <a:lstStyle/>
            <a:p>
              <a:endParaRPr lang="es-MX"/>
            </a:p>
          </p:txBody>
        </p:sp>
        <p:sp>
          <p:nvSpPr>
            <p:cNvPr id="20594" name="Rectangle 114"/>
            <p:cNvSpPr>
              <a:spLocks noChangeArrowheads="1"/>
            </p:cNvSpPr>
            <p:nvPr/>
          </p:nvSpPr>
          <p:spPr bwMode="auto">
            <a:xfrm>
              <a:off x="2208213" y="2583781"/>
              <a:ext cx="388937" cy="87312"/>
            </a:xfrm>
            <a:prstGeom prst="rect">
              <a:avLst/>
            </a:prstGeom>
            <a:solidFill>
              <a:srgbClr val="FF8080"/>
            </a:solidFill>
            <a:ln w="7938">
              <a:solidFill>
                <a:srgbClr val="000000"/>
              </a:solidFill>
              <a:miter lim="800000"/>
              <a:headEnd/>
              <a:tailEnd/>
            </a:ln>
          </p:spPr>
          <p:txBody>
            <a:bodyPr/>
            <a:lstStyle/>
            <a:p>
              <a:endParaRPr lang="es-MX"/>
            </a:p>
          </p:txBody>
        </p:sp>
        <p:sp>
          <p:nvSpPr>
            <p:cNvPr id="20595" name="Rectangle 115"/>
            <p:cNvSpPr>
              <a:spLocks noChangeArrowheads="1"/>
            </p:cNvSpPr>
            <p:nvPr/>
          </p:nvSpPr>
          <p:spPr bwMode="auto">
            <a:xfrm>
              <a:off x="1998663" y="2359943"/>
              <a:ext cx="479425" cy="87313"/>
            </a:xfrm>
            <a:prstGeom prst="rect">
              <a:avLst/>
            </a:prstGeom>
            <a:solidFill>
              <a:srgbClr val="FF8080"/>
            </a:solidFill>
            <a:ln w="7938">
              <a:solidFill>
                <a:srgbClr val="000000"/>
              </a:solidFill>
              <a:miter lim="800000"/>
              <a:headEnd/>
              <a:tailEnd/>
            </a:ln>
          </p:spPr>
          <p:txBody>
            <a:bodyPr/>
            <a:lstStyle/>
            <a:p>
              <a:endParaRPr lang="es-MX"/>
            </a:p>
          </p:txBody>
        </p:sp>
        <p:sp>
          <p:nvSpPr>
            <p:cNvPr id="20596" name="Rectangle 116"/>
            <p:cNvSpPr>
              <a:spLocks noChangeArrowheads="1"/>
            </p:cNvSpPr>
            <p:nvPr/>
          </p:nvSpPr>
          <p:spPr bwMode="auto">
            <a:xfrm>
              <a:off x="1858963" y="2136106"/>
              <a:ext cx="458787" cy="88900"/>
            </a:xfrm>
            <a:prstGeom prst="rect">
              <a:avLst/>
            </a:prstGeom>
            <a:solidFill>
              <a:srgbClr val="FF8080"/>
            </a:solidFill>
            <a:ln w="7938">
              <a:solidFill>
                <a:srgbClr val="000000"/>
              </a:solidFill>
              <a:miter lim="800000"/>
              <a:headEnd/>
              <a:tailEnd/>
            </a:ln>
          </p:spPr>
          <p:txBody>
            <a:bodyPr/>
            <a:lstStyle/>
            <a:p>
              <a:endParaRPr lang="es-MX"/>
            </a:p>
          </p:txBody>
        </p:sp>
        <p:sp>
          <p:nvSpPr>
            <p:cNvPr id="20597" name="Rectangle 117"/>
            <p:cNvSpPr>
              <a:spLocks noChangeArrowheads="1"/>
            </p:cNvSpPr>
            <p:nvPr/>
          </p:nvSpPr>
          <p:spPr bwMode="auto">
            <a:xfrm>
              <a:off x="1920875" y="1912268"/>
              <a:ext cx="404813" cy="88900"/>
            </a:xfrm>
            <a:prstGeom prst="rect">
              <a:avLst/>
            </a:prstGeom>
            <a:solidFill>
              <a:srgbClr val="FF8080"/>
            </a:solidFill>
            <a:ln w="7938">
              <a:solidFill>
                <a:srgbClr val="000000"/>
              </a:solidFill>
              <a:miter lim="800000"/>
              <a:headEnd/>
              <a:tailEnd/>
            </a:ln>
          </p:spPr>
          <p:txBody>
            <a:bodyPr/>
            <a:lstStyle/>
            <a:p>
              <a:endParaRPr lang="es-MX"/>
            </a:p>
          </p:txBody>
        </p:sp>
        <p:sp>
          <p:nvSpPr>
            <p:cNvPr id="20598" name="Rectangle 118"/>
            <p:cNvSpPr>
              <a:spLocks noChangeArrowheads="1"/>
            </p:cNvSpPr>
            <p:nvPr/>
          </p:nvSpPr>
          <p:spPr bwMode="auto">
            <a:xfrm>
              <a:off x="1927225" y="1690018"/>
              <a:ext cx="436563" cy="87313"/>
            </a:xfrm>
            <a:prstGeom prst="rect">
              <a:avLst/>
            </a:prstGeom>
            <a:solidFill>
              <a:srgbClr val="FF8080"/>
            </a:solidFill>
            <a:ln w="7938">
              <a:solidFill>
                <a:srgbClr val="000000"/>
              </a:solidFill>
              <a:miter lim="800000"/>
              <a:headEnd/>
              <a:tailEnd/>
            </a:ln>
          </p:spPr>
          <p:txBody>
            <a:bodyPr/>
            <a:lstStyle/>
            <a:p>
              <a:endParaRPr lang="es-MX"/>
            </a:p>
          </p:txBody>
        </p:sp>
        <p:sp>
          <p:nvSpPr>
            <p:cNvPr id="20599" name="Line 119"/>
            <p:cNvSpPr>
              <a:spLocks noChangeShapeType="1"/>
            </p:cNvSpPr>
            <p:nvPr/>
          </p:nvSpPr>
          <p:spPr bwMode="auto">
            <a:xfrm>
              <a:off x="180975" y="5419056"/>
              <a:ext cx="3916363" cy="1587"/>
            </a:xfrm>
            <a:prstGeom prst="line">
              <a:avLst/>
            </a:prstGeom>
            <a:noFill/>
            <a:ln w="0">
              <a:solidFill>
                <a:srgbClr val="000000"/>
              </a:solidFill>
              <a:round/>
              <a:headEnd/>
              <a:tailEnd/>
            </a:ln>
          </p:spPr>
          <p:txBody>
            <a:bodyPr/>
            <a:lstStyle/>
            <a:p>
              <a:endParaRPr lang="es-MX"/>
            </a:p>
          </p:txBody>
        </p:sp>
        <p:sp>
          <p:nvSpPr>
            <p:cNvPr id="20600" name="Line 120"/>
            <p:cNvSpPr>
              <a:spLocks noChangeShapeType="1"/>
            </p:cNvSpPr>
            <p:nvPr/>
          </p:nvSpPr>
          <p:spPr bwMode="auto">
            <a:xfrm flipV="1">
              <a:off x="180975" y="5419056"/>
              <a:ext cx="1588" cy="42862"/>
            </a:xfrm>
            <a:prstGeom prst="line">
              <a:avLst/>
            </a:prstGeom>
            <a:noFill/>
            <a:ln w="0">
              <a:solidFill>
                <a:srgbClr val="000000"/>
              </a:solidFill>
              <a:round/>
              <a:headEnd/>
              <a:tailEnd/>
            </a:ln>
          </p:spPr>
          <p:txBody>
            <a:bodyPr/>
            <a:lstStyle/>
            <a:p>
              <a:endParaRPr lang="es-MX"/>
            </a:p>
          </p:txBody>
        </p:sp>
        <p:sp>
          <p:nvSpPr>
            <p:cNvPr id="20601" name="Line 121"/>
            <p:cNvSpPr>
              <a:spLocks noChangeShapeType="1"/>
            </p:cNvSpPr>
            <p:nvPr/>
          </p:nvSpPr>
          <p:spPr bwMode="auto">
            <a:xfrm flipV="1">
              <a:off x="615950" y="5419056"/>
              <a:ext cx="1588" cy="42862"/>
            </a:xfrm>
            <a:prstGeom prst="line">
              <a:avLst/>
            </a:prstGeom>
            <a:noFill/>
            <a:ln w="0">
              <a:solidFill>
                <a:srgbClr val="000000"/>
              </a:solidFill>
              <a:round/>
              <a:headEnd/>
              <a:tailEnd/>
            </a:ln>
          </p:spPr>
          <p:txBody>
            <a:bodyPr/>
            <a:lstStyle/>
            <a:p>
              <a:endParaRPr lang="es-MX"/>
            </a:p>
          </p:txBody>
        </p:sp>
        <p:sp>
          <p:nvSpPr>
            <p:cNvPr id="20602" name="Line 122"/>
            <p:cNvSpPr>
              <a:spLocks noChangeShapeType="1"/>
            </p:cNvSpPr>
            <p:nvPr/>
          </p:nvSpPr>
          <p:spPr bwMode="auto">
            <a:xfrm flipV="1">
              <a:off x="1050925" y="5419056"/>
              <a:ext cx="1588" cy="42862"/>
            </a:xfrm>
            <a:prstGeom prst="line">
              <a:avLst/>
            </a:prstGeom>
            <a:noFill/>
            <a:ln w="0">
              <a:solidFill>
                <a:srgbClr val="000000"/>
              </a:solidFill>
              <a:round/>
              <a:headEnd/>
              <a:tailEnd/>
            </a:ln>
          </p:spPr>
          <p:txBody>
            <a:bodyPr/>
            <a:lstStyle/>
            <a:p>
              <a:endParaRPr lang="es-MX"/>
            </a:p>
          </p:txBody>
        </p:sp>
        <p:sp>
          <p:nvSpPr>
            <p:cNvPr id="20603" name="Line 123"/>
            <p:cNvSpPr>
              <a:spLocks noChangeShapeType="1"/>
            </p:cNvSpPr>
            <p:nvPr/>
          </p:nvSpPr>
          <p:spPr bwMode="auto">
            <a:xfrm flipV="1">
              <a:off x="1485900" y="5419056"/>
              <a:ext cx="1588" cy="42862"/>
            </a:xfrm>
            <a:prstGeom prst="line">
              <a:avLst/>
            </a:prstGeom>
            <a:noFill/>
            <a:ln w="0">
              <a:solidFill>
                <a:srgbClr val="000000"/>
              </a:solidFill>
              <a:round/>
              <a:headEnd/>
              <a:tailEnd/>
            </a:ln>
          </p:spPr>
          <p:txBody>
            <a:bodyPr/>
            <a:lstStyle/>
            <a:p>
              <a:endParaRPr lang="es-MX"/>
            </a:p>
          </p:txBody>
        </p:sp>
        <p:sp>
          <p:nvSpPr>
            <p:cNvPr id="20604" name="Line 124"/>
            <p:cNvSpPr>
              <a:spLocks noChangeShapeType="1"/>
            </p:cNvSpPr>
            <p:nvPr/>
          </p:nvSpPr>
          <p:spPr bwMode="auto">
            <a:xfrm flipV="1">
              <a:off x="1920875" y="5419056"/>
              <a:ext cx="1588" cy="42862"/>
            </a:xfrm>
            <a:prstGeom prst="line">
              <a:avLst/>
            </a:prstGeom>
            <a:noFill/>
            <a:ln w="0">
              <a:solidFill>
                <a:srgbClr val="000000"/>
              </a:solidFill>
              <a:round/>
              <a:headEnd/>
              <a:tailEnd/>
            </a:ln>
          </p:spPr>
          <p:txBody>
            <a:bodyPr/>
            <a:lstStyle/>
            <a:p>
              <a:endParaRPr lang="es-MX"/>
            </a:p>
          </p:txBody>
        </p:sp>
        <p:sp>
          <p:nvSpPr>
            <p:cNvPr id="20605" name="Line 125"/>
            <p:cNvSpPr>
              <a:spLocks noChangeShapeType="1"/>
            </p:cNvSpPr>
            <p:nvPr/>
          </p:nvSpPr>
          <p:spPr bwMode="auto">
            <a:xfrm flipV="1">
              <a:off x="2357438" y="5419056"/>
              <a:ext cx="1587" cy="42862"/>
            </a:xfrm>
            <a:prstGeom prst="line">
              <a:avLst/>
            </a:prstGeom>
            <a:noFill/>
            <a:ln w="0">
              <a:solidFill>
                <a:srgbClr val="000000"/>
              </a:solidFill>
              <a:round/>
              <a:headEnd/>
              <a:tailEnd/>
            </a:ln>
          </p:spPr>
          <p:txBody>
            <a:bodyPr/>
            <a:lstStyle/>
            <a:p>
              <a:endParaRPr lang="es-MX"/>
            </a:p>
          </p:txBody>
        </p:sp>
        <p:sp>
          <p:nvSpPr>
            <p:cNvPr id="20606" name="Line 126"/>
            <p:cNvSpPr>
              <a:spLocks noChangeShapeType="1"/>
            </p:cNvSpPr>
            <p:nvPr/>
          </p:nvSpPr>
          <p:spPr bwMode="auto">
            <a:xfrm flipV="1">
              <a:off x="2792413" y="5419056"/>
              <a:ext cx="1587" cy="42862"/>
            </a:xfrm>
            <a:prstGeom prst="line">
              <a:avLst/>
            </a:prstGeom>
            <a:noFill/>
            <a:ln w="0">
              <a:solidFill>
                <a:srgbClr val="000000"/>
              </a:solidFill>
              <a:round/>
              <a:headEnd/>
              <a:tailEnd/>
            </a:ln>
          </p:spPr>
          <p:txBody>
            <a:bodyPr/>
            <a:lstStyle/>
            <a:p>
              <a:endParaRPr lang="es-MX"/>
            </a:p>
          </p:txBody>
        </p:sp>
        <p:sp>
          <p:nvSpPr>
            <p:cNvPr id="20607" name="Line 127"/>
            <p:cNvSpPr>
              <a:spLocks noChangeShapeType="1"/>
            </p:cNvSpPr>
            <p:nvPr/>
          </p:nvSpPr>
          <p:spPr bwMode="auto">
            <a:xfrm flipV="1">
              <a:off x="3227388" y="5419056"/>
              <a:ext cx="1587" cy="42862"/>
            </a:xfrm>
            <a:prstGeom prst="line">
              <a:avLst/>
            </a:prstGeom>
            <a:noFill/>
            <a:ln w="0">
              <a:solidFill>
                <a:srgbClr val="000000"/>
              </a:solidFill>
              <a:round/>
              <a:headEnd/>
              <a:tailEnd/>
            </a:ln>
          </p:spPr>
          <p:txBody>
            <a:bodyPr/>
            <a:lstStyle/>
            <a:p>
              <a:endParaRPr lang="es-MX"/>
            </a:p>
          </p:txBody>
        </p:sp>
        <p:sp>
          <p:nvSpPr>
            <p:cNvPr id="20608" name="Line 128"/>
            <p:cNvSpPr>
              <a:spLocks noChangeShapeType="1"/>
            </p:cNvSpPr>
            <p:nvPr/>
          </p:nvSpPr>
          <p:spPr bwMode="auto">
            <a:xfrm flipV="1">
              <a:off x="3662363" y="5419056"/>
              <a:ext cx="1587" cy="42862"/>
            </a:xfrm>
            <a:prstGeom prst="line">
              <a:avLst/>
            </a:prstGeom>
            <a:noFill/>
            <a:ln w="0">
              <a:solidFill>
                <a:srgbClr val="000000"/>
              </a:solidFill>
              <a:round/>
              <a:headEnd/>
              <a:tailEnd/>
            </a:ln>
          </p:spPr>
          <p:txBody>
            <a:bodyPr/>
            <a:lstStyle/>
            <a:p>
              <a:endParaRPr lang="es-MX"/>
            </a:p>
          </p:txBody>
        </p:sp>
        <p:sp>
          <p:nvSpPr>
            <p:cNvPr id="20609" name="Line 129"/>
            <p:cNvSpPr>
              <a:spLocks noChangeShapeType="1"/>
            </p:cNvSpPr>
            <p:nvPr/>
          </p:nvSpPr>
          <p:spPr bwMode="auto">
            <a:xfrm flipV="1">
              <a:off x="4073525" y="5419056"/>
              <a:ext cx="1588" cy="42862"/>
            </a:xfrm>
            <a:prstGeom prst="line">
              <a:avLst/>
            </a:prstGeom>
            <a:noFill/>
            <a:ln w="0">
              <a:solidFill>
                <a:srgbClr val="000000"/>
              </a:solidFill>
              <a:round/>
              <a:headEnd/>
              <a:tailEnd/>
            </a:ln>
          </p:spPr>
          <p:txBody>
            <a:bodyPr/>
            <a:lstStyle/>
            <a:p>
              <a:endParaRPr lang="es-MX"/>
            </a:p>
          </p:txBody>
        </p:sp>
        <p:sp>
          <p:nvSpPr>
            <p:cNvPr id="20610" name="Line 130"/>
            <p:cNvSpPr>
              <a:spLocks noChangeShapeType="1"/>
            </p:cNvSpPr>
            <p:nvPr/>
          </p:nvSpPr>
          <p:spPr bwMode="auto">
            <a:xfrm>
              <a:off x="4097338" y="1621756"/>
              <a:ext cx="1587" cy="3797300"/>
            </a:xfrm>
            <a:prstGeom prst="line">
              <a:avLst/>
            </a:prstGeom>
            <a:noFill/>
            <a:ln w="0">
              <a:solidFill>
                <a:srgbClr val="000000"/>
              </a:solidFill>
              <a:round/>
              <a:headEnd/>
              <a:tailEnd/>
            </a:ln>
          </p:spPr>
          <p:txBody>
            <a:bodyPr/>
            <a:lstStyle/>
            <a:p>
              <a:endParaRPr lang="es-MX"/>
            </a:p>
          </p:txBody>
        </p:sp>
        <p:sp>
          <p:nvSpPr>
            <p:cNvPr id="20611" name="Line 131"/>
            <p:cNvSpPr>
              <a:spLocks noChangeShapeType="1"/>
            </p:cNvSpPr>
            <p:nvPr/>
          </p:nvSpPr>
          <p:spPr bwMode="auto">
            <a:xfrm>
              <a:off x="4076700" y="5419056"/>
              <a:ext cx="20638" cy="1587"/>
            </a:xfrm>
            <a:prstGeom prst="line">
              <a:avLst/>
            </a:prstGeom>
            <a:noFill/>
            <a:ln w="0">
              <a:solidFill>
                <a:srgbClr val="000000"/>
              </a:solidFill>
              <a:round/>
              <a:headEnd/>
              <a:tailEnd/>
            </a:ln>
          </p:spPr>
          <p:txBody>
            <a:bodyPr/>
            <a:lstStyle/>
            <a:p>
              <a:endParaRPr lang="es-MX"/>
            </a:p>
          </p:txBody>
        </p:sp>
        <p:sp>
          <p:nvSpPr>
            <p:cNvPr id="20612" name="Line 132"/>
            <p:cNvSpPr>
              <a:spLocks noChangeShapeType="1"/>
            </p:cNvSpPr>
            <p:nvPr/>
          </p:nvSpPr>
          <p:spPr bwMode="auto">
            <a:xfrm>
              <a:off x="4076700" y="5196806"/>
              <a:ext cx="20638" cy="1587"/>
            </a:xfrm>
            <a:prstGeom prst="line">
              <a:avLst/>
            </a:prstGeom>
            <a:noFill/>
            <a:ln w="0">
              <a:solidFill>
                <a:srgbClr val="000000"/>
              </a:solidFill>
              <a:round/>
              <a:headEnd/>
              <a:tailEnd/>
            </a:ln>
          </p:spPr>
          <p:txBody>
            <a:bodyPr/>
            <a:lstStyle/>
            <a:p>
              <a:endParaRPr lang="es-MX"/>
            </a:p>
          </p:txBody>
        </p:sp>
        <p:sp>
          <p:nvSpPr>
            <p:cNvPr id="20613" name="Line 133"/>
            <p:cNvSpPr>
              <a:spLocks noChangeShapeType="1"/>
            </p:cNvSpPr>
            <p:nvPr/>
          </p:nvSpPr>
          <p:spPr bwMode="auto">
            <a:xfrm>
              <a:off x="4076700" y="4972968"/>
              <a:ext cx="20638" cy="1588"/>
            </a:xfrm>
            <a:prstGeom prst="line">
              <a:avLst/>
            </a:prstGeom>
            <a:noFill/>
            <a:ln w="0">
              <a:solidFill>
                <a:srgbClr val="000000"/>
              </a:solidFill>
              <a:round/>
              <a:headEnd/>
              <a:tailEnd/>
            </a:ln>
          </p:spPr>
          <p:txBody>
            <a:bodyPr/>
            <a:lstStyle/>
            <a:p>
              <a:endParaRPr lang="es-MX"/>
            </a:p>
          </p:txBody>
        </p:sp>
        <p:sp>
          <p:nvSpPr>
            <p:cNvPr id="20614" name="Line 134"/>
            <p:cNvSpPr>
              <a:spLocks noChangeShapeType="1"/>
            </p:cNvSpPr>
            <p:nvPr/>
          </p:nvSpPr>
          <p:spPr bwMode="auto">
            <a:xfrm>
              <a:off x="4076700" y="4749131"/>
              <a:ext cx="20638" cy="1587"/>
            </a:xfrm>
            <a:prstGeom prst="line">
              <a:avLst/>
            </a:prstGeom>
            <a:noFill/>
            <a:ln w="0">
              <a:solidFill>
                <a:srgbClr val="000000"/>
              </a:solidFill>
              <a:round/>
              <a:headEnd/>
              <a:tailEnd/>
            </a:ln>
          </p:spPr>
          <p:txBody>
            <a:bodyPr/>
            <a:lstStyle/>
            <a:p>
              <a:endParaRPr lang="es-MX"/>
            </a:p>
          </p:txBody>
        </p:sp>
        <p:sp>
          <p:nvSpPr>
            <p:cNvPr id="20615" name="Line 135"/>
            <p:cNvSpPr>
              <a:spLocks noChangeShapeType="1"/>
            </p:cNvSpPr>
            <p:nvPr/>
          </p:nvSpPr>
          <p:spPr bwMode="auto">
            <a:xfrm>
              <a:off x="4076700" y="4525293"/>
              <a:ext cx="20638" cy="1588"/>
            </a:xfrm>
            <a:prstGeom prst="line">
              <a:avLst/>
            </a:prstGeom>
            <a:noFill/>
            <a:ln w="0">
              <a:solidFill>
                <a:srgbClr val="000000"/>
              </a:solidFill>
              <a:round/>
              <a:headEnd/>
              <a:tailEnd/>
            </a:ln>
          </p:spPr>
          <p:txBody>
            <a:bodyPr/>
            <a:lstStyle/>
            <a:p>
              <a:endParaRPr lang="es-MX"/>
            </a:p>
          </p:txBody>
        </p:sp>
        <p:sp>
          <p:nvSpPr>
            <p:cNvPr id="20616" name="Line 136"/>
            <p:cNvSpPr>
              <a:spLocks noChangeShapeType="1"/>
            </p:cNvSpPr>
            <p:nvPr/>
          </p:nvSpPr>
          <p:spPr bwMode="auto">
            <a:xfrm>
              <a:off x="4076700" y="4303043"/>
              <a:ext cx="20638" cy="1588"/>
            </a:xfrm>
            <a:prstGeom prst="line">
              <a:avLst/>
            </a:prstGeom>
            <a:noFill/>
            <a:ln w="0">
              <a:solidFill>
                <a:srgbClr val="000000"/>
              </a:solidFill>
              <a:round/>
              <a:headEnd/>
              <a:tailEnd/>
            </a:ln>
          </p:spPr>
          <p:txBody>
            <a:bodyPr/>
            <a:lstStyle/>
            <a:p>
              <a:endParaRPr lang="es-MX"/>
            </a:p>
          </p:txBody>
        </p:sp>
        <p:sp>
          <p:nvSpPr>
            <p:cNvPr id="20617" name="Line 137"/>
            <p:cNvSpPr>
              <a:spLocks noChangeShapeType="1"/>
            </p:cNvSpPr>
            <p:nvPr/>
          </p:nvSpPr>
          <p:spPr bwMode="auto">
            <a:xfrm>
              <a:off x="4076700" y="4079206"/>
              <a:ext cx="20638" cy="1587"/>
            </a:xfrm>
            <a:prstGeom prst="line">
              <a:avLst/>
            </a:prstGeom>
            <a:noFill/>
            <a:ln w="0">
              <a:solidFill>
                <a:srgbClr val="000000"/>
              </a:solidFill>
              <a:round/>
              <a:headEnd/>
              <a:tailEnd/>
            </a:ln>
          </p:spPr>
          <p:txBody>
            <a:bodyPr/>
            <a:lstStyle/>
            <a:p>
              <a:endParaRPr lang="es-MX"/>
            </a:p>
          </p:txBody>
        </p:sp>
        <p:sp>
          <p:nvSpPr>
            <p:cNvPr id="20618" name="Line 138"/>
            <p:cNvSpPr>
              <a:spLocks noChangeShapeType="1"/>
            </p:cNvSpPr>
            <p:nvPr/>
          </p:nvSpPr>
          <p:spPr bwMode="auto">
            <a:xfrm>
              <a:off x="4076700" y="3855368"/>
              <a:ext cx="20638" cy="1588"/>
            </a:xfrm>
            <a:prstGeom prst="line">
              <a:avLst/>
            </a:prstGeom>
            <a:noFill/>
            <a:ln w="0">
              <a:solidFill>
                <a:srgbClr val="000000"/>
              </a:solidFill>
              <a:round/>
              <a:headEnd/>
              <a:tailEnd/>
            </a:ln>
          </p:spPr>
          <p:txBody>
            <a:bodyPr/>
            <a:lstStyle/>
            <a:p>
              <a:endParaRPr lang="es-MX"/>
            </a:p>
          </p:txBody>
        </p:sp>
        <p:sp>
          <p:nvSpPr>
            <p:cNvPr id="20619" name="Line 139"/>
            <p:cNvSpPr>
              <a:spLocks noChangeShapeType="1"/>
            </p:cNvSpPr>
            <p:nvPr/>
          </p:nvSpPr>
          <p:spPr bwMode="auto">
            <a:xfrm>
              <a:off x="4076700" y="3631531"/>
              <a:ext cx="20638" cy="1587"/>
            </a:xfrm>
            <a:prstGeom prst="line">
              <a:avLst/>
            </a:prstGeom>
            <a:noFill/>
            <a:ln w="0">
              <a:solidFill>
                <a:srgbClr val="000000"/>
              </a:solidFill>
              <a:round/>
              <a:headEnd/>
              <a:tailEnd/>
            </a:ln>
          </p:spPr>
          <p:txBody>
            <a:bodyPr/>
            <a:lstStyle/>
            <a:p>
              <a:endParaRPr lang="es-MX"/>
            </a:p>
          </p:txBody>
        </p:sp>
        <p:sp>
          <p:nvSpPr>
            <p:cNvPr id="20620" name="Line 140"/>
            <p:cNvSpPr>
              <a:spLocks noChangeShapeType="1"/>
            </p:cNvSpPr>
            <p:nvPr/>
          </p:nvSpPr>
          <p:spPr bwMode="auto">
            <a:xfrm>
              <a:off x="4076700" y="3407693"/>
              <a:ext cx="20638" cy="3175"/>
            </a:xfrm>
            <a:prstGeom prst="line">
              <a:avLst/>
            </a:prstGeom>
            <a:noFill/>
            <a:ln w="0">
              <a:solidFill>
                <a:srgbClr val="000000"/>
              </a:solidFill>
              <a:round/>
              <a:headEnd/>
              <a:tailEnd/>
            </a:ln>
          </p:spPr>
          <p:txBody>
            <a:bodyPr/>
            <a:lstStyle/>
            <a:p>
              <a:endParaRPr lang="es-MX"/>
            </a:p>
          </p:txBody>
        </p:sp>
        <p:sp>
          <p:nvSpPr>
            <p:cNvPr id="20621" name="Line 141"/>
            <p:cNvSpPr>
              <a:spLocks noChangeShapeType="1"/>
            </p:cNvSpPr>
            <p:nvPr/>
          </p:nvSpPr>
          <p:spPr bwMode="auto">
            <a:xfrm>
              <a:off x="4076700" y="3183856"/>
              <a:ext cx="20638" cy="3175"/>
            </a:xfrm>
            <a:prstGeom prst="line">
              <a:avLst/>
            </a:prstGeom>
            <a:noFill/>
            <a:ln w="0">
              <a:solidFill>
                <a:srgbClr val="000000"/>
              </a:solidFill>
              <a:round/>
              <a:headEnd/>
              <a:tailEnd/>
            </a:ln>
          </p:spPr>
          <p:txBody>
            <a:bodyPr/>
            <a:lstStyle/>
            <a:p>
              <a:endParaRPr lang="es-MX"/>
            </a:p>
          </p:txBody>
        </p:sp>
        <p:sp>
          <p:nvSpPr>
            <p:cNvPr id="20622" name="Line 142"/>
            <p:cNvSpPr>
              <a:spLocks noChangeShapeType="1"/>
            </p:cNvSpPr>
            <p:nvPr/>
          </p:nvSpPr>
          <p:spPr bwMode="auto">
            <a:xfrm>
              <a:off x="4076700" y="2961606"/>
              <a:ext cx="20638" cy="1587"/>
            </a:xfrm>
            <a:prstGeom prst="line">
              <a:avLst/>
            </a:prstGeom>
            <a:noFill/>
            <a:ln w="0">
              <a:solidFill>
                <a:srgbClr val="000000"/>
              </a:solidFill>
              <a:round/>
              <a:headEnd/>
              <a:tailEnd/>
            </a:ln>
          </p:spPr>
          <p:txBody>
            <a:bodyPr/>
            <a:lstStyle/>
            <a:p>
              <a:endParaRPr lang="es-MX"/>
            </a:p>
          </p:txBody>
        </p:sp>
        <p:sp>
          <p:nvSpPr>
            <p:cNvPr id="20623" name="Line 143"/>
            <p:cNvSpPr>
              <a:spLocks noChangeShapeType="1"/>
            </p:cNvSpPr>
            <p:nvPr/>
          </p:nvSpPr>
          <p:spPr bwMode="auto">
            <a:xfrm>
              <a:off x="4076700" y="2739356"/>
              <a:ext cx="20638" cy="1587"/>
            </a:xfrm>
            <a:prstGeom prst="line">
              <a:avLst/>
            </a:prstGeom>
            <a:noFill/>
            <a:ln w="0">
              <a:solidFill>
                <a:srgbClr val="000000"/>
              </a:solidFill>
              <a:round/>
              <a:headEnd/>
              <a:tailEnd/>
            </a:ln>
          </p:spPr>
          <p:txBody>
            <a:bodyPr/>
            <a:lstStyle/>
            <a:p>
              <a:endParaRPr lang="es-MX"/>
            </a:p>
          </p:txBody>
        </p:sp>
        <p:sp>
          <p:nvSpPr>
            <p:cNvPr id="20624" name="Line 144"/>
            <p:cNvSpPr>
              <a:spLocks noChangeShapeType="1"/>
            </p:cNvSpPr>
            <p:nvPr/>
          </p:nvSpPr>
          <p:spPr bwMode="auto">
            <a:xfrm>
              <a:off x="4076700" y="2515518"/>
              <a:ext cx="20638" cy="1588"/>
            </a:xfrm>
            <a:prstGeom prst="line">
              <a:avLst/>
            </a:prstGeom>
            <a:noFill/>
            <a:ln w="0">
              <a:solidFill>
                <a:srgbClr val="000000"/>
              </a:solidFill>
              <a:round/>
              <a:headEnd/>
              <a:tailEnd/>
            </a:ln>
          </p:spPr>
          <p:txBody>
            <a:bodyPr/>
            <a:lstStyle/>
            <a:p>
              <a:endParaRPr lang="es-MX"/>
            </a:p>
          </p:txBody>
        </p:sp>
        <p:sp>
          <p:nvSpPr>
            <p:cNvPr id="20625" name="Line 145"/>
            <p:cNvSpPr>
              <a:spLocks noChangeShapeType="1"/>
            </p:cNvSpPr>
            <p:nvPr/>
          </p:nvSpPr>
          <p:spPr bwMode="auto">
            <a:xfrm>
              <a:off x="4076700" y="2291681"/>
              <a:ext cx="20638" cy="1587"/>
            </a:xfrm>
            <a:prstGeom prst="line">
              <a:avLst/>
            </a:prstGeom>
            <a:noFill/>
            <a:ln w="0">
              <a:solidFill>
                <a:srgbClr val="000000"/>
              </a:solidFill>
              <a:round/>
              <a:headEnd/>
              <a:tailEnd/>
            </a:ln>
          </p:spPr>
          <p:txBody>
            <a:bodyPr/>
            <a:lstStyle/>
            <a:p>
              <a:endParaRPr lang="es-MX"/>
            </a:p>
          </p:txBody>
        </p:sp>
        <p:sp>
          <p:nvSpPr>
            <p:cNvPr id="20626" name="Line 146"/>
            <p:cNvSpPr>
              <a:spLocks noChangeShapeType="1"/>
            </p:cNvSpPr>
            <p:nvPr/>
          </p:nvSpPr>
          <p:spPr bwMode="auto">
            <a:xfrm>
              <a:off x="4076700" y="2069431"/>
              <a:ext cx="20638" cy="1587"/>
            </a:xfrm>
            <a:prstGeom prst="line">
              <a:avLst/>
            </a:prstGeom>
            <a:noFill/>
            <a:ln w="0">
              <a:solidFill>
                <a:srgbClr val="000000"/>
              </a:solidFill>
              <a:round/>
              <a:headEnd/>
              <a:tailEnd/>
            </a:ln>
          </p:spPr>
          <p:txBody>
            <a:bodyPr/>
            <a:lstStyle/>
            <a:p>
              <a:endParaRPr lang="es-MX"/>
            </a:p>
          </p:txBody>
        </p:sp>
        <p:sp>
          <p:nvSpPr>
            <p:cNvPr id="20627" name="Line 147"/>
            <p:cNvSpPr>
              <a:spLocks noChangeShapeType="1"/>
            </p:cNvSpPr>
            <p:nvPr/>
          </p:nvSpPr>
          <p:spPr bwMode="auto">
            <a:xfrm>
              <a:off x="4076700" y="1845593"/>
              <a:ext cx="20638" cy="1588"/>
            </a:xfrm>
            <a:prstGeom prst="line">
              <a:avLst/>
            </a:prstGeom>
            <a:noFill/>
            <a:ln w="0">
              <a:solidFill>
                <a:srgbClr val="000000"/>
              </a:solidFill>
              <a:round/>
              <a:headEnd/>
              <a:tailEnd/>
            </a:ln>
          </p:spPr>
          <p:txBody>
            <a:bodyPr/>
            <a:lstStyle/>
            <a:p>
              <a:endParaRPr lang="es-MX"/>
            </a:p>
          </p:txBody>
        </p:sp>
        <p:sp>
          <p:nvSpPr>
            <p:cNvPr id="20628" name="Line 148"/>
            <p:cNvSpPr>
              <a:spLocks noChangeShapeType="1"/>
            </p:cNvSpPr>
            <p:nvPr/>
          </p:nvSpPr>
          <p:spPr bwMode="auto">
            <a:xfrm>
              <a:off x="4076700" y="1621756"/>
              <a:ext cx="20638" cy="1587"/>
            </a:xfrm>
            <a:prstGeom prst="line">
              <a:avLst/>
            </a:prstGeom>
            <a:noFill/>
            <a:ln w="0">
              <a:solidFill>
                <a:srgbClr val="000000"/>
              </a:solidFill>
              <a:round/>
              <a:headEnd/>
              <a:tailEnd/>
            </a:ln>
          </p:spPr>
          <p:txBody>
            <a:bodyPr/>
            <a:lstStyle/>
            <a:p>
              <a:endParaRPr lang="es-MX"/>
            </a:p>
          </p:txBody>
        </p:sp>
        <p:sp>
          <p:nvSpPr>
            <p:cNvPr id="20629" name="Rectangle 149"/>
            <p:cNvSpPr>
              <a:spLocks noChangeArrowheads="1"/>
            </p:cNvSpPr>
            <p:nvPr/>
          </p:nvSpPr>
          <p:spPr bwMode="auto">
            <a:xfrm>
              <a:off x="1858963" y="1340768"/>
              <a:ext cx="917575" cy="246221"/>
            </a:xfrm>
            <a:prstGeom prst="rect">
              <a:avLst/>
            </a:prstGeom>
            <a:noFill/>
            <a:ln w="9525">
              <a:noFill/>
              <a:miter lim="800000"/>
              <a:headEnd/>
              <a:tailEnd/>
            </a:ln>
          </p:spPr>
          <p:txBody>
            <a:bodyPr lIns="0" tIns="0" rIns="0" bIns="0">
              <a:spAutoFit/>
            </a:bodyPr>
            <a:lstStyle/>
            <a:p>
              <a:pPr algn="ctr"/>
              <a:r>
                <a:rPr lang="es-MX" sz="1600" b="1" dirty="0" err="1"/>
                <a:t>Men</a:t>
              </a:r>
              <a:endParaRPr lang="es-MX" sz="1600" b="1" dirty="0"/>
            </a:p>
          </p:txBody>
        </p:sp>
        <p:sp>
          <p:nvSpPr>
            <p:cNvPr id="20630" name="Rectangle 150"/>
            <p:cNvSpPr>
              <a:spLocks noChangeArrowheads="1"/>
            </p:cNvSpPr>
            <p:nvPr/>
          </p:nvSpPr>
          <p:spPr bwMode="auto">
            <a:xfrm>
              <a:off x="457200" y="5536531"/>
              <a:ext cx="38417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80,000</a:t>
              </a:r>
              <a:endParaRPr lang="es-MX" sz="1000" b="1"/>
            </a:p>
          </p:txBody>
        </p:sp>
        <p:sp>
          <p:nvSpPr>
            <p:cNvPr id="20631" name="Rectangle 151"/>
            <p:cNvSpPr>
              <a:spLocks noChangeArrowheads="1"/>
            </p:cNvSpPr>
            <p:nvPr/>
          </p:nvSpPr>
          <p:spPr bwMode="auto">
            <a:xfrm>
              <a:off x="1327150" y="5536531"/>
              <a:ext cx="38417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60,000</a:t>
              </a:r>
              <a:endParaRPr lang="es-MX" sz="1000" b="1"/>
            </a:p>
          </p:txBody>
        </p:sp>
        <p:sp>
          <p:nvSpPr>
            <p:cNvPr id="20632" name="Rectangle 152"/>
            <p:cNvSpPr>
              <a:spLocks noChangeArrowheads="1"/>
            </p:cNvSpPr>
            <p:nvPr/>
          </p:nvSpPr>
          <p:spPr bwMode="auto">
            <a:xfrm>
              <a:off x="2197100" y="5536531"/>
              <a:ext cx="38417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40,000</a:t>
              </a:r>
              <a:endParaRPr lang="es-MX" sz="1000" b="1"/>
            </a:p>
          </p:txBody>
        </p:sp>
        <p:sp>
          <p:nvSpPr>
            <p:cNvPr id="20633" name="Rectangle 153"/>
            <p:cNvSpPr>
              <a:spLocks noChangeArrowheads="1"/>
            </p:cNvSpPr>
            <p:nvPr/>
          </p:nvSpPr>
          <p:spPr bwMode="auto">
            <a:xfrm>
              <a:off x="3067050" y="5536531"/>
              <a:ext cx="38417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20,000</a:t>
              </a:r>
              <a:endParaRPr lang="es-MX" sz="1000" b="1"/>
            </a:p>
          </p:txBody>
        </p:sp>
        <p:sp>
          <p:nvSpPr>
            <p:cNvPr id="20634" name="Rectangle 154"/>
            <p:cNvSpPr>
              <a:spLocks noChangeArrowheads="1"/>
            </p:cNvSpPr>
            <p:nvPr/>
          </p:nvSpPr>
          <p:spPr bwMode="auto">
            <a:xfrm>
              <a:off x="4068763" y="5536531"/>
              <a:ext cx="69850" cy="152400"/>
            </a:xfrm>
            <a:prstGeom prst="rect">
              <a:avLst/>
            </a:prstGeom>
            <a:noFill/>
            <a:ln w="9525">
              <a:noFill/>
              <a:miter lim="800000"/>
              <a:headEnd/>
              <a:tailEnd/>
            </a:ln>
          </p:spPr>
          <p:txBody>
            <a:bodyPr wrap="none" lIns="0" tIns="0" rIns="0" bIns="0">
              <a:spAutoFit/>
            </a:bodyPr>
            <a:lstStyle/>
            <a:p>
              <a:r>
                <a:rPr lang="es-MX" sz="1000" b="1">
                  <a:solidFill>
                    <a:srgbClr val="000000"/>
                  </a:solidFill>
                </a:rPr>
                <a:t>0</a:t>
              </a:r>
              <a:endParaRPr lang="es-MX" sz="1000" b="1"/>
            </a:p>
          </p:txBody>
        </p:sp>
        <p:sp>
          <p:nvSpPr>
            <p:cNvPr id="20635" name="Rectangle 155"/>
            <p:cNvSpPr>
              <a:spLocks noChangeArrowheads="1"/>
            </p:cNvSpPr>
            <p:nvPr/>
          </p:nvSpPr>
          <p:spPr bwMode="auto">
            <a:xfrm>
              <a:off x="4410075" y="5253956"/>
              <a:ext cx="214313" cy="152400"/>
            </a:xfrm>
            <a:prstGeom prst="rect">
              <a:avLst/>
            </a:prstGeom>
            <a:noFill/>
            <a:ln w="9525">
              <a:noFill/>
              <a:miter lim="800000"/>
              <a:headEnd/>
              <a:tailEnd/>
            </a:ln>
          </p:spPr>
          <p:txBody>
            <a:bodyPr wrap="none" lIns="0" tIns="0" rIns="0" bIns="0">
              <a:spAutoFit/>
            </a:bodyPr>
            <a:lstStyle/>
            <a:p>
              <a:r>
                <a:rPr lang="es-MX" sz="1000" b="1">
                  <a:solidFill>
                    <a:srgbClr val="000000"/>
                  </a:solidFill>
                </a:rPr>
                <a:t>&lt; 5 </a:t>
              </a:r>
              <a:endParaRPr lang="es-MX" sz="1000" b="1"/>
            </a:p>
          </p:txBody>
        </p:sp>
        <p:sp>
          <p:nvSpPr>
            <p:cNvPr id="20636" name="Rectangle 156"/>
            <p:cNvSpPr>
              <a:spLocks noChangeArrowheads="1"/>
            </p:cNvSpPr>
            <p:nvPr/>
          </p:nvSpPr>
          <p:spPr bwMode="auto">
            <a:xfrm>
              <a:off x="4373563" y="5030118"/>
              <a:ext cx="3016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5 A 9</a:t>
              </a:r>
              <a:endParaRPr lang="es-MX" sz="1000" b="1"/>
            </a:p>
          </p:txBody>
        </p:sp>
        <p:sp>
          <p:nvSpPr>
            <p:cNvPr id="20637" name="Rectangle 157"/>
            <p:cNvSpPr>
              <a:spLocks noChangeArrowheads="1"/>
            </p:cNvSpPr>
            <p:nvPr/>
          </p:nvSpPr>
          <p:spPr bwMode="auto">
            <a:xfrm>
              <a:off x="4311650" y="4806281"/>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10 A 14</a:t>
              </a:r>
              <a:endParaRPr lang="es-MX" sz="1000" b="1"/>
            </a:p>
          </p:txBody>
        </p:sp>
        <p:sp>
          <p:nvSpPr>
            <p:cNvPr id="20638" name="Rectangle 158"/>
            <p:cNvSpPr>
              <a:spLocks noChangeArrowheads="1"/>
            </p:cNvSpPr>
            <p:nvPr/>
          </p:nvSpPr>
          <p:spPr bwMode="auto">
            <a:xfrm>
              <a:off x="4311650" y="4584031"/>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15 A 19</a:t>
              </a:r>
              <a:endParaRPr lang="es-MX" sz="1000" b="1"/>
            </a:p>
          </p:txBody>
        </p:sp>
        <p:sp>
          <p:nvSpPr>
            <p:cNvPr id="20639" name="Rectangle 159"/>
            <p:cNvSpPr>
              <a:spLocks noChangeArrowheads="1"/>
            </p:cNvSpPr>
            <p:nvPr/>
          </p:nvSpPr>
          <p:spPr bwMode="auto">
            <a:xfrm>
              <a:off x="4311650" y="4360193"/>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20 A 24</a:t>
              </a:r>
              <a:endParaRPr lang="es-MX" sz="1000" b="1"/>
            </a:p>
          </p:txBody>
        </p:sp>
        <p:sp>
          <p:nvSpPr>
            <p:cNvPr id="20640" name="Rectangle 160"/>
            <p:cNvSpPr>
              <a:spLocks noChangeArrowheads="1"/>
            </p:cNvSpPr>
            <p:nvPr/>
          </p:nvSpPr>
          <p:spPr bwMode="auto">
            <a:xfrm>
              <a:off x="4311650" y="4136356"/>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25 A 29</a:t>
              </a:r>
              <a:endParaRPr lang="es-MX" sz="1000" b="1"/>
            </a:p>
          </p:txBody>
        </p:sp>
        <p:sp>
          <p:nvSpPr>
            <p:cNvPr id="20641" name="Rectangle 161"/>
            <p:cNvSpPr>
              <a:spLocks noChangeArrowheads="1"/>
            </p:cNvSpPr>
            <p:nvPr/>
          </p:nvSpPr>
          <p:spPr bwMode="auto">
            <a:xfrm>
              <a:off x="4311650" y="3915693"/>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30 A 34</a:t>
              </a:r>
              <a:endParaRPr lang="es-MX" sz="1000" b="1"/>
            </a:p>
          </p:txBody>
        </p:sp>
        <p:sp>
          <p:nvSpPr>
            <p:cNvPr id="20642" name="Rectangle 162"/>
            <p:cNvSpPr>
              <a:spLocks noChangeArrowheads="1"/>
            </p:cNvSpPr>
            <p:nvPr/>
          </p:nvSpPr>
          <p:spPr bwMode="auto">
            <a:xfrm>
              <a:off x="4311650" y="3691856"/>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35 A 39</a:t>
              </a:r>
              <a:endParaRPr lang="es-MX" sz="1000" b="1"/>
            </a:p>
          </p:txBody>
        </p:sp>
        <p:sp>
          <p:nvSpPr>
            <p:cNvPr id="20643" name="Rectangle 163"/>
            <p:cNvSpPr>
              <a:spLocks noChangeArrowheads="1"/>
            </p:cNvSpPr>
            <p:nvPr/>
          </p:nvSpPr>
          <p:spPr bwMode="auto">
            <a:xfrm>
              <a:off x="4311650" y="3466431"/>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40 A 44</a:t>
              </a:r>
              <a:endParaRPr lang="es-MX" sz="1000" b="1"/>
            </a:p>
          </p:txBody>
        </p:sp>
        <p:sp>
          <p:nvSpPr>
            <p:cNvPr id="20644" name="Rectangle 164"/>
            <p:cNvSpPr>
              <a:spLocks noChangeArrowheads="1"/>
            </p:cNvSpPr>
            <p:nvPr/>
          </p:nvSpPr>
          <p:spPr bwMode="auto">
            <a:xfrm>
              <a:off x="4311650" y="3244181"/>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45 A 49</a:t>
              </a:r>
              <a:endParaRPr lang="es-MX" sz="1000" b="1"/>
            </a:p>
          </p:txBody>
        </p:sp>
        <p:sp>
          <p:nvSpPr>
            <p:cNvPr id="20645" name="Rectangle 165"/>
            <p:cNvSpPr>
              <a:spLocks noChangeArrowheads="1"/>
            </p:cNvSpPr>
            <p:nvPr/>
          </p:nvSpPr>
          <p:spPr bwMode="auto">
            <a:xfrm>
              <a:off x="4295775" y="3020343"/>
              <a:ext cx="476250" cy="152400"/>
            </a:xfrm>
            <a:prstGeom prst="rect">
              <a:avLst/>
            </a:prstGeom>
            <a:noFill/>
            <a:ln w="9525">
              <a:noFill/>
              <a:miter lim="800000"/>
              <a:headEnd/>
              <a:tailEnd/>
            </a:ln>
          </p:spPr>
          <p:txBody>
            <a:bodyPr wrap="none" lIns="0" tIns="0" rIns="0" bIns="0">
              <a:spAutoFit/>
            </a:bodyPr>
            <a:lstStyle/>
            <a:p>
              <a:r>
                <a:rPr lang="es-MX" sz="1000" b="1">
                  <a:solidFill>
                    <a:srgbClr val="000000"/>
                  </a:solidFill>
                </a:rPr>
                <a:t>50 A 54 </a:t>
              </a:r>
              <a:endParaRPr lang="es-MX" sz="1000" b="1"/>
            </a:p>
          </p:txBody>
        </p:sp>
        <p:sp>
          <p:nvSpPr>
            <p:cNvPr id="20646" name="Rectangle 166"/>
            <p:cNvSpPr>
              <a:spLocks noChangeArrowheads="1"/>
            </p:cNvSpPr>
            <p:nvPr/>
          </p:nvSpPr>
          <p:spPr bwMode="auto">
            <a:xfrm>
              <a:off x="4311650" y="2796506"/>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55 A 59</a:t>
              </a:r>
              <a:endParaRPr lang="es-MX" sz="1000" b="1"/>
            </a:p>
          </p:txBody>
        </p:sp>
        <p:sp>
          <p:nvSpPr>
            <p:cNvPr id="20647" name="Rectangle 167"/>
            <p:cNvSpPr>
              <a:spLocks noChangeArrowheads="1"/>
            </p:cNvSpPr>
            <p:nvPr/>
          </p:nvSpPr>
          <p:spPr bwMode="auto">
            <a:xfrm>
              <a:off x="4311650" y="2572668"/>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60 A 64</a:t>
              </a:r>
              <a:endParaRPr lang="es-MX" sz="1000" b="1"/>
            </a:p>
          </p:txBody>
        </p:sp>
        <p:sp>
          <p:nvSpPr>
            <p:cNvPr id="20648" name="Rectangle 168"/>
            <p:cNvSpPr>
              <a:spLocks noChangeArrowheads="1"/>
            </p:cNvSpPr>
            <p:nvPr/>
          </p:nvSpPr>
          <p:spPr bwMode="auto">
            <a:xfrm>
              <a:off x="4311650" y="2350418"/>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65 A 69</a:t>
              </a:r>
              <a:endParaRPr lang="es-MX" sz="1000" b="1"/>
            </a:p>
          </p:txBody>
        </p:sp>
        <p:sp>
          <p:nvSpPr>
            <p:cNvPr id="20649" name="Rectangle 169"/>
            <p:cNvSpPr>
              <a:spLocks noChangeArrowheads="1"/>
            </p:cNvSpPr>
            <p:nvPr/>
          </p:nvSpPr>
          <p:spPr bwMode="auto">
            <a:xfrm>
              <a:off x="4311650" y="2126581"/>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70 A 74</a:t>
              </a:r>
              <a:endParaRPr lang="es-MX" sz="1000" b="1"/>
            </a:p>
          </p:txBody>
        </p:sp>
        <p:sp>
          <p:nvSpPr>
            <p:cNvPr id="20650" name="Rectangle 170"/>
            <p:cNvSpPr>
              <a:spLocks noChangeArrowheads="1"/>
            </p:cNvSpPr>
            <p:nvPr/>
          </p:nvSpPr>
          <p:spPr bwMode="auto">
            <a:xfrm>
              <a:off x="4311650" y="1902743"/>
              <a:ext cx="441325" cy="152400"/>
            </a:xfrm>
            <a:prstGeom prst="rect">
              <a:avLst/>
            </a:prstGeom>
            <a:noFill/>
            <a:ln w="9525">
              <a:noFill/>
              <a:miter lim="800000"/>
              <a:headEnd/>
              <a:tailEnd/>
            </a:ln>
          </p:spPr>
          <p:txBody>
            <a:bodyPr wrap="none" lIns="0" tIns="0" rIns="0" bIns="0">
              <a:spAutoFit/>
            </a:bodyPr>
            <a:lstStyle/>
            <a:p>
              <a:r>
                <a:rPr lang="es-MX" sz="1000" b="1">
                  <a:solidFill>
                    <a:srgbClr val="000000"/>
                  </a:solidFill>
                </a:rPr>
                <a:t>75 A 79</a:t>
              </a:r>
              <a:endParaRPr lang="es-MX" sz="1000" b="1"/>
            </a:p>
          </p:txBody>
        </p:sp>
        <p:sp>
          <p:nvSpPr>
            <p:cNvPr id="20651" name="Rectangle 171"/>
            <p:cNvSpPr>
              <a:spLocks noChangeArrowheads="1"/>
            </p:cNvSpPr>
            <p:nvPr/>
          </p:nvSpPr>
          <p:spPr bwMode="auto">
            <a:xfrm>
              <a:off x="4394200" y="1678906"/>
              <a:ext cx="249238" cy="152400"/>
            </a:xfrm>
            <a:prstGeom prst="rect">
              <a:avLst/>
            </a:prstGeom>
            <a:noFill/>
            <a:ln w="9525">
              <a:noFill/>
              <a:miter lim="800000"/>
              <a:headEnd/>
              <a:tailEnd/>
            </a:ln>
          </p:spPr>
          <p:txBody>
            <a:bodyPr wrap="none" lIns="0" tIns="0" rIns="0" bIns="0">
              <a:spAutoFit/>
            </a:bodyPr>
            <a:lstStyle/>
            <a:p>
              <a:r>
                <a:rPr lang="es-MX" sz="1000" b="1">
                  <a:solidFill>
                    <a:srgbClr val="000000"/>
                  </a:solidFill>
                </a:rPr>
                <a:t>&gt; 80</a:t>
              </a:r>
              <a:endParaRPr lang="es-MX" sz="1000" b="1"/>
            </a:p>
          </p:txBody>
        </p:sp>
        <p:sp>
          <p:nvSpPr>
            <p:cNvPr id="20652" name="Rectangle 172"/>
            <p:cNvSpPr>
              <a:spLocks noChangeArrowheads="1"/>
            </p:cNvSpPr>
            <p:nvPr/>
          </p:nvSpPr>
          <p:spPr bwMode="auto">
            <a:xfrm>
              <a:off x="4079875" y="5779418"/>
              <a:ext cx="931863" cy="182563"/>
            </a:xfrm>
            <a:prstGeom prst="rect">
              <a:avLst/>
            </a:prstGeom>
            <a:noFill/>
            <a:ln w="9525">
              <a:noFill/>
              <a:miter lim="800000"/>
              <a:headEnd/>
              <a:tailEnd/>
            </a:ln>
          </p:spPr>
          <p:txBody>
            <a:bodyPr wrap="none" lIns="0" tIns="0" rIns="0" bIns="0">
              <a:spAutoFit/>
            </a:bodyPr>
            <a:lstStyle/>
            <a:p>
              <a:r>
                <a:rPr lang="es-MX" sz="1200" b="1">
                  <a:solidFill>
                    <a:srgbClr val="000000"/>
                  </a:solidFill>
                </a:rPr>
                <a:t>AGE GROUP</a:t>
              </a:r>
              <a:endParaRPr lang="es-MX" sz="1200" b="1"/>
            </a:p>
          </p:txBody>
        </p:sp>
        <p:sp>
          <p:nvSpPr>
            <p:cNvPr id="20653" name="Rectangle 173"/>
            <p:cNvSpPr>
              <a:spLocks noChangeArrowheads="1"/>
            </p:cNvSpPr>
            <p:nvPr/>
          </p:nvSpPr>
          <p:spPr bwMode="auto">
            <a:xfrm>
              <a:off x="1625600" y="5815931"/>
              <a:ext cx="1631950" cy="136525"/>
            </a:xfrm>
            <a:prstGeom prst="rect">
              <a:avLst/>
            </a:prstGeom>
            <a:noFill/>
            <a:ln w="9525">
              <a:noFill/>
              <a:miter lim="800000"/>
              <a:headEnd/>
              <a:tailEnd/>
            </a:ln>
          </p:spPr>
          <p:txBody>
            <a:bodyPr wrap="none" lIns="0" tIns="0" rIns="0" bIns="0">
              <a:spAutoFit/>
            </a:bodyPr>
            <a:lstStyle/>
            <a:p>
              <a:r>
                <a:rPr lang="es-MX" sz="900" b="1">
                  <a:solidFill>
                    <a:srgbClr val="000000"/>
                  </a:solidFill>
                </a:rPr>
                <a:t>TASA X 100,000 HABITANTES</a:t>
              </a:r>
              <a:endParaRPr lang="es-MX" b="1"/>
            </a:p>
          </p:txBody>
        </p:sp>
        <p:sp>
          <p:nvSpPr>
            <p:cNvPr id="20654" name="Rectangle 174"/>
            <p:cNvSpPr>
              <a:spLocks noChangeArrowheads="1"/>
            </p:cNvSpPr>
            <p:nvPr/>
          </p:nvSpPr>
          <p:spPr bwMode="auto">
            <a:xfrm>
              <a:off x="4938713" y="5271418"/>
              <a:ext cx="522287" cy="87313"/>
            </a:xfrm>
            <a:prstGeom prst="rect">
              <a:avLst/>
            </a:prstGeom>
            <a:solidFill>
              <a:srgbClr val="9999FF"/>
            </a:solidFill>
            <a:ln w="7938">
              <a:solidFill>
                <a:srgbClr val="000000"/>
              </a:solidFill>
              <a:miter lim="800000"/>
              <a:headEnd/>
              <a:tailEnd/>
            </a:ln>
          </p:spPr>
          <p:txBody>
            <a:bodyPr/>
            <a:lstStyle/>
            <a:p>
              <a:endParaRPr lang="es-MX"/>
            </a:p>
          </p:txBody>
        </p:sp>
        <p:sp>
          <p:nvSpPr>
            <p:cNvPr id="20655" name="Rectangle 175"/>
            <p:cNvSpPr>
              <a:spLocks noChangeArrowheads="1"/>
            </p:cNvSpPr>
            <p:nvPr/>
          </p:nvSpPr>
          <p:spPr bwMode="auto">
            <a:xfrm>
              <a:off x="4938713" y="5045993"/>
              <a:ext cx="407987" cy="92075"/>
            </a:xfrm>
            <a:prstGeom prst="rect">
              <a:avLst/>
            </a:prstGeom>
            <a:solidFill>
              <a:srgbClr val="9999FF"/>
            </a:solidFill>
            <a:ln w="7938">
              <a:solidFill>
                <a:srgbClr val="000000"/>
              </a:solidFill>
              <a:miter lim="800000"/>
              <a:headEnd/>
              <a:tailEnd/>
            </a:ln>
          </p:spPr>
          <p:txBody>
            <a:bodyPr/>
            <a:lstStyle/>
            <a:p>
              <a:endParaRPr lang="es-MX"/>
            </a:p>
          </p:txBody>
        </p:sp>
        <p:sp>
          <p:nvSpPr>
            <p:cNvPr id="20656" name="Rectangle 176"/>
            <p:cNvSpPr>
              <a:spLocks noChangeArrowheads="1"/>
            </p:cNvSpPr>
            <p:nvPr/>
          </p:nvSpPr>
          <p:spPr bwMode="auto">
            <a:xfrm>
              <a:off x="4938713" y="4823743"/>
              <a:ext cx="317500" cy="88900"/>
            </a:xfrm>
            <a:prstGeom prst="rect">
              <a:avLst/>
            </a:prstGeom>
            <a:solidFill>
              <a:srgbClr val="9999FF"/>
            </a:solidFill>
            <a:ln w="7938">
              <a:solidFill>
                <a:srgbClr val="000000"/>
              </a:solidFill>
              <a:miter lim="800000"/>
              <a:headEnd/>
              <a:tailEnd/>
            </a:ln>
          </p:spPr>
          <p:txBody>
            <a:bodyPr/>
            <a:lstStyle/>
            <a:p>
              <a:endParaRPr lang="es-MX"/>
            </a:p>
          </p:txBody>
        </p:sp>
        <p:sp>
          <p:nvSpPr>
            <p:cNvPr id="20657" name="Rectangle 177"/>
            <p:cNvSpPr>
              <a:spLocks noChangeArrowheads="1"/>
            </p:cNvSpPr>
            <p:nvPr/>
          </p:nvSpPr>
          <p:spPr bwMode="auto">
            <a:xfrm>
              <a:off x="4938713" y="4599906"/>
              <a:ext cx="434975" cy="88900"/>
            </a:xfrm>
            <a:prstGeom prst="rect">
              <a:avLst/>
            </a:prstGeom>
            <a:solidFill>
              <a:srgbClr val="9999FF"/>
            </a:solidFill>
            <a:ln w="7938">
              <a:solidFill>
                <a:srgbClr val="000000"/>
              </a:solidFill>
              <a:miter lim="800000"/>
              <a:headEnd/>
              <a:tailEnd/>
            </a:ln>
          </p:spPr>
          <p:txBody>
            <a:bodyPr/>
            <a:lstStyle/>
            <a:p>
              <a:endParaRPr lang="es-MX"/>
            </a:p>
          </p:txBody>
        </p:sp>
        <p:sp>
          <p:nvSpPr>
            <p:cNvPr id="20658" name="Rectangle 178"/>
            <p:cNvSpPr>
              <a:spLocks noChangeArrowheads="1"/>
            </p:cNvSpPr>
            <p:nvPr/>
          </p:nvSpPr>
          <p:spPr bwMode="auto">
            <a:xfrm>
              <a:off x="4938713" y="4374481"/>
              <a:ext cx="603250" cy="92075"/>
            </a:xfrm>
            <a:prstGeom prst="rect">
              <a:avLst/>
            </a:prstGeom>
            <a:solidFill>
              <a:srgbClr val="9999FF"/>
            </a:solidFill>
            <a:ln w="7938">
              <a:solidFill>
                <a:srgbClr val="000000"/>
              </a:solidFill>
              <a:miter lim="800000"/>
              <a:headEnd/>
              <a:tailEnd/>
            </a:ln>
          </p:spPr>
          <p:txBody>
            <a:bodyPr/>
            <a:lstStyle/>
            <a:p>
              <a:endParaRPr lang="es-MX"/>
            </a:p>
          </p:txBody>
        </p:sp>
        <p:sp>
          <p:nvSpPr>
            <p:cNvPr id="20659" name="Rectangle 179"/>
            <p:cNvSpPr>
              <a:spLocks noChangeArrowheads="1"/>
            </p:cNvSpPr>
            <p:nvPr/>
          </p:nvSpPr>
          <p:spPr bwMode="auto">
            <a:xfrm>
              <a:off x="4938713" y="4152231"/>
              <a:ext cx="658812" cy="88900"/>
            </a:xfrm>
            <a:prstGeom prst="rect">
              <a:avLst/>
            </a:prstGeom>
            <a:solidFill>
              <a:srgbClr val="9999FF"/>
            </a:solidFill>
            <a:ln w="7938">
              <a:solidFill>
                <a:srgbClr val="000000"/>
              </a:solidFill>
              <a:miter lim="800000"/>
              <a:headEnd/>
              <a:tailEnd/>
            </a:ln>
          </p:spPr>
          <p:txBody>
            <a:bodyPr/>
            <a:lstStyle/>
            <a:p>
              <a:endParaRPr lang="es-MX"/>
            </a:p>
          </p:txBody>
        </p:sp>
        <p:sp>
          <p:nvSpPr>
            <p:cNvPr id="20660" name="Rectangle 180"/>
            <p:cNvSpPr>
              <a:spLocks noChangeArrowheads="1"/>
            </p:cNvSpPr>
            <p:nvPr/>
          </p:nvSpPr>
          <p:spPr bwMode="auto">
            <a:xfrm>
              <a:off x="4938713" y="3929981"/>
              <a:ext cx="665162" cy="87312"/>
            </a:xfrm>
            <a:prstGeom prst="rect">
              <a:avLst/>
            </a:prstGeom>
            <a:solidFill>
              <a:srgbClr val="9999FF"/>
            </a:solidFill>
            <a:ln w="7938">
              <a:solidFill>
                <a:srgbClr val="000000"/>
              </a:solidFill>
              <a:miter lim="800000"/>
              <a:headEnd/>
              <a:tailEnd/>
            </a:ln>
          </p:spPr>
          <p:txBody>
            <a:bodyPr/>
            <a:lstStyle/>
            <a:p>
              <a:endParaRPr lang="es-MX"/>
            </a:p>
          </p:txBody>
        </p:sp>
        <p:sp>
          <p:nvSpPr>
            <p:cNvPr id="20661" name="Rectangle 181"/>
            <p:cNvSpPr>
              <a:spLocks noChangeArrowheads="1"/>
            </p:cNvSpPr>
            <p:nvPr/>
          </p:nvSpPr>
          <p:spPr bwMode="auto">
            <a:xfrm>
              <a:off x="4938713" y="3702968"/>
              <a:ext cx="684212" cy="92075"/>
            </a:xfrm>
            <a:prstGeom prst="rect">
              <a:avLst/>
            </a:prstGeom>
            <a:solidFill>
              <a:srgbClr val="9999FF"/>
            </a:solidFill>
            <a:ln w="7938">
              <a:solidFill>
                <a:srgbClr val="000000"/>
              </a:solidFill>
              <a:miter lim="800000"/>
              <a:headEnd/>
              <a:tailEnd/>
            </a:ln>
          </p:spPr>
          <p:txBody>
            <a:bodyPr/>
            <a:lstStyle/>
            <a:p>
              <a:endParaRPr lang="es-MX"/>
            </a:p>
          </p:txBody>
        </p:sp>
        <p:sp>
          <p:nvSpPr>
            <p:cNvPr id="20662" name="Rectangle 182"/>
            <p:cNvSpPr>
              <a:spLocks noChangeArrowheads="1"/>
            </p:cNvSpPr>
            <p:nvPr/>
          </p:nvSpPr>
          <p:spPr bwMode="auto">
            <a:xfrm>
              <a:off x="4938713" y="3482306"/>
              <a:ext cx="755650" cy="87312"/>
            </a:xfrm>
            <a:prstGeom prst="rect">
              <a:avLst/>
            </a:prstGeom>
            <a:solidFill>
              <a:srgbClr val="9999FF"/>
            </a:solidFill>
            <a:ln w="7938">
              <a:solidFill>
                <a:srgbClr val="000000"/>
              </a:solidFill>
              <a:miter lim="800000"/>
              <a:headEnd/>
              <a:tailEnd/>
            </a:ln>
          </p:spPr>
          <p:txBody>
            <a:bodyPr/>
            <a:lstStyle/>
            <a:p>
              <a:endParaRPr lang="es-MX"/>
            </a:p>
          </p:txBody>
        </p:sp>
        <p:sp>
          <p:nvSpPr>
            <p:cNvPr id="20663" name="Rectangle 183"/>
            <p:cNvSpPr>
              <a:spLocks noChangeArrowheads="1"/>
            </p:cNvSpPr>
            <p:nvPr/>
          </p:nvSpPr>
          <p:spPr bwMode="auto">
            <a:xfrm>
              <a:off x="4938713" y="3256881"/>
              <a:ext cx="754062" cy="88900"/>
            </a:xfrm>
            <a:prstGeom prst="rect">
              <a:avLst/>
            </a:prstGeom>
            <a:solidFill>
              <a:srgbClr val="9999FF"/>
            </a:solidFill>
            <a:ln w="7938">
              <a:solidFill>
                <a:srgbClr val="000000"/>
              </a:solidFill>
              <a:miter lim="800000"/>
              <a:headEnd/>
              <a:tailEnd/>
            </a:ln>
          </p:spPr>
          <p:txBody>
            <a:bodyPr/>
            <a:lstStyle/>
            <a:p>
              <a:endParaRPr lang="es-MX"/>
            </a:p>
          </p:txBody>
        </p:sp>
        <p:sp>
          <p:nvSpPr>
            <p:cNvPr id="20664" name="Rectangle 184"/>
            <p:cNvSpPr>
              <a:spLocks noChangeArrowheads="1"/>
            </p:cNvSpPr>
            <p:nvPr/>
          </p:nvSpPr>
          <p:spPr bwMode="auto">
            <a:xfrm>
              <a:off x="4938713" y="3033043"/>
              <a:ext cx="825500" cy="88900"/>
            </a:xfrm>
            <a:prstGeom prst="rect">
              <a:avLst/>
            </a:prstGeom>
            <a:solidFill>
              <a:srgbClr val="9999FF"/>
            </a:solidFill>
            <a:ln w="7938">
              <a:solidFill>
                <a:srgbClr val="000000"/>
              </a:solidFill>
              <a:miter lim="800000"/>
              <a:headEnd/>
              <a:tailEnd/>
            </a:ln>
          </p:spPr>
          <p:txBody>
            <a:bodyPr/>
            <a:lstStyle/>
            <a:p>
              <a:endParaRPr lang="es-MX"/>
            </a:p>
          </p:txBody>
        </p:sp>
        <p:sp>
          <p:nvSpPr>
            <p:cNvPr id="20665" name="Rectangle 185"/>
            <p:cNvSpPr>
              <a:spLocks noChangeArrowheads="1"/>
            </p:cNvSpPr>
            <p:nvPr/>
          </p:nvSpPr>
          <p:spPr bwMode="auto">
            <a:xfrm>
              <a:off x="4938713" y="2810793"/>
              <a:ext cx="795337" cy="87313"/>
            </a:xfrm>
            <a:prstGeom prst="rect">
              <a:avLst/>
            </a:prstGeom>
            <a:solidFill>
              <a:srgbClr val="9999FF"/>
            </a:solidFill>
            <a:ln w="7938">
              <a:solidFill>
                <a:srgbClr val="000000"/>
              </a:solidFill>
              <a:miter lim="800000"/>
              <a:headEnd/>
              <a:tailEnd/>
            </a:ln>
          </p:spPr>
          <p:txBody>
            <a:bodyPr/>
            <a:lstStyle/>
            <a:p>
              <a:endParaRPr lang="es-MX"/>
            </a:p>
          </p:txBody>
        </p:sp>
        <p:sp>
          <p:nvSpPr>
            <p:cNvPr id="20666" name="Rectangle 186"/>
            <p:cNvSpPr>
              <a:spLocks noChangeArrowheads="1"/>
            </p:cNvSpPr>
            <p:nvPr/>
          </p:nvSpPr>
          <p:spPr bwMode="auto">
            <a:xfrm>
              <a:off x="4938713" y="2585368"/>
              <a:ext cx="806450" cy="88900"/>
            </a:xfrm>
            <a:prstGeom prst="rect">
              <a:avLst/>
            </a:prstGeom>
            <a:solidFill>
              <a:srgbClr val="9999FF"/>
            </a:solidFill>
            <a:ln w="7938">
              <a:solidFill>
                <a:srgbClr val="000000"/>
              </a:solidFill>
              <a:miter lim="800000"/>
              <a:headEnd/>
              <a:tailEnd/>
            </a:ln>
          </p:spPr>
          <p:txBody>
            <a:bodyPr/>
            <a:lstStyle/>
            <a:p>
              <a:endParaRPr lang="es-MX"/>
            </a:p>
          </p:txBody>
        </p:sp>
        <p:sp>
          <p:nvSpPr>
            <p:cNvPr id="20667" name="Rectangle 187"/>
            <p:cNvSpPr>
              <a:spLocks noChangeArrowheads="1"/>
            </p:cNvSpPr>
            <p:nvPr/>
          </p:nvSpPr>
          <p:spPr bwMode="auto">
            <a:xfrm>
              <a:off x="4938713" y="2361531"/>
              <a:ext cx="842962" cy="88900"/>
            </a:xfrm>
            <a:prstGeom prst="rect">
              <a:avLst/>
            </a:prstGeom>
            <a:solidFill>
              <a:srgbClr val="9999FF"/>
            </a:solidFill>
            <a:ln w="7938">
              <a:solidFill>
                <a:srgbClr val="000000"/>
              </a:solidFill>
              <a:miter lim="800000"/>
              <a:headEnd/>
              <a:tailEnd/>
            </a:ln>
          </p:spPr>
          <p:txBody>
            <a:bodyPr/>
            <a:lstStyle/>
            <a:p>
              <a:endParaRPr lang="es-MX"/>
            </a:p>
          </p:txBody>
        </p:sp>
        <p:sp>
          <p:nvSpPr>
            <p:cNvPr id="20668" name="Rectangle 188"/>
            <p:cNvSpPr>
              <a:spLocks noChangeArrowheads="1"/>
            </p:cNvSpPr>
            <p:nvPr/>
          </p:nvSpPr>
          <p:spPr bwMode="auto">
            <a:xfrm>
              <a:off x="4938713" y="2139281"/>
              <a:ext cx="835025" cy="87312"/>
            </a:xfrm>
            <a:prstGeom prst="rect">
              <a:avLst/>
            </a:prstGeom>
            <a:solidFill>
              <a:srgbClr val="9999FF"/>
            </a:solidFill>
            <a:ln w="7938">
              <a:solidFill>
                <a:srgbClr val="000000"/>
              </a:solidFill>
              <a:miter lim="800000"/>
              <a:headEnd/>
              <a:tailEnd/>
            </a:ln>
          </p:spPr>
          <p:txBody>
            <a:bodyPr/>
            <a:lstStyle/>
            <a:p>
              <a:endParaRPr lang="es-MX"/>
            </a:p>
          </p:txBody>
        </p:sp>
        <p:sp>
          <p:nvSpPr>
            <p:cNvPr id="20669" name="Rectangle 189"/>
            <p:cNvSpPr>
              <a:spLocks noChangeArrowheads="1"/>
            </p:cNvSpPr>
            <p:nvPr/>
          </p:nvSpPr>
          <p:spPr bwMode="auto">
            <a:xfrm>
              <a:off x="4938713" y="1913856"/>
              <a:ext cx="849312" cy="88900"/>
            </a:xfrm>
            <a:prstGeom prst="rect">
              <a:avLst/>
            </a:prstGeom>
            <a:solidFill>
              <a:srgbClr val="9999FF"/>
            </a:solidFill>
            <a:ln w="7938">
              <a:solidFill>
                <a:srgbClr val="000000"/>
              </a:solidFill>
              <a:miter lim="800000"/>
              <a:headEnd/>
              <a:tailEnd/>
            </a:ln>
          </p:spPr>
          <p:txBody>
            <a:bodyPr/>
            <a:lstStyle/>
            <a:p>
              <a:endParaRPr lang="es-MX"/>
            </a:p>
          </p:txBody>
        </p:sp>
        <p:sp>
          <p:nvSpPr>
            <p:cNvPr id="20670" name="Rectangle 190"/>
            <p:cNvSpPr>
              <a:spLocks noChangeArrowheads="1"/>
            </p:cNvSpPr>
            <p:nvPr/>
          </p:nvSpPr>
          <p:spPr bwMode="auto">
            <a:xfrm>
              <a:off x="4938713" y="1690018"/>
              <a:ext cx="919162" cy="88900"/>
            </a:xfrm>
            <a:prstGeom prst="rect">
              <a:avLst/>
            </a:prstGeom>
            <a:solidFill>
              <a:srgbClr val="9999FF"/>
            </a:solidFill>
            <a:ln w="7938">
              <a:solidFill>
                <a:srgbClr val="000000"/>
              </a:solidFill>
              <a:miter lim="800000"/>
              <a:headEnd/>
              <a:tailEnd/>
            </a:ln>
          </p:spPr>
          <p:txBody>
            <a:bodyPr/>
            <a:lstStyle/>
            <a:p>
              <a:endParaRPr lang="es-MX"/>
            </a:p>
          </p:txBody>
        </p:sp>
        <p:sp>
          <p:nvSpPr>
            <p:cNvPr id="20671" name="Rectangle 191"/>
            <p:cNvSpPr>
              <a:spLocks noChangeArrowheads="1"/>
            </p:cNvSpPr>
            <p:nvPr/>
          </p:nvSpPr>
          <p:spPr bwMode="auto">
            <a:xfrm>
              <a:off x="5461000" y="5271418"/>
              <a:ext cx="95250" cy="87313"/>
            </a:xfrm>
            <a:prstGeom prst="rect">
              <a:avLst/>
            </a:prstGeom>
            <a:solidFill>
              <a:srgbClr val="993366"/>
            </a:solidFill>
            <a:ln w="7938">
              <a:solidFill>
                <a:srgbClr val="000000"/>
              </a:solidFill>
              <a:miter lim="800000"/>
              <a:headEnd/>
              <a:tailEnd/>
            </a:ln>
          </p:spPr>
          <p:txBody>
            <a:bodyPr/>
            <a:lstStyle/>
            <a:p>
              <a:endParaRPr lang="es-MX"/>
            </a:p>
          </p:txBody>
        </p:sp>
        <p:sp>
          <p:nvSpPr>
            <p:cNvPr id="20672" name="Rectangle 192"/>
            <p:cNvSpPr>
              <a:spLocks noChangeArrowheads="1"/>
            </p:cNvSpPr>
            <p:nvPr/>
          </p:nvSpPr>
          <p:spPr bwMode="auto">
            <a:xfrm>
              <a:off x="5346700" y="5045993"/>
              <a:ext cx="92075" cy="92075"/>
            </a:xfrm>
            <a:prstGeom prst="rect">
              <a:avLst/>
            </a:prstGeom>
            <a:solidFill>
              <a:srgbClr val="993366"/>
            </a:solidFill>
            <a:ln w="7938">
              <a:solidFill>
                <a:srgbClr val="000000"/>
              </a:solidFill>
              <a:miter lim="800000"/>
              <a:headEnd/>
              <a:tailEnd/>
            </a:ln>
          </p:spPr>
          <p:txBody>
            <a:bodyPr/>
            <a:lstStyle/>
            <a:p>
              <a:endParaRPr lang="es-MX"/>
            </a:p>
          </p:txBody>
        </p:sp>
        <p:sp>
          <p:nvSpPr>
            <p:cNvPr id="20673" name="Rectangle 193"/>
            <p:cNvSpPr>
              <a:spLocks noChangeArrowheads="1"/>
            </p:cNvSpPr>
            <p:nvPr/>
          </p:nvSpPr>
          <p:spPr bwMode="auto">
            <a:xfrm>
              <a:off x="5256213" y="4823743"/>
              <a:ext cx="84137" cy="88900"/>
            </a:xfrm>
            <a:prstGeom prst="rect">
              <a:avLst/>
            </a:prstGeom>
            <a:solidFill>
              <a:srgbClr val="993366"/>
            </a:solidFill>
            <a:ln w="7938">
              <a:solidFill>
                <a:srgbClr val="000000"/>
              </a:solidFill>
              <a:miter lim="800000"/>
              <a:headEnd/>
              <a:tailEnd/>
            </a:ln>
          </p:spPr>
          <p:txBody>
            <a:bodyPr/>
            <a:lstStyle/>
            <a:p>
              <a:endParaRPr lang="es-MX"/>
            </a:p>
          </p:txBody>
        </p:sp>
        <p:sp>
          <p:nvSpPr>
            <p:cNvPr id="20674" name="Rectangle 194"/>
            <p:cNvSpPr>
              <a:spLocks noChangeArrowheads="1"/>
            </p:cNvSpPr>
            <p:nvPr/>
          </p:nvSpPr>
          <p:spPr bwMode="auto">
            <a:xfrm>
              <a:off x="5373688" y="4599906"/>
              <a:ext cx="63500" cy="88900"/>
            </a:xfrm>
            <a:prstGeom prst="rect">
              <a:avLst/>
            </a:prstGeom>
            <a:solidFill>
              <a:srgbClr val="993366"/>
            </a:solidFill>
            <a:ln w="7938">
              <a:solidFill>
                <a:srgbClr val="000000"/>
              </a:solidFill>
              <a:miter lim="800000"/>
              <a:headEnd/>
              <a:tailEnd/>
            </a:ln>
          </p:spPr>
          <p:txBody>
            <a:bodyPr/>
            <a:lstStyle/>
            <a:p>
              <a:endParaRPr lang="es-MX"/>
            </a:p>
          </p:txBody>
        </p:sp>
        <p:sp>
          <p:nvSpPr>
            <p:cNvPr id="20675" name="Rectangle 195"/>
            <p:cNvSpPr>
              <a:spLocks noChangeArrowheads="1"/>
            </p:cNvSpPr>
            <p:nvPr/>
          </p:nvSpPr>
          <p:spPr bwMode="auto">
            <a:xfrm>
              <a:off x="5541963" y="4374481"/>
              <a:ext cx="69850" cy="92075"/>
            </a:xfrm>
            <a:prstGeom prst="rect">
              <a:avLst/>
            </a:prstGeom>
            <a:solidFill>
              <a:srgbClr val="993366"/>
            </a:solidFill>
            <a:ln w="7938">
              <a:solidFill>
                <a:srgbClr val="000000"/>
              </a:solidFill>
              <a:miter lim="800000"/>
              <a:headEnd/>
              <a:tailEnd/>
            </a:ln>
          </p:spPr>
          <p:txBody>
            <a:bodyPr/>
            <a:lstStyle/>
            <a:p>
              <a:endParaRPr lang="es-MX"/>
            </a:p>
          </p:txBody>
        </p:sp>
        <p:sp>
          <p:nvSpPr>
            <p:cNvPr id="20676" name="Rectangle 196"/>
            <p:cNvSpPr>
              <a:spLocks noChangeArrowheads="1"/>
            </p:cNvSpPr>
            <p:nvPr/>
          </p:nvSpPr>
          <p:spPr bwMode="auto">
            <a:xfrm>
              <a:off x="5597525" y="4152231"/>
              <a:ext cx="77788" cy="88900"/>
            </a:xfrm>
            <a:prstGeom prst="rect">
              <a:avLst/>
            </a:prstGeom>
            <a:solidFill>
              <a:srgbClr val="993366"/>
            </a:solidFill>
            <a:ln w="7938">
              <a:solidFill>
                <a:srgbClr val="000000"/>
              </a:solidFill>
              <a:miter lim="800000"/>
              <a:headEnd/>
              <a:tailEnd/>
            </a:ln>
          </p:spPr>
          <p:txBody>
            <a:bodyPr/>
            <a:lstStyle/>
            <a:p>
              <a:endParaRPr lang="es-MX"/>
            </a:p>
          </p:txBody>
        </p:sp>
        <p:sp>
          <p:nvSpPr>
            <p:cNvPr id="20677" name="Rectangle 197"/>
            <p:cNvSpPr>
              <a:spLocks noChangeArrowheads="1"/>
            </p:cNvSpPr>
            <p:nvPr/>
          </p:nvSpPr>
          <p:spPr bwMode="auto">
            <a:xfrm>
              <a:off x="5603875" y="3929981"/>
              <a:ext cx="106363" cy="87312"/>
            </a:xfrm>
            <a:prstGeom prst="rect">
              <a:avLst/>
            </a:prstGeom>
            <a:solidFill>
              <a:srgbClr val="993366"/>
            </a:solidFill>
            <a:ln w="7938">
              <a:solidFill>
                <a:srgbClr val="000000"/>
              </a:solidFill>
              <a:miter lim="800000"/>
              <a:headEnd/>
              <a:tailEnd/>
            </a:ln>
          </p:spPr>
          <p:txBody>
            <a:bodyPr/>
            <a:lstStyle/>
            <a:p>
              <a:endParaRPr lang="es-MX"/>
            </a:p>
          </p:txBody>
        </p:sp>
        <p:sp>
          <p:nvSpPr>
            <p:cNvPr id="20678" name="Rectangle 198"/>
            <p:cNvSpPr>
              <a:spLocks noChangeArrowheads="1"/>
            </p:cNvSpPr>
            <p:nvPr/>
          </p:nvSpPr>
          <p:spPr bwMode="auto">
            <a:xfrm>
              <a:off x="5622925" y="3702968"/>
              <a:ext cx="111125" cy="92075"/>
            </a:xfrm>
            <a:prstGeom prst="rect">
              <a:avLst/>
            </a:prstGeom>
            <a:solidFill>
              <a:srgbClr val="993366"/>
            </a:solidFill>
            <a:ln w="7938">
              <a:solidFill>
                <a:srgbClr val="000000"/>
              </a:solidFill>
              <a:miter lim="800000"/>
              <a:headEnd/>
              <a:tailEnd/>
            </a:ln>
          </p:spPr>
          <p:txBody>
            <a:bodyPr/>
            <a:lstStyle/>
            <a:p>
              <a:endParaRPr lang="es-MX"/>
            </a:p>
          </p:txBody>
        </p:sp>
        <p:sp>
          <p:nvSpPr>
            <p:cNvPr id="20679" name="Rectangle 199"/>
            <p:cNvSpPr>
              <a:spLocks noChangeArrowheads="1"/>
            </p:cNvSpPr>
            <p:nvPr/>
          </p:nvSpPr>
          <p:spPr bwMode="auto">
            <a:xfrm>
              <a:off x="5694363" y="3482306"/>
              <a:ext cx="92075" cy="87312"/>
            </a:xfrm>
            <a:prstGeom prst="rect">
              <a:avLst/>
            </a:prstGeom>
            <a:solidFill>
              <a:srgbClr val="993366"/>
            </a:solidFill>
            <a:ln w="7938">
              <a:solidFill>
                <a:srgbClr val="000000"/>
              </a:solidFill>
              <a:miter lim="800000"/>
              <a:headEnd/>
              <a:tailEnd/>
            </a:ln>
          </p:spPr>
          <p:txBody>
            <a:bodyPr/>
            <a:lstStyle/>
            <a:p>
              <a:endParaRPr lang="es-MX"/>
            </a:p>
          </p:txBody>
        </p:sp>
        <p:sp>
          <p:nvSpPr>
            <p:cNvPr id="20680" name="Rectangle 200"/>
            <p:cNvSpPr>
              <a:spLocks noChangeArrowheads="1"/>
            </p:cNvSpPr>
            <p:nvPr/>
          </p:nvSpPr>
          <p:spPr bwMode="auto">
            <a:xfrm>
              <a:off x="5692775" y="3256881"/>
              <a:ext cx="98425" cy="88900"/>
            </a:xfrm>
            <a:prstGeom prst="rect">
              <a:avLst/>
            </a:prstGeom>
            <a:solidFill>
              <a:srgbClr val="993366"/>
            </a:solidFill>
            <a:ln w="7938">
              <a:solidFill>
                <a:srgbClr val="000000"/>
              </a:solidFill>
              <a:miter lim="800000"/>
              <a:headEnd/>
              <a:tailEnd/>
            </a:ln>
          </p:spPr>
          <p:txBody>
            <a:bodyPr/>
            <a:lstStyle/>
            <a:p>
              <a:endParaRPr lang="es-MX"/>
            </a:p>
          </p:txBody>
        </p:sp>
        <p:sp>
          <p:nvSpPr>
            <p:cNvPr id="20681" name="Rectangle 201"/>
            <p:cNvSpPr>
              <a:spLocks noChangeArrowheads="1"/>
            </p:cNvSpPr>
            <p:nvPr/>
          </p:nvSpPr>
          <p:spPr bwMode="auto">
            <a:xfrm>
              <a:off x="5764213" y="3033043"/>
              <a:ext cx="90487" cy="88900"/>
            </a:xfrm>
            <a:prstGeom prst="rect">
              <a:avLst/>
            </a:prstGeom>
            <a:solidFill>
              <a:srgbClr val="993366"/>
            </a:solidFill>
            <a:ln w="7938">
              <a:solidFill>
                <a:srgbClr val="000000"/>
              </a:solidFill>
              <a:miter lim="800000"/>
              <a:headEnd/>
              <a:tailEnd/>
            </a:ln>
          </p:spPr>
          <p:txBody>
            <a:bodyPr/>
            <a:lstStyle/>
            <a:p>
              <a:endParaRPr lang="es-MX"/>
            </a:p>
          </p:txBody>
        </p:sp>
        <p:sp>
          <p:nvSpPr>
            <p:cNvPr id="20682" name="Rectangle 202"/>
            <p:cNvSpPr>
              <a:spLocks noChangeArrowheads="1"/>
            </p:cNvSpPr>
            <p:nvPr/>
          </p:nvSpPr>
          <p:spPr bwMode="auto">
            <a:xfrm>
              <a:off x="5734050" y="2810793"/>
              <a:ext cx="100013" cy="87313"/>
            </a:xfrm>
            <a:prstGeom prst="rect">
              <a:avLst/>
            </a:prstGeom>
            <a:solidFill>
              <a:srgbClr val="993366"/>
            </a:solidFill>
            <a:ln w="7938">
              <a:solidFill>
                <a:srgbClr val="000000"/>
              </a:solidFill>
              <a:miter lim="800000"/>
              <a:headEnd/>
              <a:tailEnd/>
            </a:ln>
          </p:spPr>
          <p:txBody>
            <a:bodyPr/>
            <a:lstStyle/>
            <a:p>
              <a:endParaRPr lang="es-MX"/>
            </a:p>
          </p:txBody>
        </p:sp>
        <p:sp>
          <p:nvSpPr>
            <p:cNvPr id="20683" name="Rectangle 203"/>
            <p:cNvSpPr>
              <a:spLocks noChangeArrowheads="1"/>
            </p:cNvSpPr>
            <p:nvPr/>
          </p:nvSpPr>
          <p:spPr bwMode="auto">
            <a:xfrm>
              <a:off x="5745163" y="2585368"/>
              <a:ext cx="60325" cy="88900"/>
            </a:xfrm>
            <a:prstGeom prst="rect">
              <a:avLst/>
            </a:prstGeom>
            <a:solidFill>
              <a:srgbClr val="993366"/>
            </a:solidFill>
            <a:ln w="7938">
              <a:solidFill>
                <a:srgbClr val="000000"/>
              </a:solidFill>
              <a:miter lim="800000"/>
              <a:headEnd/>
              <a:tailEnd/>
            </a:ln>
          </p:spPr>
          <p:txBody>
            <a:bodyPr/>
            <a:lstStyle/>
            <a:p>
              <a:endParaRPr lang="es-MX"/>
            </a:p>
          </p:txBody>
        </p:sp>
        <p:sp>
          <p:nvSpPr>
            <p:cNvPr id="20684" name="Rectangle 204"/>
            <p:cNvSpPr>
              <a:spLocks noChangeArrowheads="1"/>
            </p:cNvSpPr>
            <p:nvPr/>
          </p:nvSpPr>
          <p:spPr bwMode="auto">
            <a:xfrm>
              <a:off x="5781675" y="2361531"/>
              <a:ext cx="80963" cy="88900"/>
            </a:xfrm>
            <a:prstGeom prst="rect">
              <a:avLst/>
            </a:prstGeom>
            <a:solidFill>
              <a:srgbClr val="993366"/>
            </a:solidFill>
            <a:ln w="7938">
              <a:solidFill>
                <a:srgbClr val="000000"/>
              </a:solidFill>
              <a:miter lim="800000"/>
              <a:headEnd/>
              <a:tailEnd/>
            </a:ln>
          </p:spPr>
          <p:txBody>
            <a:bodyPr/>
            <a:lstStyle/>
            <a:p>
              <a:endParaRPr lang="es-MX"/>
            </a:p>
          </p:txBody>
        </p:sp>
        <p:sp>
          <p:nvSpPr>
            <p:cNvPr id="20685" name="Rectangle 205"/>
            <p:cNvSpPr>
              <a:spLocks noChangeArrowheads="1"/>
            </p:cNvSpPr>
            <p:nvPr/>
          </p:nvSpPr>
          <p:spPr bwMode="auto">
            <a:xfrm>
              <a:off x="5773738" y="2139281"/>
              <a:ext cx="74612" cy="87312"/>
            </a:xfrm>
            <a:prstGeom prst="rect">
              <a:avLst/>
            </a:prstGeom>
            <a:solidFill>
              <a:srgbClr val="993366"/>
            </a:solidFill>
            <a:ln w="7938">
              <a:solidFill>
                <a:srgbClr val="000000"/>
              </a:solidFill>
              <a:miter lim="800000"/>
              <a:headEnd/>
              <a:tailEnd/>
            </a:ln>
          </p:spPr>
          <p:txBody>
            <a:bodyPr/>
            <a:lstStyle/>
            <a:p>
              <a:endParaRPr lang="es-MX"/>
            </a:p>
          </p:txBody>
        </p:sp>
        <p:sp>
          <p:nvSpPr>
            <p:cNvPr id="20686" name="Rectangle 206"/>
            <p:cNvSpPr>
              <a:spLocks noChangeArrowheads="1"/>
            </p:cNvSpPr>
            <p:nvPr/>
          </p:nvSpPr>
          <p:spPr bwMode="auto">
            <a:xfrm>
              <a:off x="5788025" y="1913856"/>
              <a:ext cx="90488" cy="88900"/>
            </a:xfrm>
            <a:prstGeom prst="rect">
              <a:avLst/>
            </a:prstGeom>
            <a:solidFill>
              <a:srgbClr val="993366"/>
            </a:solidFill>
            <a:ln w="7938">
              <a:solidFill>
                <a:srgbClr val="000000"/>
              </a:solidFill>
              <a:miter lim="800000"/>
              <a:headEnd/>
              <a:tailEnd/>
            </a:ln>
          </p:spPr>
          <p:txBody>
            <a:bodyPr/>
            <a:lstStyle/>
            <a:p>
              <a:endParaRPr lang="es-MX"/>
            </a:p>
          </p:txBody>
        </p:sp>
        <p:sp>
          <p:nvSpPr>
            <p:cNvPr id="20687" name="Rectangle 207"/>
            <p:cNvSpPr>
              <a:spLocks noChangeArrowheads="1"/>
            </p:cNvSpPr>
            <p:nvPr/>
          </p:nvSpPr>
          <p:spPr bwMode="auto">
            <a:xfrm>
              <a:off x="5857875" y="1690018"/>
              <a:ext cx="39688" cy="88900"/>
            </a:xfrm>
            <a:prstGeom prst="rect">
              <a:avLst/>
            </a:prstGeom>
            <a:solidFill>
              <a:srgbClr val="993366"/>
            </a:solidFill>
            <a:ln w="7938">
              <a:solidFill>
                <a:srgbClr val="000000"/>
              </a:solidFill>
              <a:miter lim="800000"/>
              <a:headEnd/>
              <a:tailEnd/>
            </a:ln>
          </p:spPr>
          <p:txBody>
            <a:bodyPr/>
            <a:lstStyle/>
            <a:p>
              <a:endParaRPr lang="es-MX"/>
            </a:p>
          </p:txBody>
        </p:sp>
        <p:sp>
          <p:nvSpPr>
            <p:cNvPr id="20688" name="Rectangle 208"/>
            <p:cNvSpPr>
              <a:spLocks noChangeArrowheads="1"/>
            </p:cNvSpPr>
            <p:nvPr/>
          </p:nvSpPr>
          <p:spPr bwMode="auto">
            <a:xfrm>
              <a:off x="5556250" y="5271418"/>
              <a:ext cx="31750" cy="87313"/>
            </a:xfrm>
            <a:prstGeom prst="rect">
              <a:avLst/>
            </a:prstGeom>
            <a:solidFill>
              <a:srgbClr val="FFFFCC"/>
            </a:solidFill>
            <a:ln w="7938">
              <a:solidFill>
                <a:srgbClr val="000000"/>
              </a:solidFill>
              <a:miter lim="800000"/>
              <a:headEnd/>
              <a:tailEnd/>
            </a:ln>
          </p:spPr>
          <p:txBody>
            <a:bodyPr/>
            <a:lstStyle/>
            <a:p>
              <a:endParaRPr lang="es-MX"/>
            </a:p>
          </p:txBody>
        </p:sp>
        <p:sp>
          <p:nvSpPr>
            <p:cNvPr id="20689" name="Rectangle 209"/>
            <p:cNvSpPr>
              <a:spLocks noChangeArrowheads="1"/>
            </p:cNvSpPr>
            <p:nvPr/>
          </p:nvSpPr>
          <p:spPr bwMode="auto">
            <a:xfrm>
              <a:off x="5438775" y="5045993"/>
              <a:ext cx="20638" cy="92075"/>
            </a:xfrm>
            <a:prstGeom prst="rect">
              <a:avLst/>
            </a:prstGeom>
            <a:solidFill>
              <a:srgbClr val="FFFFCC"/>
            </a:solidFill>
            <a:ln w="7938">
              <a:solidFill>
                <a:srgbClr val="000000"/>
              </a:solidFill>
              <a:miter lim="800000"/>
              <a:headEnd/>
              <a:tailEnd/>
            </a:ln>
          </p:spPr>
          <p:txBody>
            <a:bodyPr/>
            <a:lstStyle/>
            <a:p>
              <a:endParaRPr lang="es-MX"/>
            </a:p>
          </p:txBody>
        </p:sp>
        <p:sp>
          <p:nvSpPr>
            <p:cNvPr id="20690" name="Rectangle 210"/>
            <p:cNvSpPr>
              <a:spLocks noChangeArrowheads="1"/>
            </p:cNvSpPr>
            <p:nvPr/>
          </p:nvSpPr>
          <p:spPr bwMode="auto">
            <a:xfrm>
              <a:off x="5340350" y="4823743"/>
              <a:ext cx="17463" cy="88900"/>
            </a:xfrm>
            <a:prstGeom prst="rect">
              <a:avLst/>
            </a:prstGeom>
            <a:solidFill>
              <a:srgbClr val="FFFFCC"/>
            </a:solidFill>
            <a:ln w="7938">
              <a:solidFill>
                <a:srgbClr val="000000"/>
              </a:solidFill>
              <a:miter lim="800000"/>
              <a:headEnd/>
              <a:tailEnd/>
            </a:ln>
          </p:spPr>
          <p:txBody>
            <a:bodyPr/>
            <a:lstStyle/>
            <a:p>
              <a:endParaRPr lang="es-MX"/>
            </a:p>
          </p:txBody>
        </p:sp>
        <p:sp>
          <p:nvSpPr>
            <p:cNvPr id="20691" name="Rectangle 211"/>
            <p:cNvSpPr>
              <a:spLocks noChangeArrowheads="1"/>
            </p:cNvSpPr>
            <p:nvPr/>
          </p:nvSpPr>
          <p:spPr bwMode="auto">
            <a:xfrm>
              <a:off x="5437188" y="4599906"/>
              <a:ext cx="20637" cy="88900"/>
            </a:xfrm>
            <a:prstGeom prst="rect">
              <a:avLst/>
            </a:prstGeom>
            <a:solidFill>
              <a:srgbClr val="FFFFCC"/>
            </a:solidFill>
            <a:ln w="7938">
              <a:solidFill>
                <a:srgbClr val="000000"/>
              </a:solidFill>
              <a:miter lim="800000"/>
              <a:headEnd/>
              <a:tailEnd/>
            </a:ln>
          </p:spPr>
          <p:txBody>
            <a:bodyPr/>
            <a:lstStyle/>
            <a:p>
              <a:endParaRPr lang="es-MX"/>
            </a:p>
          </p:txBody>
        </p:sp>
        <p:sp>
          <p:nvSpPr>
            <p:cNvPr id="20692" name="Rectangle 212"/>
            <p:cNvSpPr>
              <a:spLocks noChangeArrowheads="1"/>
            </p:cNvSpPr>
            <p:nvPr/>
          </p:nvSpPr>
          <p:spPr bwMode="auto">
            <a:xfrm>
              <a:off x="5611813" y="4374481"/>
              <a:ext cx="26987" cy="92075"/>
            </a:xfrm>
            <a:prstGeom prst="rect">
              <a:avLst/>
            </a:prstGeom>
            <a:solidFill>
              <a:srgbClr val="FFFFCC"/>
            </a:solidFill>
            <a:ln w="7938">
              <a:solidFill>
                <a:srgbClr val="000000"/>
              </a:solidFill>
              <a:miter lim="800000"/>
              <a:headEnd/>
              <a:tailEnd/>
            </a:ln>
          </p:spPr>
          <p:txBody>
            <a:bodyPr/>
            <a:lstStyle/>
            <a:p>
              <a:endParaRPr lang="es-MX"/>
            </a:p>
          </p:txBody>
        </p:sp>
        <p:sp>
          <p:nvSpPr>
            <p:cNvPr id="20693" name="Rectangle 213"/>
            <p:cNvSpPr>
              <a:spLocks noChangeArrowheads="1"/>
            </p:cNvSpPr>
            <p:nvPr/>
          </p:nvSpPr>
          <p:spPr bwMode="auto">
            <a:xfrm>
              <a:off x="5675313" y="4152231"/>
              <a:ext cx="25400" cy="88900"/>
            </a:xfrm>
            <a:prstGeom prst="rect">
              <a:avLst/>
            </a:prstGeom>
            <a:solidFill>
              <a:srgbClr val="FFFFCC"/>
            </a:solidFill>
            <a:ln w="7938">
              <a:solidFill>
                <a:srgbClr val="000000"/>
              </a:solidFill>
              <a:miter lim="800000"/>
              <a:headEnd/>
              <a:tailEnd/>
            </a:ln>
          </p:spPr>
          <p:txBody>
            <a:bodyPr/>
            <a:lstStyle/>
            <a:p>
              <a:endParaRPr lang="es-MX"/>
            </a:p>
          </p:txBody>
        </p:sp>
        <p:sp>
          <p:nvSpPr>
            <p:cNvPr id="20694" name="Rectangle 214"/>
            <p:cNvSpPr>
              <a:spLocks noChangeArrowheads="1"/>
            </p:cNvSpPr>
            <p:nvPr/>
          </p:nvSpPr>
          <p:spPr bwMode="auto">
            <a:xfrm>
              <a:off x="5710238" y="3929981"/>
              <a:ext cx="30162" cy="87312"/>
            </a:xfrm>
            <a:prstGeom prst="rect">
              <a:avLst/>
            </a:prstGeom>
            <a:solidFill>
              <a:srgbClr val="FFFFCC"/>
            </a:solidFill>
            <a:ln w="7938">
              <a:solidFill>
                <a:srgbClr val="000000"/>
              </a:solidFill>
              <a:miter lim="800000"/>
              <a:headEnd/>
              <a:tailEnd/>
            </a:ln>
          </p:spPr>
          <p:txBody>
            <a:bodyPr/>
            <a:lstStyle/>
            <a:p>
              <a:endParaRPr lang="es-MX"/>
            </a:p>
          </p:txBody>
        </p:sp>
        <p:sp>
          <p:nvSpPr>
            <p:cNvPr id="20695" name="Rectangle 215"/>
            <p:cNvSpPr>
              <a:spLocks noChangeArrowheads="1"/>
            </p:cNvSpPr>
            <p:nvPr/>
          </p:nvSpPr>
          <p:spPr bwMode="auto">
            <a:xfrm>
              <a:off x="5734050" y="3702968"/>
              <a:ext cx="42863" cy="92075"/>
            </a:xfrm>
            <a:prstGeom prst="rect">
              <a:avLst/>
            </a:prstGeom>
            <a:solidFill>
              <a:srgbClr val="FFFFCC"/>
            </a:solidFill>
            <a:ln w="7938">
              <a:solidFill>
                <a:srgbClr val="000000"/>
              </a:solidFill>
              <a:miter lim="800000"/>
              <a:headEnd/>
              <a:tailEnd/>
            </a:ln>
          </p:spPr>
          <p:txBody>
            <a:bodyPr/>
            <a:lstStyle/>
            <a:p>
              <a:endParaRPr lang="es-MX"/>
            </a:p>
          </p:txBody>
        </p:sp>
        <p:sp>
          <p:nvSpPr>
            <p:cNvPr id="20696" name="Rectangle 216"/>
            <p:cNvSpPr>
              <a:spLocks noChangeArrowheads="1"/>
            </p:cNvSpPr>
            <p:nvPr/>
          </p:nvSpPr>
          <p:spPr bwMode="auto">
            <a:xfrm>
              <a:off x="5786438" y="3482306"/>
              <a:ext cx="34925" cy="87312"/>
            </a:xfrm>
            <a:prstGeom prst="rect">
              <a:avLst/>
            </a:prstGeom>
            <a:solidFill>
              <a:srgbClr val="FFFFCC"/>
            </a:solidFill>
            <a:ln w="7938">
              <a:solidFill>
                <a:srgbClr val="000000"/>
              </a:solidFill>
              <a:miter lim="800000"/>
              <a:headEnd/>
              <a:tailEnd/>
            </a:ln>
          </p:spPr>
          <p:txBody>
            <a:bodyPr/>
            <a:lstStyle/>
            <a:p>
              <a:endParaRPr lang="es-MX"/>
            </a:p>
          </p:txBody>
        </p:sp>
        <p:sp>
          <p:nvSpPr>
            <p:cNvPr id="20697" name="Rectangle 217"/>
            <p:cNvSpPr>
              <a:spLocks noChangeArrowheads="1"/>
            </p:cNvSpPr>
            <p:nvPr/>
          </p:nvSpPr>
          <p:spPr bwMode="auto">
            <a:xfrm>
              <a:off x="5791200" y="3256881"/>
              <a:ext cx="50800" cy="88900"/>
            </a:xfrm>
            <a:prstGeom prst="rect">
              <a:avLst/>
            </a:prstGeom>
            <a:solidFill>
              <a:srgbClr val="FFFFCC"/>
            </a:solidFill>
            <a:ln w="7938">
              <a:solidFill>
                <a:srgbClr val="000000"/>
              </a:solidFill>
              <a:miter lim="800000"/>
              <a:headEnd/>
              <a:tailEnd/>
            </a:ln>
          </p:spPr>
          <p:txBody>
            <a:bodyPr/>
            <a:lstStyle/>
            <a:p>
              <a:endParaRPr lang="es-MX"/>
            </a:p>
          </p:txBody>
        </p:sp>
        <p:sp>
          <p:nvSpPr>
            <p:cNvPr id="20698" name="Rectangle 218"/>
            <p:cNvSpPr>
              <a:spLocks noChangeArrowheads="1"/>
            </p:cNvSpPr>
            <p:nvPr/>
          </p:nvSpPr>
          <p:spPr bwMode="auto">
            <a:xfrm>
              <a:off x="5854700" y="3033043"/>
              <a:ext cx="55563" cy="88900"/>
            </a:xfrm>
            <a:prstGeom prst="rect">
              <a:avLst/>
            </a:prstGeom>
            <a:solidFill>
              <a:srgbClr val="FFFFCC"/>
            </a:solidFill>
            <a:ln w="7938">
              <a:solidFill>
                <a:srgbClr val="000000"/>
              </a:solidFill>
              <a:miter lim="800000"/>
              <a:headEnd/>
              <a:tailEnd/>
            </a:ln>
          </p:spPr>
          <p:txBody>
            <a:bodyPr/>
            <a:lstStyle/>
            <a:p>
              <a:endParaRPr lang="es-MX"/>
            </a:p>
          </p:txBody>
        </p:sp>
        <p:sp>
          <p:nvSpPr>
            <p:cNvPr id="20699" name="Rectangle 219"/>
            <p:cNvSpPr>
              <a:spLocks noChangeArrowheads="1"/>
            </p:cNvSpPr>
            <p:nvPr/>
          </p:nvSpPr>
          <p:spPr bwMode="auto">
            <a:xfrm>
              <a:off x="5834063" y="2810793"/>
              <a:ext cx="49212" cy="87313"/>
            </a:xfrm>
            <a:prstGeom prst="rect">
              <a:avLst/>
            </a:prstGeom>
            <a:solidFill>
              <a:srgbClr val="FFFFCC"/>
            </a:solidFill>
            <a:ln w="7938">
              <a:solidFill>
                <a:srgbClr val="000000"/>
              </a:solidFill>
              <a:miter lim="800000"/>
              <a:headEnd/>
              <a:tailEnd/>
            </a:ln>
          </p:spPr>
          <p:txBody>
            <a:bodyPr/>
            <a:lstStyle/>
            <a:p>
              <a:endParaRPr lang="es-MX"/>
            </a:p>
          </p:txBody>
        </p:sp>
        <p:sp>
          <p:nvSpPr>
            <p:cNvPr id="20700" name="Rectangle 220"/>
            <p:cNvSpPr>
              <a:spLocks noChangeArrowheads="1"/>
            </p:cNvSpPr>
            <p:nvPr/>
          </p:nvSpPr>
          <p:spPr bwMode="auto">
            <a:xfrm>
              <a:off x="5805488" y="2585368"/>
              <a:ext cx="41275" cy="88900"/>
            </a:xfrm>
            <a:prstGeom prst="rect">
              <a:avLst/>
            </a:prstGeom>
            <a:solidFill>
              <a:srgbClr val="FFFFCC"/>
            </a:solidFill>
            <a:ln w="7938">
              <a:solidFill>
                <a:srgbClr val="000000"/>
              </a:solidFill>
              <a:miter lim="800000"/>
              <a:headEnd/>
              <a:tailEnd/>
            </a:ln>
          </p:spPr>
          <p:txBody>
            <a:bodyPr/>
            <a:lstStyle/>
            <a:p>
              <a:endParaRPr lang="es-MX"/>
            </a:p>
          </p:txBody>
        </p:sp>
        <p:sp>
          <p:nvSpPr>
            <p:cNvPr id="20701" name="Rectangle 221"/>
            <p:cNvSpPr>
              <a:spLocks noChangeArrowheads="1"/>
            </p:cNvSpPr>
            <p:nvPr/>
          </p:nvSpPr>
          <p:spPr bwMode="auto">
            <a:xfrm>
              <a:off x="5862638" y="2361531"/>
              <a:ext cx="53975" cy="88900"/>
            </a:xfrm>
            <a:prstGeom prst="rect">
              <a:avLst/>
            </a:prstGeom>
            <a:solidFill>
              <a:srgbClr val="FFFFCC"/>
            </a:solidFill>
            <a:ln w="7938">
              <a:solidFill>
                <a:srgbClr val="000000"/>
              </a:solidFill>
              <a:miter lim="800000"/>
              <a:headEnd/>
              <a:tailEnd/>
            </a:ln>
          </p:spPr>
          <p:txBody>
            <a:bodyPr/>
            <a:lstStyle/>
            <a:p>
              <a:endParaRPr lang="es-MX"/>
            </a:p>
          </p:txBody>
        </p:sp>
        <p:sp>
          <p:nvSpPr>
            <p:cNvPr id="20702" name="Rectangle 222"/>
            <p:cNvSpPr>
              <a:spLocks noChangeArrowheads="1"/>
            </p:cNvSpPr>
            <p:nvPr/>
          </p:nvSpPr>
          <p:spPr bwMode="auto">
            <a:xfrm>
              <a:off x="5848350" y="2139281"/>
              <a:ext cx="76200" cy="87312"/>
            </a:xfrm>
            <a:prstGeom prst="rect">
              <a:avLst/>
            </a:prstGeom>
            <a:solidFill>
              <a:srgbClr val="FFFFCC"/>
            </a:solidFill>
            <a:ln w="7938">
              <a:solidFill>
                <a:srgbClr val="000000"/>
              </a:solidFill>
              <a:miter lim="800000"/>
              <a:headEnd/>
              <a:tailEnd/>
            </a:ln>
          </p:spPr>
          <p:txBody>
            <a:bodyPr/>
            <a:lstStyle/>
            <a:p>
              <a:endParaRPr lang="es-MX"/>
            </a:p>
          </p:txBody>
        </p:sp>
        <p:sp>
          <p:nvSpPr>
            <p:cNvPr id="20703" name="Rectangle 223"/>
            <p:cNvSpPr>
              <a:spLocks noChangeArrowheads="1"/>
            </p:cNvSpPr>
            <p:nvPr/>
          </p:nvSpPr>
          <p:spPr bwMode="auto">
            <a:xfrm>
              <a:off x="5878513" y="1913856"/>
              <a:ext cx="69850" cy="88900"/>
            </a:xfrm>
            <a:prstGeom prst="rect">
              <a:avLst/>
            </a:prstGeom>
            <a:solidFill>
              <a:srgbClr val="FFFFCC"/>
            </a:solidFill>
            <a:ln w="7938">
              <a:solidFill>
                <a:srgbClr val="000000"/>
              </a:solidFill>
              <a:miter lim="800000"/>
              <a:headEnd/>
              <a:tailEnd/>
            </a:ln>
          </p:spPr>
          <p:txBody>
            <a:bodyPr/>
            <a:lstStyle/>
            <a:p>
              <a:endParaRPr lang="es-MX"/>
            </a:p>
          </p:txBody>
        </p:sp>
        <p:sp>
          <p:nvSpPr>
            <p:cNvPr id="20704" name="Rectangle 224"/>
            <p:cNvSpPr>
              <a:spLocks noChangeArrowheads="1"/>
            </p:cNvSpPr>
            <p:nvPr/>
          </p:nvSpPr>
          <p:spPr bwMode="auto">
            <a:xfrm>
              <a:off x="5897563" y="1690018"/>
              <a:ext cx="52387" cy="88900"/>
            </a:xfrm>
            <a:prstGeom prst="rect">
              <a:avLst/>
            </a:prstGeom>
            <a:solidFill>
              <a:srgbClr val="FFFFCC"/>
            </a:solidFill>
            <a:ln w="7938">
              <a:solidFill>
                <a:srgbClr val="000000"/>
              </a:solidFill>
              <a:miter lim="800000"/>
              <a:headEnd/>
              <a:tailEnd/>
            </a:ln>
          </p:spPr>
          <p:txBody>
            <a:bodyPr/>
            <a:lstStyle/>
            <a:p>
              <a:endParaRPr lang="es-MX"/>
            </a:p>
          </p:txBody>
        </p:sp>
        <p:sp>
          <p:nvSpPr>
            <p:cNvPr id="20705" name="Rectangle 225"/>
            <p:cNvSpPr>
              <a:spLocks noChangeArrowheads="1"/>
            </p:cNvSpPr>
            <p:nvPr/>
          </p:nvSpPr>
          <p:spPr bwMode="auto">
            <a:xfrm>
              <a:off x="5588000" y="5271418"/>
              <a:ext cx="71438" cy="87313"/>
            </a:xfrm>
            <a:prstGeom prst="rect">
              <a:avLst/>
            </a:prstGeom>
            <a:solidFill>
              <a:srgbClr val="000099"/>
            </a:solidFill>
            <a:ln w="7938">
              <a:solidFill>
                <a:srgbClr val="000000"/>
              </a:solidFill>
              <a:miter lim="800000"/>
              <a:headEnd/>
              <a:tailEnd/>
            </a:ln>
          </p:spPr>
          <p:txBody>
            <a:bodyPr/>
            <a:lstStyle/>
            <a:p>
              <a:endParaRPr lang="es-MX"/>
            </a:p>
          </p:txBody>
        </p:sp>
        <p:sp>
          <p:nvSpPr>
            <p:cNvPr id="20706" name="Rectangle 226"/>
            <p:cNvSpPr>
              <a:spLocks noChangeArrowheads="1"/>
            </p:cNvSpPr>
            <p:nvPr/>
          </p:nvSpPr>
          <p:spPr bwMode="auto">
            <a:xfrm>
              <a:off x="5459413" y="5045993"/>
              <a:ext cx="61912" cy="92075"/>
            </a:xfrm>
            <a:prstGeom prst="rect">
              <a:avLst/>
            </a:prstGeom>
            <a:solidFill>
              <a:srgbClr val="000099"/>
            </a:solidFill>
            <a:ln w="7938">
              <a:solidFill>
                <a:srgbClr val="000000"/>
              </a:solidFill>
              <a:miter lim="800000"/>
              <a:headEnd/>
              <a:tailEnd/>
            </a:ln>
          </p:spPr>
          <p:txBody>
            <a:bodyPr/>
            <a:lstStyle/>
            <a:p>
              <a:endParaRPr lang="es-MX"/>
            </a:p>
          </p:txBody>
        </p:sp>
        <p:sp>
          <p:nvSpPr>
            <p:cNvPr id="20707" name="Rectangle 227"/>
            <p:cNvSpPr>
              <a:spLocks noChangeArrowheads="1"/>
            </p:cNvSpPr>
            <p:nvPr/>
          </p:nvSpPr>
          <p:spPr bwMode="auto">
            <a:xfrm>
              <a:off x="5357813" y="4823743"/>
              <a:ext cx="53975" cy="88900"/>
            </a:xfrm>
            <a:prstGeom prst="rect">
              <a:avLst/>
            </a:prstGeom>
            <a:solidFill>
              <a:srgbClr val="000099"/>
            </a:solidFill>
            <a:ln w="7938">
              <a:solidFill>
                <a:srgbClr val="000000"/>
              </a:solidFill>
              <a:miter lim="800000"/>
              <a:headEnd/>
              <a:tailEnd/>
            </a:ln>
          </p:spPr>
          <p:txBody>
            <a:bodyPr/>
            <a:lstStyle/>
            <a:p>
              <a:endParaRPr lang="es-MX"/>
            </a:p>
          </p:txBody>
        </p:sp>
        <p:sp>
          <p:nvSpPr>
            <p:cNvPr id="20708" name="Rectangle 228"/>
            <p:cNvSpPr>
              <a:spLocks noChangeArrowheads="1"/>
            </p:cNvSpPr>
            <p:nvPr/>
          </p:nvSpPr>
          <p:spPr bwMode="auto">
            <a:xfrm>
              <a:off x="5457825" y="4599906"/>
              <a:ext cx="46038" cy="88900"/>
            </a:xfrm>
            <a:prstGeom prst="rect">
              <a:avLst/>
            </a:prstGeom>
            <a:solidFill>
              <a:srgbClr val="000099"/>
            </a:solidFill>
            <a:ln w="7938">
              <a:solidFill>
                <a:srgbClr val="000000"/>
              </a:solidFill>
              <a:miter lim="800000"/>
              <a:headEnd/>
              <a:tailEnd/>
            </a:ln>
          </p:spPr>
          <p:txBody>
            <a:bodyPr/>
            <a:lstStyle/>
            <a:p>
              <a:endParaRPr lang="es-MX"/>
            </a:p>
          </p:txBody>
        </p:sp>
        <p:sp>
          <p:nvSpPr>
            <p:cNvPr id="20709" name="Rectangle 229"/>
            <p:cNvSpPr>
              <a:spLocks noChangeArrowheads="1"/>
            </p:cNvSpPr>
            <p:nvPr/>
          </p:nvSpPr>
          <p:spPr bwMode="auto">
            <a:xfrm>
              <a:off x="5638800" y="4374481"/>
              <a:ext cx="39688" cy="92075"/>
            </a:xfrm>
            <a:prstGeom prst="rect">
              <a:avLst/>
            </a:prstGeom>
            <a:solidFill>
              <a:srgbClr val="000099"/>
            </a:solidFill>
            <a:ln w="7938">
              <a:solidFill>
                <a:srgbClr val="000000"/>
              </a:solidFill>
              <a:miter lim="800000"/>
              <a:headEnd/>
              <a:tailEnd/>
            </a:ln>
          </p:spPr>
          <p:txBody>
            <a:bodyPr/>
            <a:lstStyle/>
            <a:p>
              <a:endParaRPr lang="es-MX"/>
            </a:p>
          </p:txBody>
        </p:sp>
        <p:sp>
          <p:nvSpPr>
            <p:cNvPr id="20710" name="Rectangle 230"/>
            <p:cNvSpPr>
              <a:spLocks noChangeArrowheads="1"/>
            </p:cNvSpPr>
            <p:nvPr/>
          </p:nvSpPr>
          <p:spPr bwMode="auto">
            <a:xfrm>
              <a:off x="5700713" y="4152231"/>
              <a:ext cx="73025" cy="88900"/>
            </a:xfrm>
            <a:prstGeom prst="rect">
              <a:avLst/>
            </a:prstGeom>
            <a:solidFill>
              <a:srgbClr val="000099"/>
            </a:solidFill>
            <a:ln w="7938">
              <a:solidFill>
                <a:srgbClr val="000000"/>
              </a:solidFill>
              <a:miter lim="800000"/>
              <a:headEnd/>
              <a:tailEnd/>
            </a:ln>
          </p:spPr>
          <p:txBody>
            <a:bodyPr/>
            <a:lstStyle/>
            <a:p>
              <a:endParaRPr lang="es-MX"/>
            </a:p>
          </p:txBody>
        </p:sp>
        <p:sp>
          <p:nvSpPr>
            <p:cNvPr id="20711" name="Rectangle 231"/>
            <p:cNvSpPr>
              <a:spLocks noChangeArrowheads="1"/>
            </p:cNvSpPr>
            <p:nvPr/>
          </p:nvSpPr>
          <p:spPr bwMode="auto">
            <a:xfrm>
              <a:off x="5740400" y="3929981"/>
              <a:ext cx="111125" cy="87312"/>
            </a:xfrm>
            <a:prstGeom prst="rect">
              <a:avLst/>
            </a:prstGeom>
            <a:solidFill>
              <a:srgbClr val="000099"/>
            </a:solidFill>
            <a:ln w="7938">
              <a:solidFill>
                <a:srgbClr val="000000"/>
              </a:solidFill>
              <a:miter lim="800000"/>
              <a:headEnd/>
              <a:tailEnd/>
            </a:ln>
          </p:spPr>
          <p:txBody>
            <a:bodyPr/>
            <a:lstStyle/>
            <a:p>
              <a:endParaRPr lang="es-MX"/>
            </a:p>
          </p:txBody>
        </p:sp>
        <p:sp>
          <p:nvSpPr>
            <p:cNvPr id="20712" name="Rectangle 232"/>
            <p:cNvSpPr>
              <a:spLocks noChangeArrowheads="1"/>
            </p:cNvSpPr>
            <p:nvPr/>
          </p:nvSpPr>
          <p:spPr bwMode="auto">
            <a:xfrm>
              <a:off x="5776913" y="3702968"/>
              <a:ext cx="138112" cy="92075"/>
            </a:xfrm>
            <a:prstGeom prst="rect">
              <a:avLst/>
            </a:prstGeom>
            <a:solidFill>
              <a:srgbClr val="000099"/>
            </a:solidFill>
            <a:ln w="7938">
              <a:solidFill>
                <a:srgbClr val="000000"/>
              </a:solidFill>
              <a:miter lim="800000"/>
              <a:headEnd/>
              <a:tailEnd/>
            </a:ln>
          </p:spPr>
          <p:txBody>
            <a:bodyPr/>
            <a:lstStyle/>
            <a:p>
              <a:endParaRPr lang="es-MX"/>
            </a:p>
          </p:txBody>
        </p:sp>
        <p:sp>
          <p:nvSpPr>
            <p:cNvPr id="20713" name="Rectangle 233"/>
            <p:cNvSpPr>
              <a:spLocks noChangeArrowheads="1"/>
            </p:cNvSpPr>
            <p:nvPr/>
          </p:nvSpPr>
          <p:spPr bwMode="auto">
            <a:xfrm>
              <a:off x="5821363" y="3482306"/>
              <a:ext cx="133350" cy="87312"/>
            </a:xfrm>
            <a:prstGeom prst="rect">
              <a:avLst/>
            </a:prstGeom>
            <a:solidFill>
              <a:srgbClr val="000099"/>
            </a:solidFill>
            <a:ln w="7938">
              <a:solidFill>
                <a:srgbClr val="000000"/>
              </a:solidFill>
              <a:miter lim="800000"/>
              <a:headEnd/>
              <a:tailEnd/>
            </a:ln>
          </p:spPr>
          <p:txBody>
            <a:bodyPr/>
            <a:lstStyle/>
            <a:p>
              <a:endParaRPr lang="es-MX"/>
            </a:p>
          </p:txBody>
        </p:sp>
        <p:sp>
          <p:nvSpPr>
            <p:cNvPr id="20714" name="Rectangle 234"/>
            <p:cNvSpPr>
              <a:spLocks noChangeArrowheads="1"/>
            </p:cNvSpPr>
            <p:nvPr/>
          </p:nvSpPr>
          <p:spPr bwMode="auto">
            <a:xfrm>
              <a:off x="5842000" y="3256881"/>
              <a:ext cx="144463" cy="88900"/>
            </a:xfrm>
            <a:prstGeom prst="rect">
              <a:avLst/>
            </a:prstGeom>
            <a:solidFill>
              <a:srgbClr val="000099"/>
            </a:solidFill>
            <a:ln w="7938">
              <a:solidFill>
                <a:srgbClr val="000000"/>
              </a:solidFill>
              <a:miter lim="800000"/>
              <a:headEnd/>
              <a:tailEnd/>
            </a:ln>
          </p:spPr>
          <p:txBody>
            <a:bodyPr/>
            <a:lstStyle/>
            <a:p>
              <a:endParaRPr lang="es-MX"/>
            </a:p>
          </p:txBody>
        </p:sp>
        <p:sp>
          <p:nvSpPr>
            <p:cNvPr id="20715" name="Rectangle 235"/>
            <p:cNvSpPr>
              <a:spLocks noChangeArrowheads="1"/>
            </p:cNvSpPr>
            <p:nvPr/>
          </p:nvSpPr>
          <p:spPr bwMode="auto">
            <a:xfrm>
              <a:off x="5910263" y="3033043"/>
              <a:ext cx="152400" cy="88900"/>
            </a:xfrm>
            <a:prstGeom prst="rect">
              <a:avLst/>
            </a:prstGeom>
            <a:solidFill>
              <a:srgbClr val="000099"/>
            </a:solidFill>
            <a:ln w="7938">
              <a:solidFill>
                <a:srgbClr val="000000"/>
              </a:solidFill>
              <a:miter lim="800000"/>
              <a:headEnd/>
              <a:tailEnd/>
            </a:ln>
          </p:spPr>
          <p:txBody>
            <a:bodyPr/>
            <a:lstStyle/>
            <a:p>
              <a:endParaRPr lang="es-MX"/>
            </a:p>
          </p:txBody>
        </p:sp>
        <p:sp>
          <p:nvSpPr>
            <p:cNvPr id="20716" name="Rectangle 236"/>
            <p:cNvSpPr>
              <a:spLocks noChangeArrowheads="1"/>
            </p:cNvSpPr>
            <p:nvPr/>
          </p:nvSpPr>
          <p:spPr bwMode="auto">
            <a:xfrm>
              <a:off x="5883275" y="2810793"/>
              <a:ext cx="192088" cy="87313"/>
            </a:xfrm>
            <a:prstGeom prst="rect">
              <a:avLst/>
            </a:prstGeom>
            <a:solidFill>
              <a:srgbClr val="000099"/>
            </a:solidFill>
            <a:ln w="7938">
              <a:solidFill>
                <a:srgbClr val="000000"/>
              </a:solidFill>
              <a:miter lim="800000"/>
              <a:headEnd/>
              <a:tailEnd/>
            </a:ln>
          </p:spPr>
          <p:txBody>
            <a:bodyPr/>
            <a:lstStyle/>
            <a:p>
              <a:endParaRPr lang="es-MX"/>
            </a:p>
          </p:txBody>
        </p:sp>
        <p:sp>
          <p:nvSpPr>
            <p:cNvPr id="20717" name="Rectangle 237"/>
            <p:cNvSpPr>
              <a:spLocks noChangeArrowheads="1"/>
            </p:cNvSpPr>
            <p:nvPr/>
          </p:nvSpPr>
          <p:spPr bwMode="auto">
            <a:xfrm>
              <a:off x="5846763" y="2585368"/>
              <a:ext cx="242887" cy="88900"/>
            </a:xfrm>
            <a:prstGeom prst="rect">
              <a:avLst/>
            </a:prstGeom>
            <a:solidFill>
              <a:srgbClr val="000099"/>
            </a:solidFill>
            <a:ln w="7938">
              <a:solidFill>
                <a:srgbClr val="000000"/>
              </a:solidFill>
              <a:miter lim="800000"/>
              <a:headEnd/>
              <a:tailEnd/>
            </a:ln>
          </p:spPr>
          <p:txBody>
            <a:bodyPr/>
            <a:lstStyle/>
            <a:p>
              <a:endParaRPr lang="es-MX"/>
            </a:p>
          </p:txBody>
        </p:sp>
        <p:sp>
          <p:nvSpPr>
            <p:cNvPr id="20718" name="Rectangle 238"/>
            <p:cNvSpPr>
              <a:spLocks noChangeArrowheads="1"/>
            </p:cNvSpPr>
            <p:nvPr/>
          </p:nvSpPr>
          <p:spPr bwMode="auto">
            <a:xfrm>
              <a:off x="5916613" y="2361531"/>
              <a:ext cx="230187" cy="88900"/>
            </a:xfrm>
            <a:prstGeom prst="rect">
              <a:avLst/>
            </a:prstGeom>
            <a:solidFill>
              <a:srgbClr val="000099"/>
            </a:solidFill>
            <a:ln w="7938">
              <a:solidFill>
                <a:srgbClr val="000000"/>
              </a:solidFill>
              <a:miter lim="800000"/>
              <a:headEnd/>
              <a:tailEnd/>
            </a:ln>
          </p:spPr>
          <p:txBody>
            <a:bodyPr/>
            <a:lstStyle/>
            <a:p>
              <a:endParaRPr lang="es-MX"/>
            </a:p>
          </p:txBody>
        </p:sp>
        <p:sp>
          <p:nvSpPr>
            <p:cNvPr id="20719" name="Rectangle 239"/>
            <p:cNvSpPr>
              <a:spLocks noChangeArrowheads="1"/>
            </p:cNvSpPr>
            <p:nvPr/>
          </p:nvSpPr>
          <p:spPr bwMode="auto">
            <a:xfrm>
              <a:off x="5924550" y="2139281"/>
              <a:ext cx="236538" cy="87312"/>
            </a:xfrm>
            <a:prstGeom prst="rect">
              <a:avLst/>
            </a:prstGeom>
            <a:solidFill>
              <a:srgbClr val="000099"/>
            </a:solidFill>
            <a:ln w="7938">
              <a:solidFill>
                <a:srgbClr val="000000"/>
              </a:solidFill>
              <a:miter lim="800000"/>
              <a:headEnd/>
              <a:tailEnd/>
            </a:ln>
          </p:spPr>
          <p:txBody>
            <a:bodyPr/>
            <a:lstStyle/>
            <a:p>
              <a:endParaRPr lang="es-MX"/>
            </a:p>
          </p:txBody>
        </p:sp>
        <p:sp>
          <p:nvSpPr>
            <p:cNvPr id="20720" name="Rectangle 240"/>
            <p:cNvSpPr>
              <a:spLocks noChangeArrowheads="1"/>
            </p:cNvSpPr>
            <p:nvPr/>
          </p:nvSpPr>
          <p:spPr bwMode="auto">
            <a:xfrm>
              <a:off x="5948363" y="1913856"/>
              <a:ext cx="184150" cy="88900"/>
            </a:xfrm>
            <a:prstGeom prst="rect">
              <a:avLst/>
            </a:prstGeom>
            <a:solidFill>
              <a:srgbClr val="000099"/>
            </a:solidFill>
            <a:ln w="7938">
              <a:solidFill>
                <a:srgbClr val="000000"/>
              </a:solidFill>
              <a:miter lim="800000"/>
              <a:headEnd/>
              <a:tailEnd/>
            </a:ln>
          </p:spPr>
          <p:txBody>
            <a:bodyPr/>
            <a:lstStyle/>
            <a:p>
              <a:endParaRPr lang="es-MX"/>
            </a:p>
          </p:txBody>
        </p:sp>
        <p:sp>
          <p:nvSpPr>
            <p:cNvPr id="20721" name="Rectangle 241"/>
            <p:cNvSpPr>
              <a:spLocks noChangeArrowheads="1"/>
            </p:cNvSpPr>
            <p:nvPr/>
          </p:nvSpPr>
          <p:spPr bwMode="auto">
            <a:xfrm>
              <a:off x="5949950" y="1690018"/>
              <a:ext cx="141288" cy="88900"/>
            </a:xfrm>
            <a:prstGeom prst="rect">
              <a:avLst/>
            </a:prstGeom>
            <a:solidFill>
              <a:srgbClr val="000099"/>
            </a:solidFill>
            <a:ln w="7938">
              <a:solidFill>
                <a:srgbClr val="000000"/>
              </a:solidFill>
              <a:miter lim="800000"/>
              <a:headEnd/>
              <a:tailEnd/>
            </a:ln>
          </p:spPr>
          <p:txBody>
            <a:bodyPr/>
            <a:lstStyle/>
            <a:p>
              <a:endParaRPr lang="es-MX"/>
            </a:p>
          </p:txBody>
        </p:sp>
        <p:sp>
          <p:nvSpPr>
            <p:cNvPr id="20722" name="Rectangle 242"/>
            <p:cNvSpPr>
              <a:spLocks noChangeArrowheads="1"/>
            </p:cNvSpPr>
            <p:nvPr/>
          </p:nvSpPr>
          <p:spPr bwMode="auto">
            <a:xfrm>
              <a:off x="5659438" y="5271418"/>
              <a:ext cx="703262" cy="87313"/>
            </a:xfrm>
            <a:prstGeom prst="rect">
              <a:avLst/>
            </a:prstGeom>
            <a:solidFill>
              <a:srgbClr val="00CC99"/>
            </a:solidFill>
            <a:ln w="7938">
              <a:solidFill>
                <a:srgbClr val="000000"/>
              </a:solidFill>
              <a:miter lim="800000"/>
              <a:headEnd/>
              <a:tailEnd/>
            </a:ln>
          </p:spPr>
          <p:txBody>
            <a:bodyPr/>
            <a:lstStyle/>
            <a:p>
              <a:endParaRPr lang="es-MX"/>
            </a:p>
          </p:txBody>
        </p:sp>
        <p:sp>
          <p:nvSpPr>
            <p:cNvPr id="20723" name="Rectangle 243"/>
            <p:cNvSpPr>
              <a:spLocks noChangeArrowheads="1"/>
            </p:cNvSpPr>
            <p:nvPr/>
          </p:nvSpPr>
          <p:spPr bwMode="auto">
            <a:xfrm>
              <a:off x="5521325" y="5045993"/>
              <a:ext cx="387350" cy="92075"/>
            </a:xfrm>
            <a:prstGeom prst="rect">
              <a:avLst/>
            </a:prstGeom>
            <a:solidFill>
              <a:srgbClr val="00CC99"/>
            </a:solidFill>
            <a:ln w="7938">
              <a:solidFill>
                <a:srgbClr val="000000"/>
              </a:solidFill>
              <a:miter lim="800000"/>
              <a:headEnd/>
              <a:tailEnd/>
            </a:ln>
          </p:spPr>
          <p:txBody>
            <a:bodyPr/>
            <a:lstStyle/>
            <a:p>
              <a:endParaRPr lang="es-MX"/>
            </a:p>
          </p:txBody>
        </p:sp>
        <p:sp>
          <p:nvSpPr>
            <p:cNvPr id="20724" name="Rectangle 244"/>
            <p:cNvSpPr>
              <a:spLocks noChangeArrowheads="1"/>
            </p:cNvSpPr>
            <p:nvPr/>
          </p:nvSpPr>
          <p:spPr bwMode="auto">
            <a:xfrm>
              <a:off x="5411788" y="4823743"/>
              <a:ext cx="287337" cy="88900"/>
            </a:xfrm>
            <a:prstGeom prst="rect">
              <a:avLst/>
            </a:prstGeom>
            <a:solidFill>
              <a:srgbClr val="00CC99"/>
            </a:solidFill>
            <a:ln w="7938">
              <a:solidFill>
                <a:srgbClr val="000000"/>
              </a:solidFill>
              <a:miter lim="800000"/>
              <a:headEnd/>
              <a:tailEnd/>
            </a:ln>
          </p:spPr>
          <p:txBody>
            <a:bodyPr/>
            <a:lstStyle/>
            <a:p>
              <a:endParaRPr lang="es-MX"/>
            </a:p>
          </p:txBody>
        </p:sp>
        <p:sp>
          <p:nvSpPr>
            <p:cNvPr id="20725" name="Rectangle 245"/>
            <p:cNvSpPr>
              <a:spLocks noChangeArrowheads="1"/>
            </p:cNvSpPr>
            <p:nvPr/>
          </p:nvSpPr>
          <p:spPr bwMode="auto">
            <a:xfrm>
              <a:off x="5503863" y="4599906"/>
              <a:ext cx="320675" cy="88900"/>
            </a:xfrm>
            <a:prstGeom prst="rect">
              <a:avLst/>
            </a:prstGeom>
            <a:solidFill>
              <a:srgbClr val="00CC99"/>
            </a:solidFill>
            <a:ln w="7938">
              <a:solidFill>
                <a:srgbClr val="000000"/>
              </a:solidFill>
              <a:miter lim="800000"/>
              <a:headEnd/>
              <a:tailEnd/>
            </a:ln>
          </p:spPr>
          <p:txBody>
            <a:bodyPr/>
            <a:lstStyle/>
            <a:p>
              <a:endParaRPr lang="es-MX"/>
            </a:p>
          </p:txBody>
        </p:sp>
        <p:sp>
          <p:nvSpPr>
            <p:cNvPr id="20726" name="Rectangle 246"/>
            <p:cNvSpPr>
              <a:spLocks noChangeArrowheads="1"/>
            </p:cNvSpPr>
            <p:nvPr/>
          </p:nvSpPr>
          <p:spPr bwMode="auto">
            <a:xfrm>
              <a:off x="5678488" y="4374481"/>
              <a:ext cx="503237" cy="92075"/>
            </a:xfrm>
            <a:prstGeom prst="rect">
              <a:avLst/>
            </a:prstGeom>
            <a:solidFill>
              <a:srgbClr val="00CC99"/>
            </a:solidFill>
            <a:ln w="7938">
              <a:solidFill>
                <a:srgbClr val="000000"/>
              </a:solidFill>
              <a:miter lim="800000"/>
              <a:headEnd/>
              <a:tailEnd/>
            </a:ln>
          </p:spPr>
          <p:txBody>
            <a:bodyPr/>
            <a:lstStyle/>
            <a:p>
              <a:endParaRPr lang="es-MX"/>
            </a:p>
          </p:txBody>
        </p:sp>
        <p:sp>
          <p:nvSpPr>
            <p:cNvPr id="20727" name="Rectangle 247"/>
            <p:cNvSpPr>
              <a:spLocks noChangeArrowheads="1"/>
            </p:cNvSpPr>
            <p:nvPr/>
          </p:nvSpPr>
          <p:spPr bwMode="auto">
            <a:xfrm>
              <a:off x="5773738" y="4152231"/>
              <a:ext cx="565150" cy="88900"/>
            </a:xfrm>
            <a:prstGeom prst="rect">
              <a:avLst/>
            </a:prstGeom>
            <a:solidFill>
              <a:srgbClr val="00CC99"/>
            </a:solidFill>
            <a:ln w="7938">
              <a:solidFill>
                <a:srgbClr val="000000"/>
              </a:solidFill>
              <a:miter lim="800000"/>
              <a:headEnd/>
              <a:tailEnd/>
            </a:ln>
          </p:spPr>
          <p:txBody>
            <a:bodyPr/>
            <a:lstStyle/>
            <a:p>
              <a:endParaRPr lang="es-MX"/>
            </a:p>
          </p:txBody>
        </p:sp>
        <p:sp>
          <p:nvSpPr>
            <p:cNvPr id="20728" name="Rectangle 248"/>
            <p:cNvSpPr>
              <a:spLocks noChangeArrowheads="1"/>
            </p:cNvSpPr>
            <p:nvPr/>
          </p:nvSpPr>
          <p:spPr bwMode="auto">
            <a:xfrm>
              <a:off x="5851525" y="3929981"/>
              <a:ext cx="604838" cy="87312"/>
            </a:xfrm>
            <a:prstGeom prst="rect">
              <a:avLst/>
            </a:prstGeom>
            <a:solidFill>
              <a:srgbClr val="00CC99"/>
            </a:solidFill>
            <a:ln w="7938">
              <a:solidFill>
                <a:srgbClr val="000000"/>
              </a:solidFill>
              <a:miter lim="800000"/>
              <a:headEnd/>
              <a:tailEnd/>
            </a:ln>
          </p:spPr>
          <p:txBody>
            <a:bodyPr/>
            <a:lstStyle/>
            <a:p>
              <a:endParaRPr lang="es-MX"/>
            </a:p>
          </p:txBody>
        </p:sp>
        <p:sp>
          <p:nvSpPr>
            <p:cNvPr id="20729" name="Rectangle 249"/>
            <p:cNvSpPr>
              <a:spLocks noChangeArrowheads="1"/>
            </p:cNvSpPr>
            <p:nvPr/>
          </p:nvSpPr>
          <p:spPr bwMode="auto">
            <a:xfrm>
              <a:off x="5915025" y="3702968"/>
              <a:ext cx="581025" cy="92075"/>
            </a:xfrm>
            <a:prstGeom prst="rect">
              <a:avLst/>
            </a:prstGeom>
            <a:solidFill>
              <a:srgbClr val="00CC99"/>
            </a:solidFill>
            <a:ln w="7938">
              <a:solidFill>
                <a:srgbClr val="000000"/>
              </a:solidFill>
              <a:miter lim="800000"/>
              <a:headEnd/>
              <a:tailEnd/>
            </a:ln>
          </p:spPr>
          <p:txBody>
            <a:bodyPr/>
            <a:lstStyle/>
            <a:p>
              <a:endParaRPr lang="es-MX"/>
            </a:p>
          </p:txBody>
        </p:sp>
        <p:sp>
          <p:nvSpPr>
            <p:cNvPr id="20730" name="Rectangle 250"/>
            <p:cNvSpPr>
              <a:spLocks noChangeArrowheads="1"/>
            </p:cNvSpPr>
            <p:nvPr/>
          </p:nvSpPr>
          <p:spPr bwMode="auto">
            <a:xfrm>
              <a:off x="5954713" y="3482306"/>
              <a:ext cx="617537" cy="87312"/>
            </a:xfrm>
            <a:prstGeom prst="rect">
              <a:avLst/>
            </a:prstGeom>
            <a:solidFill>
              <a:srgbClr val="00CC99"/>
            </a:solidFill>
            <a:ln w="7938">
              <a:solidFill>
                <a:srgbClr val="000000"/>
              </a:solidFill>
              <a:miter lim="800000"/>
              <a:headEnd/>
              <a:tailEnd/>
            </a:ln>
          </p:spPr>
          <p:txBody>
            <a:bodyPr/>
            <a:lstStyle/>
            <a:p>
              <a:endParaRPr lang="es-MX"/>
            </a:p>
          </p:txBody>
        </p:sp>
        <p:sp>
          <p:nvSpPr>
            <p:cNvPr id="20731" name="Rectangle 251"/>
            <p:cNvSpPr>
              <a:spLocks noChangeArrowheads="1"/>
            </p:cNvSpPr>
            <p:nvPr/>
          </p:nvSpPr>
          <p:spPr bwMode="auto">
            <a:xfrm>
              <a:off x="5986463" y="3256881"/>
              <a:ext cx="706437" cy="88900"/>
            </a:xfrm>
            <a:prstGeom prst="rect">
              <a:avLst/>
            </a:prstGeom>
            <a:solidFill>
              <a:srgbClr val="00CC99"/>
            </a:solidFill>
            <a:ln w="7938">
              <a:solidFill>
                <a:srgbClr val="000000"/>
              </a:solidFill>
              <a:miter lim="800000"/>
              <a:headEnd/>
              <a:tailEnd/>
            </a:ln>
          </p:spPr>
          <p:txBody>
            <a:bodyPr/>
            <a:lstStyle/>
            <a:p>
              <a:endParaRPr lang="es-MX"/>
            </a:p>
          </p:txBody>
        </p:sp>
        <p:sp>
          <p:nvSpPr>
            <p:cNvPr id="20732" name="Rectangle 252"/>
            <p:cNvSpPr>
              <a:spLocks noChangeArrowheads="1"/>
            </p:cNvSpPr>
            <p:nvPr/>
          </p:nvSpPr>
          <p:spPr bwMode="auto">
            <a:xfrm>
              <a:off x="6062663" y="3033043"/>
              <a:ext cx="800100" cy="88900"/>
            </a:xfrm>
            <a:prstGeom prst="rect">
              <a:avLst/>
            </a:prstGeom>
            <a:solidFill>
              <a:srgbClr val="00CC99"/>
            </a:solidFill>
            <a:ln w="7938">
              <a:solidFill>
                <a:srgbClr val="000000"/>
              </a:solidFill>
              <a:miter lim="800000"/>
              <a:headEnd/>
              <a:tailEnd/>
            </a:ln>
          </p:spPr>
          <p:txBody>
            <a:bodyPr/>
            <a:lstStyle/>
            <a:p>
              <a:endParaRPr lang="es-MX"/>
            </a:p>
          </p:txBody>
        </p:sp>
        <p:sp>
          <p:nvSpPr>
            <p:cNvPr id="20733" name="Rectangle 253"/>
            <p:cNvSpPr>
              <a:spLocks noChangeArrowheads="1"/>
            </p:cNvSpPr>
            <p:nvPr/>
          </p:nvSpPr>
          <p:spPr bwMode="auto">
            <a:xfrm>
              <a:off x="6075363" y="2810793"/>
              <a:ext cx="790575" cy="87313"/>
            </a:xfrm>
            <a:prstGeom prst="rect">
              <a:avLst/>
            </a:prstGeom>
            <a:solidFill>
              <a:srgbClr val="00CC99"/>
            </a:solidFill>
            <a:ln w="7938">
              <a:solidFill>
                <a:srgbClr val="000000"/>
              </a:solidFill>
              <a:miter lim="800000"/>
              <a:headEnd/>
              <a:tailEnd/>
            </a:ln>
          </p:spPr>
          <p:txBody>
            <a:bodyPr/>
            <a:lstStyle/>
            <a:p>
              <a:endParaRPr lang="es-MX"/>
            </a:p>
          </p:txBody>
        </p:sp>
        <p:sp>
          <p:nvSpPr>
            <p:cNvPr id="20734" name="Rectangle 254"/>
            <p:cNvSpPr>
              <a:spLocks noChangeArrowheads="1"/>
            </p:cNvSpPr>
            <p:nvPr/>
          </p:nvSpPr>
          <p:spPr bwMode="auto">
            <a:xfrm>
              <a:off x="6089650" y="2585368"/>
              <a:ext cx="979488" cy="88900"/>
            </a:xfrm>
            <a:prstGeom prst="rect">
              <a:avLst/>
            </a:prstGeom>
            <a:solidFill>
              <a:srgbClr val="00CC99"/>
            </a:solidFill>
            <a:ln w="7938">
              <a:solidFill>
                <a:srgbClr val="000000"/>
              </a:solidFill>
              <a:miter lim="800000"/>
              <a:headEnd/>
              <a:tailEnd/>
            </a:ln>
          </p:spPr>
          <p:txBody>
            <a:bodyPr/>
            <a:lstStyle/>
            <a:p>
              <a:endParaRPr lang="es-MX"/>
            </a:p>
          </p:txBody>
        </p:sp>
        <p:sp>
          <p:nvSpPr>
            <p:cNvPr id="20735" name="Rectangle 255"/>
            <p:cNvSpPr>
              <a:spLocks noChangeArrowheads="1"/>
            </p:cNvSpPr>
            <p:nvPr/>
          </p:nvSpPr>
          <p:spPr bwMode="auto">
            <a:xfrm>
              <a:off x="6146800" y="2361531"/>
              <a:ext cx="992188" cy="88900"/>
            </a:xfrm>
            <a:prstGeom prst="rect">
              <a:avLst/>
            </a:prstGeom>
            <a:solidFill>
              <a:srgbClr val="00CC99"/>
            </a:solidFill>
            <a:ln w="7938">
              <a:solidFill>
                <a:srgbClr val="000000"/>
              </a:solidFill>
              <a:miter lim="800000"/>
              <a:headEnd/>
              <a:tailEnd/>
            </a:ln>
          </p:spPr>
          <p:txBody>
            <a:bodyPr/>
            <a:lstStyle/>
            <a:p>
              <a:endParaRPr lang="es-MX"/>
            </a:p>
          </p:txBody>
        </p:sp>
        <p:sp>
          <p:nvSpPr>
            <p:cNvPr id="20736" name="Rectangle 256"/>
            <p:cNvSpPr>
              <a:spLocks noChangeArrowheads="1"/>
            </p:cNvSpPr>
            <p:nvPr/>
          </p:nvSpPr>
          <p:spPr bwMode="auto">
            <a:xfrm>
              <a:off x="6161088" y="2139281"/>
              <a:ext cx="1025525" cy="87312"/>
            </a:xfrm>
            <a:prstGeom prst="rect">
              <a:avLst/>
            </a:prstGeom>
            <a:solidFill>
              <a:srgbClr val="00CC99"/>
            </a:solidFill>
            <a:ln w="7938">
              <a:solidFill>
                <a:srgbClr val="000000"/>
              </a:solidFill>
              <a:miter lim="800000"/>
              <a:headEnd/>
              <a:tailEnd/>
            </a:ln>
          </p:spPr>
          <p:txBody>
            <a:bodyPr/>
            <a:lstStyle/>
            <a:p>
              <a:endParaRPr lang="es-MX"/>
            </a:p>
          </p:txBody>
        </p:sp>
        <p:sp>
          <p:nvSpPr>
            <p:cNvPr id="20737" name="Rectangle 257"/>
            <p:cNvSpPr>
              <a:spLocks noChangeArrowheads="1"/>
            </p:cNvSpPr>
            <p:nvPr/>
          </p:nvSpPr>
          <p:spPr bwMode="auto">
            <a:xfrm>
              <a:off x="6132513" y="1913856"/>
              <a:ext cx="1057275" cy="88900"/>
            </a:xfrm>
            <a:prstGeom prst="rect">
              <a:avLst/>
            </a:prstGeom>
            <a:solidFill>
              <a:srgbClr val="00CC99"/>
            </a:solidFill>
            <a:ln w="7938">
              <a:solidFill>
                <a:srgbClr val="000000"/>
              </a:solidFill>
              <a:miter lim="800000"/>
              <a:headEnd/>
              <a:tailEnd/>
            </a:ln>
          </p:spPr>
          <p:txBody>
            <a:bodyPr/>
            <a:lstStyle/>
            <a:p>
              <a:endParaRPr lang="es-MX"/>
            </a:p>
          </p:txBody>
        </p:sp>
        <p:sp>
          <p:nvSpPr>
            <p:cNvPr id="20738" name="Rectangle 258"/>
            <p:cNvSpPr>
              <a:spLocks noChangeArrowheads="1"/>
            </p:cNvSpPr>
            <p:nvPr/>
          </p:nvSpPr>
          <p:spPr bwMode="auto">
            <a:xfrm>
              <a:off x="6091238" y="1690018"/>
              <a:ext cx="625475" cy="88900"/>
            </a:xfrm>
            <a:prstGeom prst="rect">
              <a:avLst/>
            </a:prstGeom>
            <a:solidFill>
              <a:srgbClr val="00CC99"/>
            </a:solidFill>
            <a:ln w="7938">
              <a:solidFill>
                <a:srgbClr val="000000"/>
              </a:solidFill>
              <a:miter lim="800000"/>
              <a:headEnd/>
              <a:tailEnd/>
            </a:ln>
          </p:spPr>
          <p:txBody>
            <a:bodyPr/>
            <a:lstStyle/>
            <a:p>
              <a:endParaRPr lang="es-MX"/>
            </a:p>
          </p:txBody>
        </p:sp>
        <p:sp>
          <p:nvSpPr>
            <p:cNvPr id="20739" name="Rectangle 259"/>
            <p:cNvSpPr>
              <a:spLocks noChangeArrowheads="1"/>
            </p:cNvSpPr>
            <p:nvPr/>
          </p:nvSpPr>
          <p:spPr bwMode="auto">
            <a:xfrm>
              <a:off x="6362700" y="5271418"/>
              <a:ext cx="1936750" cy="87313"/>
            </a:xfrm>
            <a:prstGeom prst="rect">
              <a:avLst/>
            </a:prstGeom>
            <a:solidFill>
              <a:srgbClr val="FF8080"/>
            </a:solidFill>
            <a:ln w="7938">
              <a:solidFill>
                <a:srgbClr val="000000"/>
              </a:solidFill>
              <a:miter lim="800000"/>
              <a:headEnd/>
              <a:tailEnd/>
            </a:ln>
          </p:spPr>
          <p:txBody>
            <a:bodyPr/>
            <a:lstStyle/>
            <a:p>
              <a:endParaRPr lang="es-MX"/>
            </a:p>
          </p:txBody>
        </p:sp>
        <p:sp>
          <p:nvSpPr>
            <p:cNvPr id="20740" name="Rectangle 260"/>
            <p:cNvSpPr>
              <a:spLocks noChangeArrowheads="1"/>
            </p:cNvSpPr>
            <p:nvPr/>
          </p:nvSpPr>
          <p:spPr bwMode="auto">
            <a:xfrm>
              <a:off x="5908675" y="5045993"/>
              <a:ext cx="996950" cy="92075"/>
            </a:xfrm>
            <a:prstGeom prst="rect">
              <a:avLst/>
            </a:prstGeom>
            <a:solidFill>
              <a:srgbClr val="FF8080"/>
            </a:solidFill>
            <a:ln w="7938">
              <a:solidFill>
                <a:srgbClr val="000000"/>
              </a:solidFill>
              <a:miter lim="800000"/>
              <a:headEnd/>
              <a:tailEnd/>
            </a:ln>
          </p:spPr>
          <p:txBody>
            <a:bodyPr/>
            <a:lstStyle/>
            <a:p>
              <a:endParaRPr lang="es-MX"/>
            </a:p>
          </p:txBody>
        </p:sp>
        <p:sp>
          <p:nvSpPr>
            <p:cNvPr id="20741" name="Rectangle 261"/>
            <p:cNvSpPr>
              <a:spLocks noChangeArrowheads="1"/>
            </p:cNvSpPr>
            <p:nvPr/>
          </p:nvSpPr>
          <p:spPr bwMode="auto">
            <a:xfrm>
              <a:off x="5699125" y="4823743"/>
              <a:ext cx="749300" cy="88900"/>
            </a:xfrm>
            <a:prstGeom prst="rect">
              <a:avLst/>
            </a:prstGeom>
            <a:solidFill>
              <a:srgbClr val="FF8080"/>
            </a:solidFill>
            <a:ln w="7938">
              <a:solidFill>
                <a:srgbClr val="000000"/>
              </a:solidFill>
              <a:miter lim="800000"/>
              <a:headEnd/>
              <a:tailEnd/>
            </a:ln>
          </p:spPr>
          <p:txBody>
            <a:bodyPr/>
            <a:lstStyle/>
            <a:p>
              <a:endParaRPr lang="es-MX"/>
            </a:p>
          </p:txBody>
        </p:sp>
        <p:sp>
          <p:nvSpPr>
            <p:cNvPr id="20742" name="Rectangle 262"/>
            <p:cNvSpPr>
              <a:spLocks noChangeArrowheads="1"/>
            </p:cNvSpPr>
            <p:nvPr/>
          </p:nvSpPr>
          <p:spPr bwMode="auto">
            <a:xfrm>
              <a:off x="5824538" y="4599906"/>
              <a:ext cx="693737" cy="88900"/>
            </a:xfrm>
            <a:prstGeom prst="rect">
              <a:avLst/>
            </a:prstGeom>
            <a:solidFill>
              <a:srgbClr val="FF8080"/>
            </a:solidFill>
            <a:ln w="7938">
              <a:solidFill>
                <a:srgbClr val="000000"/>
              </a:solidFill>
              <a:miter lim="800000"/>
              <a:headEnd/>
              <a:tailEnd/>
            </a:ln>
          </p:spPr>
          <p:txBody>
            <a:bodyPr/>
            <a:lstStyle/>
            <a:p>
              <a:endParaRPr lang="es-MX"/>
            </a:p>
          </p:txBody>
        </p:sp>
        <p:sp>
          <p:nvSpPr>
            <p:cNvPr id="20743" name="Rectangle 263"/>
            <p:cNvSpPr>
              <a:spLocks noChangeArrowheads="1"/>
            </p:cNvSpPr>
            <p:nvPr/>
          </p:nvSpPr>
          <p:spPr bwMode="auto">
            <a:xfrm>
              <a:off x="6181725" y="4374481"/>
              <a:ext cx="809625" cy="92075"/>
            </a:xfrm>
            <a:prstGeom prst="rect">
              <a:avLst/>
            </a:prstGeom>
            <a:solidFill>
              <a:srgbClr val="FF8080"/>
            </a:solidFill>
            <a:ln w="7938">
              <a:solidFill>
                <a:srgbClr val="000000"/>
              </a:solidFill>
              <a:miter lim="800000"/>
              <a:headEnd/>
              <a:tailEnd/>
            </a:ln>
          </p:spPr>
          <p:txBody>
            <a:bodyPr/>
            <a:lstStyle/>
            <a:p>
              <a:endParaRPr lang="es-MX"/>
            </a:p>
          </p:txBody>
        </p:sp>
        <p:sp>
          <p:nvSpPr>
            <p:cNvPr id="20744" name="Rectangle 264"/>
            <p:cNvSpPr>
              <a:spLocks noChangeArrowheads="1"/>
            </p:cNvSpPr>
            <p:nvPr/>
          </p:nvSpPr>
          <p:spPr bwMode="auto">
            <a:xfrm>
              <a:off x="6338888" y="4152231"/>
              <a:ext cx="1019175" cy="88900"/>
            </a:xfrm>
            <a:prstGeom prst="rect">
              <a:avLst/>
            </a:prstGeom>
            <a:solidFill>
              <a:srgbClr val="FF8080"/>
            </a:solidFill>
            <a:ln w="7938">
              <a:solidFill>
                <a:srgbClr val="000000"/>
              </a:solidFill>
              <a:miter lim="800000"/>
              <a:headEnd/>
              <a:tailEnd/>
            </a:ln>
          </p:spPr>
          <p:txBody>
            <a:bodyPr/>
            <a:lstStyle/>
            <a:p>
              <a:endParaRPr lang="es-MX"/>
            </a:p>
          </p:txBody>
        </p:sp>
        <p:sp>
          <p:nvSpPr>
            <p:cNvPr id="20745" name="Rectangle 265"/>
            <p:cNvSpPr>
              <a:spLocks noChangeArrowheads="1"/>
            </p:cNvSpPr>
            <p:nvPr/>
          </p:nvSpPr>
          <p:spPr bwMode="auto">
            <a:xfrm>
              <a:off x="6456363" y="3929981"/>
              <a:ext cx="1036637" cy="87312"/>
            </a:xfrm>
            <a:prstGeom prst="rect">
              <a:avLst/>
            </a:prstGeom>
            <a:solidFill>
              <a:srgbClr val="FF8080"/>
            </a:solidFill>
            <a:ln w="7938">
              <a:solidFill>
                <a:srgbClr val="000000"/>
              </a:solidFill>
              <a:miter lim="800000"/>
              <a:headEnd/>
              <a:tailEnd/>
            </a:ln>
          </p:spPr>
          <p:txBody>
            <a:bodyPr/>
            <a:lstStyle/>
            <a:p>
              <a:endParaRPr lang="es-MX"/>
            </a:p>
          </p:txBody>
        </p:sp>
        <p:sp>
          <p:nvSpPr>
            <p:cNvPr id="20746" name="Rectangle 266"/>
            <p:cNvSpPr>
              <a:spLocks noChangeArrowheads="1"/>
            </p:cNvSpPr>
            <p:nvPr/>
          </p:nvSpPr>
          <p:spPr bwMode="auto">
            <a:xfrm>
              <a:off x="6496050" y="3702968"/>
              <a:ext cx="1030288" cy="92075"/>
            </a:xfrm>
            <a:prstGeom prst="rect">
              <a:avLst/>
            </a:prstGeom>
            <a:solidFill>
              <a:srgbClr val="FF8080"/>
            </a:solidFill>
            <a:ln w="7938">
              <a:solidFill>
                <a:srgbClr val="000000"/>
              </a:solidFill>
              <a:miter lim="800000"/>
              <a:headEnd/>
              <a:tailEnd/>
            </a:ln>
          </p:spPr>
          <p:txBody>
            <a:bodyPr/>
            <a:lstStyle/>
            <a:p>
              <a:endParaRPr lang="es-MX"/>
            </a:p>
          </p:txBody>
        </p:sp>
        <p:sp>
          <p:nvSpPr>
            <p:cNvPr id="20747" name="Rectangle 267"/>
            <p:cNvSpPr>
              <a:spLocks noChangeArrowheads="1"/>
            </p:cNvSpPr>
            <p:nvPr/>
          </p:nvSpPr>
          <p:spPr bwMode="auto">
            <a:xfrm>
              <a:off x="6572250" y="3482306"/>
              <a:ext cx="1017588" cy="87312"/>
            </a:xfrm>
            <a:prstGeom prst="rect">
              <a:avLst/>
            </a:prstGeom>
            <a:solidFill>
              <a:srgbClr val="FF8080"/>
            </a:solidFill>
            <a:ln w="7938">
              <a:solidFill>
                <a:srgbClr val="000000"/>
              </a:solidFill>
              <a:miter lim="800000"/>
              <a:headEnd/>
              <a:tailEnd/>
            </a:ln>
          </p:spPr>
          <p:txBody>
            <a:bodyPr/>
            <a:lstStyle/>
            <a:p>
              <a:endParaRPr lang="es-MX"/>
            </a:p>
          </p:txBody>
        </p:sp>
        <p:sp>
          <p:nvSpPr>
            <p:cNvPr id="20748" name="Rectangle 268"/>
            <p:cNvSpPr>
              <a:spLocks noChangeArrowheads="1"/>
            </p:cNvSpPr>
            <p:nvPr/>
          </p:nvSpPr>
          <p:spPr bwMode="auto">
            <a:xfrm>
              <a:off x="6692900" y="3256881"/>
              <a:ext cx="974725" cy="88900"/>
            </a:xfrm>
            <a:prstGeom prst="rect">
              <a:avLst/>
            </a:prstGeom>
            <a:solidFill>
              <a:srgbClr val="FF8080"/>
            </a:solidFill>
            <a:ln w="7938">
              <a:solidFill>
                <a:srgbClr val="000000"/>
              </a:solidFill>
              <a:miter lim="800000"/>
              <a:headEnd/>
              <a:tailEnd/>
            </a:ln>
          </p:spPr>
          <p:txBody>
            <a:bodyPr/>
            <a:lstStyle/>
            <a:p>
              <a:endParaRPr lang="es-MX"/>
            </a:p>
          </p:txBody>
        </p:sp>
        <p:sp>
          <p:nvSpPr>
            <p:cNvPr id="20749" name="Rectangle 269"/>
            <p:cNvSpPr>
              <a:spLocks noChangeArrowheads="1"/>
            </p:cNvSpPr>
            <p:nvPr/>
          </p:nvSpPr>
          <p:spPr bwMode="auto">
            <a:xfrm>
              <a:off x="6862763" y="3033043"/>
              <a:ext cx="947737" cy="88900"/>
            </a:xfrm>
            <a:prstGeom prst="rect">
              <a:avLst/>
            </a:prstGeom>
            <a:solidFill>
              <a:srgbClr val="FF8080"/>
            </a:solidFill>
            <a:ln w="7938">
              <a:solidFill>
                <a:srgbClr val="000000"/>
              </a:solidFill>
              <a:miter lim="800000"/>
              <a:headEnd/>
              <a:tailEnd/>
            </a:ln>
          </p:spPr>
          <p:txBody>
            <a:bodyPr/>
            <a:lstStyle/>
            <a:p>
              <a:endParaRPr lang="es-MX"/>
            </a:p>
          </p:txBody>
        </p:sp>
        <p:sp>
          <p:nvSpPr>
            <p:cNvPr id="20750" name="Rectangle 270"/>
            <p:cNvSpPr>
              <a:spLocks noChangeArrowheads="1"/>
            </p:cNvSpPr>
            <p:nvPr/>
          </p:nvSpPr>
          <p:spPr bwMode="auto">
            <a:xfrm>
              <a:off x="6865938" y="2810793"/>
              <a:ext cx="823912" cy="87313"/>
            </a:xfrm>
            <a:prstGeom prst="rect">
              <a:avLst/>
            </a:prstGeom>
            <a:solidFill>
              <a:srgbClr val="FF8080"/>
            </a:solidFill>
            <a:ln w="7938">
              <a:solidFill>
                <a:srgbClr val="000000"/>
              </a:solidFill>
              <a:miter lim="800000"/>
              <a:headEnd/>
              <a:tailEnd/>
            </a:ln>
          </p:spPr>
          <p:txBody>
            <a:bodyPr/>
            <a:lstStyle/>
            <a:p>
              <a:endParaRPr lang="es-MX"/>
            </a:p>
          </p:txBody>
        </p:sp>
        <p:sp>
          <p:nvSpPr>
            <p:cNvPr id="20751" name="Rectangle 271"/>
            <p:cNvSpPr>
              <a:spLocks noChangeArrowheads="1"/>
            </p:cNvSpPr>
            <p:nvPr/>
          </p:nvSpPr>
          <p:spPr bwMode="auto">
            <a:xfrm>
              <a:off x="7069138" y="2585368"/>
              <a:ext cx="795337" cy="88900"/>
            </a:xfrm>
            <a:prstGeom prst="rect">
              <a:avLst/>
            </a:prstGeom>
            <a:solidFill>
              <a:srgbClr val="FF8080"/>
            </a:solidFill>
            <a:ln w="7938">
              <a:solidFill>
                <a:srgbClr val="000000"/>
              </a:solidFill>
              <a:miter lim="800000"/>
              <a:headEnd/>
              <a:tailEnd/>
            </a:ln>
          </p:spPr>
          <p:txBody>
            <a:bodyPr/>
            <a:lstStyle/>
            <a:p>
              <a:endParaRPr lang="es-MX"/>
            </a:p>
          </p:txBody>
        </p:sp>
        <p:sp>
          <p:nvSpPr>
            <p:cNvPr id="20752" name="Rectangle 272"/>
            <p:cNvSpPr>
              <a:spLocks noChangeArrowheads="1"/>
            </p:cNvSpPr>
            <p:nvPr/>
          </p:nvSpPr>
          <p:spPr bwMode="auto">
            <a:xfrm>
              <a:off x="7138988" y="2361531"/>
              <a:ext cx="708025" cy="88900"/>
            </a:xfrm>
            <a:prstGeom prst="rect">
              <a:avLst/>
            </a:prstGeom>
            <a:solidFill>
              <a:srgbClr val="FF8080"/>
            </a:solidFill>
            <a:ln w="7938">
              <a:solidFill>
                <a:srgbClr val="000000"/>
              </a:solidFill>
              <a:miter lim="800000"/>
              <a:headEnd/>
              <a:tailEnd/>
            </a:ln>
          </p:spPr>
          <p:txBody>
            <a:bodyPr/>
            <a:lstStyle/>
            <a:p>
              <a:endParaRPr lang="es-MX"/>
            </a:p>
          </p:txBody>
        </p:sp>
        <p:sp>
          <p:nvSpPr>
            <p:cNvPr id="20753" name="Rectangle 273"/>
            <p:cNvSpPr>
              <a:spLocks noChangeArrowheads="1"/>
            </p:cNvSpPr>
            <p:nvPr/>
          </p:nvSpPr>
          <p:spPr bwMode="auto">
            <a:xfrm>
              <a:off x="7186613" y="2139281"/>
              <a:ext cx="690562" cy="87312"/>
            </a:xfrm>
            <a:prstGeom prst="rect">
              <a:avLst/>
            </a:prstGeom>
            <a:solidFill>
              <a:srgbClr val="FF8080"/>
            </a:solidFill>
            <a:ln w="7938">
              <a:solidFill>
                <a:srgbClr val="000000"/>
              </a:solidFill>
              <a:miter lim="800000"/>
              <a:headEnd/>
              <a:tailEnd/>
            </a:ln>
          </p:spPr>
          <p:txBody>
            <a:bodyPr/>
            <a:lstStyle/>
            <a:p>
              <a:endParaRPr lang="es-MX"/>
            </a:p>
          </p:txBody>
        </p:sp>
        <p:sp>
          <p:nvSpPr>
            <p:cNvPr id="20754" name="Rectangle 274"/>
            <p:cNvSpPr>
              <a:spLocks noChangeArrowheads="1"/>
            </p:cNvSpPr>
            <p:nvPr/>
          </p:nvSpPr>
          <p:spPr bwMode="auto">
            <a:xfrm>
              <a:off x="7189788" y="1913856"/>
              <a:ext cx="725487" cy="88900"/>
            </a:xfrm>
            <a:prstGeom prst="rect">
              <a:avLst/>
            </a:prstGeom>
            <a:solidFill>
              <a:srgbClr val="FF8080"/>
            </a:solidFill>
            <a:ln w="7938">
              <a:solidFill>
                <a:srgbClr val="000000"/>
              </a:solidFill>
              <a:miter lim="800000"/>
              <a:headEnd/>
              <a:tailEnd/>
            </a:ln>
          </p:spPr>
          <p:txBody>
            <a:bodyPr/>
            <a:lstStyle/>
            <a:p>
              <a:endParaRPr lang="es-MX"/>
            </a:p>
          </p:txBody>
        </p:sp>
        <p:sp>
          <p:nvSpPr>
            <p:cNvPr id="20755" name="Rectangle 275"/>
            <p:cNvSpPr>
              <a:spLocks noChangeArrowheads="1"/>
            </p:cNvSpPr>
            <p:nvPr/>
          </p:nvSpPr>
          <p:spPr bwMode="auto">
            <a:xfrm>
              <a:off x="6716713" y="1690018"/>
              <a:ext cx="636587" cy="88900"/>
            </a:xfrm>
            <a:prstGeom prst="rect">
              <a:avLst/>
            </a:prstGeom>
            <a:solidFill>
              <a:srgbClr val="FF8080"/>
            </a:solidFill>
            <a:ln w="7938">
              <a:solidFill>
                <a:srgbClr val="000000"/>
              </a:solidFill>
              <a:miter lim="800000"/>
              <a:headEnd/>
              <a:tailEnd/>
            </a:ln>
          </p:spPr>
          <p:txBody>
            <a:bodyPr/>
            <a:lstStyle/>
            <a:p>
              <a:endParaRPr lang="es-MX"/>
            </a:p>
          </p:txBody>
        </p:sp>
        <p:sp>
          <p:nvSpPr>
            <p:cNvPr id="20756" name="Line 276"/>
            <p:cNvSpPr>
              <a:spLocks noChangeShapeType="1"/>
            </p:cNvSpPr>
            <p:nvPr/>
          </p:nvSpPr>
          <p:spPr bwMode="auto">
            <a:xfrm>
              <a:off x="4938713" y="5426993"/>
              <a:ext cx="3933825" cy="1588"/>
            </a:xfrm>
            <a:prstGeom prst="line">
              <a:avLst/>
            </a:prstGeom>
            <a:noFill/>
            <a:ln w="0">
              <a:solidFill>
                <a:srgbClr val="000000"/>
              </a:solidFill>
              <a:round/>
              <a:headEnd/>
              <a:tailEnd/>
            </a:ln>
          </p:spPr>
          <p:txBody>
            <a:bodyPr/>
            <a:lstStyle/>
            <a:p>
              <a:endParaRPr lang="es-MX"/>
            </a:p>
          </p:txBody>
        </p:sp>
        <p:sp>
          <p:nvSpPr>
            <p:cNvPr id="20757" name="Line 277"/>
            <p:cNvSpPr>
              <a:spLocks noChangeShapeType="1"/>
            </p:cNvSpPr>
            <p:nvPr/>
          </p:nvSpPr>
          <p:spPr bwMode="auto">
            <a:xfrm flipV="1">
              <a:off x="4938713" y="5426993"/>
              <a:ext cx="1587" cy="41275"/>
            </a:xfrm>
            <a:prstGeom prst="line">
              <a:avLst/>
            </a:prstGeom>
            <a:noFill/>
            <a:ln w="0">
              <a:solidFill>
                <a:srgbClr val="000000"/>
              </a:solidFill>
              <a:round/>
              <a:headEnd/>
              <a:tailEnd/>
            </a:ln>
          </p:spPr>
          <p:txBody>
            <a:bodyPr/>
            <a:lstStyle/>
            <a:p>
              <a:endParaRPr lang="es-MX"/>
            </a:p>
          </p:txBody>
        </p:sp>
        <p:sp>
          <p:nvSpPr>
            <p:cNvPr id="20758" name="Line 278"/>
            <p:cNvSpPr>
              <a:spLocks noChangeShapeType="1"/>
            </p:cNvSpPr>
            <p:nvPr/>
          </p:nvSpPr>
          <p:spPr bwMode="auto">
            <a:xfrm flipV="1">
              <a:off x="5376863" y="5426993"/>
              <a:ext cx="1587" cy="41275"/>
            </a:xfrm>
            <a:prstGeom prst="line">
              <a:avLst/>
            </a:prstGeom>
            <a:noFill/>
            <a:ln w="0">
              <a:solidFill>
                <a:srgbClr val="000000"/>
              </a:solidFill>
              <a:round/>
              <a:headEnd/>
              <a:tailEnd/>
            </a:ln>
          </p:spPr>
          <p:txBody>
            <a:bodyPr/>
            <a:lstStyle/>
            <a:p>
              <a:endParaRPr lang="es-MX"/>
            </a:p>
          </p:txBody>
        </p:sp>
        <p:sp>
          <p:nvSpPr>
            <p:cNvPr id="20759" name="Line 279"/>
            <p:cNvSpPr>
              <a:spLocks noChangeShapeType="1"/>
            </p:cNvSpPr>
            <p:nvPr/>
          </p:nvSpPr>
          <p:spPr bwMode="auto">
            <a:xfrm flipV="1">
              <a:off x="5813425" y="5426993"/>
              <a:ext cx="1588" cy="41275"/>
            </a:xfrm>
            <a:prstGeom prst="line">
              <a:avLst/>
            </a:prstGeom>
            <a:noFill/>
            <a:ln w="0">
              <a:solidFill>
                <a:srgbClr val="000000"/>
              </a:solidFill>
              <a:round/>
              <a:headEnd/>
              <a:tailEnd/>
            </a:ln>
          </p:spPr>
          <p:txBody>
            <a:bodyPr/>
            <a:lstStyle/>
            <a:p>
              <a:endParaRPr lang="es-MX"/>
            </a:p>
          </p:txBody>
        </p:sp>
        <p:sp>
          <p:nvSpPr>
            <p:cNvPr id="20760" name="Line 280"/>
            <p:cNvSpPr>
              <a:spLocks noChangeShapeType="1"/>
            </p:cNvSpPr>
            <p:nvPr/>
          </p:nvSpPr>
          <p:spPr bwMode="auto">
            <a:xfrm flipV="1">
              <a:off x="6249988" y="5426993"/>
              <a:ext cx="1587" cy="41275"/>
            </a:xfrm>
            <a:prstGeom prst="line">
              <a:avLst/>
            </a:prstGeom>
            <a:noFill/>
            <a:ln w="0">
              <a:solidFill>
                <a:srgbClr val="000000"/>
              </a:solidFill>
              <a:round/>
              <a:headEnd/>
              <a:tailEnd/>
            </a:ln>
          </p:spPr>
          <p:txBody>
            <a:bodyPr/>
            <a:lstStyle/>
            <a:p>
              <a:endParaRPr lang="es-MX"/>
            </a:p>
          </p:txBody>
        </p:sp>
        <p:sp>
          <p:nvSpPr>
            <p:cNvPr id="20761" name="Line 281"/>
            <p:cNvSpPr>
              <a:spLocks noChangeShapeType="1"/>
            </p:cNvSpPr>
            <p:nvPr/>
          </p:nvSpPr>
          <p:spPr bwMode="auto">
            <a:xfrm flipV="1">
              <a:off x="6688138" y="5426993"/>
              <a:ext cx="1587" cy="41275"/>
            </a:xfrm>
            <a:prstGeom prst="line">
              <a:avLst/>
            </a:prstGeom>
            <a:noFill/>
            <a:ln w="0">
              <a:solidFill>
                <a:srgbClr val="000000"/>
              </a:solidFill>
              <a:round/>
              <a:headEnd/>
              <a:tailEnd/>
            </a:ln>
          </p:spPr>
          <p:txBody>
            <a:bodyPr/>
            <a:lstStyle/>
            <a:p>
              <a:endParaRPr lang="es-MX"/>
            </a:p>
          </p:txBody>
        </p:sp>
        <p:sp>
          <p:nvSpPr>
            <p:cNvPr id="20762" name="Line 282"/>
            <p:cNvSpPr>
              <a:spLocks noChangeShapeType="1"/>
            </p:cNvSpPr>
            <p:nvPr/>
          </p:nvSpPr>
          <p:spPr bwMode="auto">
            <a:xfrm flipV="1">
              <a:off x="7123113" y="5426993"/>
              <a:ext cx="1587" cy="41275"/>
            </a:xfrm>
            <a:prstGeom prst="line">
              <a:avLst/>
            </a:prstGeom>
            <a:noFill/>
            <a:ln w="0">
              <a:solidFill>
                <a:srgbClr val="000000"/>
              </a:solidFill>
              <a:round/>
              <a:headEnd/>
              <a:tailEnd/>
            </a:ln>
          </p:spPr>
          <p:txBody>
            <a:bodyPr/>
            <a:lstStyle/>
            <a:p>
              <a:endParaRPr lang="es-MX"/>
            </a:p>
          </p:txBody>
        </p:sp>
        <p:sp>
          <p:nvSpPr>
            <p:cNvPr id="20763" name="Line 283"/>
            <p:cNvSpPr>
              <a:spLocks noChangeShapeType="1"/>
            </p:cNvSpPr>
            <p:nvPr/>
          </p:nvSpPr>
          <p:spPr bwMode="auto">
            <a:xfrm flipV="1">
              <a:off x="7561263" y="5426993"/>
              <a:ext cx="1587" cy="41275"/>
            </a:xfrm>
            <a:prstGeom prst="line">
              <a:avLst/>
            </a:prstGeom>
            <a:noFill/>
            <a:ln w="0">
              <a:solidFill>
                <a:srgbClr val="000000"/>
              </a:solidFill>
              <a:round/>
              <a:headEnd/>
              <a:tailEnd/>
            </a:ln>
          </p:spPr>
          <p:txBody>
            <a:bodyPr/>
            <a:lstStyle/>
            <a:p>
              <a:endParaRPr lang="es-MX"/>
            </a:p>
          </p:txBody>
        </p:sp>
        <p:sp>
          <p:nvSpPr>
            <p:cNvPr id="20764" name="Line 284"/>
            <p:cNvSpPr>
              <a:spLocks noChangeShapeType="1"/>
            </p:cNvSpPr>
            <p:nvPr/>
          </p:nvSpPr>
          <p:spPr bwMode="auto">
            <a:xfrm flipV="1">
              <a:off x="7997825" y="5426993"/>
              <a:ext cx="1588" cy="41275"/>
            </a:xfrm>
            <a:prstGeom prst="line">
              <a:avLst/>
            </a:prstGeom>
            <a:noFill/>
            <a:ln w="0">
              <a:solidFill>
                <a:srgbClr val="000000"/>
              </a:solidFill>
              <a:round/>
              <a:headEnd/>
              <a:tailEnd/>
            </a:ln>
          </p:spPr>
          <p:txBody>
            <a:bodyPr/>
            <a:lstStyle/>
            <a:p>
              <a:endParaRPr lang="es-MX"/>
            </a:p>
          </p:txBody>
        </p:sp>
        <p:sp>
          <p:nvSpPr>
            <p:cNvPr id="20765" name="Line 285"/>
            <p:cNvSpPr>
              <a:spLocks noChangeShapeType="1"/>
            </p:cNvSpPr>
            <p:nvPr/>
          </p:nvSpPr>
          <p:spPr bwMode="auto">
            <a:xfrm flipV="1">
              <a:off x="8434388" y="5426993"/>
              <a:ext cx="1587" cy="41275"/>
            </a:xfrm>
            <a:prstGeom prst="line">
              <a:avLst/>
            </a:prstGeom>
            <a:noFill/>
            <a:ln w="0">
              <a:solidFill>
                <a:srgbClr val="000000"/>
              </a:solidFill>
              <a:round/>
              <a:headEnd/>
              <a:tailEnd/>
            </a:ln>
          </p:spPr>
          <p:txBody>
            <a:bodyPr/>
            <a:lstStyle/>
            <a:p>
              <a:endParaRPr lang="es-MX"/>
            </a:p>
          </p:txBody>
        </p:sp>
        <p:sp>
          <p:nvSpPr>
            <p:cNvPr id="20766" name="Line 286"/>
            <p:cNvSpPr>
              <a:spLocks noChangeShapeType="1"/>
            </p:cNvSpPr>
            <p:nvPr/>
          </p:nvSpPr>
          <p:spPr bwMode="auto">
            <a:xfrm flipV="1">
              <a:off x="8872538" y="5426993"/>
              <a:ext cx="1587" cy="41275"/>
            </a:xfrm>
            <a:prstGeom prst="line">
              <a:avLst/>
            </a:prstGeom>
            <a:noFill/>
            <a:ln w="0">
              <a:solidFill>
                <a:srgbClr val="000000"/>
              </a:solidFill>
              <a:round/>
              <a:headEnd/>
              <a:tailEnd/>
            </a:ln>
          </p:spPr>
          <p:txBody>
            <a:bodyPr/>
            <a:lstStyle/>
            <a:p>
              <a:endParaRPr lang="es-MX"/>
            </a:p>
          </p:txBody>
        </p:sp>
        <p:sp>
          <p:nvSpPr>
            <p:cNvPr id="20767" name="Line 287"/>
            <p:cNvSpPr>
              <a:spLocks noChangeShapeType="1"/>
            </p:cNvSpPr>
            <p:nvPr/>
          </p:nvSpPr>
          <p:spPr bwMode="auto">
            <a:xfrm>
              <a:off x="4938713" y="1623343"/>
              <a:ext cx="1587" cy="3803650"/>
            </a:xfrm>
            <a:prstGeom prst="line">
              <a:avLst/>
            </a:prstGeom>
            <a:noFill/>
            <a:ln w="0">
              <a:solidFill>
                <a:srgbClr val="000000"/>
              </a:solidFill>
              <a:round/>
              <a:headEnd/>
              <a:tailEnd/>
            </a:ln>
          </p:spPr>
          <p:txBody>
            <a:bodyPr/>
            <a:lstStyle/>
            <a:p>
              <a:endParaRPr lang="es-MX"/>
            </a:p>
          </p:txBody>
        </p:sp>
        <p:sp>
          <p:nvSpPr>
            <p:cNvPr id="20768" name="Line 288"/>
            <p:cNvSpPr>
              <a:spLocks noChangeShapeType="1"/>
            </p:cNvSpPr>
            <p:nvPr/>
          </p:nvSpPr>
          <p:spPr bwMode="auto">
            <a:xfrm>
              <a:off x="4918075" y="5426993"/>
              <a:ext cx="20638" cy="1588"/>
            </a:xfrm>
            <a:prstGeom prst="line">
              <a:avLst/>
            </a:prstGeom>
            <a:noFill/>
            <a:ln w="0">
              <a:solidFill>
                <a:srgbClr val="000000"/>
              </a:solidFill>
              <a:round/>
              <a:headEnd/>
              <a:tailEnd/>
            </a:ln>
          </p:spPr>
          <p:txBody>
            <a:bodyPr/>
            <a:lstStyle/>
            <a:p>
              <a:endParaRPr lang="es-MX"/>
            </a:p>
          </p:txBody>
        </p:sp>
        <p:sp>
          <p:nvSpPr>
            <p:cNvPr id="20769" name="Line 289"/>
            <p:cNvSpPr>
              <a:spLocks noChangeShapeType="1"/>
            </p:cNvSpPr>
            <p:nvPr/>
          </p:nvSpPr>
          <p:spPr bwMode="auto">
            <a:xfrm>
              <a:off x="4918075" y="5203156"/>
              <a:ext cx="20638" cy="1587"/>
            </a:xfrm>
            <a:prstGeom prst="line">
              <a:avLst/>
            </a:prstGeom>
            <a:noFill/>
            <a:ln w="0">
              <a:solidFill>
                <a:srgbClr val="000000"/>
              </a:solidFill>
              <a:round/>
              <a:headEnd/>
              <a:tailEnd/>
            </a:ln>
          </p:spPr>
          <p:txBody>
            <a:bodyPr/>
            <a:lstStyle/>
            <a:p>
              <a:endParaRPr lang="es-MX"/>
            </a:p>
          </p:txBody>
        </p:sp>
        <p:sp>
          <p:nvSpPr>
            <p:cNvPr id="20770" name="Line 290"/>
            <p:cNvSpPr>
              <a:spLocks noChangeShapeType="1"/>
            </p:cNvSpPr>
            <p:nvPr/>
          </p:nvSpPr>
          <p:spPr bwMode="auto">
            <a:xfrm>
              <a:off x="4918075" y="4979318"/>
              <a:ext cx="20638" cy="3175"/>
            </a:xfrm>
            <a:prstGeom prst="line">
              <a:avLst/>
            </a:prstGeom>
            <a:noFill/>
            <a:ln w="0">
              <a:solidFill>
                <a:srgbClr val="000000"/>
              </a:solidFill>
              <a:round/>
              <a:headEnd/>
              <a:tailEnd/>
            </a:ln>
          </p:spPr>
          <p:txBody>
            <a:bodyPr/>
            <a:lstStyle/>
            <a:p>
              <a:endParaRPr lang="es-MX"/>
            </a:p>
          </p:txBody>
        </p:sp>
        <p:sp>
          <p:nvSpPr>
            <p:cNvPr id="20771" name="Line 291"/>
            <p:cNvSpPr>
              <a:spLocks noChangeShapeType="1"/>
            </p:cNvSpPr>
            <p:nvPr/>
          </p:nvSpPr>
          <p:spPr bwMode="auto">
            <a:xfrm>
              <a:off x="4918075" y="4755481"/>
              <a:ext cx="20638" cy="3175"/>
            </a:xfrm>
            <a:prstGeom prst="line">
              <a:avLst/>
            </a:prstGeom>
            <a:noFill/>
            <a:ln w="0">
              <a:solidFill>
                <a:srgbClr val="000000"/>
              </a:solidFill>
              <a:round/>
              <a:headEnd/>
              <a:tailEnd/>
            </a:ln>
          </p:spPr>
          <p:txBody>
            <a:bodyPr/>
            <a:lstStyle/>
            <a:p>
              <a:endParaRPr lang="es-MX"/>
            </a:p>
          </p:txBody>
        </p:sp>
        <p:sp>
          <p:nvSpPr>
            <p:cNvPr id="20772" name="Line 292"/>
            <p:cNvSpPr>
              <a:spLocks noChangeShapeType="1"/>
            </p:cNvSpPr>
            <p:nvPr/>
          </p:nvSpPr>
          <p:spPr bwMode="auto">
            <a:xfrm>
              <a:off x="4918075" y="4533231"/>
              <a:ext cx="20638" cy="1587"/>
            </a:xfrm>
            <a:prstGeom prst="line">
              <a:avLst/>
            </a:prstGeom>
            <a:noFill/>
            <a:ln w="0">
              <a:solidFill>
                <a:srgbClr val="000000"/>
              </a:solidFill>
              <a:round/>
              <a:headEnd/>
              <a:tailEnd/>
            </a:ln>
          </p:spPr>
          <p:txBody>
            <a:bodyPr/>
            <a:lstStyle/>
            <a:p>
              <a:endParaRPr lang="es-MX"/>
            </a:p>
          </p:txBody>
        </p:sp>
        <p:sp>
          <p:nvSpPr>
            <p:cNvPr id="20773" name="Line 293"/>
            <p:cNvSpPr>
              <a:spLocks noChangeShapeType="1"/>
            </p:cNvSpPr>
            <p:nvPr/>
          </p:nvSpPr>
          <p:spPr bwMode="auto">
            <a:xfrm>
              <a:off x="4918075" y="4309393"/>
              <a:ext cx="20638" cy="1588"/>
            </a:xfrm>
            <a:prstGeom prst="line">
              <a:avLst/>
            </a:prstGeom>
            <a:noFill/>
            <a:ln w="0">
              <a:solidFill>
                <a:srgbClr val="000000"/>
              </a:solidFill>
              <a:round/>
              <a:headEnd/>
              <a:tailEnd/>
            </a:ln>
          </p:spPr>
          <p:txBody>
            <a:bodyPr/>
            <a:lstStyle/>
            <a:p>
              <a:endParaRPr lang="es-MX"/>
            </a:p>
          </p:txBody>
        </p:sp>
        <p:sp>
          <p:nvSpPr>
            <p:cNvPr id="20774" name="Line 294"/>
            <p:cNvSpPr>
              <a:spLocks noChangeShapeType="1"/>
            </p:cNvSpPr>
            <p:nvPr/>
          </p:nvSpPr>
          <p:spPr bwMode="auto">
            <a:xfrm>
              <a:off x="4918075" y="4085556"/>
              <a:ext cx="20638" cy="1587"/>
            </a:xfrm>
            <a:prstGeom prst="line">
              <a:avLst/>
            </a:prstGeom>
            <a:noFill/>
            <a:ln w="0">
              <a:solidFill>
                <a:srgbClr val="000000"/>
              </a:solidFill>
              <a:round/>
              <a:headEnd/>
              <a:tailEnd/>
            </a:ln>
          </p:spPr>
          <p:txBody>
            <a:bodyPr/>
            <a:lstStyle/>
            <a:p>
              <a:endParaRPr lang="es-MX"/>
            </a:p>
          </p:txBody>
        </p:sp>
        <p:sp>
          <p:nvSpPr>
            <p:cNvPr id="20775" name="Line 295"/>
            <p:cNvSpPr>
              <a:spLocks noChangeShapeType="1"/>
            </p:cNvSpPr>
            <p:nvPr/>
          </p:nvSpPr>
          <p:spPr bwMode="auto">
            <a:xfrm>
              <a:off x="4918075" y="3861718"/>
              <a:ext cx="20638" cy="1588"/>
            </a:xfrm>
            <a:prstGeom prst="line">
              <a:avLst/>
            </a:prstGeom>
            <a:noFill/>
            <a:ln w="0">
              <a:solidFill>
                <a:srgbClr val="000000"/>
              </a:solidFill>
              <a:round/>
              <a:headEnd/>
              <a:tailEnd/>
            </a:ln>
          </p:spPr>
          <p:txBody>
            <a:bodyPr/>
            <a:lstStyle/>
            <a:p>
              <a:endParaRPr lang="es-MX"/>
            </a:p>
          </p:txBody>
        </p:sp>
        <p:sp>
          <p:nvSpPr>
            <p:cNvPr id="20776" name="Line 296"/>
            <p:cNvSpPr>
              <a:spLocks noChangeShapeType="1"/>
            </p:cNvSpPr>
            <p:nvPr/>
          </p:nvSpPr>
          <p:spPr bwMode="auto">
            <a:xfrm>
              <a:off x="4918075" y="3637881"/>
              <a:ext cx="20638" cy="1587"/>
            </a:xfrm>
            <a:prstGeom prst="line">
              <a:avLst/>
            </a:prstGeom>
            <a:noFill/>
            <a:ln w="0">
              <a:solidFill>
                <a:srgbClr val="000000"/>
              </a:solidFill>
              <a:round/>
              <a:headEnd/>
              <a:tailEnd/>
            </a:ln>
          </p:spPr>
          <p:txBody>
            <a:bodyPr/>
            <a:lstStyle/>
            <a:p>
              <a:endParaRPr lang="es-MX"/>
            </a:p>
          </p:txBody>
        </p:sp>
        <p:sp>
          <p:nvSpPr>
            <p:cNvPr id="20777" name="Line 297"/>
            <p:cNvSpPr>
              <a:spLocks noChangeShapeType="1"/>
            </p:cNvSpPr>
            <p:nvPr/>
          </p:nvSpPr>
          <p:spPr bwMode="auto">
            <a:xfrm>
              <a:off x="4918075" y="3414043"/>
              <a:ext cx="20638" cy="1588"/>
            </a:xfrm>
            <a:prstGeom prst="line">
              <a:avLst/>
            </a:prstGeom>
            <a:noFill/>
            <a:ln w="0">
              <a:solidFill>
                <a:srgbClr val="000000"/>
              </a:solidFill>
              <a:round/>
              <a:headEnd/>
              <a:tailEnd/>
            </a:ln>
          </p:spPr>
          <p:txBody>
            <a:bodyPr/>
            <a:lstStyle/>
            <a:p>
              <a:endParaRPr lang="es-MX"/>
            </a:p>
          </p:txBody>
        </p:sp>
        <p:sp>
          <p:nvSpPr>
            <p:cNvPr id="20778" name="Line 298"/>
            <p:cNvSpPr>
              <a:spLocks noChangeShapeType="1"/>
            </p:cNvSpPr>
            <p:nvPr/>
          </p:nvSpPr>
          <p:spPr bwMode="auto">
            <a:xfrm>
              <a:off x="4918075" y="3188618"/>
              <a:ext cx="20638" cy="1588"/>
            </a:xfrm>
            <a:prstGeom prst="line">
              <a:avLst/>
            </a:prstGeom>
            <a:noFill/>
            <a:ln w="0">
              <a:solidFill>
                <a:srgbClr val="000000"/>
              </a:solidFill>
              <a:round/>
              <a:headEnd/>
              <a:tailEnd/>
            </a:ln>
          </p:spPr>
          <p:txBody>
            <a:bodyPr/>
            <a:lstStyle/>
            <a:p>
              <a:endParaRPr lang="es-MX"/>
            </a:p>
          </p:txBody>
        </p:sp>
        <p:sp>
          <p:nvSpPr>
            <p:cNvPr id="20779" name="Line 299"/>
            <p:cNvSpPr>
              <a:spLocks noChangeShapeType="1"/>
            </p:cNvSpPr>
            <p:nvPr/>
          </p:nvSpPr>
          <p:spPr bwMode="auto">
            <a:xfrm>
              <a:off x="4918075" y="2966368"/>
              <a:ext cx="20638" cy="1588"/>
            </a:xfrm>
            <a:prstGeom prst="line">
              <a:avLst/>
            </a:prstGeom>
            <a:noFill/>
            <a:ln w="0">
              <a:solidFill>
                <a:srgbClr val="000000"/>
              </a:solidFill>
              <a:round/>
              <a:headEnd/>
              <a:tailEnd/>
            </a:ln>
          </p:spPr>
          <p:txBody>
            <a:bodyPr/>
            <a:lstStyle/>
            <a:p>
              <a:endParaRPr lang="es-MX"/>
            </a:p>
          </p:txBody>
        </p:sp>
        <p:sp>
          <p:nvSpPr>
            <p:cNvPr id="20780" name="Line 300"/>
            <p:cNvSpPr>
              <a:spLocks noChangeShapeType="1"/>
            </p:cNvSpPr>
            <p:nvPr/>
          </p:nvSpPr>
          <p:spPr bwMode="auto">
            <a:xfrm>
              <a:off x="4918075" y="2742531"/>
              <a:ext cx="20638" cy="1587"/>
            </a:xfrm>
            <a:prstGeom prst="line">
              <a:avLst/>
            </a:prstGeom>
            <a:noFill/>
            <a:ln w="0">
              <a:solidFill>
                <a:srgbClr val="000000"/>
              </a:solidFill>
              <a:round/>
              <a:headEnd/>
              <a:tailEnd/>
            </a:ln>
          </p:spPr>
          <p:txBody>
            <a:bodyPr/>
            <a:lstStyle/>
            <a:p>
              <a:endParaRPr lang="es-MX"/>
            </a:p>
          </p:txBody>
        </p:sp>
        <p:sp>
          <p:nvSpPr>
            <p:cNvPr id="20781" name="Line 301"/>
            <p:cNvSpPr>
              <a:spLocks noChangeShapeType="1"/>
            </p:cNvSpPr>
            <p:nvPr/>
          </p:nvSpPr>
          <p:spPr bwMode="auto">
            <a:xfrm>
              <a:off x="4918075" y="2518693"/>
              <a:ext cx="20638" cy="1588"/>
            </a:xfrm>
            <a:prstGeom prst="line">
              <a:avLst/>
            </a:prstGeom>
            <a:noFill/>
            <a:ln w="0">
              <a:solidFill>
                <a:srgbClr val="000000"/>
              </a:solidFill>
              <a:round/>
              <a:headEnd/>
              <a:tailEnd/>
            </a:ln>
          </p:spPr>
          <p:txBody>
            <a:bodyPr/>
            <a:lstStyle/>
            <a:p>
              <a:endParaRPr lang="es-MX"/>
            </a:p>
          </p:txBody>
        </p:sp>
        <p:sp>
          <p:nvSpPr>
            <p:cNvPr id="20782" name="Line 302"/>
            <p:cNvSpPr>
              <a:spLocks noChangeShapeType="1"/>
            </p:cNvSpPr>
            <p:nvPr/>
          </p:nvSpPr>
          <p:spPr bwMode="auto">
            <a:xfrm>
              <a:off x="4918075" y="2294856"/>
              <a:ext cx="20638" cy="1587"/>
            </a:xfrm>
            <a:prstGeom prst="line">
              <a:avLst/>
            </a:prstGeom>
            <a:noFill/>
            <a:ln w="0">
              <a:solidFill>
                <a:srgbClr val="000000"/>
              </a:solidFill>
              <a:round/>
              <a:headEnd/>
              <a:tailEnd/>
            </a:ln>
          </p:spPr>
          <p:txBody>
            <a:bodyPr/>
            <a:lstStyle/>
            <a:p>
              <a:endParaRPr lang="es-MX"/>
            </a:p>
          </p:txBody>
        </p:sp>
        <p:sp>
          <p:nvSpPr>
            <p:cNvPr id="20783" name="Line 303"/>
            <p:cNvSpPr>
              <a:spLocks noChangeShapeType="1"/>
            </p:cNvSpPr>
            <p:nvPr/>
          </p:nvSpPr>
          <p:spPr bwMode="auto">
            <a:xfrm>
              <a:off x="4918075" y="2071018"/>
              <a:ext cx="20638" cy="1588"/>
            </a:xfrm>
            <a:prstGeom prst="line">
              <a:avLst/>
            </a:prstGeom>
            <a:noFill/>
            <a:ln w="0">
              <a:solidFill>
                <a:srgbClr val="000000"/>
              </a:solidFill>
              <a:round/>
              <a:headEnd/>
              <a:tailEnd/>
            </a:ln>
          </p:spPr>
          <p:txBody>
            <a:bodyPr/>
            <a:lstStyle/>
            <a:p>
              <a:endParaRPr lang="es-MX"/>
            </a:p>
          </p:txBody>
        </p:sp>
        <p:sp>
          <p:nvSpPr>
            <p:cNvPr id="20784" name="Line 304"/>
            <p:cNvSpPr>
              <a:spLocks noChangeShapeType="1"/>
            </p:cNvSpPr>
            <p:nvPr/>
          </p:nvSpPr>
          <p:spPr bwMode="auto">
            <a:xfrm>
              <a:off x="4918075" y="1847181"/>
              <a:ext cx="20638" cy="1587"/>
            </a:xfrm>
            <a:prstGeom prst="line">
              <a:avLst/>
            </a:prstGeom>
            <a:noFill/>
            <a:ln w="0">
              <a:solidFill>
                <a:srgbClr val="000000"/>
              </a:solidFill>
              <a:round/>
              <a:headEnd/>
              <a:tailEnd/>
            </a:ln>
          </p:spPr>
          <p:txBody>
            <a:bodyPr/>
            <a:lstStyle/>
            <a:p>
              <a:endParaRPr lang="es-MX"/>
            </a:p>
          </p:txBody>
        </p:sp>
        <p:sp>
          <p:nvSpPr>
            <p:cNvPr id="20785" name="Line 305"/>
            <p:cNvSpPr>
              <a:spLocks noChangeShapeType="1"/>
            </p:cNvSpPr>
            <p:nvPr/>
          </p:nvSpPr>
          <p:spPr bwMode="auto">
            <a:xfrm>
              <a:off x="4918075" y="1623343"/>
              <a:ext cx="20638" cy="1588"/>
            </a:xfrm>
            <a:prstGeom prst="line">
              <a:avLst/>
            </a:prstGeom>
            <a:noFill/>
            <a:ln w="0">
              <a:solidFill>
                <a:srgbClr val="000000"/>
              </a:solidFill>
              <a:round/>
              <a:headEnd/>
              <a:tailEnd/>
            </a:ln>
          </p:spPr>
          <p:txBody>
            <a:bodyPr/>
            <a:lstStyle/>
            <a:p>
              <a:endParaRPr lang="es-MX"/>
            </a:p>
          </p:txBody>
        </p:sp>
        <p:sp>
          <p:nvSpPr>
            <p:cNvPr id="20786" name="Rectangle 306"/>
            <p:cNvSpPr>
              <a:spLocks noChangeArrowheads="1"/>
            </p:cNvSpPr>
            <p:nvPr/>
          </p:nvSpPr>
          <p:spPr bwMode="auto">
            <a:xfrm>
              <a:off x="6532563" y="1340768"/>
              <a:ext cx="668453" cy="246221"/>
            </a:xfrm>
            <a:prstGeom prst="rect">
              <a:avLst/>
            </a:prstGeom>
            <a:noFill/>
            <a:ln w="9525">
              <a:noFill/>
              <a:miter lim="800000"/>
              <a:headEnd/>
              <a:tailEnd/>
            </a:ln>
          </p:spPr>
          <p:txBody>
            <a:bodyPr wrap="none" lIns="0" tIns="0" rIns="0" bIns="0">
              <a:spAutoFit/>
            </a:bodyPr>
            <a:lstStyle/>
            <a:p>
              <a:r>
                <a:rPr lang="es-MX" sz="1600" b="1" dirty="0" err="1">
                  <a:solidFill>
                    <a:srgbClr val="000000"/>
                  </a:solidFill>
                </a:rPr>
                <a:t>Women</a:t>
              </a:r>
              <a:endParaRPr lang="es-MX" sz="1600" b="1" dirty="0"/>
            </a:p>
          </p:txBody>
        </p:sp>
        <p:sp>
          <p:nvSpPr>
            <p:cNvPr id="20787" name="Rectangle 307"/>
            <p:cNvSpPr>
              <a:spLocks noChangeArrowheads="1"/>
            </p:cNvSpPr>
            <p:nvPr/>
          </p:nvSpPr>
          <p:spPr bwMode="auto">
            <a:xfrm>
              <a:off x="4910138" y="5544468"/>
              <a:ext cx="69850" cy="150813"/>
            </a:xfrm>
            <a:prstGeom prst="rect">
              <a:avLst/>
            </a:prstGeom>
            <a:noFill/>
            <a:ln w="9525">
              <a:noFill/>
              <a:miter lim="800000"/>
              <a:headEnd/>
              <a:tailEnd/>
            </a:ln>
          </p:spPr>
          <p:txBody>
            <a:bodyPr wrap="none" lIns="0" tIns="0" rIns="0" bIns="0">
              <a:spAutoFit/>
            </a:bodyPr>
            <a:lstStyle/>
            <a:p>
              <a:r>
                <a:rPr lang="es-MX" sz="1000" b="1">
                  <a:solidFill>
                    <a:srgbClr val="000000"/>
                  </a:solidFill>
                </a:rPr>
                <a:t>0</a:t>
              </a:r>
              <a:endParaRPr lang="es-MX" sz="1000" b="1"/>
            </a:p>
          </p:txBody>
        </p:sp>
        <p:sp>
          <p:nvSpPr>
            <p:cNvPr id="20788" name="Rectangle 308"/>
            <p:cNvSpPr>
              <a:spLocks noChangeArrowheads="1"/>
            </p:cNvSpPr>
            <p:nvPr/>
          </p:nvSpPr>
          <p:spPr bwMode="auto">
            <a:xfrm>
              <a:off x="5670550" y="5544468"/>
              <a:ext cx="349250" cy="150813"/>
            </a:xfrm>
            <a:prstGeom prst="rect">
              <a:avLst/>
            </a:prstGeom>
            <a:noFill/>
            <a:ln w="9525">
              <a:noFill/>
              <a:miter lim="800000"/>
              <a:headEnd/>
              <a:tailEnd/>
            </a:ln>
          </p:spPr>
          <p:txBody>
            <a:bodyPr wrap="none" lIns="0" tIns="0" rIns="0" bIns="0">
              <a:spAutoFit/>
            </a:bodyPr>
            <a:lstStyle/>
            <a:p>
              <a:r>
                <a:rPr lang="es-MX" sz="1000" b="1">
                  <a:solidFill>
                    <a:srgbClr val="000000"/>
                  </a:solidFill>
                </a:rPr>
                <a:t>20000</a:t>
              </a:r>
              <a:endParaRPr lang="es-MX" sz="1000" b="1"/>
            </a:p>
          </p:txBody>
        </p:sp>
        <p:sp>
          <p:nvSpPr>
            <p:cNvPr id="20789" name="Rectangle 309"/>
            <p:cNvSpPr>
              <a:spLocks noChangeArrowheads="1"/>
            </p:cNvSpPr>
            <p:nvPr/>
          </p:nvSpPr>
          <p:spPr bwMode="auto">
            <a:xfrm>
              <a:off x="6545263" y="5544468"/>
              <a:ext cx="349250" cy="150813"/>
            </a:xfrm>
            <a:prstGeom prst="rect">
              <a:avLst/>
            </a:prstGeom>
            <a:noFill/>
            <a:ln w="9525">
              <a:noFill/>
              <a:miter lim="800000"/>
              <a:headEnd/>
              <a:tailEnd/>
            </a:ln>
          </p:spPr>
          <p:txBody>
            <a:bodyPr wrap="none" lIns="0" tIns="0" rIns="0" bIns="0">
              <a:spAutoFit/>
            </a:bodyPr>
            <a:lstStyle/>
            <a:p>
              <a:r>
                <a:rPr lang="es-MX" sz="1000" b="1">
                  <a:solidFill>
                    <a:srgbClr val="000000"/>
                  </a:solidFill>
                </a:rPr>
                <a:t>40000</a:t>
              </a:r>
              <a:endParaRPr lang="es-MX" sz="1000" b="1"/>
            </a:p>
          </p:txBody>
        </p:sp>
        <p:sp>
          <p:nvSpPr>
            <p:cNvPr id="20790" name="Rectangle 310"/>
            <p:cNvSpPr>
              <a:spLocks noChangeArrowheads="1"/>
            </p:cNvSpPr>
            <p:nvPr/>
          </p:nvSpPr>
          <p:spPr bwMode="auto">
            <a:xfrm>
              <a:off x="7418388" y="5544468"/>
              <a:ext cx="349250" cy="150813"/>
            </a:xfrm>
            <a:prstGeom prst="rect">
              <a:avLst/>
            </a:prstGeom>
            <a:noFill/>
            <a:ln w="9525">
              <a:noFill/>
              <a:miter lim="800000"/>
              <a:headEnd/>
              <a:tailEnd/>
            </a:ln>
          </p:spPr>
          <p:txBody>
            <a:bodyPr wrap="none" lIns="0" tIns="0" rIns="0" bIns="0">
              <a:spAutoFit/>
            </a:bodyPr>
            <a:lstStyle/>
            <a:p>
              <a:r>
                <a:rPr lang="es-MX" sz="1000" b="1">
                  <a:solidFill>
                    <a:srgbClr val="000000"/>
                  </a:solidFill>
                </a:rPr>
                <a:t>60000</a:t>
              </a:r>
              <a:endParaRPr lang="es-MX" sz="1000" b="1"/>
            </a:p>
          </p:txBody>
        </p:sp>
        <p:sp>
          <p:nvSpPr>
            <p:cNvPr id="20791" name="Rectangle 311"/>
            <p:cNvSpPr>
              <a:spLocks noChangeArrowheads="1"/>
            </p:cNvSpPr>
            <p:nvPr/>
          </p:nvSpPr>
          <p:spPr bwMode="auto">
            <a:xfrm>
              <a:off x="8291513" y="5544468"/>
              <a:ext cx="349250" cy="150813"/>
            </a:xfrm>
            <a:prstGeom prst="rect">
              <a:avLst/>
            </a:prstGeom>
            <a:noFill/>
            <a:ln w="9525">
              <a:noFill/>
              <a:miter lim="800000"/>
              <a:headEnd/>
              <a:tailEnd/>
            </a:ln>
          </p:spPr>
          <p:txBody>
            <a:bodyPr wrap="none" lIns="0" tIns="0" rIns="0" bIns="0">
              <a:spAutoFit/>
            </a:bodyPr>
            <a:lstStyle/>
            <a:p>
              <a:r>
                <a:rPr lang="es-MX" sz="1000" b="1">
                  <a:solidFill>
                    <a:srgbClr val="000000"/>
                  </a:solidFill>
                </a:rPr>
                <a:t>80000</a:t>
              </a:r>
              <a:endParaRPr lang="es-MX" sz="1000" b="1"/>
            </a:p>
          </p:txBody>
        </p:sp>
        <p:sp>
          <p:nvSpPr>
            <p:cNvPr id="20792" name="Rectangle 312"/>
            <p:cNvSpPr>
              <a:spLocks noChangeArrowheads="1"/>
            </p:cNvSpPr>
            <p:nvPr/>
          </p:nvSpPr>
          <p:spPr bwMode="auto">
            <a:xfrm>
              <a:off x="6365875" y="5823868"/>
              <a:ext cx="1631950" cy="136525"/>
            </a:xfrm>
            <a:prstGeom prst="rect">
              <a:avLst/>
            </a:prstGeom>
            <a:noFill/>
            <a:ln w="9525">
              <a:noFill/>
              <a:miter lim="800000"/>
              <a:headEnd/>
              <a:tailEnd/>
            </a:ln>
          </p:spPr>
          <p:txBody>
            <a:bodyPr wrap="none" lIns="0" tIns="0" rIns="0" bIns="0">
              <a:spAutoFit/>
            </a:bodyPr>
            <a:lstStyle/>
            <a:p>
              <a:r>
                <a:rPr lang="es-MX" sz="900" b="1">
                  <a:solidFill>
                    <a:srgbClr val="000000"/>
                  </a:solidFill>
                </a:rPr>
                <a:t>TASA X 100,000 HABITANTES</a:t>
              </a:r>
              <a:endParaRPr lang="es-MX" b="1"/>
            </a:p>
          </p:txBody>
        </p:sp>
        <p:sp>
          <p:nvSpPr>
            <p:cNvPr id="20793" name="Freeform 313"/>
            <p:cNvSpPr>
              <a:spLocks/>
            </p:cNvSpPr>
            <p:nvPr/>
          </p:nvSpPr>
          <p:spPr bwMode="auto">
            <a:xfrm>
              <a:off x="401638" y="1661443"/>
              <a:ext cx="2697162" cy="3570288"/>
            </a:xfrm>
            <a:custGeom>
              <a:avLst/>
              <a:gdLst>
                <a:gd name="T0" fmla="*/ 2147483647 w 1972"/>
                <a:gd name="T1" fmla="*/ 0 h 1995"/>
                <a:gd name="T2" fmla="*/ 2147483647 w 1972"/>
                <a:gd name="T3" fmla="*/ 2147483647 h 1995"/>
                <a:gd name="T4" fmla="*/ 2147483647 w 1972"/>
                <a:gd name="T5" fmla="*/ 2147483647 h 1995"/>
                <a:gd name="T6" fmla="*/ 2147483647 w 1972"/>
                <a:gd name="T7" fmla="*/ 2147483647 h 1995"/>
                <a:gd name="T8" fmla="*/ 2147483647 w 1972"/>
                <a:gd name="T9" fmla="*/ 2147483647 h 1995"/>
                <a:gd name="T10" fmla="*/ 0 w 1972"/>
                <a:gd name="T11" fmla="*/ 2147483647 h 1995"/>
                <a:gd name="T12" fmla="*/ 0 60000 65536"/>
                <a:gd name="T13" fmla="*/ 0 60000 65536"/>
                <a:gd name="T14" fmla="*/ 0 60000 65536"/>
                <a:gd name="T15" fmla="*/ 0 60000 65536"/>
                <a:gd name="T16" fmla="*/ 0 60000 65536"/>
                <a:gd name="T17" fmla="*/ 0 60000 65536"/>
                <a:gd name="T18" fmla="*/ 0 w 1972"/>
                <a:gd name="T19" fmla="*/ 0 h 1995"/>
                <a:gd name="T20" fmla="*/ 1972 w 1972"/>
                <a:gd name="T21" fmla="*/ 1995 h 1995"/>
              </a:gdLst>
              <a:ahLst/>
              <a:cxnLst>
                <a:cxn ang="T12">
                  <a:pos x="T0" y="T1"/>
                </a:cxn>
                <a:cxn ang="T13">
                  <a:pos x="T2" y="T3"/>
                </a:cxn>
                <a:cxn ang="T14">
                  <a:pos x="T4" y="T5"/>
                </a:cxn>
                <a:cxn ang="T15">
                  <a:pos x="T6" y="T7"/>
                </a:cxn>
                <a:cxn ang="T16">
                  <a:pos x="T8" y="T9"/>
                </a:cxn>
                <a:cxn ang="T17">
                  <a:pos x="T10" y="T11"/>
                </a:cxn>
              </a:cxnLst>
              <a:rect l="T18" t="T19" r="T20" b="T21"/>
              <a:pathLst>
                <a:path w="1972" h="1995">
                  <a:moveTo>
                    <a:pt x="680" y="0"/>
                  </a:moveTo>
                  <a:cubicBezTo>
                    <a:pt x="608" y="52"/>
                    <a:pt x="537" y="105"/>
                    <a:pt x="635" y="226"/>
                  </a:cubicBezTo>
                  <a:cubicBezTo>
                    <a:pt x="733" y="347"/>
                    <a:pt x="1126" y="581"/>
                    <a:pt x="1270" y="725"/>
                  </a:cubicBezTo>
                  <a:cubicBezTo>
                    <a:pt x="1414" y="869"/>
                    <a:pt x="1422" y="952"/>
                    <a:pt x="1497" y="1088"/>
                  </a:cubicBezTo>
                  <a:cubicBezTo>
                    <a:pt x="1572" y="1224"/>
                    <a:pt x="1972" y="1391"/>
                    <a:pt x="1723" y="1542"/>
                  </a:cubicBezTo>
                  <a:cubicBezTo>
                    <a:pt x="1474" y="1693"/>
                    <a:pt x="280" y="1920"/>
                    <a:pt x="0" y="1995"/>
                  </a:cubicBezTo>
                </a:path>
              </a:pathLst>
            </a:custGeom>
            <a:noFill/>
            <a:ln w="28575" cap="flat" cmpd="sng">
              <a:solidFill>
                <a:srgbClr val="CC3300"/>
              </a:solidFill>
              <a:prstDash val="dash"/>
              <a:round/>
              <a:headEnd/>
              <a:tailEnd/>
            </a:ln>
          </p:spPr>
          <p:txBody>
            <a:bodyPr/>
            <a:lstStyle/>
            <a:p>
              <a:endParaRPr lang="es-MX"/>
            </a:p>
          </p:txBody>
        </p:sp>
        <p:grpSp>
          <p:nvGrpSpPr>
            <p:cNvPr id="3" name="Group 314"/>
            <p:cNvGrpSpPr>
              <a:grpSpLocks/>
            </p:cNvGrpSpPr>
            <p:nvPr/>
          </p:nvGrpSpPr>
          <p:grpSpPr bwMode="auto">
            <a:xfrm>
              <a:off x="6545263" y="1661443"/>
              <a:ext cx="2136775" cy="3570288"/>
              <a:chOff x="4165" y="981"/>
              <a:chExt cx="1346" cy="1995"/>
            </a:xfrm>
          </p:grpSpPr>
          <p:sp>
            <p:nvSpPr>
              <p:cNvPr id="20795" name="Freeform 315"/>
              <p:cNvSpPr>
                <a:spLocks/>
              </p:cNvSpPr>
              <p:nvPr/>
            </p:nvSpPr>
            <p:spPr bwMode="auto">
              <a:xfrm>
                <a:off x="4830" y="981"/>
                <a:ext cx="545" cy="1497"/>
              </a:xfrm>
              <a:custGeom>
                <a:avLst/>
                <a:gdLst>
                  <a:gd name="T0" fmla="*/ 580 w 424"/>
                  <a:gd name="T1" fmla="*/ 0 h 1497"/>
                  <a:gd name="T2" fmla="*/ 869 w 424"/>
                  <a:gd name="T3" fmla="*/ 90 h 1497"/>
                  <a:gd name="T4" fmla="*/ 771 w 424"/>
                  <a:gd name="T5" fmla="*/ 453 h 1497"/>
                  <a:gd name="T6" fmla="*/ 193 w 424"/>
                  <a:gd name="T7" fmla="*/ 1134 h 1497"/>
                  <a:gd name="T8" fmla="*/ 0 w 424"/>
                  <a:gd name="T9" fmla="*/ 1497 h 1497"/>
                  <a:gd name="T10" fmla="*/ 0 60000 65536"/>
                  <a:gd name="T11" fmla="*/ 0 60000 65536"/>
                  <a:gd name="T12" fmla="*/ 0 60000 65536"/>
                  <a:gd name="T13" fmla="*/ 0 60000 65536"/>
                  <a:gd name="T14" fmla="*/ 0 60000 65536"/>
                  <a:gd name="T15" fmla="*/ 0 w 424"/>
                  <a:gd name="T16" fmla="*/ 0 h 1497"/>
                  <a:gd name="T17" fmla="*/ 424 w 424"/>
                  <a:gd name="T18" fmla="*/ 1497 h 1497"/>
                </a:gdLst>
                <a:ahLst/>
                <a:cxnLst>
                  <a:cxn ang="T10">
                    <a:pos x="T0" y="T1"/>
                  </a:cxn>
                  <a:cxn ang="T11">
                    <a:pos x="T2" y="T3"/>
                  </a:cxn>
                  <a:cxn ang="T12">
                    <a:pos x="T4" y="T5"/>
                  </a:cxn>
                  <a:cxn ang="T13">
                    <a:pos x="T6" y="T7"/>
                  </a:cxn>
                  <a:cxn ang="T14">
                    <a:pos x="T8" y="T9"/>
                  </a:cxn>
                </a:cxnLst>
                <a:rect l="T15" t="T16" r="T17" b="T18"/>
                <a:pathLst>
                  <a:path w="424" h="1497">
                    <a:moveTo>
                      <a:pt x="273" y="0"/>
                    </a:moveTo>
                    <a:cubicBezTo>
                      <a:pt x="333" y="7"/>
                      <a:pt x="394" y="15"/>
                      <a:pt x="409" y="90"/>
                    </a:cubicBezTo>
                    <a:cubicBezTo>
                      <a:pt x="424" y="165"/>
                      <a:pt x="416" y="279"/>
                      <a:pt x="363" y="453"/>
                    </a:cubicBezTo>
                    <a:cubicBezTo>
                      <a:pt x="310" y="627"/>
                      <a:pt x="151" y="960"/>
                      <a:pt x="91" y="1134"/>
                    </a:cubicBezTo>
                    <a:cubicBezTo>
                      <a:pt x="31" y="1308"/>
                      <a:pt x="15" y="1437"/>
                      <a:pt x="0" y="1497"/>
                    </a:cubicBezTo>
                  </a:path>
                </a:pathLst>
              </a:custGeom>
              <a:noFill/>
              <a:ln w="28575" cap="flat" cmpd="sng">
                <a:solidFill>
                  <a:srgbClr val="CC3300"/>
                </a:solidFill>
                <a:prstDash val="dash"/>
                <a:round/>
                <a:headEnd/>
                <a:tailEnd/>
              </a:ln>
            </p:spPr>
            <p:txBody>
              <a:bodyPr/>
              <a:lstStyle/>
              <a:p>
                <a:endParaRPr lang="es-MX"/>
              </a:p>
            </p:txBody>
          </p:sp>
          <p:sp>
            <p:nvSpPr>
              <p:cNvPr id="20796" name="Freeform 316"/>
              <p:cNvSpPr>
                <a:spLocks/>
              </p:cNvSpPr>
              <p:nvPr/>
            </p:nvSpPr>
            <p:spPr bwMode="auto">
              <a:xfrm>
                <a:off x="4165" y="2478"/>
                <a:ext cx="1300" cy="453"/>
              </a:xfrm>
              <a:custGeom>
                <a:avLst/>
                <a:gdLst>
                  <a:gd name="T0" fmla="*/ 665 w 1300"/>
                  <a:gd name="T1" fmla="*/ 0 h 453"/>
                  <a:gd name="T2" fmla="*/ 30 w 1300"/>
                  <a:gd name="T3" fmla="*/ 272 h 453"/>
                  <a:gd name="T4" fmla="*/ 484 w 1300"/>
                  <a:gd name="T5" fmla="*/ 362 h 453"/>
                  <a:gd name="T6" fmla="*/ 620 w 1300"/>
                  <a:gd name="T7" fmla="*/ 408 h 453"/>
                  <a:gd name="T8" fmla="*/ 1300 w 1300"/>
                  <a:gd name="T9" fmla="*/ 453 h 453"/>
                  <a:gd name="T10" fmla="*/ 0 60000 65536"/>
                  <a:gd name="T11" fmla="*/ 0 60000 65536"/>
                  <a:gd name="T12" fmla="*/ 0 60000 65536"/>
                  <a:gd name="T13" fmla="*/ 0 60000 65536"/>
                  <a:gd name="T14" fmla="*/ 0 60000 65536"/>
                  <a:gd name="T15" fmla="*/ 0 w 1300"/>
                  <a:gd name="T16" fmla="*/ 0 h 453"/>
                  <a:gd name="T17" fmla="*/ 1300 w 1300"/>
                  <a:gd name="T18" fmla="*/ 453 h 453"/>
                </a:gdLst>
                <a:ahLst/>
                <a:cxnLst>
                  <a:cxn ang="T10">
                    <a:pos x="T0" y="T1"/>
                  </a:cxn>
                  <a:cxn ang="T11">
                    <a:pos x="T2" y="T3"/>
                  </a:cxn>
                  <a:cxn ang="T12">
                    <a:pos x="T4" y="T5"/>
                  </a:cxn>
                  <a:cxn ang="T13">
                    <a:pos x="T6" y="T7"/>
                  </a:cxn>
                  <a:cxn ang="T14">
                    <a:pos x="T8" y="T9"/>
                  </a:cxn>
                </a:cxnLst>
                <a:rect l="T15" t="T16" r="T17" b="T18"/>
                <a:pathLst>
                  <a:path w="1300" h="453">
                    <a:moveTo>
                      <a:pt x="665" y="0"/>
                    </a:moveTo>
                    <a:cubicBezTo>
                      <a:pt x="362" y="106"/>
                      <a:pt x="60" y="212"/>
                      <a:pt x="30" y="272"/>
                    </a:cubicBezTo>
                    <a:cubicBezTo>
                      <a:pt x="0" y="332"/>
                      <a:pt x="386" y="339"/>
                      <a:pt x="484" y="362"/>
                    </a:cubicBezTo>
                    <a:cubicBezTo>
                      <a:pt x="582" y="385"/>
                      <a:pt x="484" y="393"/>
                      <a:pt x="620" y="408"/>
                    </a:cubicBezTo>
                    <a:cubicBezTo>
                      <a:pt x="756" y="423"/>
                      <a:pt x="1187" y="446"/>
                      <a:pt x="1300" y="453"/>
                    </a:cubicBezTo>
                  </a:path>
                </a:pathLst>
              </a:custGeom>
              <a:noFill/>
              <a:ln w="28575" cap="flat" cmpd="sng">
                <a:solidFill>
                  <a:srgbClr val="CC3300"/>
                </a:solidFill>
                <a:prstDash val="dash"/>
                <a:round/>
                <a:headEnd/>
                <a:tailEnd/>
              </a:ln>
            </p:spPr>
            <p:txBody>
              <a:bodyPr/>
              <a:lstStyle/>
              <a:p>
                <a:endParaRPr lang="es-MX"/>
              </a:p>
            </p:txBody>
          </p:sp>
          <p:sp>
            <p:nvSpPr>
              <p:cNvPr id="20797" name="Freeform 317"/>
              <p:cNvSpPr>
                <a:spLocks/>
              </p:cNvSpPr>
              <p:nvPr/>
            </p:nvSpPr>
            <p:spPr bwMode="auto">
              <a:xfrm>
                <a:off x="5465" y="2931"/>
                <a:ext cx="46" cy="45"/>
              </a:xfrm>
              <a:custGeom>
                <a:avLst/>
                <a:gdLst>
                  <a:gd name="T0" fmla="*/ 0 w 46"/>
                  <a:gd name="T1" fmla="*/ 0 h 45"/>
                  <a:gd name="T2" fmla="*/ 46 w 46"/>
                  <a:gd name="T3" fmla="*/ 45 h 45"/>
                  <a:gd name="T4" fmla="*/ 0 60000 65536"/>
                  <a:gd name="T5" fmla="*/ 0 60000 65536"/>
                  <a:gd name="T6" fmla="*/ 0 w 46"/>
                  <a:gd name="T7" fmla="*/ 0 h 45"/>
                  <a:gd name="T8" fmla="*/ 46 w 46"/>
                  <a:gd name="T9" fmla="*/ 45 h 45"/>
                </a:gdLst>
                <a:ahLst/>
                <a:cxnLst>
                  <a:cxn ang="T4">
                    <a:pos x="T0" y="T1"/>
                  </a:cxn>
                  <a:cxn ang="T5">
                    <a:pos x="T2" y="T3"/>
                  </a:cxn>
                </a:cxnLst>
                <a:rect l="T6" t="T7" r="T8" b="T9"/>
                <a:pathLst>
                  <a:path w="46" h="45">
                    <a:moveTo>
                      <a:pt x="0" y="0"/>
                    </a:moveTo>
                    <a:cubicBezTo>
                      <a:pt x="19" y="19"/>
                      <a:pt x="38" y="38"/>
                      <a:pt x="46" y="45"/>
                    </a:cubicBezTo>
                  </a:path>
                </a:pathLst>
              </a:custGeom>
              <a:noFill/>
              <a:ln w="28575" cmpd="sng">
                <a:solidFill>
                  <a:srgbClr val="CC3300"/>
                </a:solidFill>
                <a:round/>
                <a:headEnd/>
                <a:tailEnd/>
              </a:ln>
            </p:spPr>
            <p:txBody>
              <a:bodyPr/>
              <a:lstStyle/>
              <a:p>
                <a:endParaRPr lang="es-MX"/>
              </a:p>
            </p:txBody>
          </p:sp>
        </p:grpSp>
      </p:grpSp>
      <p:sp>
        <p:nvSpPr>
          <p:cNvPr id="319" name="318 CuadroTexto"/>
          <p:cNvSpPr txBox="1"/>
          <p:nvPr/>
        </p:nvSpPr>
        <p:spPr>
          <a:xfrm>
            <a:off x="14514" y="242738"/>
            <a:ext cx="9144000" cy="492443"/>
          </a:xfrm>
          <a:prstGeom prst="rect">
            <a:avLst/>
          </a:prstGeom>
          <a:noFill/>
        </p:spPr>
        <p:txBody>
          <a:bodyPr wrap="square" rtlCol="0">
            <a:spAutoFit/>
          </a:bodyPr>
          <a:lstStyle/>
          <a:p>
            <a:pPr algn="ctr"/>
            <a:r>
              <a:rPr lang="es-MX" sz="2600" dirty="0" err="1" smtClean="0">
                <a:latin typeface="Times New Roman" pitchFamily="18" charset="0"/>
                <a:cs typeface="Times New Roman" pitchFamily="18" charset="0"/>
              </a:rPr>
              <a:t>Higher</a:t>
            </a:r>
            <a:r>
              <a:rPr lang="es-MX" sz="2600" dirty="0" smtClean="0">
                <a:latin typeface="Times New Roman" pitchFamily="18" charset="0"/>
                <a:cs typeface="Times New Roman" pitchFamily="18" charset="0"/>
              </a:rPr>
              <a:t> </a:t>
            </a:r>
            <a:r>
              <a:rPr lang="es-MX" sz="2600" dirty="0" err="1" smtClean="0">
                <a:latin typeface="Times New Roman" pitchFamily="18" charset="0"/>
                <a:cs typeface="Times New Roman" pitchFamily="18" charset="0"/>
              </a:rPr>
              <a:t>utilization</a:t>
            </a:r>
            <a:r>
              <a:rPr lang="es-MX" sz="2600" dirty="0" smtClean="0">
                <a:latin typeface="Times New Roman" pitchFamily="18" charset="0"/>
                <a:cs typeface="Times New Roman" pitchFamily="18" charset="0"/>
              </a:rPr>
              <a:t> </a:t>
            </a:r>
            <a:r>
              <a:rPr lang="es-MX" sz="2600" dirty="0" err="1" smtClean="0">
                <a:latin typeface="Times New Roman" pitchFamily="18" charset="0"/>
                <a:cs typeface="Times New Roman" pitchFamily="18" charset="0"/>
              </a:rPr>
              <a:t>rates</a:t>
            </a:r>
            <a:r>
              <a:rPr lang="es-MX" sz="2600" dirty="0" smtClean="0">
                <a:latin typeface="Times New Roman" pitchFamily="18" charset="0"/>
                <a:cs typeface="Times New Roman" pitchFamily="18" charset="0"/>
              </a:rPr>
              <a:t> in </a:t>
            </a:r>
            <a:r>
              <a:rPr lang="es-MX" sz="2600" dirty="0" err="1" smtClean="0">
                <a:latin typeface="Times New Roman" pitchFamily="18" charset="0"/>
                <a:cs typeface="Times New Roman" pitchFamily="18" charset="0"/>
              </a:rPr>
              <a:t>groups</a:t>
            </a:r>
            <a:r>
              <a:rPr lang="es-MX" sz="2600" dirty="0" smtClean="0">
                <a:latin typeface="Times New Roman" pitchFamily="18" charset="0"/>
                <a:cs typeface="Times New Roman" pitchFamily="18" charset="0"/>
              </a:rPr>
              <a:t> of </a:t>
            </a:r>
            <a:r>
              <a:rPr lang="es-MX" sz="2600" dirty="0" err="1" smtClean="0">
                <a:latin typeface="Times New Roman" pitchFamily="18" charset="0"/>
                <a:cs typeface="Times New Roman" pitchFamily="18" charset="0"/>
              </a:rPr>
              <a:t>age</a:t>
            </a:r>
            <a:r>
              <a:rPr lang="es-MX" sz="2600" dirty="0" smtClean="0">
                <a:latin typeface="Times New Roman" pitchFamily="18" charset="0"/>
                <a:cs typeface="Times New Roman" pitchFamily="18" charset="0"/>
              </a:rPr>
              <a:t> 60 and </a:t>
            </a:r>
            <a:r>
              <a:rPr lang="es-MX" sz="2600" dirty="0" err="1" smtClean="0">
                <a:latin typeface="Times New Roman" pitchFamily="18" charset="0"/>
                <a:cs typeface="Times New Roman" pitchFamily="18" charset="0"/>
              </a:rPr>
              <a:t>older</a:t>
            </a:r>
            <a:endParaRPr lang="es-MX" sz="2600" dirty="0">
              <a:latin typeface="Times New Roman" pitchFamily="18" charset="0"/>
              <a:cs typeface="Times New Roman" pitchFamily="18" charset="0"/>
            </a:endParaRPr>
          </a:p>
        </p:txBody>
      </p:sp>
      <p:cxnSp>
        <p:nvCxnSpPr>
          <p:cNvPr id="320" name="319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218858" y="6092171"/>
            <a:ext cx="3171825" cy="304800"/>
          </a:xfrm>
          <a:prstGeom prst="rect">
            <a:avLst/>
          </a:prstGeom>
          <a:noFill/>
          <a:ln w="9525">
            <a:noFill/>
            <a:miter lim="800000"/>
            <a:headEnd/>
            <a:tailEnd/>
          </a:ln>
        </p:spPr>
        <p:txBody>
          <a:bodyPr>
            <a:spAutoFit/>
          </a:bodyPr>
          <a:lstStyle/>
          <a:p>
            <a:pPr algn="ctr">
              <a:spcBef>
                <a:spcPct val="50000"/>
              </a:spcBef>
            </a:pPr>
            <a:r>
              <a:rPr lang="es-MX" sz="1400" b="1"/>
              <a:t>Age Group</a:t>
            </a:r>
          </a:p>
        </p:txBody>
      </p:sp>
      <p:sp>
        <p:nvSpPr>
          <p:cNvPr id="1028" name="Text Box 4"/>
          <p:cNvSpPr txBox="1">
            <a:spLocks noChangeArrowheads="1"/>
          </p:cNvSpPr>
          <p:nvPr/>
        </p:nvSpPr>
        <p:spPr bwMode="auto">
          <a:xfrm>
            <a:off x="468313" y="6400800"/>
            <a:ext cx="5759450" cy="276999"/>
          </a:xfrm>
          <a:prstGeom prst="rect">
            <a:avLst/>
          </a:prstGeom>
          <a:noFill/>
          <a:ln w="9525">
            <a:noFill/>
            <a:miter lim="800000"/>
            <a:headEnd/>
            <a:tailEnd/>
          </a:ln>
        </p:spPr>
        <p:txBody>
          <a:bodyPr>
            <a:spAutoFit/>
          </a:bodyPr>
          <a:lstStyle/>
          <a:p>
            <a:pPr>
              <a:spcBef>
                <a:spcPct val="50000"/>
              </a:spcBef>
            </a:pPr>
            <a:r>
              <a:rPr lang="es-MX" sz="1200" dirty="0" err="1"/>
              <a:t>Source</a:t>
            </a:r>
            <a:r>
              <a:rPr lang="es-MX" sz="1200" dirty="0"/>
              <a:t>: División Técnica de Información en Salud, IMSS</a:t>
            </a:r>
            <a:endParaRPr lang="es-ES" sz="1200" dirty="0"/>
          </a:p>
        </p:txBody>
      </p:sp>
      <p:graphicFrame>
        <p:nvGraphicFramePr>
          <p:cNvPr id="1026" name="Object 5"/>
          <p:cNvGraphicFramePr>
            <a:graphicFrameLocks noChangeAspect="1"/>
          </p:cNvGraphicFramePr>
          <p:nvPr/>
        </p:nvGraphicFramePr>
        <p:xfrm>
          <a:off x="331789" y="1089513"/>
          <a:ext cx="8496902" cy="5123962"/>
        </p:xfrm>
        <a:graphic>
          <a:graphicData uri="http://schemas.openxmlformats.org/presentationml/2006/ole">
            <p:oleObj spid="_x0000_s1041" name="Worksheet" r:id="rId3" imgW="6200812" imgH="3657600" progId="Excel.Sheet.8">
              <p:embed/>
            </p:oleObj>
          </a:graphicData>
        </a:graphic>
      </p:graphicFrame>
      <p:sp>
        <p:nvSpPr>
          <p:cNvPr id="6" name="5 CuadroTexto"/>
          <p:cNvSpPr txBox="1"/>
          <p:nvPr/>
        </p:nvSpPr>
        <p:spPr>
          <a:xfrm>
            <a:off x="0" y="248996"/>
            <a:ext cx="9144000" cy="492443"/>
          </a:xfrm>
          <a:prstGeom prst="rect">
            <a:avLst/>
          </a:prstGeom>
          <a:noFill/>
        </p:spPr>
        <p:txBody>
          <a:bodyPr wrap="square" rtlCol="0">
            <a:spAutoFit/>
          </a:bodyPr>
          <a:lstStyle/>
          <a:p>
            <a:pPr algn="ctr"/>
            <a:r>
              <a:rPr lang="en-US" sz="2600" dirty="0" smtClean="0">
                <a:latin typeface="Times New Roman" pitchFamily="18" charset="0"/>
                <a:cs typeface="Times New Roman" pitchFamily="18" charset="0"/>
              </a:rPr>
              <a:t>Index of ambulatory visits by age groups. IMSS 1986-2011</a:t>
            </a:r>
            <a:endParaRPr lang="es-MX" sz="2600" dirty="0">
              <a:latin typeface="Times New Roman" pitchFamily="18" charset="0"/>
              <a:cs typeface="Times New Roman" pitchFamily="18" charset="0"/>
            </a:endParaRPr>
          </a:p>
        </p:txBody>
      </p:sp>
      <p:cxnSp>
        <p:nvCxnSpPr>
          <p:cNvPr id="7" name="6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tángulo"/>
          <p:cNvSpPr/>
          <p:nvPr/>
        </p:nvSpPr>
        <p:spPr>
          <a:xfrm>
            <a:off x="472964" y="804810"/>
            <a:ext cx="8099951" cy="4924425"/>
          </a:xfrm>
          <a:prstGeom prst="rect">
            <a:avLst/>
          </a:prstGeom>
        </p:spPr>
        <p:txBody>
          <a:bodyPr wrap="square">
            <a:spAutoFit/>
          </a:bodyPr>
          <a:lstStyle/>
          <a:p>
            <a:pPr marL="269875" indent="-269875" algn="just">
              <a:buClr>
                <a:srgbClr val="339933"/>
              </a:buClr>
              <a:buFont typeface="Wingdings" pitchFamily="2" charset="2"/>
              <a:buChar char="§"/>
            </a:pPr>
            <a:r>
              <a:rPr lang="en-US" sz="2200" b="1" dirty="0" smtClean="0"/>
              <a:t>Speed of Population Aging in Selected Countries.  </a:t>
            </a:r>
          </a:p>
          <a:p>
            <a:pPr marL="727075" lvl="1" indent="-269875" algn="just">
              <a:buClr>
                <a:schemeClr val="tx1"/>
              </a:buClr>
              <a:buFont typeface="Arial" pitchFamily="34" charset="0"/>
              <a:buChar char="•"/>
            </a:pPr>
            <a:r>
              <a:rPr lang="en-US" sz="2000" dirty="0" smtClean="0"/>
              <a:t>Number of years required for percent of population age 65 or older to rise from 7% to 14% will be faster in Mexico</a:t>
            </a:r>
            <a:endParaRPr lang="es-MX" sz="2000" dirty="0" smtClean="0"/>
          </a:p>
          <a:p>
            <a:pPr marL="269875" indent="-269875" algn="just">
              <a:buClr>
                <a:srgbClr val="339933"/>
              </a:buClr>
            </a:pPr>
            <a:r>
              <a:rPr lang="en-US" sz="2100" dirty="0" smtClean="0"/>
              <a:t> </a:t>
            </a:r>
          </a:p>
          <a:p>
            <a:pPr marL="269875" indent="-269875" algn="just">
              <a:buClr>
                <a:srgbClr val="339933"/>
              </a:buClr>
              <a:buFont typeface="Wingdings" pitchFamily="2" charset="2"/>
              <a:buChar char="§"/>
            </a:pPr>
            <a:r>
              <a:rPr lang="en-US" sz="2200" b="1" dirty="0"/>
              <a:t>Epidemiological transition.</a:t>
            </a:r>
          </a:p>
          <a:p>
            <a:pPr marL="719138" lvl="1" indent="-261938" algn="just">
              <a:buClr>
                <a:schemeClr val="tx1"/>
              </a:buClr>
              <a:buFont typeface="Arial" pitchFamily="34" charset="0"/>
              <a:buChar char="•"/>
            </a:pPr>
            <a:r>
              <a:rPr lang="en-US" sz="2000" dirty="0" smtClean="0"/>
              <a:t>Diabetes </a:t>
            </a:r>
            <a:r>
              <a:rPr lang="en-US" sz="2000" dirty="0"/>
              <a:t>mellitus, cancer, cardiovascular diseases are the main reasons of mortality and </a:t>
            </a:r>
            <a:r>
              <a:rPr lang="en-US" sz="2000" dirty="0" smtClean="0"/>
              <a:t>morbidity</a:t>
            </a:r>
          </a:p>
          <a:p>
            <a:pPr marL="719138" lvl="1" indent="-261938" algn="just">
              <a:buClr>
                <a:schemeClr val="tx1"/>
              </a:buClr>
            </a:pPr>
            <a:endParaRPr lang="en-US" sz="2100" b="1" dirty="0" smtClean="0"/>
          </a:p>
          <a:p>
            <a:pPr marL="269875" indent="-269875" algn="just">
              <a:buClr>
                <a:srgbClr val="339933"/>
              </a:buClr>
              <a:buFont typeface="Wingdings" pitchFamily="2" charset="2"/>
              <a:buChar char="§"/>
            </a:pPr>
            <a:r>
              <a:rPr lang="en-US" sz="2200" b="1" dirty="0" smtClean="0"/>
              <a:t>Financial and health services challenges.</a:t>
            </a:r>
          </a:p>
          <a:p>
            <a:pPr marL="719138" lvl="1" indent="-261938" algn="just">
              <a:buClr>
                <a:schemeClr val="tx1">
                  <a:lumMod val="95000"/>
                  <a:lumOff val="5000"/>
                </a:schemeClr>
              </a:buClr>
              <a:buFont typeface="Arial" pitchFamily="34" charset="0"/>
              <a:buChar char="•"/>
            </a:pPr>
            <a:r>
              <a:rPr lang="en-US" sz="2000" dirty="0" smtClean="0"/>
              <a:t>Only 3/10 persons older than 60 years  receive a contributory pension</a:t>
            </a:r>
          </a:p>
          <a:p>
            <a:pPr marL="719138" lvl="1" indent="-261938" algn="just">
              <a:buClr>
                <a:schemeClr val="tx1">
                  <a:lumMod val="95000"/>
                  <a:lumOff val="5000"/>
                </a:schemeClr>
              </a:buClr>
              <a:buFont typeface="Arial" pitchFamily="34" charset="0"/>
              <a:buChar char="•"/>
            </a:pPr>
            <a:r>
              <a:rPr lang="en-US" sz="2000" dirty="0" smtClean="0"/>
              <a:t>Higher health services utilization rates in groups of age 60 and older:</a:t>
            </a:r>
          </a:p>
          <a:p>
            <a:pPr marL="1176338" lvl="2" indent="-261938" algn="just">
              <a:buClr>
                <a:schemeClr val="tx1">
                  <a:lumMod val="95000"/>
                  <a:lumOff val="5000"/>
                </a:schemeClr>
              </a:buClr>
              <a:buFont typeface="Arial" pitchFamily="34" charset="0"/>
              <a:buChar char="•"/>
            </a:pPr>
            <a:r>
              <a:rPr lang="en-US" sz="2000" dirty="0" smtClean="0"/>
              <a:t>In Family Medicine level 1/3 medical consultations are given to patients older than 60 years old</a:t>
            </a:r>
          </a:p>
          <a:p>
            <a:pPr marL="1176338" lvl="2" indent="-261938" algn="just">
              <a:buClr>
                <a:schemeClr val="tx1">
                  <a:lumMod val="95000"/>
                  <a:lumOff val="5000"/>
                </a:schemeClr>
              </a:buClr>
              <a:buFont typeface="Arial" pitchFamily="34" charset="0"/>
              <a:buChar char="•"/>
            </a:pPr>
            <a:r>
              <a:rPr lang="en-US" sz="2000" dirty="0" smtClean="0"/>
              <a:t>At General Hospital level, 23.2% of the total discharges corresponds to people older than 60% (6.6% in 1986)</a:t>
            </a:r>
            <a:endParaRPr lang="en-US" sz="2000" dirty="0"/>
          </a:p>
        </p:txBody>
      </p:sp>
      <p:sp>
        <p:nvSpPr>
          <p:cNvPr id="31" name="30 Rectángulo"/>
          <p:cNvSpPr/>
          <p:nvPr/>
        </p:nvSpPr>
        <p:spPr>
          <a:xfrm>
            <a:off x="298817" y="6002572"/>
            <a:ext cx="8352928" cy="646331"/>
          </a:xfrm>
          <a:prstGeom prst="rect">
            <a:avLst/>
          </a:prstGeom>
        </p:spPr>
        <p:txBody>
          <a:bodyPr wrap="square">
            <a:spAutoFit/>
          </a:bodyPr>
          <a:lstStyle/>
          <a:p>
            <a:r>
              <a:rPr lang="es-MX" sz="1200" b="1" dirty="0" err="1" smtClean="0"/>
              <a:t>Source</a:t>
            </a:r>
            <a:r>
              <a:rPr lang="es-MX" sz="1200" b="1" dirty="0" smtClean="0"/>
              <a:t>:</a:t>
            </a:r>
          </a:p>
          <a:p>
            <a:r>
              <a:rPr lang="es-MX" sz="1200" dirty="0" err="1" smtClean="0"/>
              <a:t>Kinsella</a:t>
            </a:r>
            <a:r>
              <a:rPr lang="es-MX" sz="1200" dirty="0" smtClean="0"/>
              <a:t> and </a:t>
            </a:r>
            <a:r>
              <a:rPr lang="es-MX" sz="1200" dirty="0" err="1" smtClean="0"/>
              <a:t>Gist</a:t>
            </a:r>
            <a:r>
              <a:rPr lang="es-MX" sz="1200" dirty="0" smtClean="0"/>
              <a:t>, 1995: and U.S. </a:t>
            </a:r>
            <a:r>
              <a:rPr lang="es-MX" sz="1200" dirty="0" err="1" smtClean="0"/>
              <a:t>Census</a:t>
            </a:r>
            <a:r>
              <a:rPr lang="es-MX" sz="1200" dirty="0" smtClean="0"/>
              <a:t> Bureau, International Data Base, </a:t>
            </a:r>
            <a:r>
              <a:rPr lang="es-MX" sz="1200" dirty="0" err="1" smtClean="0"/>
              <a:t>accesed</a:t>
            </a:r>
            <a:r>
              <a:rPr lang="es-MX" sz="1200" dirty="0" smtClean="0"/>
              <a:t> </a:t>
            </a:r>
            <a:r>
              <a:rPr lang="es-MX" sz="1200" dirty="0" err="1" smtClean="0"/>
              <a:t>on</a:t>
            </a:r>
            <a:r>
              <a:rPr lang="es-MX" sz="1200" dirty="0" smtClean="0"/>
              <a:t> </a:t>
            </a:r>
            <a:r>
              <a:rPr lang="es-MX" sz="1200" dirty="0" err="1" smtClean="0"/>
              <a:t>March</a:t>
            </a:r>
            <a:r>
              <a:rPr lang="es-MX" sz="1200" dirty="0" smtClean="0"/>
              <a:t> 24, 2008</a:t>
            </a:r>
          </a:p>
          <a:p>
            <a:r>
              <a:rPr lang="es-MX" sz="1200" dirty="0" smtClean="0"/>
              <a:t>Encuesta Nacional de Empleo y Seguridad Social ENESS, 2009</a:t>
            </a:r>
            <a:endParaRPr lang="es-ES" sz="1200" dirty="0"/>
          </a:p>
        </p:txBody>
      </p:sp>
      <p:sp>
        <p:nvSpPr>
          <p:cNvPr id="9222" name="AutoShape 6" descr="data:image/jpeg;base64,/9j/4AAQSkZJRgABAQAAAQABAAD/2wCEAAkGBhQSERQUExQVFBUWGBgaFxgXFxcdFxoXGBgYHRoYGBgcHSYfGBojGxwYHy8gIycpLCwsFx4xNTAqNSYrLCkBCQoKDgwOFw8PGiwcHBwpKSkpKSkpKSkpLCkpKSksKSwpKSwpKSwpLCkpKSwsLCksKSkpKSwpKSkpLCwpKSksLP/AABEIALsBDgMBIgACEQEDEQH/xAAcAAACAgMBAQAAAAAAAAAAAAADBAIFAQYHAAj/xABFEAABAwIDBAcECAQDCAMAAAABAgMRAAQSITEFQVHwBhMiYXGBkTKhscEHFCNCUtHh8WJysrMVc9IWJCVDU5KT0zNEY//EABsBAAIDAQEBAAAAAAAAAAAAAAECAAMEBQcG/8QAKxEAAgIBBAIBAwIHAAAAAAAAAAECEQMEEiExQVEiBRNhcZEGFDJSscHh/9oADAMBAAIRAxEAPwCjVfY1O4lYcTri0kkGCpalZneDOfMgvtiIXMpCFDWNJz7QE6fn3UC4Y7KSBqkVljaKwIB000J8K577tHzrbvciivdjYZjd6eRqtdtSDW7KuA6mCIUOGWIeGk1Wv2nmO8cxTqXs04876ZqpbrEVcPWXD0pVy07qss1LImIg1lJopYqGCiNZmspVB1IrAFSKZqECpeXuWuP5lfnW6dCNoPm1WkOuQh0wMRKYWEnMGRrJrRhIraugNx2rhviELj+UlJ/qFNEeD5Nt69wkYg2qdSphg+stmiBwTAZtfO1tv/VxrCDR22hVhoTJhtP/AErWd/8Auttw/wAqifVE6Fq1Hf8AVbb/ANdZaagzTB51ojAUtZ6NDwYY/wBHjUy2dZb/APCx/o5yrJ4elRFSg2TCFblx/KlKf6QKktSz/wA56P8AMX+dCSTWINGgpkHUk/fWR3qUaG63lx9amogakCgOXKRvoUOmCMAjuj41zfarUXDw4OL/AKjXRFv55JNaL0maIvHsokpV/wByEn51nzLg6/0+fyaKrDWMNHRaqO6pfVQNTWaztbX6FYrIbJpnsjdNRLh3CKlk2ewX1fjlWCkDvohbJqQtqm4ZYW+kLk1gNk1b2mxyrOIG8mnm2UIySMR4nTyFK8no0Q0Epcy4KRrZKyJMJHE1Bdon9d1Xdyj7zhPckc5Chpt0BHWuwAThSPIn5Uqmx56OC/6W+zHgW0gkTAgnnnyol3s9JV+FXlhPhw/WqthXZHl+lWjF0F5HM+8fnVtUeLytOxB23UgznG7hXlCQdRNWSkEbuwT6EgZ5jzrCEpMiArh78vl6ecsm4pVtAz8qEWp0zjcedKt3GkESJ86gtkc+JjnkncWLIUbll3elLLsq2Fxkbu/XzoSrZJ1plIujlNdVaxuoRZq/Va5ZGgrteIGf506mXLKU3V1ddCpF5EatObuGE/KgLtR3+FX/ANHuzMe0CJ0YdUcu5I+J99WRfJdjmmzYG3ADnTbao0iKszsHUEg+I54VH/Zud/mK0UbBNtcUZToGdM/7MK/GaynoyZzVPeagSuXdDd76gXVHwq5b6OAfeHpTDexkDUzrw9agbNfwrOWdETstavxVsqbVCdI7vd+1ZURoBrG71okNeb6PE6x60w3sNCdTzzFWi0E8+NR+qz31BhHqGk7p/euffSG4P8QUUgZtNf0x8BXTk2SSYAnSuXdOHgvaNxGiMKMv4EgH3zWbUP4na+kwbzcejXiSaj1VNBFTTbE1z3I+sWCxQNURFvO6nk24FFSPSl3GiOnXkVZsSd1WFvZhO4E886VEPRz8aGt5R7vCgaowjAZew/eVlwpVy9Sn2BnxNRFqpW40RFj4DxoBbb6EktlRk7+NR6VEnq0JzCRu7xViUITqrOhs2iXCopWg9xMH3imi3F2Zc+JZMbx3Vi6NB+lMtPQcuTznSnWwOef2ryHj4Vro8QcbLi1v8+0JGp59aO+sRII9D7x5VRh0eHCmEPd/nS7SpwLFFyhR/CYy4eXx9am6hOk8Phn76plnCd/dwojbxyz58+fGptJsLFRSd/H37x4Ze7dQlYQeOfz+NJk899ZDk899SgpUGxpyyPMe7WvZE+uutBE74oiUExrUGJOMg6+cVtX0RWIVf3B/DbR/3uD/AEmtZ6rTPLv4+Nbt9D7gC9oOcOoT/dPzFW4v6jTpXczfhsjXnShr2aPxev6Vi42oSZpNb5PPPfWw6tknLaN4oSkDj+1Zwnj8ayEjjRIDwCsdX3UxhFZmiEXDXdUi0ONFxTU27VR0FLYyQuEjhNYPcKeTs4n9Kba2Qd/vobh0kipsraVjfmOfjXErwFdw+r8Tzh9Vqr6StrHCZJ8hpXzukICnJ16xf9RrHqnwj6X+H0pZJ/hCqBwHuqaWydBTCrtO4UJe0D3VhPsLjEkm24mp4Uga0mvaHfS7l8aNMV54IsSpA4mO+oG9SNEjzqocuzSy7mmUTLPWpdFu7tQ8fSk3b+q9b5NDK6dQMc9bJ9DTl2TvoSbgpMg0EGsGnUUY5ZZPkvVJB9Of376i6ORWXLoJ7zplz40mt0mrUeXJMIV14O0MCaKm1Opoj8BkOYkxzzpUWcUwJo9tZE6A+Phr4U+LACCpYAPnp4eFI2kVuSQmCYz5159KO1aFQ007so/KjuXTbY9nOPzpK420d0ZeVLyxab6HhaJA7RGkefPOlRXepTkIHH9Kpnb1R1JoZWTmZmmUfY6x+x642gTvro/0VWhRs5ThyNw+pQy+4gBAPhOKuUi3U4tDSPadWlA8VKA+dfQbOxS0htltPYaQlCe/CMz5mT51fjVcm7TY65QMd9Typ1nYSzqY8KdZ2GBr8avs2qJTD1oqGVHcfgKvE7PbT3VlbjaeB9ORU5DwVLezVKOp8qba2NpPv/KjXG1koSVKwoSNVKMAecVTL6d2p/8AtsDcO1kTOmLSTprQDZeo2akax31JZbTrHrVCvbCVpxpcS4k6KQQpJ8wY476r3trndA8qO0lm1naaRoKUf2yeITWqPbVUdV+lIubQ7yaagG4MbcHWJlROe7vr55Xc9peX316/zGuosbRhafH8ufSuQPuHrHP51/1GsuoVpHe+jz+3KTGl3B40BT1AK6hirJtO7LO2GW9QlOVCsRTUUubZ5RrBrMV6KInLIisxWa9QJRiKjWSajioistEtlRkCmWrHz/Kn2WAACch5a9/Csi+gDAnmdZ591FyPMXNvoizs3eSEg8efD3URZbRp2uJnn30o4pZyHln8poKrFR79d3w9aUG3+5jD219ycvDjw08cvypFy7J3eHPpTzWyTlkST6ftlTCdmga4U+PPj7qNpDJwiUhQo8aMnZ6j4bquAhtOpn0zOX6VBy9QNExR3MP3PSEm9l6a7v2ptOyQk5iBz6UF3ah4xSrl73mjTYfkzaehFog7Vs0kzhWtXmhpwifOD5V3FzaSAdM/Kvn76Pr7DtW3VGiX/wC0uK6a7tYknxyrViXxOjp7UDbHdscIFJO7YzzX6VrDl8axb3YxCdJEkc661caC0uOk7AfSwXUl5cwic8k4oP4TAJE8DWsdJPpQDC3GmUAuIUgYjBSo4gVIA1hSJAUDIVkRoa57brWzcXDTyXEvFc9dhBkALhSVn8QIKYBnsgFJioW7CX2lqZRDLZQlS1rSHMSySkCJxSSqJGWY3ZJKTXCHjG1bNh210oN11S3Hg260hOJCkjqyoKVK2yMSYIIJxhMQSDGQSvbhwEtrKQtQWAWkwXMOZS4AT4hQxQQCJGZpG3EziPbVjABHZiZkpUNFJIkHv3jKss4kqSlW5YWR2glPZIMBOgA/DEbuzpmkk+fJpja48D7G1FoX1qZSVdorbOAnGBr90yoAwtOGSRImtg2R0qccWUPqSJjqyEhOehC4MCThGUYTkoJlM6cAcKEwM/4j7OGTinMSneSARnpKg8VAJIJy3iJyHZBgjMp0wkCRKYAKkNNBuIJJM3d14g76Ap48ecqrdjbQLqShRlaAM5mUZASd8SnP7yVtnMlVOkVpTtWUPgMwvtJ8fmK5k/8A/I5/Ov8AqNdKt/aT4j5Vza5H2rv+Yv8AqNZ8/SOt9N7YKKxFSArOGsp20iEV6pRWQKljUQivEVIJqXV0LGUWDArxFG6qs9SaFjfbYDq6yGhTAZPCvYFD7tDcN9n8F45gJzUVHnSjJUgDfEjXnhzwp+sCefh50Ny+HGefhlVu08l+230XZukJEYcsonXfS/8AiUac8jnOqRd8fSl1XJ76KgWRwey9d2oTqQKVcvh8Kqi7WJp1BFixJD6r7hQzcTSwFTimpD7UifW1gqqJTUsOdEai66DuRtJk/wALv9pVdDW731zroQP+IseD39pddCKe7jV8OjXi6PFzdPPpVFtDpj9XuC2+ytLQI+2zI7QyVhjNPGDIzyJyq/LCp4H35zu8QfQ1rn0gXh+oJSlQLSrhKHSDOGAVQY0OUxkeyKctQbpX0tWwE27H2rzyRAyUkJV7JjRU6jdvqgvthm0YQ0V/avFTjxEYIQkwiIgwTOX5UztZSLLaSLzCXrNxsJadbhQGFoNwFTGJJT7JIMGacvNqsX6Q2wVIeRiW2HEGFgIJW0kpJ7RwggHXBSz5XA8eHya8pCgDmAIJMDeMc+IAbV3+lDetcKxvUqQoSQCAT2tYEKBJ07KhGRkTsXMcHrNwgxrAzxDeRMmMyFLjNQxFcLSDlOW4ZnIeyTmCN05ggYoIXAypUzS2miKHN6pxRlESlQJJTA0klR0AkpyhS01HtKAJAQO0IGoUjIoM6DDoDOWEZyomx2PssXVu/wBXldMLUrAknE62oA4QCSQfbTIn7oMnCoVoAxuNk4sSV4FScwUYmlRuVCNP4gNwp3FpWKpJuhi3+yUhaVKQApGKIOFClYHEifwrJy0IUdDnW6ON9ojga0m4hwFKB2nurSO8uBoj3Ez4J4VuG2ukdvbuKQ4o40uJStMGUpUJDsfeTEGRnu1inxXXIuSrGbVrtjxrmdyn7V3/ADF/1GuvWlpKkEEFJIIIORBggg7xEGuVXjX27w//AFc/rVVeodJHX+lR3SkJ4akEZ0yliaKi0rE5H0kNO2JBuamlnuqyasO71phNlx91K5GuGjZVJtDRUWlWgtgP1rMpHrS2aY6WK7EEWVEDAH70Rx/nnnKlnbkVAv7cAingnQCln71Z00oTl8kcOeFJvbVJ0plBsw5dVCPn9hdb00NS6YRZGaOLGJmttnkm6KK/M1NLRp/qUivBYHM+lSwb/QqGTU+qovW1Bb3OVElsxg5/evBPCsB2o9dUQaZOKxQ+srOKmoZIvOhA/wCJMeDvD/oqrf791TbLriEla0JUUpTBM8QD7Ue1G+K530MWf8QZ8Hf7S66HkqUqEpUClQO9KhBGXcfyq6HRqx9Gi9CNouObR61a46wOYxPZJgrCEpO6UzAM9n1f2o6mzvnDcE3LFwlSlNAAJOKcONGQ6xC0jtCCZxAgyKRc20jZ94+kW5UApPtr7QyAKkFIwEKBJEie13Grnpn0fNwlu5tkhxQSMYSYUtvVC0jeoZjjGDI4acsuitabuWm3hs0FyzuQlRAUFLYVBxtuSeyoCU4iIUkJM5Uix0WuFpS802FRCFBtY6yUgZlCcwopI0kzVeLy4tSpo42CuSpBThKwpMEKB1BTu4jKDnTmx+kC7ZpSGEYesVOMgqBRhjDB3hRkKTB7RBnIhWrIppK2L2yCpQ+zVgKgArCYxKMQogRqTCuOUHQs3JWhTrWCChZSZjImZEZnIgka5ACSEgmw2T02vGVIxudchIIUhcSrMfeiSoGCFmeBkRUuk7zji0vujCXkAJQlIQ441mWnCJIwxooGRhKSdBVbjSLIZVIqLFBS4SkqkQUqBIUBxQrdBkTpuMTNbX/iIdQpNyhK1lCkIuUohxC1BWEOpAkkLIMDOZKQ4RNe6PvNPhDdzDfUBaiEJDSjihBWh5MocM4CtJGYUpWqTiYtnbd4uMM2TxdeRgYU66McxKsSBCRAEgZghJmAKlNcjKcW1G+X1yL7K6POqubEEAddcrdSpJCkFtpm2USlQyKSqfCCNZhHprsNT21FJILIcSnHjBKkJbThUoJGawQgqATM9qJiuhhV5ZbNdubkgXDaShlBS1hQCsIDwCMgvCoqVBzznKIrvosS8/duOquXXmktpDpc7SVrKypCBiBCcMqV2Y9qrEimc1ai/JuOw+jCGAy0iVJaSlIJ3hI1ri93ZTcXO4de97nFV9IoXnXzj1mNx1egU64ryUtR0rJqnwj6r+HIqWWd+v8AZhNqB31IDgM91YU6kd9LvbRjTKsHLPtXKEBuOJj03UFT4A4851VP7QpN2/JplBsy5NbGPCLh/aGufPjSL20arVPE0KnUDn5NbKXQ27fHdSy3iawBR2dnqVup+EZW8mThcihqbdmpWgJ8quWdjgaiaIps6YgkDcBPrFK8votj9Pk+ZlYq93UI3RoYbmvdVWo8v2oyXzUCs1Lqqz1dEbghirE0Xq6x1VQlg6zFGwVhKRRslkIrMVOOefOphPj86NkstehDU7RYA/C77ml10hNsffWh/R2wTtRjuQ8fLqV11hvZqidPX0q6HRrxv4mh9NuhiXwLhCy25AQ52CpK8oQpRT7GmErV2YKZiJMei/TC3Qyi3uVusLhaA4pBIZI7KUrAgwFZjXCCE4t6eoWWzoUD31pPTL6J31vXF0wptSFr6zqsKsYKhLhAEhWcqgZmSAJpxm/RDbe23LJTbN01bXqFpDgbW4VrgKgOIWGgCg6gEYhCoMARR7Hv7dbbltdIddYefDjWEp6xpcxhyEBJEAlAGWeHOBf9GOkKbBLjV4/hcbbi3PVKdHVLJUnqlBIWkADDhKgD2IAIMl2ltDZb7qnhcvtPS0tt9YBbKgpMDCM4SYCioDCN8AVbjcFFqS8cMSe61ta/QCnoIxbBJdtnlOhLigFPhSCSFICSlKYOEqbGUe2DmAqKXo90DuLk5oUhPVIKFOhYkBSYQhWggEkd2XEjeb7pS0+hbSHW7p1lDrqlNpcQjq0pWFCSMJCm1KblK9cxEQMbL6VMqZcT1l4iJWsC1UH2yTiXKU4iAoyZCcIJXBAwhPOUtQ49Kx54YSa9f5NTtdk7PUUMh9aH0uFDqnFIDZ7akgpmJ7UZQQRAVnChtCrOy2ElClhVzcrT9kkpSVykdrAqPs28RmSSRiIE1q9100ScItEWzTaZ6lCWA8+ZGa1FMwTlIRBzyJiTtjXQ9txxLl6RcIKCW14ltqCVnHhKAUnGFlUqKe0FA9lQVi2uvBTBRduK5X4EtgXDu2sTVz9l1TQDjjRJ60r6wBCgR1eHCSSkpKt4KQa6Hs2yatWUsogJToBw4cYGgkkwBJOta61tK3tWy3boDaTmY1J7yczVJf8AS45jFHz+dLRpxqVK+zfndtIE6CATn3CdK+Zmto9jXX551vl90gc6txYkAIWZPGD61y9CYAk1k1FOj6T6Q54dzXkdd2geNLKfJqBPDKsBE1mpHXlOUu2YJrBNMt2KjrkO+mE26E65mg5JDRwyl+BBDBNNtbN3k0cv8BU2rZazSObNWPTR/UwlDad0miB8nJI8hRxZIR7Zk8B86C/tPDkgADupeWa6jjXPBMtQPtFR3ClH9pRk2IHv9aRfuiqhhZ3CrFD2YMurbdRDYR3/ACrAFYK86GpdazymiZNexUMqrH6UQ0TxVia9goyLef1qEtIEKmhE023ZdxPdTTVnryef1pdyEeRIrhbmmUW3P61ZtWQGZnnmKYRbp4ceYpXMpeUtPojssW1kEaJYdV64UfFXurtzOys865p9DdtivLt3chptHmtSlH+gV1sGtWN/E6un5xqyDdslO6pqyGVeWsDUxSj200Jpy8R6RdELa+TD7ckAhK0kpcTPBYz8jIy0qnb+jOyZS71aV9YtMBRdOIGNEqg4QrfkRmct1WV50nCdIrX7/pWdxHuJ86amK0n4Er/oxcKaU0G7VMISoqxfZuyog2oOS2WwiJP3p9oSYBZ7HZCW3LovKU2ZaYU/j+rlJhJauUYVgdnSYggEEpBpd7bbrp7Mq8vnpXhsp1ebq8I4ZTUGfI8/0gZaWpxlhlpxRMrQ2kLM5mSOJ376r3NpPvklIUe8mmmrJpGicZ4qNEcdURuSOAioFJFYrZKv+a5Hcn86Eu3bT7CPNVOqUCYSCtXdTTXR15zNZDSff6UrRfCSRzrppeKlDWLJQxKA8YA8Na11u3J0HnurcfpDtGmb1KEHHhZRi/mKln4Eeta0q4O7LwrnZZVJo+u0WFSxRk/INNkB7R8qmFgeyPOpM2il6CnW9mpT7as+ANUOR1seD0qK+SqmmtlqIlUJHfTRuwjJAA+NJv35O80C6oQ7djQbaRuxH3TQbjam4ZeGVV67iaApU0yiZ56nxEI9dE0vhJoiGaaSkJpuF0ZdssnMiFvYzrRnVISIiaGu9pe5cGWdCm3yO5QhH4gJqKRNWDGzJjI88Od1Os7NA1yrW5JHkzypFO3bKO6mmrA1cC3Qkazzl4czWfrqQIjnvpNzKXlb6FGtlkd0U2nZ4Az55POVDN/qBv8AlGnCo/WDvpeStuTGglIHDThREgdw08+fnSYcMGcud/v+NSNxEZzzz7qFC0xsq07vfx+VeGEZ9x37vWarl3vl+tJvbS57+ZplBsdY2zr30LrSm3u3dZfCZ44WkfNR9a3K56QRvA7t9cj+j7bfV7PcAJGK5WTH+W0KtPrbjnspMVvgqijtY1UUja73pP3+Z86orzpCpRyM0BnY85uKJ7hVkwwhHspApywrUWjzn8CeJ1ppvY7SDKyVn3U0pXEwKg0SrJCCr4VCBA5lCAEgcI99AdcH3jJ9TNWLexFnN1YQOAptm1ab9lOJXFVQNlOxaOuewiBxVpTaNhIGbqiszmE6VYqfUrKfADIUW32a4vQQONAKFG3Ut+wlKN+mfrSW1NpFpl18gqDSZz3kwEjzJFbO1sBCRLivKtf+lC5QjZToQIxLaA/8qT8jSTfDZp06UssYvy0cfeYcuXFvOntLMmfcB3AQKIllpH8R91KObRJGu6k13JrktN9noSyYsK2x8Fm9tLcDA4CkXLqe6lFO1Au99FRKJ6psMpyhqVQ+uFeDlNRneWycV4CsBVeIqAsyXawtyRQlissLzzo0Lvd0LKdINSWoKpu8s8sQpEpg5jI6U6aZkyxnjdPo2BW1I0il1bSPGq8Nnzphu1mrKSPONkUFN0T4nxrKKK3Zb9PPXnndRDhSPLXdzz4C/QlrwRQ1yaLIHOX7Uq5tIDfPh+dV7+0id9TbYyxykWjt2BwpN2+4fGqpdyTQVPTViiaI4B9y6mhF3eaVEmidXlTFu1I6Z0Asv9xSSnNbjigTw7KQeG41uDLcawKV6L7JcVZ2gQiB1DZmMswCfeTV+zsJAzdck8Eif2/WtKRoRW9aN0qPcKdZ2W6vOMCeJ4d9Wbb6EZNoA79/6UQW7zm4nx0/KiMJtbKZRmol05eG6mRdkCEAJH8Iz9aea2DoXFAd1TU9bNamSOJoWNRXt2zizkCSdT+tPM7B3uKjjxpC/wCmyUjsQOed1a3e9N1H7w553VCG89Yw0MhPf+9JXfS5IHZjyrm1z0nnfPPPvqouduLMxpUoJ0C/6WE7/n+1aR0821jtAmZl1HuCjVQ7tBe8++qnpNeShpM54lE+QgH3mq8j+LRs0vGRMry7Q1LpUO17rqxbD6D+YsOpygOLqJcryjTJUVyybjyVUZK6WFTSqo0LDJQwHKKhfGk8Ve6yl2l6zUOqzoKkZ1Ft6pKfoU0WOcZKxpm8hJB4b6VceKEDMFKjI7jv8P2oBdk56UO9bg4QZGvrTxhyZtRqXsv1wX7NsBrlz+1FXeJQMonj6frVbe3CoOe/5fpVY86eNFKz4GOLf2WtxtedOfSkHtoE76SUqojOrFFGqOGKDLuJqEk0RCBR2mwee+j0M2kKhqmGbQq0FW9papgGBupa+ulA4QYE7gBS2VfcbdIwmwCfbUE92+rDYmxXb1xTNo1jUE4lKOQSmQJPrFD2PYoWQVJnLfNbx0AvFMXF71RwRbJOQGodTBzH8SvWjHl0CFOe1nQ9j7AuUW7DKiAGmm0EkwJQkAwNYJB91P8A1FlvN19OWcJIrl+0Olt0sdp9ZzHDeRwFUtzfuEklaie1nOeQFaqNqOwvdLLVkw2kE8TznVLf/SWZIBCfCudBOIBRJJhB9o6numKsrbYzSkypEmSM1K0nxqDFnf8AT5ZntE+FUb/SNx2QknfnzznV0nYbKQSGxM8T+dN3bYaSktpSkmJhKd8zuqENSS1cOaJcUDvjLeKmnYj5AIbJk5SrfwIpZ7pTct4kodKRJywp494qi2h0wuxiSHjEzGFGs7ssqgxuKeiVxljSlAO9RkefjTq+gbwIxuoGLQjMEnTMmuWudNLxQKTcOEHUSPyoC+kdyRBfdg7sao+NLYUjpzvQ5xKylTiUkZwd4HAznPzFal0o2QUXJbLyF4UJIIn72cdxqs2LtV115CXHFrEgQpROXnXRj0PtVtdYpqVkJk43BuXwV3D0qqbvg04MkccvkrOap2as70+vCpDZDhjTPv8Af4Vsl5sVpKZSkg5/fXw/mqtXaJg6/wDcr86o+R1Y5sLXMX+5WnY7nATE699RVs5YEkcdCN1M6bzrGppcvHiaHyLlLC+kxZxpQMEEVAiNaaN0o7/hUgqTJzqWB4k+mJzWQafS2DqB+8VB+2SCct548aKdiyxuInjrKETmdKI20OG6oLFET8siVRluoUyZNEfEGoM6U6Meol4P/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body" idx="1"/>
          </p:nvPr>
        </p:nvSpPr>
        <p:spPr>
          <a:xfrm>
            <a:off x="69704" y="1519194"/>
            <a:ext cx="7646277" cy="4259310"/>
          </a:xfrm>
        </p:spPr>
        <p:txBody>
          <a:bodyPr>
            <a:normAutofit lnSpcReduction="10000"/>
          </a:bodyPr>
          <a:lstStyle/>
          <a:p>
            <a:pPr algn="just" eaLnBrk="1" hangingPunct="1">
              <a:lnSpc>
                <a:spcPct val="80000"/>
              </a:lnSpc>
              <a:buClr>
                <a:srgbClr val="339933"/>
              </a:buClr>
              <a:buFont typeface="Wingdings" pitchFamily="2" charset="2"/>
              <a:buChar char="§"/>
            </a:pPr>
            <a:r>
              <a:rPr lang="en-US" sz="2400" b="1" dirty="0" smtClean="0"/>
              <a:t>As people age, some physiologic changes are inevitable but:</a:t>
            </a:r>
          </a:p>
          <a:p>
            <a:pPr algn="just" eaLnBrk="1" hangingPunct="1">
              <a:lnSpc>
                <a:spcPct val="80000"/>
              </a:lnSpc>
              <a:buClr>
                <a:srgbClr val="339933"/>
              </a:buClr>
              <a:buNone/>
            </a:pPr>
            <a:endParaRPr lang="en-US" sz="2400" dirty="0" smtClean="0"/>
          </a:p>
          <a:p>
            <a:pPr lvl="1"/>
            <a:r>
              <a:rPr lang="en-US" sz="2400" dirty="0" smtClean="0"/>
              <a:t>Chronologic </a:t>
            </a:r>
            <a:r>
              <a:rPr lang="en-US" sz="2400" dirty="0"/>
              <a:t>age and physiologic </a:t>
            </a:r>
            <a:r>
              <a:rPr lang="en-US" sz="2400" dirty="0" smtClean="0"/>
              <a:t>age are </a:t>
            </a:r>
            <a:r>
              <a:rPr lang="en-US" sz="2400" dirty="0"/>
              <a:t>not the same</a:t>
            </a:r>
          </a:p>
          <a:p>
            <a:pPr lvl="1"/>
            <a:r>
              <a:rPr lang="en-US" sz="2400" dirty="0" smtClean="0"/>
              <a:t>Individuals </a:t>
            </a:r>
            <a:r>
              <a:rPr lang="ja-JP" altLang="en-US" sz="2400" dirty="0">
                <a:latin typeface="Arial"/>
              </a:rPr>
              <a:t>“</a:t>
            </a:r>
            <a:r>
              <a:rPr lang="en-US" sz="2400" dirty="0"/>
              <a:t>age</a:t>
            </a:r>
            <a:r>
              <a:rPr lang="ja-JP" altLang="en-US" sz="2400" dirty="0">
                <a:latin typeface="Arial"/>
              </a:rPr>
              <a:t>”</a:t>
            </a:r>
            <a:r>
              <a:rPr lang="en-US" sz="2400" dirty="0"/>
              <a:t> at different rates and there is significant variability</a:t>
            </a:r>
          </a:p>
          <a:p>
            <a:pPr lvl="1" algn="just">
              <a:lnSpc>
                <a:spcPct val="80000"/>
              </a:lnSpc>
              <a:buClr>
                <a:srgbClr val="339933"/>
              </a:buClr>
              <a:buFont typeface="Wingdings" pitchFamily="2" charset="2"/>
              <a:buChar char="§"/>
            </a:pPr>
            <a:endParaRPr lang="en-US" sz="1800" dirty="0" smtClean="0"/>
          </a:p>
          <a:p>
            <a:pPr lvl="1" algn="just">
              <a:lnSpc>
                <a:spcPct val="80000"/>
              </a:lnSpc>
              <a:buClr>
                <a:srgbClr val="339933"/>
              </a:buClr>
              <a:buNone/>
            </a:pPr>
            <a:r>
              <a:rPr lang="en-US" sz="1800" dirty="0" smtClean="0"/>
              <a:t> </a:t>
            </a:r>
          </a:p>
          <a:p>
            <a:pPr lvl="2" algn="just">
              <a:lnSpc>
                <a:spcPct val="80000"/>
              </a:lnSpc>
              <a:buClr>
                <a:srgbClr val="339933"/>
              </a:buClr>
              <a:buFont typeface="Wingdings" pitchFamily="2" charset="2"/>
              <a:buChar char="§"/>
            </a:pPr>
            <a:r>
              <a:rPr lang="en-US" dirty="0" smtClean="0"/>
              <a:t>Physiologic changes</a:t>
            </a:r>
          </a:p>
          <a:p>
            <a:pPr lvl="3" algn="just">
              <a:lnSpc>
                <a:spcPct val="80000"/>
              </a:lnSpc>
              <a:buClr>
                <a:srgbClr val="339933"/>
              </a:buClr>
              <a:buFont typeface="Wingdings" pitchFamily="2" charset="2"/>
              <a:buChar char="§"/>
            </a:pPr>
            <a:r>
              <a:rPr lang="en-US" sz="2400" dirty="0" smtClean="0"/>
              <a:t>Universal</a:t>
            </a:r>
          </a:p>
          <a:p>
            <a:pPr lvl="3" algn="just">
              <a:lnSpc>
                <a:spcPct val="80000"/>
              </a:lnSpc>
              <a:buClr>
                <a:srgbClr val="339933"/>
              </a:buClr>
              <a:buFont typeface="Wingdings" pitchFamily="2" charset="2"/>
              <a:buChar char="§"/>
            </a:pPr>
            <a:r>
              <a:rPr lang="en-US" sz="2400" dirty="0" smtClean="0"/>
              <a:t>Not Universal</a:t>
            </a:r>
          </a:p>
          <a:p>
            <a:pPr lvl="2" algn="just">
              <a:lnSpc>
                <a:spcPct val="80000"/>
              </a:lnSpc>
              <a:buClr>
                <a:srgbClr val="339933"/>
              </a:buClr>
              <a:buFont typeface="Wingdings" pitchFamily="2" charset="2"/>
              <a:buChar char="§"/>
            </a:pPr>
            <a:endParaRPr lang="en-US" dirty="0" smtClean="0"/>
          </a:p>
          <a:p>
            <a:pPr lvl="2" algn="just">
              <a:lnSpc>
                <a:spcPct val="80000"/>
              </a:lnSpc>
              <a:buClr>
                <a:srgbClr val="339933"/>
              </a:buClr>
              <a:buFont typeface="Wingdings" pitchFamily="2" charset="2"/>
              <a:buChar char="§"/>
            </a:pPr>
            <a:r>
              <a:rPr lang="en-US" dirty="0" smtClean="0"/>
              <a:t>Psycho-Social changes</a:t>
            </a:r>
          </a:p>
          <a:p>
            <a:pPr algn="just">
              <a:lnSpc>
                <a:spcPct val="80000"/>
              </a:lnSpc>
              <a:buClr>
                <a:srgbClr val="339933"/>
              </a:buClr>
              <a:buFont typeface="Wingdings" pitchFamily="2" charset="2"/>
              <a:buChar char="§"/>
            </a:pPr>
            <a:endParaRPr lang="en-US" sz="2200" dirty="0" smtClean="0"/>
          </a:p>
        </p:txBody>
      </p:sp>
      <p:sp>
        <p:nvSpPr>
          <p:cNvPr id="4" name="3 CuadroTexto"/>
          <p:cNvSpPr txBox="1"/>
          <p:nvPr/>
        </p:nvSpPr>
        <p:spPr>
          <a:xfrm>
            <a:off x="0" y="247746"/>
            <a:ext cx="9144000" cy="892552"/>
          </a:xfrm>
          <a:prstGeom prst="rect">
            <a:avLst/>
          </a:prstGeom>
          <a:noFill/>
        </p:spPr>
        <p:txBody>
          <a:bodyPr wrap="square" rtlCol="0">
            <a:spAutoFit/>
          </a:bodyPr>
          <a:lstStyle/>
          <a:p>
            <a:pPr algn="ctr"/>
            <a:r>
              <a:rPr lang="en-US" sz="2600" dirty="0" smtClean="0">
                <a:latin typeface="Times New Roman" pitchFamily="18" charset="0"/>
                <a:cs typeface="Times New Roman" pitchFamily="18" charset="0"/>
              </a:rPr>
              <a:t>The Challenges of Aging – </a:t>
            </a:r>
          </a:p>
          <a:p>
            <a:pPr algn="ctr"/>
            <a:r>
              <a:rPr lang="en-US" sz="2600" dirty="0" smtClean="0">
                <a:latin typeface="Times New Roman" pitchFamily="18" charset="0"/>
                <a:cs typeface="Times New Roman" pitchFamily="18" charset="0"/>
              </a:rPr>
              <a:t>How older patients are different from all other patients</a:t>
            </a:r>
            <a:endParaRPr lang="es-MX" sz="2600" dirty="0">
              <a:latin typeface="Times New Roman" pitchFamily="18" charset="0"/>
              <a:cs typeface="Times New Roman" pitchFamily="18" charset="0"/>
            </a:endParaRPr>
          </a:p>
        </p:txBody>
      </p:sp>
      <p:cxnSp>
        <p:nvCxnSpPr>
          <p:cNvPr id="5" name="4 Conector recto"/>
          <p:cNvCxnSpPr/>
          <p:nvPr/>
        </p:nvCxnSpPr>
        <p:spPr>
          <a:xfrm>
            <a:off x="1198180" y="1434677"/>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9" descr="cardioe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78525" y="3193148"/>
            <a:ext cx="2771775" cy="3403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6 Imagen" descr="Imagen.jpg"/>
          <p:cNvPicPr>
            <a:picLocks noChangeAspect="1"/>
          </p:cNvPicPr>
          <p:nvPr/>
        </p:nvPicPr>
        <p:blipFill>
          <a:blip r:embed="rId4" cstate="print"/>
          <a:stretch>
            <a:fillRect/>
          </a:stretch>
        </p:blipFill>
        <p:spPr>
          <a:xfrm>
            <a:off x="6226628" y="4438194"/>
            <a:ext cx="2917371" cy="23762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61951" y="1436626"/>
            <a:ext cx="3962399" cy="4381499"/>
          </a:xfrm>
        </p:spPr>
        <p:txBody>
          <a:bodyPr>
            <a:normAutofit fontScale="92500"/>
          </a:bodyPr>
          <a:lstStyle/>
          <a:p>
            <a:pPr eaLnBrk="1" hangingPunct="1">
              <a:buClr>
                <a:srgbClr val="339933"/>
              </a:buClr>
              <a:buFont typeface="Wingdings" pitchFamily="2" charset="2"/>
              <a:buChar char="§"/>
            </a:pPr>
            <a:r>
              <a:rPr lang="en-US" sz="2600" b="1" dirty="0" smtClean="0"/>
              <a:t>Examples of </a:t>
            </a:r>
            <a:r>
              <a:rPr lang="en-US" sz="2600" b="1" dirty="0" smtClean="0">
                <a:solidFill>
                  <a:srgbClr val="FF0000"/>
                </a:solidFill>
              </a:rPr>
              <a:t>universal </a:t>
            </a:r>
            <a:r>
              <a:rPr lang="en-US" sz="2600" b="1" dirty="0" smtClean="0"/>
              <a:t>changes</a:t>
            </a:r>
          </a:p>
          <a:p>
            <a:pPr lvl="2"/>
            <a:r>
              <a:rPr lang="en-US" dirty="0" smtClean="0"/>
              <a:t>Decreased night vision</a:t>
            </a:r>
          </a:p>
          <a:p>
            <a:pPr lvl="2"/>
            <a:r>
              <a:rPr lang="en-US" dirty="0" smtClean="0"/>
              <a:t>Decreased muscle mass</a:t>
            </a:r>
          </a:p>
          <a:p>
            <a:pPr lvl="2"/>
            <a:r>
              <a:rPr lang="en-US" dirty="0" smtClean="0"/>
              <a:t>Loss of hair pigment</a:t>
            </a:r>
          </a:p>
          <a:p>
            <a:pPr lvl="2"/>
            <a:r>
              <a:rPr lang="en-US" dirty="0" smtClean="0"/>
              <a:t>Decreased lung vital capacity</a:t>
            </a:r>
          </a:p>
          <a:p>
            <a:pPr lvl="2"/>
            <a:r>
              <a:rPr lang="en-US" dirty="0" smtClean="0"/>
              <a:t>Decreased height</a:t>
            </a:r>
          </a:p>
          <a:p>
            <a:pPr lvl="2"/>
            <a:r>
              <a:rPr lang="en-US" dirty="0" smtClean="0"/>
              <a:t>Decreased gait speed</a:t>
            </a:r>
          </a:p>
        </p:txBody>
      </p:sp>
      <p:cxnSp>
        <p:nvCxnSpPr>
          <p:cNvPr id="4" name="3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0" y="226984"/>
            <a:ext cx="9144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Physiologic Changes Associated with Aging</a:t>
            </a:r>
            <a:endParaRPr lang="es-MX" sz="2800" dirty="0">
              <a:latin typeface="Times New Roman" pitchFamily="18" charset="0"/>
              <a:cs typeface="Times New Roman" pitchFamily="18" charset="0"/>
            </a:endParaRPr>
          </a:p>
        </p:txBody>
      </p:sp>
      <p:sp>
        <p:nvSpPr>
          <p:cNvPr id="6" name="Rectangle 3"/>
          <p:cNvSpPr txBox="1">
            <a:spLocks noChangeArrowheads="1"/>
          </p:cNvSpPr>
          <p:nvPr/>
        </p:nvSpPr>
        <p:spPr>
          <a:xfrm>
            <a:off x="4914900" y="1436626"/>
            <a:ext cx="3733800" cy="4525963"/>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
                <a:srgbClr val="339933"/>
              </a:buClr>
              <a:buSzTx/>
              <a:buFont typeface="Wingdings" pitchFamily="2" charset="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Examples of changes (including diseases) </a:t>
            </a:r>
            <a:r>
              <a:rPr kumimoji="0" lang="en-US" sz="2600" b="1" i="0" u="none" strike="noStrike" kern="1200" cap="none" spc="0" normalizeH="0" baseline="0" noProof="0" dirty="0" smtClean="0">
                <a:ln>
                  <a:noFill/>
                </a:ln>
                <a:solidFill>
                  <a:srgbClr val="FF0000"/>
                </a:solidFill>
                <a:effectLst/>
                <a:uLnTx/>
                <a:uFillTx/>
                <a:latin typeface="+mn-lt"/>
                <a:ea typeface="+mn-ea"/>
                <a:cs typeface="+mn-cs"/>
              </a:rPr>
              <a:t>not universal</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evitable,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Hearing loss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Macular degeneration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Hypertension</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Heart disease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Cancer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Parkinson’s disease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Dementia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8" name="7 Conector recto"/>
          <p:cNvCxnSpPr/>
          <p:nvPr/>
        </p:nvCxnSpPr>
        <p:spPr>
          <a:xfrm>
            <a:off x="4638222" y="958854"/>
            <a:ext cx="0" cy="516255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 1.jpg"/>
          <p:cNvPicPr>
            <a:picLocks noChangeAspect="1"/>
          </p:cNvPicPr>
          <p:nvPr/>
        </p:nvPicPr>
        <p:blipFill>
          <a:blip r:embed="rId2" cstate="print"/>
          <a:stretch>
            <a:fillRect/>
          </a:stretch>
        </p:blipFill>
        <p:spPr>
          <a:xfrm>
            <a:off x="1628702" y="0"/>
            <a:ext cx="5886595" cy="6858000"/>
          </a:xfrm>
          <a:prstGeom prst="rect">
            <a:avLst/>
          </a:prstGeom>
        </p:spPr>
      </p:pic>
      <p:sp>
        <p:nvSpPr>
          <p:cNvPr id="5" name="4 CuadroTexto"/>
          <p:cNvSpPr txBox="1"/>
          <p:nvPr/>
        </p:nvSpPr>
        <p:spPr>
          <a:xfrm>
            <a:off x="215056" y="674342"/>
            <a:ext cx="1396768" cy="738664"/>
          </a:xfrm>
          <a:prstGeom prst="rect">
            <a:avLst/>
          </a:prstGeom>
          <a:noFill/>
        </p:spPr>
        <p:txBody>
          <a:bodyPr wrap="square" rtlCol="0">
            <a:spAutoFit/>
          </a:bodyPr>
          <a:lstStyle/>
          <a:p>
            <a:pPr algn="ctr"/>
            <a:r>
              <a:rPr lang="es-MX" sz="1400" b="1" dirty="0" err="1" smtClean="0"/>
              <a:t>Velocity</a:t>
            </a:r>
            <a:r>
              <a:rPr lang="es-MX" sz="1400" b="1" dirty="0" smtClean="0"/>
              <a:t> of </a:t>
            </a:r>
            <a:r>
              <a:rPr lang="es-MX" sz="1400" b="1" dirty="0" err="1" smtClean="0"/>
              <a:t>nerve</a:t>
            </a:r>
            <a:r>
              <a:rPr lang="es-MX" sz="1400" b="1" dirty="0" smtClean="0"/>
              <a:t> impulse 90%</a:t>
            </a:r>
            <a:endParaRPr lang="es-MX" sz="1400" b="1" dirty="0"/>
          </a:p>
        </p:txBody>
      </p:sp>
      <p:sp>
        <p:nvSpPr>
          <p:cNvPr id="6" name="5 CuadroTexto"/>
          <p:cNvSpPr txBox="1"/>
          <p:nvPr/>
        </p:nvSpPr>
        <p:spPr>
          <a:xfrm>
            <a:off x="219967" y="2212066"/>
            <a:ext cx="1524001" cy="738664"/>
          </a:xfrm>
          <a:prstGeom prst="rect">
            <a:avLst/>
          </a:prstGeom>
          <a:noFill/>
        </p:spPr>
        <p:txBody>
          <a:bodyPr wrap="square" rtlCol="0">
            <a:spAutoFit/>
          </a:bodyPr>
          <a:lstStyle/>
          <a:p>
            <a:pPr algn="ctr"/>
            <a:r>
              <a:rPr lang="es-ES" sz="1400" b="1" dirty="0" smtClean="0"/>
              <a:t>Glomerular </a:t>
            </a:r>
            <a:r>
              <a:rPr lang="es-ES" sz="1400" b="1" dirty="0" err="1" smtClean="0"/>
              <a:t>filtration</a:t>
            </a:r>
            <a:r>
              <a:rPr lang="es-ES" sz="1400" b="1" dirty="0" smtClean="0"/>
              <a:t> </a:t>
            </a:r>
            <a:r>
              <a:rPr lang="es-ES" sz="1400" b="1" dirty="0" err="1" smtClean="0"/>
              <a:t>rate</a:t>
            </a:r>
            <a:endParaRPr lang="es-ES" sz="1400" b="1" dirty="0" smtClean="0"/>
          </a:p>
          <a:p>
            <a:pPr algn="ctr"/>
            <a:r>
              <a:rPr lang="es-ES" sz="1400" b="1" dirty="0" smtClean="0"/>
              <a:t> 69%</a:t>
            </a:r>
            <a:endParaRPr lang="es-MX" sz="1400" b="1" dirty="0"/>
          </a:p>
        </p:txBody>
      </p:sp>
      <p:sp>
        <p:nvSpPr>
          <p:cNvPr id="7" name="6 CuadroTexto"/>
          <p:cNvSpPr txBox="1"/>
          <p:nvPr/>
        </p:nvSpPr>
        <p:spPr>
          <a:xfrm>
            <a:off x="157094" y="3684131"/>
            <a:ext cx="1607748" cy="523220"/>
          </a:xfrm>
          <a:prstGeom prst="rect">
            <a:avLst/>
          </a:prstGeom>
          <a:noFill/>
        </p:spPr>
        <p:txBody>
          <a:bodyPr wrap="none" rtlCol="0">
            <a:spAutoFit/>
          </a:bodyPr>
          <a:lstStyle/>
          <a:p>
            <a:pPr algn="ctr"/>
            <a:r>
              <a:rPr lang="es-MX" sz="1400" b="1" dirty="0" err="1" smtClean="0"/>
              <a:t>Hepatic</a:t>
            </a:r>
            <a:r>
              <a:rPr lang="es-MX" sz="1400" b="1" dirty="0" smtClean="0"/>
              <a:t>  </a:t>
            </a:r>
            <a:r>
              <a:rPr lang="es-MX" sz="1400" b="1" dirty="0" err="1" smtClean="0"/>
              <a:t>Blod</a:t>
            </a:r>
            <a:r>
              <a:rPr lang="es-MX" sz="1400" b="1" dirty="0" smtClean="0"/>
              <a:t> </a:t>
            </a:r>
            <a:r>
              <a:rPr lang="es-MX" sz="1400" b="1" dirty="0" err="1" smtClean="0"/>
              <a:t>Flow</a:t>
            </a:r>
            <a:r>
              <a:rPr lang="es-MX" sz="1400" b="1" dirty="0" smtClean="0"/>
              <a:t> </a:t>
            </a:r>
          </a:p>
          <a:p>
            <a:pPr algn="ctr"/>
            <a:r>
              <a:rPr lang="es-MX" sz="1400" b="1" dirty="0" smtClean="0"/>
              <a:t>50%</a:t>
            </a:r>
            <a:endParaRPr lang="es-MX" sz="1400" b="1" dirty="0"/>
          </a:p>
        </p:txBody>
      </p:sp>
      <p:sp>
        <p:nvSpPr>
          <p:cNvPr id="8" name="7 CuadroTexto"/>
          <p:cNvSpPr txBox="1"/>
          <p:nvPr/>
        </p:nvSpPr>
        <p:spPr>
          <a:xfrm>
            <a:off x="423185" y="5077795"/>
            <a:ext cx="1090427" cy="523220"/>
          </a:xfrm>
          <a:prstGeom prst="rect">
            <a:avLst/>
          </a:prstGeom>
          <a:noFill/>
        </p:spPr>
        <p:txBody>
          <a:bodyPr wrap="none" rtlCol="0">
            <a:spAutoFit/>
          </a:bodyPr>
          <a:lstStyle/>
          <a:p>
            <a:pPr algn="ctr"/>
            <a:r>
              <a:rPr lang="es-MX" sz="1400" b="1" dirty="0" err="1" smtClean="0"/>
              <a:t>Liver</a:t>
            </a:r>
            <a:r>
              <a:rPr lang="es-MX" sz="1400" b="1" dirty="0" smtClean="0"/>
              <a:t> </a:t>
            </a:r>
            <a:r>
              <a:rPr lang="es-MX" sz="1400" b="1" dirty="0" err="1" smtClean="0"/>
              <a:t>weight</a:t>
            </a:r>
            <a:endParaRPr lang="es-MX" sz="1400" b="1" dirty="0" smtClean="0"/>
          </a:p>
          <a:p>
            <a:pPr algn="ctr"/>
            <a:r>
              <a:rPr lang="es-MX" sz="1400" b="1" dirty="0" smtClean="0"/>
              <a:t> 65%</a:t>
            </a:r>
            <a:endParaRPr lang="es-MX" sz="1400" b="1" dirty="0"/>
          </a:p>
        </p:txBody>
      </p:sp>
      <p:sp>
        <p:nvSpPr>
          <p:cNvPr id="9" name="8 CuadroTexto"/>
          <p:cNvSpPr txBox="1"/>
          <p:nvPr/>
        </p:nvSpPr>
        <p:spPr>
          <a:xfrm>
            <a:off x="7343724" y="410876"/>
            <a:ext cx="1772344" cy="954107"/>
          </a:xfrm>
          <a:prstGeom prst="rect">
            <a:avLst/>
          </a:prstGeom>
          <a:noFill/>
        </p:spPr>
        <p:txBody>
          <a:bodyPr wrap="none" rtlCol="0">
            <a:spAutoFit/>
          </a:bodyPr>
          <a:lstStyle/>
          <a:p>
            <a:pPr algn="ctr"/>
            <a:r>
              <a:rPr lang="es-ES" sz="1400" b="1" dirty="0" err="1" smtClean="0"/>
              <a:t>Weight</a:t>
            </a:r>
            <a:r>
              <a:rPr lang="es-ES" sz="1400" b="1" dirty="0" smtClean="0"/>
              <a:t> of </a:t>
            </a:r>
            <a:r>
              <a:rPr lang="es-ES" sz="1400" b="1" dirty="0" err="1" smtClean="0"/>
              <a:t>brain</a:t>
            </a:r>
            <a:r>
              <a:rPr lang="es-ES" sz="1400" b="1" dirty="0" smtClean="0"/>
              <a:t> </a:t>
            </a:r>
          </a:p>
          <a:p>
            <a:pPr algn="ctr"/>
            <a:r>
              <a:rPr lang="es-ES" sz="1400" b="1" dirty="0" smtClean="0"/>
              <a:t>56%</a:t>
            </a:r>
          </a:p>
          <a:p>
            <a:pPr algn="ctr"/>
            <a:r>
              <a:rPr lang="es-ES" sz="1400" b="1" dirty="0" err="1" smtClean="0"/>
              <a:t>Blood</a:t>
            </a:r>
            <a:r>
              <a:rPr lang="es-ES" sz="1400" b="1" dirty="0" smtClean="0"/>
              <a:t> </a:t>
            </a:r>
            <a:r>
              <a:rPr lang="es-ES" sz="1400" b="1" dirty="0" err="1" smtClean="0"/>
              <a:t>supply</a:t>
            </a:r>
            <a:r>
              <a:rPr lang="es-ES" sz="1400" b="1" dirty="0" smtClean="0"/>
              <a:t> </a:t>
            </a:r>
            <a:r>
              <a:rPr lang="es-ES" sz="1400" b="1" dirty="0" err="1" smtClean="0"/>
              <a:t>to</a:t>
            </a:r>
            <a:r>
              <a:rPr lang="es-ES" sz="1400" b="1" dirty="0" smtClean="0"/>
              <a:t> </a:t>
            </a:r>
            <a:r>
              <a:rPr lang="es-ES" sz="1400" b="1" dirty="0" err="1" smtClean="0"/>
              <a:t>brain</a:t>
            </a:r>
            <a:endParaRPr lang="es-ES" sz="1400" b="1" dirty="0" smtClean="0"/>
          </a:p>
          <a:p>
            <a:pPr algn="ctr"/>
            <a:r>
              <a:rPr lang="es-ES" sz="1400" b="1" dirty="0" smtClean="0"/>
              <a:t> 80%</a:t>
            </a:r>
            <a:endParaRPr lang="es-MX" sz="1400" b="1" dirty="0"/>
          </a:p>
        </p:txBody>
      </p:sp>
      <p:sp>
        <p:nvSpPr>
          <p:cNvPr id="10" name="9 CuadroTexto"/>
          <p:cNvSpPr txBox="1"/>
          <p:nvPr/>
        </p:nvSpPr>
        <p:spPr>
          <a:xfrm>
            <a:off x="7583104" y="2167202"/>
            <a:ext cx="1119474" cy="523220"/>
          </a:xfrm>
          <a:prstGeom prst="rect">
            <a:avLst/>
          </a:prstGeom>
          <a:noFill/>
        </p:spPr>
        <p:txBody>
          <a:bodyPr wrap="none" rtlCol="0">
            <a:spAutoFit/>
          </a:bodyPr>
          <a:lstStyle/>
          <a:p>
            <a:pPr algn="ctr"/>
            <a:r>
              <a:rPr lang="es-MX" sz="1400" b="1" dirty="0" err="1" smtClean="0"/>
              <a:t>Metabolism</a:t>
            </a:r>
            <a:r>
              <a:rPr lang="es-MX" sz="1400" b="1" dirty="0" smtClean="0"/>
              <a:t> </a:t>
            </a:r>
          </a:p>
          <a:p>
            <a:pPr algn="ctr"/>
            <a:r>
              <a:rPr lang="es-MX" sz="1400" b="1" dirty="0" smtClean="0"/>
              <a:t>65%</a:t>
            </a:r>
            <a:endParaRPr lang="es-MX" sz="1400" b="1" dirty="0"/>
          </a:p>
        </p:txBody>
      </p:sp>
      <p:sp>
        <p:nvSpPr>
          <p:cNvPr id="11" name="10 CuadroTexto"/>
          <p:cNvSpPr txBox="1"/>
          <p:nvPr/>
        </p:nvSpPr>
        <p:spPr>
          <a:xfrm>
            <a:off x="7542865" y="3653134"/>
            <a:ext cx="1223860" cy="523220"/>
          </a:xfrm>
          <a:prstGeom prst="rect">
            <a:avLst/>
          </a:prstGeom>
          <a:noFill/>
        </p:spPr>
        <p:txBody>
          <a:bodyPr wrap="none" rtlCol="0">
            <a:spAutoFit/>
          </a:bodyPr>
          <a:lstStyle/>
          <a:p>
            <a:pPr algn="ctr"/>
            <a:r>
              <a:rPr lang="es-MX" sz="1400" b="1" dirty="0" smtClean="0"/>
              <a:t>Vital </a:t>
            </a:r>
            <a:r>
              <a:rPr lang="es-MX" sz="1400" b="1" dirty="0" err="1" smtClean="0"/>
              <a:t>capacity</a:t>
            </a:r>
            <a:r>
              <a:rPr lang="es-MX" sz="1400" b="1" dirty="0" smtClean="0"/>
              <a:t> </a:t>
            </a:r>
          </a:p>
          <a:p>
            <a:pPr algn="ctr"/>
            <a:r>
              <a:rPr lang="es-MX" sz="1400" b="1" dirty="0" smtClean="0"/>
              <a:t>56%</a:t>
            </a:r>
            <a:endParaRPr lang="es-MX" sz="1400" b="1" dirty="0"/>
          </a:p>
        </p:txBody>
      </p:sp>
      <p:sp>
        <p:nvSpPr>
          <p:cNvPr id="12" name="11 CuadroTexto"/>
          <p:cNvSpPr txBox="1"/>
          <p:nvPr/>
        </p:nvSpPr>
        <p:spPr>
          <a:xfrm>
            <a:off x="7458852" y="5031301"/>
            <a:ext cx="1393330" cy="738664"/>
          </a:xfrm>
          <a:prstGeom prst="rect">
            <a:avLst/>
          </a:prstGeom>
          <a:noFill/>
        </p:spPr>
        <p:txBody>
          <a:bodyPr wrap="none" rtlCol="0">
            <a:spAutoFit/>
          </a:bodyPr>
          <a:lstStyle/>
          <a:p>
            <a:pPr algn="ctr"/>
            <a:r>
              <a:rPr lang="es-MX" sz="1400" b="1" dirty="0" smtClean="0"/>
              <a:t>Output of </a:t>
            </a:r>
            <a:r>
              <a:rPr lang="es-MX" sz="1400" b="1" dirty="0" err="1" smtClean="0"/>
              <a:t>heart</a:t>
            </a:r>
            <a:r>
              <a:rPr lang="es-MX" sz="1400" b="1" dirty="0" smtClean="0"/>
              <a:t> </a:t>
            </a:r>
          </a:p>
          <a:p>
            <a:pPr algn="ctr"/>
            <a:r>
              <a:rPr lang="es-MX" sz="1400" b="1" dirty="0" smtClean="0"/>
              <a:t>as </a:t>
            </a:r>
            <a:r>
              <a:rPr lang="es-MX" sz="1400" b="1" dirty="0" err="1" smtClean="0"/>
              <a:t>rest</a:t>
            </a:r>
            <a:r>
              <a:rPr lang="es-MX" sz="1400" b="1" dirty="0" smtClean="0"/>
              <a:t> </a:t>
            </a:r>
          </a:p>
          <a:p>
            <a:pPr algn="ctr"/>
            <a:r>
              <a:rPr lang="es-MX" sz="1400" b="1" dirty="0" smtClean="0"/>
              <a:t>70%</a:t>
            </a:r>
            <a:endParaRPr lang="es-MX" sz="1400" b="1" dirty="0"/>
          </a:p>
        </p:txBody>
      </p:sp>
      <p:sp>
        <p:nvSpPr>
          <p:cNvPr id="13" name="12 CuadroTexto"/>
          <p:cNvSpPr txBox="1"/>
          <p:nvPr/>
        </p:nvSpPr>
        <p:spPr>
          <a:xfrm>
            <a:off x="2331912" y="5884750"/>
            <a:ext cx="4614319" cy="1169551"/>
          </a:xfrm>
          <a:prstGeom prst="rect">
            <a:avLst/>
          </a:prstGeom>
          <a:noFill/>
        </p:spPr>
        <p:txBody>
          <a:bodyPr wrap="square" rtlCol="0">
            <a:spAutoFit/>
          </a:bodyPr>
          <a:lstStyle/>
          <a:p>
            <a:pPr algn="ctr"/>
            <a:r>
              <a:rPr lang="es-ES" sz="1400" b="1" dirty="0" smtClean="0"/>
              <a:t>LOSS OF STRUCTURE AND FUNCTION IN AGING</a:t>
            </a:r>
          </a:p>
          <a:p>
            <a:r>
              <a:rPr lang="es-ES" sz="1400" b="1" dirty="0" smtClean="0"/>
              <a:t>Figures </a:t>
            </a:r>
            <a:r>
              <a:rPr lang="es-ES" sz="1400" b="1" dirty="0" err="1" smtClean="0"/>
              <a:t>represent</a:t>
            </a:r>
            <a:r>
              <a:rPr lang="es-ES" sz="1400" b="1" dirty="0" smtClean="0"/>
              <a:t> </a:t>
            </a:r>
            <a:r>
              <a:rPr lang="es-ES" sz="1400" b="1" dirty="0" err="1" smtClean="0"/>
              <a:t>percentage</a:t>
            </a:r>
            <a:r>
              <a:rPr lang="es-ES" sz="1400" b="1" dirty="0" smtClean="0"/>
              <a:t> of a </a:t>
            </a:r>
            <a:r>
              <a:rPr lang="es-ES" sz="1400" b="1" dirty="0" err="1" smtClean="0"/>
              <a:t>given</a:t>
            </a:r>
            <a:r>
              <a:rPr lang="es-ES" sz="1400" b="1" dirty="0" smtClean="0"/>
              <a:t> </a:t>
            </a:r>
            <a:r>
              <a:rPr lang="es-ES" sz="1400" b="1" dirty="0" err="1" smtClean="0"/>
              <a:t>function</a:t>
            </a:r>
            <a:r>
              <a:rPr lang="es-ES" sz="1400" b="1" dirty="0" smtClean="0"/>
              <a:t> </a:t>
            </a:r>
            <a:r>
              <a:rPr lang="es-ES" sz="1400" b="1" dirty="0" err="1" smtClean="0"/>
              <a:t>remaining</a:t>
            </a:r>
            <a:r>
              <a:rPr lang="es-ES" sz="1400" b="1" dirty="0" smtClean="0"/>
              <a:t> in </a:t>
            </a:r>
            <a:r>
              <a:rPr lang="es-ES" sz="1400" b="1" dirty="0" err="1" smtClean="0"/>
              <a:t>an</a:t>
            </a:r>
            <a:r>
              <a:rPr lang="es-ES" sz="1400" b="1" dirty="0" smtClean="0"/>
              <a:t> </a:t>
            </a:r>
            <a:r>
              <a:rPr lang="es-ES" sz="1400" b="1" dirty="0" err="1" smtClean="0"/>
              <a:t>average</a:t>
            </a:r>
            <a:r>
              <a:rPr lang="es-ES" sz="1400" b="1" dirty="0" smtClean="0"/>
              <a:t> 75-year-old </a:t>
            </a:r>
            <a:r>
              <a:rPr lang="es-ES" sz="1400" b="1" dirty="0" err="1" smtClean="0"/>
              <a:t>man</a:t>
            </a:r>
            <a:r>
              <a:rPr lang="es-ES" sz="1400" b="1" dirty="0" smtClean="0"/>
              <a:t> </a:t>
            </a:r>
            <a:r>
              <a:rPr lang="es-ES" sz="1400" b="1" dirty="0" err="1" smtClean="0"/>
              <a:t>compared</a:t>
            </a:r>
            <a:r>
              <a:rPr lang="es-ES" sz="1400" b="1" dirty="0" smtClean="0"/>
              <a:t> </a:t>
            </a:r>
            <a:r>
              <a:rPr lang="es-ES" sz="1400" b="1" dirty="0" err="1" smtClean="0"/>
              <a:t>with</a:t>
            </a:r>
            <a:r>
              <a:rPr lang="es-ES" sz="1400" b="1" dirty="0" smtClean="0"/>
              <a:t> </a:t>
            </a:r>
            <a:r>
              <a:rPr lang="es-ES" sz="1400" b="1" dirty="0" err="1" smtClean="0"/>
              <a:t>that</a:t>
            </a:r>
            <a:r>
              <a:rPr lang="es-ES" sz="1400" b="1" dirty="0" smtClean="0"/>
              <a:t> </a:t>
            </a:r>
            <a:r>
              <a:rPr lang="es-ES" sz="1400" b="1" dirty="0" err="1" smtClean="0"/>
              <a:t>found</a:t>
            </a:r>
            <a:r>
              <a:rPr lang="es-ES" sz="1400" b="1" dirty="0" smtClean="0"/>
              <a:t> in </a:t>
            </a:r>
            <a:r>
              <a:rPr lang="es-ES" sz="1400" b="1" dirty="0" err="1" smtClean="0"/>
              <a:t>an</a:t>
            </a:r>
            <a:r>
              <a:rPr lang="es-ES" sz="1400" b="1" dirty="0" smtClean="0"/>
              <a:t> </a:t>
            </a:r>
            <a:r>
              <a:rPr lang="es-ES" sz="1400" b="1" dirty="0" err="1" smtClean="0"/>
              <a:t>average</a:t>
            </a:r>
            <a:r>
              <a:rPr lang="es-ES" sz="1400" b="1" dirty="0" smtClean="0"/>
              <a:t> 30-year-old </a:t>
            </a:r>
            <a:r>
              <a:rPr lang="es-ES" sz="1400" b="1" dirty="0" err="1" smtClean="0"/>
              <a:t>man</a:t>
            </a:r>
            <a:r>
              <a:rPr lang="es-ES" sz="1400" b="1" dirty="0" smtClean="0"/>
              <a:t>, </a:t>
            </a:r>
            <a:r>
              <a:rPr lang="es-ES" sz="1400" b="1" dirty="0" err="1" smtClean="0"/>
              <a:t>the</a:t>
            </a:r>
            <a:r>
              <a:rPr lang="es-ES" sz="1400" b="1" dirty="0" smtClean="0"/>
              <a:t> </a:t>
            </a:r>
            <a:r>
              <a:rPr lang="es-ES" sz="1400" b="1" dirty="0" err="1" smtClean="0"/>
              <a:t>latter</a:t>
            </a:r>
            <a:r>
              <a:rPr lang="es-ES" sz="1400" b="1" dirty="0" smtClean="0"/>
              <a:t> </a:t>
            </a:r>
            <a:r>
              <a:rPr lang="es-ES" sz="1400" b="1" dirty="0" err="1" smtClean="0"/>
              <a:t>value</a:t>
            </a:r>
            <a:r>
              <a:rPr lang="es-ES" sz="1400" b="1" dirty="0" smtClean="0"/>
              <a:t> </a:t>
            </a:r>
            <a:r>
              <a:rPr lang="es-ES" sz="1400" b="1" dirty="0" err="1" smtClean="0"/>
              <a:t>taken</a:t>
            </a:r>
            <a:r>
              <a:rPr lang="es-ES" sz="1400" b="1" dirty="0" smtClean="0"/>
              <a:t> as 100%.	</a:t>
            </a:r>
            <a:endParaRPr lang="es-MX"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966649" y="1600201"/>
            <a:ext cx="3436884" cy="3618185"/>
          </a:xfrm>
        </p:spPr>
        <p:txBody>
          <a:bodyPr>
            <a:normAutofit/>
          </a:bodyPr>
          <a:lstStyle/>
          <a:p>
            <a:pPr eaLnBrk="1" hangingPunct="1">
              <a:buClr>
                <a:srgbClr val="339933"/>
              </a:buClr>
              <a:buFont typeface="Wingdings" pitchFamily="2" charset="2"/>
              <a:buChar char="§"/>
            </a:pPr>
            <a:r>
              <a:rPr lang="en-US" sz="2800" dirty="0" smtClean="0"/>
              <a:t>Loss of income</a:t>
            </a:r>
          </a:p>
          <a:p>
            <a:pPr eaLnBrk="1" hangingPunct="1">
              <a:buClr>
                <a:srgbClr val="339933"/>
              </a:buClr>
              <a:buFont typeface="Wingdings" pitchFamily="2" charset="2"/>
              <a:buChar char="§"/>
            </a:pPr>
            <a:endParaRPr lang="en-US" sz="2800" dirty="0" smtClean="0"/>
          </a:p>
          <a:p>
            <a:pPr eaLnBrk="1" hangingPunct="1">
              <a:buClr>
                <a:srgbClr val="339933"/>
              </a:buClr>
              <a:buFont typeface="Wingdings" pitchFamily="2" charset="2"/>
              <a:buChar char="§"/>
            </a:pPr>
            <a:r>
              <a:rPr lang="en-US" sz="2800" dirty="0" smtClean="0"/>
              <a:t>Loss of close family</a:t>
            </a:r>
          </a:p>
          <a:p>
            <a:pPr eaLnBrk="1" hangingPunct="1">
              <a:buClr>
                <a:srgbClr val="339933"/>
              </a:buClr>
              <a:buFont typeface="Wingdings" pitchFamily="2" charset="2"/>
              <a:buChar char="§"/>
            </a:pPr>
            <a:endParaRPr lang="en-US" sz="2800" dirty="0" smtClean="0"/>
          </a:p>
          <a:p>
            <a:pPr eaLnBrk="1" hangingPunct="1">
              <a:buClr>
                <a:srgbClr val="339933"/>
              </a:buClr>
              <a:buFont typeface="Wingdings" pitchFamily="2" charset="2"/>
              <a:buChar char="§"/>
            </a:pPr>
            <a:r>
              <a:rPr lang="en-US" sz="2800" dirty="0" smtClean="0"/>
              <a:t>Loss of community</a:t>
            </a:r>
          </a:p>
          <a:p>
            <a:pPr eaLnBrk="1" hangingPunct="1">
              <a:buClr>
                <a:srgbClr val="339933"/>
              </a:buClr>
              <a:buFont typeface="Wingdings" pitchFamily="2" charset="2"/>
              <a:buChar char="§"/>
            </a:pPr>
            <a:endParaRPr lang="en-US" sz="2800" dirty="0" smtClean="0"/>
          </a:p>
          <a:p>
            <a:pPr eaLnBrk="1" hangingPunct="1">
              <a:buClr>
                <a:srgbClr val="339933"/>
              </a:buClr>
              <a:buFont typeface="Wingdings" pitchFamily="2" charset="2"/>
              <a:buChar char="§"/>
            </a:pPr>
            <a:r>
              <a:rPr lang="en-US" sz="2800" dirty="0" smtClean="0"/>
              <a:t>Social isolation</a:t>
            </a:r>
          </a:p>
        </p:txBody>
      </p:sp>
      <p:cxnSp>
        <p:nvCxnSpPr>
          <p:cNvPr id="4" name="3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0" y="212470"/>
            <a:ext cx="9144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Psycho-Social Problems More Common with Aging</a:t>
            </a:r>
            <a:endParaRPr lang="es-MX"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25214" y="1687284"/>
            <a:ext cx="7740869" cy="4525963"/>
          </a:xfrm>
        </p:spPr>
        <p:txBody>
          <a:bodyPr>
            <a:normAutofit/>
          </a:bodyPr>
          <a:lstStyle/>
          <a:p>
            <a:pPr eaLnBrk="1" hangingPunct="1">
              <a:buClr>
                <a:srgbClr val="339933"/>
              </a:buClr>
              <a:buFont typeface="Wingdings" pitchFamily="2" charset="2"/>
              <a:buChar char="§"/>
            </a:pPr>
            <a:r>
              <a:rPr lang="en-US" sz="2400" dirty="0" smtClean="0"/>
              <a:t>Most of the body’s organ systems have some degree of redundancy – for instance, there are more kidney cells than absolutely needed so that kidney function can continue even if cells are lost to disease or other insult</a:t>
            </a:r>
          </a:p>
          <a:p>
            <a:pPr eaLnBrk="1" hangingPunct="1">
              <a:buClr>
                <a:srgbClr val="339933"/>
              </a:buClr>
              <a:buFont typeface="Wingdings" pitchFamily="2" charset="2"/>
              <a:buChar char="§"/>
            </a:pPr>
            <a:endParaRPr lang="en-US" sz="2400" dirty="0" smtClean="0"/>
          </a:p>
          <a:p>
            <a:pPr eaLnBrk="1" hangingPunct="1">
              <a:buClr>
                <a:srgbClr val="339933"/>
              </a:buClr>
              <a:buFont typeface="Wingdings" pitchFamily="2" charset="2"/>
              <a:buChar char="§"/>
            </a:pPr>
            <a:r>
              <a:rPr lang="en-US" sz="2400" dirty="0" smtClean="0"/>
              <a:t>As people age, </a:t>
            </a:r>
            <a:r>
              <a:rPr lang="en-US" sz="2400" dirty="0" smtClean="0">
                <a:solidFill>
                  <a:srgbClr val="FF0000"/>
                </a:solidFill>
              </a:rPr>
              <a:t>functional reserve diminishes </a:t>
            </a:r>
            <a:r>
              <a:rPr lang="en-US" sz="2400" dirty="0" smtClean="0"/>
              <a:t>so that an acute insult can have much more severe consequences, whether it is in kidney function or cognitive function or even social function:</a:t>
            </a:r>
          </a:p>
          <a:p>
            <a:pPr eaLnBrk="1" hangingPunct="1">
              <a:buClr>
                <a:srgbClr val="339933"/>
              </a:buClr>
              <a:buFont typeface="Wingdings" pitchFamily="2" charset="2"/>
              <a:buChar char="§"/>
            </a:pPr>
            <a:endParaRPr lang="en-US" sz="2400" dirty="0"/>
          </a:p>
          <a:p>
            <a:pPr marL="0" indent="0" eaLnBrk="1" hangingPunct="1">
              <a:buClr>
                <a:srgbClr val="339933"/>
              </a:buClr>
              <a:buNone/>
            </a:pPr>
            <a:r>
              <a:rPr lang="en-US" sz="2400" dirty="0" smtClean="0"/>
              <a:t>          Geriatric Syndromes -- Frailty -- Functional Decline</a:t>
            </a:r>
          </a:p>
        </p:txBody>
      </p:sp>
      <p:cxnSp>
        <p:nvCxnSpPr>
          <p:cNvPr id="4" name="3 Conector recto"/>
          <p:cNvCxnSpPr/>
          <p:nvPr/>
        </p:nvCxnSpPr>
        <p:spPr>
          <a:xfrm>
            <a:off x="1198180" y="130788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0" y="226984"/>
            <a:ext cx="91440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Why we age differently?  </a:t>
            </a:r>
          </a:p>
          <a:p>
            <a:pPr algn="ctr"/>
            <a:r>
              <a:rPr lang="en-US" sz="2800" dirty="0" smtClean="0">
                <a:latin typeface="Times New Roman" pitchFamily="18" charset="0"/>
                <a:cs typeface="Times New Roman" pitchFamily="18" charset="0"/>
              </a:rPr>
              <a:t>Functional Reserve!</a:t>
            </a:r>
            <a:endParaRPr lang="es-MX"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2917" y="1704991"/>
            <a:ext cx="3470728" cy="4524315"/>
          </a:xfrm>
          <a:prstGeom prst="rect">
            <a:avLst/>
          </a:prstGeom>
        </p:spPr>
        <p:txBody>
          <a:bodyPr wrap="square">
            <a:spAutoFit/>
          </a:bodyPr>
          <a:lstStyle/>
          <a:p>
            <a:pPr marL="268288" indent="-268288">
              <a:buClr>
                <a:srgbClr val="339933"/>
              </a:buClr>
              <a:buFont typeface="Wingdings" pitchFamily="2" charset="2"/>
              <a:buChar char="§"/>
            </a:pPr>
            <a:r>
              <a:rPr lang="en-US" sz="2400" dirty="0" smtClean="0"/>
              <a:t> Common in the elderly</a:t>
            </a:r>
          </a:p>
          <a:p>
            <a:pPr marL="268288" indent="-268288">
              <a:buClr>
                <a:srgbClr val="339933"/>
              </a:buClr>
              <a:buFont typeface="Wingdings" pitchFamily="2" charset="2"/>
              <a:buChar char="§"/>
            </a:pPr>
            <a:endParaRPr lang="en-US" sz="2400" dirty="0" smtClean="0"/>
          </a:p>
          <a:p>
            <a:pPr marL="268288" indent="-268288">
              <a:buClr>
                <a:srgbClr val="339933"/>
              </a:buClr>
              <a:buFont typeface="Wingdings" pitchFamily="2" charset="2"/>
              <a:buChar char="§"/>
            </a:pPr>
            <a:r>
              <a:rPr lang="en-US" sz="2400" dirty="0" smtClean="0"/>
              <a:t> Typically:</a:t>
            </a:r>
          </a:p>
          <a:p>
            <a:pPr marL="268288" indent="-268288">
              <a:buClr>
                <a:srgbClr val="339933"/>
              </a:buClr>
              <a:buFont typeface="Wingdings" pitchFamily="2" charset="2"/>
              <a:buChar char="§"/>
            </a:pPr>
            <a:endParaRPr lang="en-US" sz="2400" dirty="0" smtClean="0"/>
          </a:p>
          <a:p>
            <a:pPr marL="725488" lvl="1" indent="-268288">
              <a:buClr>
                <a:srgbClr val="339933"/>
              </a:buClr>
              <a:buFont typeface="Wingdings" pitchFamily="2" charset="2"/>
              <a:buChar char="§"/>
            </a:pPr>
            <a:r>
              <a:rPr lang="en-US" sz="2400" dirty="0" smtClean="0"/>
              <a:t> </a:t>
            </a:r>
            <a:r>
              <a:rPr lang="en-US" sz="2400" dirty="0" err="1" smtClean="0"/>
              <a:t>Multifactorial</a:t>
            </a:r>
            <a:endParaRPr lang="en-US" sz="2400" dirty="0" smtClean="0"/>
          </a:p>
          <a:p>
            <a:pPr marL="725488" lvl="1" indent="-268288">
              <a:buClr>
                <a:srgbClr val="339933"/>
              </a:buClr>
              <a:buFont typeface="Wingdings" pitchFamily="2" charset="2"/>
              <a:buChar char="§"/>
            </a:pPr>
            <a:endParaRPr lang="en-US" sz="2400" dirty="0" smtClean="0"/>
          </a:p>
          <a:p>
            <a:pPr marL="725488" lvl="1" indent="-268288">
              <a:buClr>
                <a:srgbClr val="339933"/>
              </a:buClr>
              <a:buFont typeface="Wingdings" pitchFamily="2" charset="2"/>
              <a:buChar char="§"/>
            </a:pPr>
            <a:r>
              <a:rPr lang="en-US" sz="2400" dirty="0" smtClean="0"/>
              <a:t> Share risk factors</a:t>
            </a:r>
          </a:p>
          <a:p>
            <a:pPr marL="268288" indent="-268288">
              <a:buClr>
                <a:srgbClr val="339933"/>
              </a:buClr>
              <a:buFont typeface="Wingdings" pitchFamily="2" charset="2"/>
              <a:buChar char="§"/>
            </a:pPr>
            <a:endParaRPr lang="en-US" sz="2400" dirty="0" smtClean="0"/>
          </a:p>
          <a:p>
            <a:pPr marL="268288" indent="-268288">
              <a:buClr>
                <a:srgbClr val="339933"/>
              </a:buClr>
              <a:buFont typeface="Wingdings" pitchFamily="2" charset="2"/>
              <a:buChar char="§"/>
            </a:pPr>
            <a:r>
              <a:rPr lang="en-US" sz="2400" dirty="0" smtClean="0"/>
              <a:t> Linked with functional decline,  increasing frailty and poor health outcomes</a:t>
            </a:r>
            <a:endParaRPr lang="es-MX" sz="2400" dirty="0"/>
          </a:p>
        </p:txBody>
      </p:sp>
      <p:cxnSp>
        <p:nvCxnSpPr>
          <p:cNvPr id="3" name="2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0" y="212470"/>
            <a:ext cx="9144000" cy="523220"/>
          </a:xfrm>
          <a:prstGeom prst="rect">
            <a:avLst/>
          </a:prstGeom>
          <a:noFill/>
        </p:spPr>
        <p:txBody>
          <a:bodyPr wrap="square" rtlCol="0">
            <a:spAutoFit/>
          </a:bodyPr>
          <a:lstStyle/>
          <a:p>
            <a:pPr algn="ctr"/>
            <a:r>
              <a:rPr lang="es-MX" sz="2800" dirty="0" err="1" smtClean="0">
                <a:latin typeface="Times New Roman" pitchFamily="18" charset="0"/>
                <a:cs typeface="Times New Roman" pitchFamily="18" charset="0"/>
              </a:rPr>
              <a:t>Geriatric</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Syndromes</a:t>
            </a:r>
            <a:endParaRPr lang="es-MX" sz="2800" dirty="0">
              <a:latin typeface="Times New Roman" pitchFamily="18" charset="0"/>
              <a:cs typeface="Times New Roman" pitchFamily="18" charset="0"/>
            </a:endParaRPr>
          </a:p>
        </p:txBody>
      </p:sp>
      <p:sp>
        <p:nvSpPr>
          <p:cNvPr id="5" name="4 CuadroTexto"/>
          <p:cNvSpPr txBox="1"/>
          <p:nvPr/>
        </p:nvSpPr>
        <p:spPr>
          <a:xfrm>
            <a:off x="2305050" y="990601"/>
            <a:ext cx="4381500" cy="461665"/>
          </a:xfrm>
          <a:prstGeom prst="rect">
            <a:avLst/>
          </a:prstGeom>
          <a:solidFill>
            <a:srgbClr val="FF0000"/>
          </a:solidFill>
        </p:spPr>
        <p:txBody>
          <a:bodyPr wrap="square" rtlCol="0">
            <a:spAutoFit/>
          </a:bodyPr>
          <a:lstStyle/>
          <a:p>
            <a:pPr algn="ctr"/>
            <a:r>
              <a:rPr lang="en-US" sz="2400" b="1" dirty="0" smtClean="0">
                <a:solidFill>
                  <a:schemeClr val="bg1"/>
                </a:solidFill>
              </a:rPr>
              <a:t>Conditions, not diseases</a:t>
            </a:r>
            <a:endParaRPr lang="es-MX" sz="2400" b="1" dirty="0">
              <a:solidFill>
                <a:schemeClr val="bg1"/>
              </a:solidFill>
            </a:endParaRPr>
          </a:p>
        </p:txBody>
      </p:sp>
      <p:sp>
        <p:nvSpPr>
          <p:cNvPr id="6" name="Rectangle 3"/>
          <p:cNvSpPr txBox="1">
            <a:spLocks noChangeArrowheads="1"/>
          </p:cNvSpPr>
          <p:nvPr/>
        </p:nvSpPr>
        <p:spPr>
          <a:xfrm>
            <a:off x="5129048" y="1703326"/>
            <a:ext cx="3376323" cy="4690248"/>
          </a:xfrm>
          <a:prstGeom prst="rect">
            <a:avLst/>
          </a:prstGeom>
        </p:spPr>
        <p:txBody>
          <a:bodyPr>
            <a:normAutofit fontScale="92500" lnSpcReduction="10000"/>
          </a:bodyPr>
          <a:lstStyle/>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Sensory Impairment </a:t>
            </a:r>
          </a:p>
          <a:p>
            <a:pPr marL="800100" lvl="1" indent="-342900">
              <a:lnSpc>
                <a:spcPct val="80000"/>
              </a:lnSpc>
              <a:spcBef>
                <a:spcPct val="20000"/>
              </a:spcBef>
              <a:buClr>
                <a:srgbClr val="339933"/>
              </a:buClr>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(Visual and Hearing)</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Gait Impairment</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Falls</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Incontinence</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Dementia</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Depression</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Delirium</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Polypharmacy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Sleep Problems</a:t>
            </a: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39933"/>
              </a:buClr>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Pressure Ulcers</a:t>
            </a:r>
          </a:p>
        </p:txBody>
      </p:sp>
      <p:sp>
        <p:nvSpPr>
          <p:cNvPr id="7" name="6 Abrir llave"/>
          <p:cNvSpPr/>
          <p:nvPr/>
        </p:nvSpPr>
        <p:spPr>
          <a:xfrm flipH="1">
            <a:off x="4324350" y="1619250"/>
            <a:ext cx="533400" cy="4686300"/>
          </a:xfrm>
          <a:prstGeom prst="leftBrace">
            <a:avLst>
              <a:gd name="adj1" fmla="val 73639"/>
              <a:gd name="adj2" fmla="val 5071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5449" y="1162962"/>
            <a:ext cx="5638801" cy="5448300"/>
          </a:xfrm>
        </p:spPr>
        <p:txBody>
          <a:bodyPr>
            <a:noAutofit/>
          </a:bodyPr>
          <a:lstStyle/>
          <a:p>
            <a:pPr>
              <a:lnSpc>
                <a:spcPct val="150000"/>
              </a:lnSpc>
              <a:spcBef>
                <a:spcPts val="0"/>
              </a:spcBef>
              <a:buClr>
                <a:srgbClr val="339933"/>
              </a:buClr>
              <a:buFont typeface="Wingdings" pitchFamily="2" charset="2"/>
              <a:buChar char="§"/>
            </a:pPr>
            <a:r>
              <a:rPr lang="es-ES" sz="2800" dirty="0" err="1" smtClean="0"/>
              <a:t>Demographics</a:t>
            </a:r>
            <a:r>
              <a:rPr lang="es-ES" sz="2800" dirty="0" smtClean="0"/>
              <a:t>,</a:t>
            </a:r>
          </a:p>
          <a:p>
            <a:pPr>
              <a:lnSpc>
                <a:spcPct val="150000"/>
              </a:lnSpc>
              <a:spcBef>
                <a:spcPts val="0"/>
              </a:spcBef>
              <a:buClr>
                <a:srgbClr val="339933"/>
              </a:buClr>
              <a:buFont typeface="Wingdings" pitchFamily="2" charset="2"/>
              <a:buChar char="§"/>
            </a:pPr>
            <a:r>
              <a:rPr lang="es-ES" sz="2800" dirty="0" err="1" smtClean="0"/>
              <a:t>Epidemiological</a:t>
            </a:r>
            <a:r>
              <a:rPr lang="es-ES" sz="2800" dirty="0" smtClean="0"/>
              <a:t> </a:t>
            </a:r>
            <a:r>
              <a:rPr lang="es-ES" sz="2800" dirty="0" err="1" smtClean="0"/>
              <a:t>transition</a:t>
            </a:r>
            <a:endParaRPr lang="es-ES" sz="2800" dirty="0" smtClean="0"/>
          </a:p>
          <a:p>
            <a:pPr>
              <a:lnSpc>
                <a:spcPct val="150000"/>
              </a:lnSpc>
              <a:spcBef>
                <a:spcPts val="0"/>
              </a:spcBef>
              <a:buClr>
                <a:srgbClr val="339933"/>
              </a:buClr>
              <a:buFont typeface="Wingdings" pitchFamily="2" charset="2"/>
              <a:buChar char="§"/>
            </a:pPr>
            <a:r>
              <a:rPr lang="es-ES" sz="2800" dirty="0" err="1" smtClean="0"/>
              <a:t>Health</a:t>
            </a:r>
            <a:r>
              <a:rPr lang="es-ES" sz="2800" dirty="0" smtClean="0"/>
              <a:t> </a:t>
            </a:r>
            <a:r>
              <a:rPr lang="es-ES" sz="2800" dirty="0" err="1" smtClean="0"/>
              <a:t>services</a:t>
            </a:r>
            <a:r>
              <a:rPr lang="es-ES" sz="2800" dirty="0" smtClean="0"/>
              <a:t> </a:t>
            </a:r>
            <a:r>
              <a:rPr lang="es-ES" sz="2800" dirty="0" err="1" smtClean="0"/>
              <a:t>implications</a:t>
            </a:r>
            <a:endParaRPr lang="es-ES" sz="2800" dirty="0" smtClean="0"/>
          </a:p>
          <a:p>
            <a:pPr>
              <a:lnSpc>
                <a:spcPct val="150000"/>
              </a:lnSpc>
              <a:spcBef>
                <a:spcPts val="0"/>
              </a:spcBef>
              <a:buClr>
                <a:srgbClr val="339933"/>
              </a:buClr>
              <a:buFont typeface="Wingdings" pitchFamily="2" charset="2"/>
              <a:buChar char="§"/>
            </a:pPr>
            <a:r>
              <a:rPr lang="en-US" sz="2800" dirty="0">
                <a:cs typeface="Times New Roman" pitchFamily="18" charset="0"/>
              </a:rPr>
              <a:t>The Challenges of Aging </a:t>
            </a:r>
            <a:endParaRPr lang="en-US" sz="2800" dirty="0" smtClean="0">
              <a:cs typeface="Times New Roman" pitchFamily="18" charset="0"/>
            </a:endParaRPr>
          </a:p>
          <a:p>
            <a:pPr>
              <a:lnSpc>
                <a:spcPct val="150000"/>
              </a:lnSpc>
              <a:spcBef>
                <a:spcPts val="0"/>
              </a:spcBef>
              <a:buClr>
                <a:srgbClr val="339933"/>
              </a:buClr>
              <a:buFont typeface="Wingdings" pitchFamily="2" charset="2"/>
              <a:buChar char="§"/>
            </a:pPr>
            <a:r>
              <a:rPr lang="en-US" sz="2800" dirty="0" smtClean="0">
                <a:cs typeface="Times New Roman" pitchFamily="18" charset="0"/>
              </a:rPr>
              <a:t>Geriatric Syndromes</a:t>
            </a:r>
          </a:p>
          <a:p>
            <a:pPr>
              <a:lnSpc>
                <a:spcPct val="150000"/>
              </a:lnSpc>
              <a:spcBef>
                <a:spcPts val="0"/>
              </a:spcBef>
              <a:buClr>
                <a:srgbClr val="339933"/>
              </a:buClr>
              <a:buFont typeface="Wingdings" pitchFamily="2" charset="2"/>
              <a:buChar char="§"/>
            </a:pPr>
            <a:r>
              <a:rPr lang="en-US" sz="2800" dirty="0" smtClean="0">
                <a:cs typeface="Times New Roman" pitchFamily="18" charset="0"/>
              </a:rPr>
              <a:t>Frailty</a:t>
            </a:r>
          </a:p>
          <a:p>
            <a:pPr>
              <a:lnSpc>
                <a:spcPct val="150000"/>
              </a:lnSpc>
              <a:spcBef>
                <a:spcPts val="0"/>
              </a:spcBef>
              <a:buClr>
                <a:srgbClr val="339933"/>
              </a:buClr>
              <a:buFont typeface="Wingdings" pitchFamily="2" charset="2"/>
              <a:buChar char="§"/>
            </a:pPr>
            <a:r>
              <a:rPr lang="en-US" sz="2800" dirty="0">
                <a:cs typeface="Times New Roman" pitchFamily="18" charset="0"/>
              </a:rPr>
              <a:t>Activities of Daily </a:t>
            </a:r>
            <a:r>
              <a:rPr lang="en-US" sz="2800" dirty="0" smtClean="0">
                <a:cs typeface="Times New Roman" pitchFamily="18" charset="0"/>
              </a:rPr>
              <a:t>Living</a:t>
            </a:r>
          </a:p>
          <a:p>
            <a:pPr>
              <a:lnSpc>
                <a:spcPct val="150000"/>
              </a:lnSpc>
              <a:spcBef>
                <a:spcPts val="0"/>
              </a:spcBef>
              <a:buClr>
                <a:srgbClr val="339933"/>
              </a:buClr>
              <a:buFont typeface="Wingdings" pitchFamily="2" charset="2"/>
              <a:buChar char="§"/>
            </a:pPr>
            <a:r>
              <a:rPr lang="en-US" sz="2800" dirty="0" smtClean="0">
                <a:cs typeface="Times New Roman" pitchFamily="18" charset="0"/>
              </a:rPr>
              <a:t>Research on Aging: Top priorities</a:t>
            </a:r>
            <a:endParaRPr lang="es-ES" sz="2800" dirty="0"/>
          </a:p>
        </p:txBody>
      </p:sp>
      <p:cxnSp>
        <p:nvCxnSpPr>
          <p:cNvPr id="4" name="3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412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46073" y="1145981"/>
            <a:ext cx="7327882" cy="1754326"/>
          </a:xfrm>
          <a:prstGeom prst="rect">
            <a:avLst/>
          </a:prstGeom>
          <a:ln>
            <a:noFill/>
          </a:ln>
        </p:spPr>
        <p:txBody>
          <a:bodyPr wrap="square">
            <a:spAutoFit/>
          </a:bodyPr>
          <a:lstStyle/>
          <a:p>
            <a:r>
              <a:rPr lang="en-US" sz="2700" dirty="0" smtClean="0"/>
              <a:t>Biologic syndrome of decreased reserve and resistance to stressors, resulting from cumulative declines across multiple physiologic systems, and causing vulnerability to adverse outcomes.</a:t>
            </a:r>
            <a:endParaRPr lang="es-MX" sz="2700" dirty="0"/>
          </a:p>
        </p:txBody>
      </p:sp>
      <p:sp>
        <p:nvSpPr>
          <p:cNvPr id="7" name="6 Rectángulo"/>
          <p:cNvSpPr/>
          <p:nvPr/>
        </p:nvSpPr>
        <p:spPr>
          <a:xfrm>
            <a:off x="448331" y="6106282"/>
            <a:ext cx="6300192" cy="461665"/>
          </a:xfrm>
          <a:prstGeom prst="rect">
            <a:avLst/>
          </a:prstGeom>
        </p:spPr>
        <p:txBody>
          <a:bodyPr wrap="square">
            <a:spAutoFit/>
          </a:bodyPr>
          <a:lstStyle/>
          <a:p>
            <a:r>
              <a:rPr lang="es-MX" sz="1200" dirty="0" err="1" smtClean="0"/>
              <a:t>Fried</a:t>
            </a:r>
            <a:r>
              <a:rPr lang="es-MX" sz="1200" dirty="0" smtClean="0"/>
              <a:t> LP, </a:t>
            </a:r>
            <a:r>
              <a:rPr lang="es-MX" sz="1200" dirty="0" err="1" smtClean="0"/>
              <a:t>Tangen</a:t>
            </a:r>
            <a:r>
              <a:rPr lang="es-MX" sz="1200" dirty="0" smtClean="0"/>
              <a:t> CM, </a:t>
            </a:r>
            <a:r>
              <a:rPr lang="es-MX" sz="1200" dirty="0" err="1" smtClean="0"/>
              <a:t>Walston</a:t>
            </a:r>
            <a:r>
              <a:rPr lang="es-MX" sz="1200" dirty="0" smtClean="0"/>
              <a:t> J </a:t>
            </a:r>
            <a:r>
              <a:rPr lang="es-MX" sz="1200" i="1" dirty="0" smtClean="0"/>
              <a:t>et al. </a:t>
            </a:r>
            <a:r>
              <a:rPr lang="es-MX" sz="1200" i="1" dirty="0" err="1" smtClean="0"/>
              <a:t>Frailty</a:t>
            </a:r>
            <a:r>
              <a:rPr lang="es-MX" sz="1200" i="1" dirty="0" smtClean="0"/>
              <a:t> in </a:t>
            </a:r>
            <a:r>
              <a:rPr lang="es-MX" sz="1200" i="1" dirty="0" err="1" smtClean="0"/>
              <a:t>older</a:t>
            </a:r>
            <a:r>
              <a:rPr lang="es-MX" sz="1200" i="1" dirty="0" smtClean="0"/>
              <a:t> </a:t>
            </a:r>
            <a:r>
              <a:rPr lang="en-US" sz="1200" dirty="0" smtClean="0"/>
              <a:t>adults: evidence for a phenotype. </a:t>
            </a:r>
            <a:r>
              <a:rPr lang="en-US" sz="1200" i="1" dirty="0" smtClean="0"/>
              <a:t>J </a:t>
            </a:r>
            <a:r>
              <a:rPr lang="en-US" sz="1200" i="1" dirty="0" err="1" smtClean="0"/>
              <a:t>Gerontol</a:t>
            </a:r>
            <a:r>
              <a:rPr lang="en-US" sz="1200" i="1" dirty="0" smtClean="0"/>
              <a:t> A </a:t>
            </a:r>
            <a:r>
              <a:rPr lang="en-US" sz="1200" i="1" dirty="0" err="1" smtClean="0"/>
              <a:t>Biol</a:t>
            </a:r>
            <a:r>
              <a:rPr lang="en-US" sz="1200" i="1" dirty="0" smtClean="0"/>
              <a:t> </a:t>
            </a:r>
            <a:r>
              <a:rPr lang="en-US" sz="1200" i="1" dirty="0" err="1" smtClean="0"/>
              <a:t>Sci</a:t>
            </a:r>
            <a:r>
              <a:rPr lang="en-US" sz="1200" i="1" dirty="0" smtClean="0"/>
              <a:t> Med </a:t>
            </a:r>
            <a:r>
              <a:rPr lang="it-IT" sz="1200" i="1" dirty="0" smtClean="0"/>
              <a:t>Sci </a:t>
            </a:r>
            <a:r>
              <a:rPr lang="it-IT" sz="1200" dirty="0" smtClean="0"/>
              <a:t>2001; 56 (3): M146–M156.</a:t>
            </a:r>
          </a:p>
        </p:txBody>
      </p:sp>
      <p:sp>
        <p:nvSpPr>
          <p:cNvPr id="5" name="4 Rectángulo"/>
          <p:cNvSpPr/>
          <p:nvPr/>
        </p:nvSpPr>
        <p:spPr>
          <a:xfrm>
            <a:off x="0" y="216544"/>
            <a:ext cx="9144000" cy="523220"/>
          </a:xfrm>
          <a:prstGeom prst="rect">
            <a:avLst/>
          </a:prstGeom>
        </p:spPr>
        <p:txBody>
          <a:bodyPr wrap="square">
            <a:spAutoFit/>
          </a:bodyPr>
          <a:lstStyle/>
          <a:p>
            <a:pPr algn="ctr"/>
            <a:r>
              <a:rPr lang="en-US" sz="2800" dirty="0" smtClean="0">
                <a:latin typeface="Times New Roman" pitchFamily="18" charset="0"/>
                <a:cs typeface="Times New Roman" pitchFamily="18" charset="0"/>
              </a:rPr>
              <a:t>Frailty in Older Adults</a:t>
            </a:r>
            <a:endParaRPr lang="es-MX" sz="2800" dirty="0">
              <a:latin typeface="Times New Roman" pitchFamily="18" charset="0"/>
              <a:cs typeface="Times New Roman" pitchFamily="18" charset="0"/>
            </a:endParaRPr>
          </a:p>
        </p:txBody>
      </p:sp>
      <p:cxnSp>
        <p:nvCxnSpPr>
          <p:cNvPr id="9" name="8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3 Rectángulo"/>
          <p:cNvSpPr>
            <a:spLocks noChangeArrowheads="1"/>
          </p:cNvSpPr>
          <p:nvPr/>
        </p:nvSpPr>
        <p:spPr bwMode="auto">
          <a:xfrm>
            <a:off x="1182688" y="3857611"/>
            <a:ext cx="7424737" cy="1446550"/>
          </a:xfrm>
          <a:prstGeom prst="rect">
            <a:avLst/>
          </a:prstGeom>
          <a:noFill/>
          <a:ln w="9525">
            <a:noFill/>
            <a:miter lim="800000"/>
            <a:headEnd/>
            <a:tailEnd/>
          </a:ln>
        </p:spPr>
        <p:txBody>
          <a:bodyPr>
            <a:spAutoFit/>
          </a:bodyPr>
          <a:lstStyle/>
          <a:p>
            <a:pPr marL="268288" indent="-268288">
              <a:buClr>
                <a:srgbClr val="339933"/>
              </a:buClr>
              <a:buFont typeface="Wingdings" pitchFamily="2" charset="2"/>
              <a:buChar char="§"/>
            </a:pPr>
            <a:r>
              <a:rPr lang="es-MX" sz="2200" dirty="0" err="1" smtClean="0">
                <a:latin typeface="Calibri" pitchFamily="34" charset="0"/>
              </a:rPr>
              <a:t>It</a:t>
            </a:r>
            <a:r>
              <a:rPr lang="es-MX" sz="2200" dirty="0" smtClean="0">
                <a:latin typeface="Calibri" pitchFamily="34" charset="0"/>
              </a:rPr>
              <a:t> </a:t>
            </a:r>
            <a:r>
              <a:rPr lang="es-MX" sz="2200" dirty="0" err="1" smtClean="0">
                <a:latin typeface="Calibri" pitchFamily="34" charset="0"/>
              </a:rPr>
              <a:t>is</a:t>
            </a:r>
            <a:r>
              <a:rPr lang="es-MX" sz="2200" dirty="0" smtClean="0">
                <a:latin typeface="Calibri" pitchFamily="34" charset="0"/>
              </a:rPr>
              <a:t> </a:t>
            </a:r>
            <a:r>
              <a:rPr lang="es-MX" sz="2200" dirty="0" err="1" smtClean="0">
                <a:latin typeface="Calibri" pitchFamily="34" charset="0"/>
              </a:rPr>
              <a:t>progressive</a:t>
            </a:r>
            <a:r>
              <a:rPr lang="es-MX" sz="2200" dirty="0" smtClean="0">
                <a:latin typeface="Calibri" pitchFamily="34" charset="0"/>
              </a:rPr>
              <a:t>,</a:t>
            </a:r>
            <a:endParaRPr lang="es-MX" sz="2200" dirty="0">
              <a:latin typeface="Calibri" pitchFamily="34" charset="0"/>
            </a:endParaRPr>
          </a:p>
          <a:p>
            <a:pPr marL="268288" indent="-268288">
              <a:buClr>
                <a:srgbClr val="339933"/>
              </a:buClr>
              <a:buFont typeface="Wingdings" pitchFamily="2" charset="2"/>
              <a:buChar char="§"/>
            </a:pPr>
            <a:r>
              <a:rPr lang="es-MX" sz="2200" dirty="0" err="1" smtClean="0">
                <a:latin typeface="Calibri" pitchFamily="34" charset="0"/>
              </a:rPr>
              <a:t>Usually</a:t>
            </a:r>
            <a:r>
              <a:rPr lang="es-MX" sz="2200" dirty="0" smtClean="0">
                <a:latin typeface="Calibri" pitchFamily="34" charset="0"/>
              </a:rPr>
              <a:t> </a:t>
            </a:r>
            <a:r>
              <a:rPr lang="es-MX" sz="2200" dirty="0" err="1" smtClean="0">
                <a:latin typeface="Calibri" pitchFamily="34" charset="0"/>
              </a:rPr>
              <a:t>it</a:t>
            </a:r>
            <a:r>
              <a:rPr lang="es-MX" sz="2200" dirty="0" smtClean="0">
                <a:latin typeface="Calibri" pitchFamily="34" charset="0"/>
              </a:rPr>
              <a:t> </a:t>
            </a:r>
            <a:r>
              <a:rPr lang="es-MX" sz="2200" dirty="0" err="1" smtClean="0">
                <a:latin typeface="Calibri" pitchFamily="34" charset="0"/>
              </a:rPr>
              <a:t>is</a:t>
            </a:r>
            <a:r>
              <a:rPr lang="es-MX" sz="2200" dirty="0" smtClean="0">
                <a:latin typeface="Calibri" pitchFamily="34" charset="0"/>
              </a:rPr>
              <a:t> </a:t>
            </a:r>
            <a:r>
              <a:rPr lang="es-MX" sz="2200" dirty="0" err="1" smtClean="0">
                <a:latin typeface="Calibri" pitchFamily="34" charset="0"/>
              </a:rPr>
              <a:t>associated</a:t>
            </a:r>
            <a:r>
              <a:rPr lang="es-MX" sz="2200" dirty="0" smtClean="0">
                <a:latin typeface="Calibri" pitchFamily="34" charset="0"/>
              </a:rPr>
              <a:t> </a:t>
            </a:r>
            <a:r>
              <a:rPr lang="es-MX" sz="2200" dirty="0" err="1" smtClean="0">
                <a:latin typeface="Calibri" pitchFamily="34" charset="0"/>
              </a:rPr>
              <a:t>to</a:t>
            </a:r>
            <a:r>
              <a:rPr lang="es-MX" sz="2200" dirty="0" smtClean="0">
                <a:latin typeface="Calibri" pitchFamily="34" charset="0"/>
              </a:rPr>
              <a:t> </a:t>
            </a:r>
            <a:r>
              <a:rPr lang="es-MX" sz="2200" dirty="0" err="1" smtClean="0">
                <a:latin typeface="Calibri" pitchFamily="34" charset="0"/>
              </a:rPr>
              <a:t>chronic</a:t>
            </a:r>
            <a:r>
              <a:rPr lang="es-MX" sz="2200" dirty="0" smtClean="0">
                <a:latin typeface="Calibri" pitchFamily="34" charset="0"/>
              </a:rPr>
              <a:t> </a:t>
            </a:r>
            <a:r>
              <a:rPr lang="es-MX" sz="2200" dirty="0" err="1" smtClean="0">
                <a:latin typeface="Calibri" pitchFamily="34" charset="0"/>
              </a:rPr>
              <a:t>diseases</a:t>
            </a:r>
            <a:r>
              <a:rPr lang="es-MX" sz="2200" dirty="0" smtClean="0">
                <a:latin typeface="Calibri" pitchFamily="34" charset="0"/>
              </a:rPr>
              <a:t>,</a:t>
            </a:r>
            <a:endParaRPr lang="es-MX" sz="2200" dirty="0">
              <a:latin typeface="Calibri" pitchFamily="34" charset="0"/>
            </a:endParaRPr>
          </a:p>
          <a:p>
            <a:pPr marL="268288" indent="-268288">
              <a:buClr>
                <a:srgbClr val="339933"/>
              </a:buClr>
              <a:buFont typeface="Wingdings" pitchFamily="2" charset="2"/>
              <a:buChar char="§"/>
            </a:pPr>
            <a:r>
              <a:rPr lang="es-MX" sz="2200" dirty="0" err="1" smtClean="0">
                <a:latin typeface="Calibri" pitchFamily="34" charset="0"/>
              </a:rPr>
              <a:t>Worsens</a:t>
            </a:r>
            <a:r>
              <a:rPr lang="es-MX" sz="2200" dirty="0" smtClean="0">
                <a:latin typeface="Calibri" pitchFamily="34" charset="0"/>
              </a:rPr>
              <a:t> </a:t>
            </a:r>
            <a:r>
              <a:rPr lang="es-MX" sz="2200" dirty="0" err="1" smtClean="0">
                <a:latin typeface="Calibri" pitchFamily="34" charset="0"/>
              </a:rPr>
              <a:t>with</a:t>
            </a:r>
            <a:r>
              <a:rPr lang="es-MX" sz="2200" dirty="0" smtClean="0">
                <a:latin typeface="Calibri" pitchFamily="34" charset="0"/>
              </a:rPr>
              <a:t> </a:t>
            </a:r>
            <a:r>
              <a:rPr lang="es-MX" sz="2200" dirty="0" err="1" smtClean="0">
                <a:latin typeface="Calibri" pitchFamily="34" charset="0"/>
              </a:rPr>
              <a:t>age</a:t>
            </a:r>
            <a:r>
              <a:rPr lang="es-MX" sz="2200" dirty="0" smtClean="0">
                <a:latin typeface="Calibri" pitchFamily="34" charset="0"/>
              </a:rPr>
              <a:t>,</a:t>
            </a:r>
            <a:endParaRPr lang="es-MX" sz="2200" dirty="0">
              <a:latin typeface="Calibri" pitchFamily="34" charset="0"/>
            </a:endParaRPr>
          </a:p>
          <a:p>
            <a:pPr marL="268288" indent="-268288">
              <a:buClr>
                <a:srgbClr val="339933"/>
              </a:buClr>
              <a:buFont typeface="Wingdings" pitchFamily="2" charset="2"/>
              <a:buChar char="§"/>
            </a:pPr>
            <a:r>
              <a:rPr lang="en-US" sz="2200" dirty="0" smtClean="0">
                <a:latin typeface="Calibri" pitchFamily="34" charset="0"/>
              </a:rPr>
              <a:t>Leads to </a:t>
            </a:r>
            <a:r>
              <a:rPr lang="en-US" sz="2200" dirty="0" smtClean="0">
                <a:latin typeface="Calibri" pitchFamily="34" charset="0"/>
              </a:rPr>
              <a:t>dependence on others, and shortened survival</a:t>
            </a:r>
            <a:endParaRPr lang="es-MX" sz="2000" b="1" dirty="0">
              <a:latin typeface="Calibri" pitchFamily="34" charset="0"/>
            </a:endParaRPr>
          </a:p>
        </p:txBody>
      </p:sp>
      <p:sp>
        <p:nvSpPr>
          <p:cNvPr id="10" name="4 CuadroTexto"/>
          <p:cNvSpPr txBox="1">
            <a:spLocks noChangeArrowheads="1"/>
          </p:cNvSpPr>
          <p:nvPr/>
        </p:nvSpPr>
        <p:spPr bwMode="auto">
          <a:xfrm>
            <a:off x="735013" y="3227374"/>
            <a:ext cx="8040687" cy="522287"/>
          </a:xfrm>
          <a:prstGeom prst="rect">
            <a:avLst/>
          </a:prstGeom>
          <a:noFill/>
          <a:ln w="9525">
            <a:noFill/>
            <a:miter lim="800000"/>
            <a:headEnd/>
            <a:tailEnd/>
          </a:ln>
        </p:spPr>
        <p:txBody>
          <a:bodyPr>
            <a:spAutoFit/>
          </a:bodyPr>
          <a:lstStyle/>
          <a:p>
            <a:r>
              <a:rPr lang="es-MX" sz="2800" dirty="0" err="1" smtClean="0">
                <a:solidFill>
                  <a:srgbClr val="339933"/>
                </a:solidFill>
                <a:latin typeface="Times New Roman" pitchFamily="18" charset="0"/>
                <a:cs typeface="Times New Roman" pitchFamily="18" charset="0"/>
              </a:rPr>
              <a:t>Frailty</a:t>
            </a:r>
            <a:r>
              <a:rPr lang="es-MX" sz="2800" dirty="0" smtClean="0">
                <a:solidFill>
                  <a:srgbClr val="339933"/>
                </a:solidFill>
                <a:latin typeface="Times New Roman" pitchFamily="18" charset="0"/>
                <a:cs typeface="Times New Roman" pitchFamily="18" charset="0"/>
              </a:rPr>
              <a:t>:</a:t>
            </a:r>
            <a:endParaRPr lang="es-MX" sz="2800" dirty="0">
              <a:solidFill>
                <a:srgbClr val="33993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3 Rectángulo"/>
          <p:cNvSpPr>
            <a:spLocks noChangeArrowheads="1"/>
          </p:cNvSpPr>
          <p:nvPr/>
        </p:nvSpPr>
        <p:spPr bwMode="auto">
          <a:xfrm>
            <a:off x="1062043" y="1529387"/>
            <a:ext cx="7358008" cy="4154984"/>
          </a:xfrm>
          <a:prstGeom prst="rect">
            <a:avLst/>
          </a:prstGeom>
          <a:noFill/>
          <a:ln w="9525">
            <a:noFill/>
            <a:miter lim="800000"/>
            <a:headEnd/>
            <a:tailEnd/>
          </a:ln>
        </p:spPr>
        <p:txBody>
          <a:bodyPr wrap="square">
            <a:spAutoFit/>
          </a:bodyPr>
          <a:lstStyle/>
          <a:p>
            <a:pPr marL="268288" indent="-268288">
              <a:buClr>
                <a:srgbClr val="339933"/>
              </a:buClr>
              <a:buFont typeface="Wingdings" pitchFamily="2" charset="2"/>
              <a:buChar char="§"/>
            </a:pPr>
            <a:r>
              <a:rPr lang="en-US" sz="2400" b="1" dirty="0" smtClean="0"/>
              <a:t>It is not synonymous with aging</a:t>
            </a:r>
          </a:p>
          <a:p>
            <a:pPr marL="725488" lvl="1" indent="-268288">
              <a:buClr>
                <a:srgbClr val="339933"/>
              </a:buClr>
              <a:buFont typeface="Arial" pitchFamily="34" charset="0"/>
              <a:buChar char="•"/>
            </a:pPr>
            <a:r>
              <a:rPr lang="en-US" sz="2400" dirty="0" smtClean="0"/>
              <a:t>Aging is a universal and irreversible process</a:t>
            </a:r>
          </a:p>
          <a:p>
            <a:pPr marL="725488" lvl="1" indent="-268288">
              <a:buClr>
                <a:srgbClr val="339933"/>
              </a:buClr>
              <a:buFont typeface="Arial" pitchFamily="34" charset="0"/>
              <a:buChar char="•"/>
            </a:pPr>
            <a:r>
              <a:rPr lang="en-US" sz="2400" dirty="0" smtClean="0"/>
              <a:t>Frailty is not universal and  it is possible to intervene</a:t>
            </a:r>
          </a:p>
          <a:p>
            <a:pPr marL="268288" indent="-268288">
              <a:buClr>
                <a:srgbClr val="339933"/>
              </a:buClr>
              <a:buFont typeface="Wingdings" pitchFamily="2" charset="2"/>
              <a:buChar char="§"/>
            </a:pPr>
            <a:endParaRPr lang="en-US" sz="2400" dirty="0" smtClean="0"/>
          </a:p>
          <a:p>
            <a:pPr marL="268288" indent="-268288">
              <a:buClr>
                <a:srgbClr val="339933"/>
              </a:buClr>
              <a:buFont typeface="Wingdings" pitchFamily="2" charset="2"/>
              <a:buChar char="§"/>
            </a:pPr>
            <a:r>
              <a:rPr lang="en-US" sz="2400" b="1" dirty="0" smtClean="0"/>
              <a:t>It is not synonymous with disability</a:t>
            </a:r>
          </a:p>
          <a:p>
            <a:pPr marL="725488" lvl="1" indent="-268288">
              <a:buClr>
                <a:srgbClr val="339933"/>
              </a:buClr>
              <a:buFont typeface="Arial" pitchFamily="34" charset="0"/>
              <a:buChar char="•"/>
            </a:pPr>
            <a:r>
              <a:rPr lang="en-US" sz="2400" dirty="0" smtClean="0"/>
              <a:t>Only 28% of disable persons are fragile</a:t>
            </a:r>
          </a:p>
          <a:p>
            <a:pPr marL="268288" indent="-268288">
              <a:buClr>
                <a:srgbClr val="339933"/>
              </a:buClr>
              <a:buFont typeface="Wingdings" pitchFamily="2" charset="2"/>
              <a:buChar char="§"/>
            </a:pPr>
            <a:endParaRPr lang="en-US" sz="2400" dirty="0" smtClean="0"/>
          </a:p>
          <a:p>
            <a:pPr marL="268288" indent="-268288">
              <a:buClr>
                <a:srgbClr val="339933"/>
              </a:buClr>
              <a:buFont typeface="Wingdings" pitchFamily="2" charset="2"/>
              <a:buChar char="§"/>
            </a:pPr>
            <a:r>
              <a:rPr lang="en-US" sz="2400" b="1" dirty="0" smtClean="0"/>
              <a:t>Frail elderly:</a:t>
            </a:r>
          </a:p>
          <a:p>
            <a:pPr marL="725488" lvl="1" indent="-268288">
              <a:buClr>
                <a:srgbClr val="339933"/>
              </a:buClr>
              <a:buFont typeface="Arial" pitchFamily="34" charset="0"/>
              <a:buChar char="•"/>
            </a:pPr>
            <a:r>
              <a:rPr lang="en-US" sz="2400" dirty="0" smtClean="0"/>
              <a:t>60% dependent for instrumental ADL</a:t>
            </a:r>
          </a:p>
          <a:p>
            <a:pPr marL="725488" lvl="1" indent="-268288">
              <a:buClr>
                <a:srgbClr val="339933"/>
              </a:buClr>
              <a:buFont typeface="Arial" pitchFamily="34" charset="0"/>
              <a:buChar char="•"/>
            </a:pPr>
            <a:r>
              <a:rPr lang="en-US" sz="2400" dirty="0" smtClean="0"/>
              <a:t>27% dependent for basic ADL</a:t>
            </a:r>
            <a:endParaRPr lang="es-ES" sz="2000" i="1" dirty="0">
              <a:cs typeface="Times New Roman" pitchFamily="18" charset="0"/>
            </a:endParaRPr>
          </a:p>
        </p:txBody>
      </p:sp>
      <p:sp>
        <p:nvSpPr>
          <p:cNvPr id="10" name="9 Rectángulo"/>
          <p:cNvSpPr/>
          <p:nvPr/>
        </p:nvSpPr>
        <p:spPr>
          <a:xfrm>
            <a:off x="0" y="218538"/>
            <a:ext cx="9144000" cy="523220"/>
          </a:xfrm>
          <a:prstGeom prst="rect">
            <a:avLst/>
          </a:prstGeom>
        </p:spPr>
        <p:txBody>
          <a:bodyPr wrap="square">
            <a:spAutoFit/>
          </a:bodyPr>
          <a:lstStyle/>
          <a:p>
            <a:pPr algn="ctr"/>
            <a:r>
              <a:rPr lang="en-US" sz="2800" dirty="0" smtClean="0">
                <a:latin typeface="Times New Roman" pitchFamily="18" charset="0"/>
                <a:cs typeface="Times New Roman" pitchFamily="18" charset="0"/>
              </a:rPr>
              <a:t>What is not Frailty?</a:t>
            </a:r>
            <a:endParaRPr lang="es-MX" sz="2800" dirty="0">
              <a:latin typeface="Times New Roman" pitchFamily="18" charset="0"/>
              <a:cs typeface="Times New Roman" pitchFamily="18" charset="0"/>
            </a:endParaRPr>
          </a:p>
        </p:txBody>
      </p:sp>
      <p:cxnSp>
        <p:nvCxnSpPr>
          <p:cNvPr id="11" name="10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latin typeface="Calibri" pitchFamily="34" charset="0"/>
            </a:endParaRPr>
          </a:p>
        </p:txBody>
      </p:sp>
      <p:sp>
        <p:nvSpPr>
          <p:cNvPr id="6147" name="Rectangle 7"/>
          <p:cNvSpPr>
            <a:spLocks noChangeArrowheads="1"/>
          </p:cNvSpPr>
          <p:nvPr/>
        </p:nvSpPr>
        <p:spPr bwMode="auto">
          <a:xfrm>
            <a:off x="2432621" y="1506149"/>
            <a:ext cx="1133475" cy="492125"/>
          </a:xfrm>
          <a:prstGeom prst="rect">
            <a:avLst/>
          </a:prstGeom>
          <a:noFill/>
          <a:ln w="9525">
            <a:noFill/>
            <a:miter lim="800000"/>
            <a:headEnd/>
            <a:tailEnd/>
          </a:ln>
        </p:spPr>
        <p:txBody>
          <a:bodyPr wrap="none" lIns="0" tIns="0" rIns="0" bIns="0">
            <a:spAutoFit/>
          </a:bodyPr>
          <a:lstStyle/>
          <a:p>
            <a:pPr algn="ctr"/>
            <a:r>
              <a:rPr lang="es-ES" b="1">
                <a:solidFill>
                  <a:srgbClr val="000000"/>
                </a:solidFill>
                <a:latin typeface="Calibri" pitchFamily="34" charset="0"/>
              </a:rPr>
              <a:t>Desnutrición </a:t>
            </a:r>
          </a:p>
          <a:p>
            <a:pPr algn="ctr"/>
            <a:r>
              <a:rPr lang="es-ES" b="1">
                <a:solidFill>
                  <a:srgbClr val="000000"/>
                </a:solidFill>
                <a:latin typeface="Calibri" pitchFamily="34" charset="0"/>
              </a:rPr>
              <a:t>Crónica</a:t>
            </a:r>
            <a:endParaRPr lang="es-ES">
              <a:latin typeface="Calibri" pitchFamily="34" charset="0"/>
            </a:endParaRPr>
          </a:p>
        </p:txBody>
      </p:sp>
      <p:sp>
        <p:nvSpPr>
          <p:cNvPr id="6148" name="Rectangle 9"/>
          <p:cNvSpPr>
            <a:spLocks noChangeArrowheads="1"/>
          </p:cNvSpPr>
          <p:nvPr/>
        </p:nvSpPr>
        <p:spPr bwMode="auto">
          <a:xfrm>
            <a:off x="2661221" y="2220524"/>
            <a:ext cx="1512888" cy="184150"/>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(Ingesta inadecuada de </a:t>
            </a:r>
            <a:endParaRPr lang="es-ES" sz="1200" b="1">
              <a:latin typeface="Calibri" pitchFamily="34" charset="0"/>
            </a:endParaRPr>
          </a:p>
        </p:txBody>
      </p:sp>
      <p:sp>
        <p:nvSpPr>
          <p:cNvPr id="6149" name="Rectangle 10"/>
          <p:cNvSpPr>
            <a:spLocks noChangeArrowheads="1"/>
          </p:cNvSpPr>
          <p:nvPr/>
        </p:nvSpPr>
        <p:spPr bwMode="auto">
          <a:xfrm>
            <a:off x="2758059" y="2357049"/>
            <a:ext cx="1300162" cy="185738"/>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proteínas y energía, </a:t>
            </a:r>
            <a:endParaRPr lang="es-ES" sz="1200" b="1">
              <a:latin typeface="Calibri" pitchFamily="34" charset="0"/>
            </a:endParaRPr>
          </a:p>
        </p:txBody>
      </p:sp>
      <p:sp>
        <p:nvSpPr>
          <p:cNvPr id="6150" name="Rectangle 11"/>
          <p:cNvSpPr>
            <a:spLocks noChangeArrowheads="1"/>
          </p:cNvSpPr>
          <p:nvPr/>
        </p:nvSpPr>
        <p:spPr bwMode="auto">
          <a:xfrm>
            <a:off x="2932684" y="2496749"/>
            <a:ext cx="917575" cy="184150"/>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deficiencia de </a:t>
            </a:r>
            <a:endParaRPr lang="es-ES" sz="1200" b="1">
              <a:latin typeface="Calibri" pitchFamily="34" charset="0"/>
            </a:endParaRPr>
          </a:p>
        </p:txBody>
      </p:sp>
      <p:sp>
        <p:nvSpPr>
          <p:cNvPr id="6151" name="Rectangle 12"/>
          <p:cNvSpPr>
            <a:spLocks noChangeArrowheads="1"/>
          </p:cNvSpPr>
          <p:nvPr/>
        </p:nvSpPr>
        <p:spPr bwMode="auto">
          <a:xfrm>
            <a:off x="2861246" y="2634862"/>
            <a:ext cx="1071563" cy="185737"/>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micronutrientes)</a:t>
            </a:r>
            <a:endParaRPr lang="es-ES" sz="1200" b="1">
              <a:latin typeface="Calibri" pitchFamily="34" charset="0"/>
            </a:endParaRPr>
          </a:p>
        </p:txBody>
      </p:sp>
      <p:sp>
        <p:nvSpPr>
          <p:cNvPr id="6152" name="Rectangle 13"/>
          <p:cNvSpPr>
            <a:spLocks noChangeArrowheads="1"/>
          </p:cNvSpPr>
          <p:nvPr/>
        </p:nvSpPr>
        <p:spPr bwMode="auto">
          <a:xfrm>
            <a:off x="6402959" y="3096824"/>
            <a:ext cx="939800" cy="246063"/>
          </a:xfrm>
          <a:prstGeom prst="rect">
            <a:avLst/>
          </a:prstGeom>
          <a:noFill/>
          <a:ln w="9525" algn="ctr">
            <a:noFill/>
            <a:miter lim="800000"/>
            <a:headEnd/>
            <a:tailEnd/>
          </a:ln>
        </p:spPr>
        <p:txBody>
          <a:bodyPr wrap="none" lIns="0" tIns="0" rIns="0" bIns="0">
            <a:spAutoFit/>
          </a:bodyPr>
          <a:lstStyle/>
          <a:p>
            <a:r>
              <a:rPr lang="es-ES" b="1">
                <a:solidFill>
                  <a:srgbClr val="000000"/>
                </a:solidFill>
                <a:latin typeface="Calibri" pitchFamily="34" charset="0"/>
              </a:rPr>
              <a:t>Sarcopenia</a:t>
            </a:r>
          </a:p>
        </p:txBody>
      </p:sp>
      <p:sp>
        <p:nvSpPr>
          <p:cNvPr id="6153" name="Rectangle 14"/>
          <p:cNvSpPr>
            <a:spLocks noChangeArrowheads="1"/>
          </p:cNvSpPr>
          <p:nvPr/>
        </p:nvSpPr>
        <p:spPr bwMode="auto">
          <a:xfrm>
            <a:off x="6023546" y="3319074"/>
            <a:ext cx="1625600" cy="168275"/>
          </a:xfrm>
          <a:prstGeom prst="rect">
            <a:avLst/>
          </a:prstGeom>
          <a:noFill/>
          <a:ln w="9525">
            <a:noFill/>
            <a:miter lim="800000"/>
            <a:headEnd/>
            <a:tailEnd/>
          </a:ln>
        </p:spPr>
        <p:txBody>
          <a:bodyPr wrap="none" lIns="0" tIns="0" rIns="0" bIns="0">
            <a:spAutoFit/>
          </a:bodyPr>
          <a:lstStyle/>
          <a:p>
            <a:r>
              <a:rPr lang="es-ES" sz="1200">
                <a:solidFill>
                  <a:srgbClr val="000000"/>
                </a:solidFill>
                <a:latin typeface="Calibri" pitchFamily="34" charset="0"/>
              </a:rPr>
              <a:t>(Pérdida de masa muscular)</a:t>
            </a:r>
            <a:endParaRPr lang="es-ES" sz="1200">
              <a:latin typeface="Calibri" pitchFamily="34" charset="0"/>
            </a:endParaRPr>
          </a:p>
        </p:txBody>
      </p:sp>
      <p:sp>
        <p:nvSpPr>
          <p:cNvPr id="6154" name="Rectangle 15"/>
          <p:cNvSpPr>
            <a:spLocks noChangeArrowheads="1"/>
          </p:cNvSpPr>
          <p:nvPr/>
        </p:nvSpPr>
        <p:spPr bwMode="auto">
          <a:xfrm>
            <a:off x="6290246" y="1066412"/>
            <a:ext cx="1038225" cy="246062"/>
          </a:xfrm>
          <a:prstGeom prst="rect">
            <a:avLst/>
          </a:prstGeom>
          <a:noFill/>
          <a:ln w="9525">
            <a:noFill/>
            <a:miter lim="800000"/>
            <a:headEnd/>
            <a:tailEnd/>
          </a:ln>
        </p:spPr>
        <p:txBody>
          <a:bodyPr wrap="none" lIns="0" tIns="0" rIns="0" bIns="0">
            <a:spAutoFit/>
          </a:bodyPr>
          <a:lstStyle/>
          <a:p>
            <a:r>
              <a:rPr lang="es-ES" b="1">
                <a:solidFill>
                  <a:srgbClr val="000000"/>
                </a:solidFill>
                <a:latin typeface="Calibri" pitchFamily="34" charset="0"/>
              </a:rPr>
              <a:t>Enfermedad</a:t>
            </a:r>
            <a:endParaRPr lang="es-ES">
              <a:latin typeface="Calibri" pitchFamily="34" charset="0"/>
            </a:endParaRPr>
          </a:p>
        </p:txBody>
      </p:sp>
      <p:sp>
        <p:nvSpPr>
          <p:cNvPr id="6155" name="Rectangle 16"/>
          <p:cNvSpPr>
            <a:spLocks noChangeArrowheads="1"/>
          </p:cNvSpPr>
          <p:nvPr/>
        </p:nvSpPr>
        <p:spPr bwMode="auto">
          <a:xfrm>
            <a:off x="6972871" y="4576374"/>
            <a:ext cx="709746" cy="215444"/>
          </a:xfrm>
          <a:prstGeom prst="rect">
            <a:avLst/>
          </a:prstGeom>
          <a:noFill/>
          <a:ln w="9525" algn="ctr">
            <a:noFill/>
            <a:miter lim="800000"/>
            <a:headEnd/>
            <a:tailEnd/>
          </a:ln>
        </p:spPr>
        <p:txBody>
          <a:bodyPr wrap="none" lIns="0" tIns="0" rIns="0" bIns="0">
            <a:spAutoFit/>
          </a:bodyPr>
          <a:lstStyle/>
          <a:p>
            <a:r>
              <a:rPr lang="es-ES" sz="1400" b="1" dirty="0" smtClean="0">
                <a:solidFill>
                  <a:srgbClr val="000000"/>
                </a:solidFill>
                <a:latin typeface="Calibri" pitchFamily="34" charset="0"/>
              </a:rPr>
              <a:t> </a:t>
            </a:r>
            <a:r>
              <a:rPr lang="es-ES" sz="1400" b="1" dirty="0">
                <a:solidFill>
                  <a:srgbClr val="000000"/>
                </a:solidFill>
                <a:latin typeface="Calibri" pitchFamily="34" charset="0"/>
              </a:rPr>
              <a:t>VO2 </a:t>
            </a:r>
            <a:r>
              <a:rPr lang="es-ES" sz="1400" b="1" dirty="0" err="1">
                <a:solidFill>
                  <a:srgbClr val="000000"/>
                </a:solidFill>
                <a:latin typeface="Calibri" pitchFamily="34" charset="0"/>
              </a:rPr>
              <a:t>máx</a:t>
            </a:r>
            <a:endParaRPr lang="es-ES" sz="1400" b="1" dirty="0">
              <a:solidFill>
                <a:srgbClr val="000000"/>
              </a:solidFill>
              <a:latin typeface="Calibri" pitchFamily="34" charset="0"/>
            </a:endParaRPr>
          </a:p>
        </p:txBody>
      </p:sp>
      <p:sp>
        <p:nvSpPr>
          <p:cNvPr id="6156" name="Rectangle 18"/>
          <p:cNvSpPr>
            <a:spLocks noChangeArrowheads="1"/>
          </p:cNvSpPr>
          <p:nvPr/>
        </p:nvSpPr>
        <p:spPr bwMode="auto">
          <a:xfrm>
            <a:off x="6238601" y="4768462"/>
            <a:ext cx="2077815" cy="184666"/>
          </a:xfrm>
          <a:prstGeom prst="rect">
            <a:avLst/>
          </a:prstGeom>
          <a:noFill/>
          <a:ln w="9525">
            <a:noFill/>
            <a:miter lim="800000"/>
            <a:headEnd/>
            <a:tailEnd/>
          </a:ln>
        </p:spPr>
        <p:txBody>
          <a:bodyPr wrap="square" lIns="0" tIns="0" rIns="0" bIns="0">
            <a:spAutoFit/>
          </a:bodyPr>
          <a:lstStyle/>
          <a:p>
            <a:pPr algn="ctr"/>
            <a:r>
              <a:rPr lang="es-ES" sz="1200" b="1" dirty="0">
                <a:solidFill>
                  <a:srgbClr val="000000"/>
                </a:solidFill>
                <a:latin typeface="Calibri" pitchFamily="34" charset="0"/>
              </a:rPr>
              <a:t>(consumo máximo </a:t>
            </a:r>
            <a:r>
              <a:rPr lang="es-ES" sz="1200" b="1" dirty="0" smtClean="0">
                <a:solidFill>
                  <a:srgbClr val="000000"/>
                </a:solidFill>
                <a:latin typeface="Calibri" pitchFamily="34" charset="0"/>
              </a:rPr>
              <a:t>de oxígeno)</a:t>
            </a:r>
            <a:endParaRPr lang="es-ES" sz="1200" b="1" dirty="0">
              <a:latin typeface="Calibri" pitchFamily="34" charset="0"/>
            </a:endParaRPr>
          </a:p>
        </p:txBody>
      </p:sp>
      <p:sp>
        <p:nvSpPr>
          <p:cNvPr id="6157" name="Rectangle 20"/>
          <p:cNvSpPr>
            <a:spLocks noChangeArrowheads="1"/>
          </p:cNvSpPr>
          <p:nvPr/>
        </p:nvSpPr>
        <p:spPr bwMode="auto">
          <a:xfrm>
            <a:off x="4770153" y="4577962"/>
            <a:ext cx="1463799" cy="553998"/>
          </a:xfrm>
          <a:prstGeom prst="rect">
            <a:avLst/>
          </a:prstGeom>
          <a:noFill/>
          <a:ln w="9525" algn="ctr">
            <a:noFill/>
            <a:miter lim="800000"/>
            <a:headEnd/>
            <a:tailEnd/>
          </a:ln>
        </p:spPr>
        <p:txBody>
          <a:bodyPr wrap="none" lIns="0" tIns="0" rIns="0" bIns="0">
            <a:spAutoFit/>
          </a:bodyPr>
          <a:lstStyle/>
          <a:p>
            <a:pPr algn="ctr"/>
            <a:r>
              <a:rPr lang="es-ES" b="1" dirty="0" smtClean="0">
                <a:solidFill>
                  <a:srgbClr val="000000"/>
                </a:solidFill>
                <a:latin typeface="Calibri" pitchFamily="34" charset="0"/>
              </a:rPr>
              <a:t> </a:t>
            </a:r>
            <a:r>
              <a:rPr lang="es-ES" b="1" dirty="0">
                <a:solidFill>
                  <a:srgbClr val="000000"/>
                </a:solidFill>
                <a:latin typeface="Calibri" pitchFamily="34" charset="0"/>
              </a:rPr>
              <a:t>Fuerza y poder</a:t>
            </a:r>
          </a:p>
          <a:p>
            <a:pPr algn="ctr"/>
            <a:r>
              <a:rPr lang="es-ES" b="1" dirty="0">
                <a:solidFill>
                  <a:srgbClr val="000000"/>
                </a:solidFill>
                <a:latin typeface="Calibri" pitchFamily="34" charset="0"/>
              </a:rPr>
              <a:t>muscular</a:t>
            </a:r>
          </a:p>
        </p:txBody>
      </p:sp>
      <p:sp>
        <p:nvSpPr>
          <p:cNvPr id="6158" name="Rectangle 22"/>
          <p:cNvSpPr>
            <a:spLocks noChangeArrowheads="1"/>
          </p:cNvSpPr>
          <p:nvPr/>
        </p:nvSpPr>
        <p:spPr bwMode="auto">
          <a:xfrm>
            <a:off x="2413571" y="4763699"/>
            <a:ext cx="1227837" cy="553998"/>
          </a:xfrm>
          <a:prstGeom prst="rect">
            <a:avLst/>
          </a:prstGeom>
          <a:noFill/>
          <a:ln w="9525" algn="ctr">
            <a:noFill/>
            <a:miter lim="800000"/>
            <a:headEnd/>
            <a:tailEnd/>
          </a:ln>
        </p:spPr>
        <p:txBody>
          <a:bodyPr wrap="none" lIns="0" tIns="0" rIns="0" bIns="0">
            <a:spAutoFit/>
          </a:bodyPr>
          <a:lstStyle/>
          <a:p>
            <a:r>
              <a:rPr lang="es-ES" b="1" dirty="0" smtClean="0">
                <a:solidFill>
                  <a:srgbClr val="000000"/>
                </a:solidFill>
                <a:latin typeface="Calibri" pitchFamily="34" charset="0"/>
              </a:rPr>
              <a:t> </a:t>
            </a:r>
            <a:r>
              <a:rPr lang="es-ES" b="1" dirty="0">
                <a:solidFill>
                  <a:srgbClr val="000000"/>
                </a:solidFill>
                <a:latin typeface="Calibri" pitchFamily="34" charset="0"/>
              </a:rPr>
              <a:t>Velocidad </a:t>
            </a:r>
          </a:p>
          <a:p>
            <a:r>
              <a:rPr lang="es-ES" b="1" dirty="0">
                <a:solidFill>
                  <a:srgbClr val="000000"/>
                </a:solidFill>
                <a:latin typeface="Calibri" pitchFamily="34" charset="0"/>
              </a:rPr>
              <a:t>de la marcha</a:t>
            </a:r>
          </a:p>
        </p:txBody>
      </p:sp>
      <p:sp>
        <p:nvSpPr>
          <p:cNvPr id="6159" name="Rectangle 24"/>
          <p:cNvSpPr>
            <a:spLocks noChangeArrowheads="1"/>
          </p:cNvSpPr>
          <p:nvPr/>
        </p:nvSpPr>
        <p:spPr bwMode="auto">
          <a:xfrm>
            <a:off x="805434" y="4616062"/>
            <a:ext cx="950581" cy="276999"/>
          </a:xfrm>
          <a:prstGeom prst="rect">
            <a:avLst/>
          </a:prstGeom>
          <a:noFill/>
          <a:ln w="9525" algn="ctr">
            <a:noFill/>
            <a:miter lim="800000"/>
            <a:headEnd/>
            <a:tailEnd/>
          </a:ln>
        </p:spPr>
        <p:txBody>
          <a:bodyPr wrap="none" lIns="0" tIns="0" rIns="0" bIns="0">
            <a:spAutoFit/>
          </a:bodyPr>
          <a:lstStyle/>
          <a:p>
            <a:r>
              <a:rPr lang="es-ES" b="1" dirty="0" smtClean="0">
                <a:solidFill>
                  <a:srgbClr val="000000"/>
                </a:solidFill>
                <a:latin typeface="Calibri" pitchFamily="34" charset="0"/>
              </a:rPr>
              <a:t> </a:t>
            </a:r>
            <a:r>
              <a:rPr lang="es-ES" b="1" dirty="0">
                <a:solidFill>
                  <a:srgbClr val="000000"/>
                </a:solidFill>
                <a:latin typeface="Calibri" pitchFamily="34" charset="0"/>
              </a:rPr>
              <a:t>Actividad</a:t>
            </a:r>
          </a:p>
        </p:txBody>
      </p:sp>
      <p:sp>
        <p:nvSpPr>
          <p:cNvPr id="6160" name="Rectangle 25"/>
          <p:cNvSpPr>
            <a:spLocks noChangeArrowheads="1"/>
          </p:cNvSpPr>
          <p:nvPr/>
        </p:nvSpPr>
        <p:spPr bwMode="auto">
          <a:xfrm>
            <a:off x="368265" y="3209537"/>
            <a:ext cx="1563313" cy="553998"/>
          </a:xfrm>
          <a:prstGeom prst="rect">
            <a:avLst/>
          </a:prstGeom>
          <a:noFill/>
          <a:ln w="9525" algn="ctr">
            <a:noFill/>
            <a:miter lim="800000"/>
            <a:headEnd/>
            <a:tailEnd/>
          </a:ln>
        </p:spPr>
        <p:txBody>
          <a:bodyPr wrap="none" lIns="0" tIns="0" rIns="0" bIns="0">
            <a:spAutoFit/>
          </a:bodyPr>
          <a:lstStyle/>
          <a:p>
            <a:pPr algn="ctr"/>
            <a:r>
              <a:rPr lang="es-ES" b="1" dirty="0" smtClean="0">
                <a:solidFill>
                  <a:srgbClr val="000000"/>
                </a:solidFill>
                <a:latin typeface="Calibri" pitchFamily="34" charset="0"/>
              </a:rPr>
              <a:t> </a:t>
            </a:r>
            <a:r>
              <a:rPr lang="es-ES" b="1" dirty="0">
                <a:solidFill>
                  <a:srgbClr val="000000"/>
                </a:solidFill>
                <a:latin typeface="Calibri" pitchFamily="34" charset="0"/>
              </a:rPr>
              <a:t>Gasto</a:t>
            </a:r>
          </a:p>
          <a:p>
            <a:pPr algn="ctr"/>
            <a:r>
              <a:rPr lang="es-ES" b="1" dirty="0">
                <a:solidFill>
                  <a:srgbClr val="000000"/>
                </a:solidFill>
                <a:latin typeface="Calibri" pitchFamily="34" charset="0"/>
              </a:rPr>
              <a:t>energético total </a:t>
            </a:r>
          </a:p>
        </p:txBody>
      </p:sp>
      <p:sp>
        <p:nvSpPr>
          <p:cNvPr id="6161" name="Rectangle 27"/>
          <p:cNvSpPr>
            <a:spLocks noChangeArrowheads="1"/>
          </p:cNvSpPr>
          <p:nvPr/>
        </p:nvSpPr>
        <p:spPr bwMode="auto">
          <a:xfrm>
            <a:off x="3495298" y="3723887"/>
            <a:ext cx="1529072" cy="553998"/>
          </a:xfrm>
          <a:prstGeom prst="rect">
            <a:avLst/>
          </a:prstGeom>
          <a:noFill/>
          <a:ln w="9525" algn="ctr">
            <a:noFill/>
            <a:miter lim="800000"/>
            <a:headEnd/>
            <a:tailEnd/>
          </a:ln>
        </p:spPr>
        <p:txBody>
          <a:bodyPr wrap="none" lIns="0" tIns="0" rIns="0" bIns="0">
            <a:spAutoFit/>
          </a:bodyPr>
          <a:lstStyle/>
          <a:p>
            <a:pPr algn="ctr"/>
            <a:r>
              <a:rPr lang="es-ES" b="1" dirty="0" smtClean="0">
                <a:solidFill>
                  <a:srgbClr val="000000"/>
                </a:solidFill>
                <a:latin typeface="Calibri" pitchFamily="34" charset="0"/>
              </a:rPr>
              <a:t>Tasa </a:t>
            </a:r>
            <a:r>
              <a:rPr lang="es-ES" b="1" dirty="0">
                <a:solidFill>
                  <a:srgbClr val="000000"/>
                </a:solidFill>
                <a:latin typeface="Calibri" pitchFamily="34" charset="0"/>
              </a:rPr>
              <a:t>metabólica</a:t>
            </a:r>
          </a:p>
          <a:p>
            <a:pPr algn="ctr"/>
            <a:r>
              <a:rPr lang="es-ES" b="1" dirty="0">
                <a:solidFill>
                  <a:srgbClr val="000000"/>
                </a:solidFill>
                <a:latin typeface="Calibri" pitchFamily="34" charset="0"/>
              </a:rPr>
              <a:t>basal</a:t>
            </a:r>
          </a:p>
        </p:txBody>
      </p:sp>
      <p:sp>
        <p:nvSpPr>
          <p:cNvPr id="6162" name="Rectangle 29"/>
          <p:cNvSpPr>
            <a:spLocks noChangeArrowheads="1"/>
          </p:cNvSpPr>
          <p:nvPr/>
        </p:nvSpPr>
        <p:spPr bwMode="auto">
          <a:xfrm>
            <a:off x="6901434" y="2320537"/>
            <a:ext cx="1025525" cy="185737"/>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Pérdida de peso</a:t>
            </a:r>
            <a:endParaRPr lang="es-ES" sz="1200" b="1">
              <a:latin typeface="Calibri" pitchFamily="34" charset="0"/>
            </a:endParaRPr>
          </a:p>
        </p:txBody>
      </p:sp>
      <p:sp>
        <p:nvSpPr>
          <p:cNvPr id="6163" name="Rectangle 30"/>
          <p:cNvSpPr>
            <a:spLocks noChangeArrowheads="1"/>
          </p:cNvSpPr>
          <p:nvPr/>
        </p:nvSpPr>
        <p:spPr bwMode="auto">
          <a:xfrm>
            <a:off x="4640834" y="1909374"/>
            <a:ext cx="1246187" cy="185738"/>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Balance energético </a:t>
            </a:r>
            <a:endParaRPr lang="es-ES" sz="1200" b="1">
              <a:latin typeface="Calibri" pitchFamily="34" charset="0"/>
            </a:endParaRPr>
          </a:p>
        </p:txBody>
      </p:sp>
      <p:sp>
        <p:nvSpPr>
          <p:cNvPr id="6164" name="Rectangle 31"/>
          <p:cNvSpPr>
            <a:spLocks noChangeArrowheads="1"/>
          </p:cNvSpPr>
          <p:nvPr/>
        </p:nvSpPr>
        <p:spPr bwMode="auto">
          <a:xfrm>
            <a:off x="4963096" y="2049074"/>
            <a:ext cx="550863" cy="184150"/>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negativo</a:t>
            </a:r>
            <a:endParaRPr lang="es-ES" sz="1200" b="1">
              <a:latin typeface="Calibri" pitchFamily="34" charset="0"/>
            </a:endParaRPr>
          </a:p>
        </p:txBody>
      </p:sp>
      <p:sp>
        <p:nvSpPr>
          <p:cNvPr id="6165" name="Rectangle 32"/>
          <p:cNvSpPr>
            <a:spLocks noChangeArrowheads="1"/>
          </p:cNvSpPr>
          <p:nvPr/>
        </p:nvSpPr>
        <p:spPr bwMode="auto">
          <a:xfrm>
            <a:off x="4969446" y="2560249"/>
            <a:ext cx="536575" cy="185738"/>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Balance </a:t>
            </a:r>
            <a:endParaRPr lang="es-ES" sz="1200" b="1">
              <a:latin typeface="Calibri" pitchFamily="34" charset="0"/>
            </a:endParaRPr>
          </a:p>
        </p:txBody>
      </p:sp>
      <p:sp>
        <p:nvSpPr>
          <p:cNvPr id="6166" name="Rectangle 33"/>
          <p:cNvSpPr>
            <a:spLocks noChangeArrowheads="1"/>
          </p:cNvSpPr>
          <p:nvPr/>
        </p:nvSpPr>
        <p:spPr bwMode="auto">
          <a:xfrm>
            <a:off x="4840859" y="2698362"/>
            <a:ext cx="820737" cy="184150"/>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nitrogenado </a:t>
            </a:r>
            <a:endParaRPr lang="es-ES" sz="1200" b="1">
              <a:latin typeface="Calibri" pitchFamily="34" charset="0"/>
            </a:endParaRPr>
          </a:p>
        </p:txBody>
      </p:sp>
      <p:sp>
        <p:nvSpPr>
          <p:cNvPr id="6167" name="Rectangle 34"/>
          <p:cNvSpPr>
            <a:spLocks noChangeArrowheads="1"/>
          </p:cNvSpPr>
          <p:nvPr/>
        </p:nvSpPr>
        <p:spPr bwMode="auto">
          <a:xfrm>
            <a:off x="4963096" y="2834887"/>
            <a:ext cx="550863" cy="185737"/>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negativo</a:t>
            </a:r>
            <a:endParaRPr lang="es-ES" sz="1200" b="1">
              <a:latin typeface="Calibri" pitchFamily="34" charset="0"/>
            </a:endParaRPr>
          </a:p>
        </p:txBody>
      </p:sp>
      <p:sp>
        <p:nvSpPr>
          <p:cNvPr id="6168" name="Rectangle 35"/>
          <p:cNvSpPr>
            <a:spLocks noChangeArrowheads="1"/>
          </p:cNvSpPr>
          <p:nvPr/>
        </p:nvSpPr>
        <p:spPr bwMode="auto">
          <a:xfrm>
            <a:off x="608584" y="1536312"/>
            <a:ext cx="828675" cy="184150"/>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Calibri" pitchFamily="34" charset="0"/>
              </a:rPr>
              <a:t>Alteraciones </a:t>
            </a:r>
            <a:endParaRPr lang="es-ES" sz="1200" b="1">
              <a:latin typeface="Calibri" pitchFamily="34" charset="0"/>
            </a:endParaRPr>
          </a:p>
        </p:txBody>
      </p:sp>
      <p:sp>
        <p:nvSpPr>
          <p:cNvPr id="6169" name="Rectangle 36"/>
          <p:cNvSpPr>
            <a:spLocks noChangeArrowheads="1"/>
          </p:cNvSpPr>
          <p:nvPr/>
        </p:nvSpPr>
        <p:spPr bwMode="auto">
          <a:xfrm>
            <a:off x="494284" y="1672837"/>
            <a:ext cx="1084262" cy="185737"/>
          </a:xfrm>
          <a:prstGeom prst="rect">
            <a:avLst/>
          </a:prstGeom>
          <a:noFill/>
          <a:ln w="9525">
            <a:noFill/>
            <a:miter lim="800000"/>
            <a:headEnd/>
            <a:tailEnd/>
          </a:ln>
        </p:spPr>
        <p:txBody>
          <a:bodyPr wrap="none" lIns="0" tIns="0" rIns="0" bIns="0">
            <a:spAutoFit/>
          </a:bodyPr>
          <a:lstStyle/>
          <a:p>
            <a:pPr algn="ctr"/>
            <a:r>
              <a:rPr lang="es-ES" sz="1200" b="1">
                <a:solidFill>
                  <a:srgbClr val="000000"/>
                </a:solidFill>
                <a:latin typeface="Calibri" pitchFamily="34" charset="0"/>
              </a:rPr>
              <a:t>neuroendocrinas</a:t>
            </a:r>
            <a:endParaRPr lang="es-ES" sz="1200" b="1">
              <a:latin typeface="Calibri" pitchFamily="34" charset="0"/>
            </a:endParaRPr>
          </a:p>
        </p:txBody>
      </p:sp>
      <p:sp>
        <p:nvSpPr>
          <p:cNvPr id="6170" name="Rectangle 37"/>
          <p:cNvSpPr>
            <a:spLocks noChangeArrowheads="1"/>
          </p:cNvSpPr>
          <p:nvPr/>
        </p:nvSpPr>
        <p:spPr bwMode="auto">
          <a:xfrm>
            <a:off x="35496" y="2739637"/>
            <a:ext cx="982663" cy="368300"/>
          </a:xfrm>
          <a:prstGeom prst="rect">
            <a:avLst/>
          </a:prstGeom>
          <a:noFill/>
          <a:ln w="9525">
            <a:noFill/>
            <a:miter lim="800000"/>
            <a:headEnd/>
            <a:tailEnd/>
          </a:ln>
        </p:spPr>
        <p:txBody>
          <a:bodyPr wrap="none" lIns="0" tIns="0" rIns="0" bIns="0">
            <a:spAutoFit/>
          </a:bodyPr>
          <a:lstStyle/>
          <a:p>
            <a:pPr algn="ctr"/>
            <a:r>
              <a:rPr lang="es-ES" sz="1200" b="1" dirty="0">
                <a:solidFill>
                  <a:srgbClr val="000000"/>
                </a:solidFill>
                <a:latin typeface="Calibri" pitchFamily="34" charset="0"/>
              </a:rPr>
              <a:t>Anorexia del </a:t>
            </a:r>
          </a:p>
          <a:p>
            <a:pPr algn="ctr"/>
            <a:r>
              <a:rPr lang="es-ES" sz="1200" b="1" dirty="0">
                <a:solidFill>
                  <a:srgbClr val="000000"/>
                </a:solidFill>
                <a:latin typeface="Calibri" pitchFamily="34" charset="0"/>
              </a:rPr>
              <a:t>envejecimiento</a:t>
            </a:r>
            <a:endParaRPr lang="es-ES" sz="1200" b="1" dirty="0">
              <a:latin typeface="Calibri" pitchFamily="34" charset="0"/>
            </a:endParaRPr>
          </a:p>
        </p:txBody>
      </p:sp>
      <p:sp>
        <p:nvSpPr>
          <p:cNvPr id="6171" name="Rectangle 39"/>
          <p:cNvSpPr>
            <a:spLocks noChangeArrowheads="1"/>
          </p:cNvSpPr>
          <p:nvPr/>
        </p:nvSpPr>
        <p:spPr bwMode="auto">
          <a:xfrm>
            <a:off x="2358009" y="5775854"/>
            <a:ext cx="838200" cy="185737"/>
          </a:xfrm>
          <a:prstGeom prst="rect">
            <a:avLst/>
          </a:prstGeom>
          <a:noFill/>
          <a:ln w="9525">
            <a:noFill/>
            <a:miter lim="800000"/>
            <a:headEnd/>
            <a:tailEnd/>
          </a:ln>
        </p:spPr>
        <p:txBody>
          <a:bodyPr wrap="none" lIns="0" tIns="0" rIns="0" bIns="0">
            <a:spAutoFit/>
          </a:bodyPr>
          <a:lstStyle/>
          <a:p>
            <a:r>
              <a:rPr lang="es-ES" sz="1200" b="1" dirty="0">
                <a:solidFill>
                  <a:srgbClr val="000000"/>
                </a:solidFill>
                <a:latin typeface="Calibri" pitchFamily="34" charset="0"/>
              </a:rPr>
              <a:t>Discapacidad</a:t>
            </a:r>
            <a:endParaRPr lang="es-ES" sz="1200" b="1" dirty="0">
              <a:latin typeface="Calibri" pitchFamily="34" charset="0"/>
            </a:endParaRPr>
          </a:p>
        </p:txBody>
      </p:sp>
      <p:sp>
        <p:nvSpPr>
          <p:cNvPr id="6172" name="Rectangle 40"/>
          <p:cNvSpPr>
            <a:spLocks noChangeArrowheads="1"/>
          </p:cNvSpPr>
          <p:nvPr/>
        </p:nvSpPr>
        <p:spPr bwMode="auto">
          <a:xfrm>
            <a:off x="2145284" y="6311784"/>
            <a:ext cx="1473200" cy="184150"/>
          </a:xfrm>
          <a:prstGeom prst="rect">
            <a:avLst/>
          </a:prstGeom>
          <a:noFill/>
          <a:ln w="9525">
            <a:noFill/>
            <a:miter lim="800000"/>
            <a:headEnd/>
            <a:tailEnd/>
          </a:ln>
        </p:spPr>
        <p:txBody>
          <a:bodyPr wrap="none" lIns="0" tIns="0" rIns="0" bIns="0">
            <a:spAutoFit/>
          </a:bodyPr>
          <a:lstStyle/>
          <a:p>
            <a:r>
              <a:rPr lang="es-ES" sz="1200" b="1" dirty="0">
                <a:solidFill>
                  <a:srgbClr val="000000"/>
                </a:solidFill>
                <a:latin typeface="Calibri" pitchFamily="34" charset="0"/>
              </a:rPr>
              <a:t>Dependencia funcional</a:t>
            </a:r>
            <a:endParaRPr lang="es-ES" sz="1200" b="1" dirty="0">
              <a:latin typeface="Calibri" pitchFamily="34" charset="0"/>
            </a:endParaRPr>
          </a:p>
        </p:txBody>
      </p:sp>
      <p:sp>
        <p:nvSpPr>
          <p:cNvPr id="6173" name="Rectangle 41"/>
          <p:cNvSpPr>
            <a:spLocks noChangeArrowheads="1"/>
          </p:cNvSpPr>
          <p:nvPr/>
        </p:nvSpPr>
        <p:spPr bwMode="auto">
          <a:xfrm>
            <a:off x="4467796" y="993387"/>
            <a:ext cx="1622425" cy="184150"/>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Envejecimiento: cambios </a:t>
            </a:r>
            <a:endParaRPr lang="es-ES" sz="1200" b="1">
              <a:latin typeface="Calibri" pitchFamily="34" charset="0"/>
            </a:endParaRPr>
          </a:p>
        </p:txBody>
      </p:sp>
      <p:sp>
        <p:nvSpPr>
          <p:cNvPr id="6174" name="Rectangle 42"/>
          <p:cNvSpPr>
            <a:spLocks noChangeArrowheads="1"/>
          </p:cNvSpPr>
          <p:nvPr/>
        </p:nvSpPr>
        <p:spPr bwMode="auto">
          <a:xfrm>
            <a:off x="4569396" y="1133087"/>
            <a:ext cx="1404938" cy="185737"/>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músculo esqueléticos </a:t>
            </a:r>
            <a:endParaRPr lang="es-ES" sz="1200" b="1">
              <a:latin typeface="Calibri" pitchFamily="34" charset="0"/>
            </a:endParaRPr>
          </a:p>
        </p:txBody>
      </p:sp>
      <p:sp>
        <p:nvSpPr>
          <p:cNvPr id="6175" name="Rectangle 43"/>
          <p:cNvSpPr>
            <a:spLocks noChangeArrowheads="1"/>
          </p:cNvSpPr>
          <p:nvPr/>
        </p:nvSpPr>
        <p:spPr bwMode="auto">
          <a:xfrm>
            <a:off x="4393184" y="1282312"/>
            <a:ext cx="1792287" cy="185737"/>
          </a:xfrm>
          <a:prstGeom prst="rect">
            <a:avLst/>
          </a:prstGeom>
          <a:noFill/>
          <a:ln w="9525">
            <a:noFill/>
            <a:miter lim="800000"/>
            <a:headEnd/>
            <a:tailEnd/>
          </a:ln>
        </p:spPr>
        <p:txBody>
          <a:bodyPr wrap="none" lIns="0" tIns="0" rIns="0" bIns="0">
            <a:spAutoFit/>
          </a:bodyPr>
          <a:lstStyle/>
          <a:p>
            <a:r>
              <a:rPr lang="es-ES" sz="1200" b="1">
                <a:solidFill>
                  <a:srgbClr val="000000"/>
                </a:solidFill>
                <a:latin typeface="Calibri" pitchFamily="34" charset="0"/>
              </a:rPr>
              <a:t>asociados al envejecimiento</a:t>
            </a:r>
            <a:endParaRPr lang="es-ES" sz="1200" b="1">
              <a:latin typeface="Calibri" pitchFamily="34" charset="0"/>
            </a:endParaRPr>
          </a:p>
        </p:txBody>
      </p:sp>
      <p:sp>
        <p:nvSpPr>
          <p:cNvPr id="6176" name="Freeform 44"/>
          <p:cNvSpPr>
            <a:spLocks noEditPoints="1"/>
          </p:cNvSpPr>
          <p:nvPr/>
        </p:nvSpPr>
        <p:spPr bwMode="auto">
          <a:xfrm>
            <a:off x="841946" y="1745862"/>
            <a:ext cx="1731963" cy="952500"/>
          </a:xfrm>
          <a:custGeom>
            <a:avLst/>
            <a:gdLst>
              <a:gd name="T0" fmla="*/ 582 w 11897"/>
              <a:gd name="T1" fmla="*/ 930695 h 5635"/>
              <a:gd name="T2" fmla="*/ 5678 w 11897"/>
              <a:gd name="T3" fmla="*/ 887760 h 5635"/>
              <a:gd name="T4" fmla="*/ 15723 w 11897"/>
              <a:gd name="T5" fmla="*/ 844657 h 5635"/>
              <a:gd name="T6" fmla="*/ 30281 w 11897"/>
              <a:gd name="T7" fmla="*/ 801892 h 5635"/>
              <a:gd name="T8" fmla="*/ 49497 w 11897"/>
              <a:gd name="T9" fmla="*/ 759634 h 5635"/>
              <a:gd name="T10" fmla="*/ 73081 w 11897"/>
              <a:gd name="T11" fmla="*/ 717713 h 5635"/>
              <a:gd name="T12" fmla="*/ 100741 w 11897"/>
              <a:gd name="T13" fmla="*/ 676469 h 5635"/>
              <a:gd name="T14" fmla="*/ 132623 w 11897"/>
              <a:gd name="T15" fmla="*/ 635732 h 5635"/>
              <a:gd name="T16" fmla="*/ 168145 w 11897"/>
              <a:gd name="T17" fmla="*/ 595672 h 5635"/>
              <a:gd name="T18" fmla="*/ 207597 w 11897"/>
              <a:gd name="T19" fmla="*/ 556287 h 5635"/>
              <a:gd name="T20" fmla="*/ 273108 w 11897"/>
              <a:gd name="T21" fmla="*/ 498985 h 5635"/>
              <a:gd name="T22" fmla="*/ 372102 w 11897"/>
              <a:gd name="T23" fmla="*/ 425625 h 5635"/>
              <a:gd name="T24" fmla="*/ 483034 w 11897"/>
              <a:gd name="T25" fmla="*/ 356828 h 5635"/>
              <a:gd name="T26" fmla="*/ 604593 w 11897"/>
              <a:gd name="T27" fmla="*/ 292934 h 5635"/>
              <a:gd name="T28" fmla="*/ 735760 w 11897"/>
              <a:gd name="T29" fmla="*/ 234787 h 5635"/>
              <a:gd name="T30" fmla="*/ 875226 w 11897"/>
              <a:gd name="T31" fmla="*/ 182894 h 5635"/>
              <a:gd name="T32" fmla="*/ 1021388 w 11897"/>
              <a:gd name="T33" fmla="*/ 137931 h 5635"/>
              <a:gd name="T34" fmla="*/ 1173373 w 11897"/>
              <a:gd name="T35" fmla="*/ 100744 h 5635"/>
              <a:gd name="T36" fmla="*/ 1329872 w 11897"/>
              <a:gd name="T37" fmla="*/ 71839 h 5635"/>
              <a:gd name="T38" fmla="*/ 1489282 w 11897"/>
              <a:gd name="T39" fmla="*/ 51893 h 5635"/>
              <a:gd name="T40" fmla="*/ 1650729 w 11897"/>
              <a:gd name="T41" fmla="*/ 41244 h 5635"/>
              <a:gd name="T42" fmla="*/ 1722209 w 11897"/>
              <a:gd name="T43" fmla="*/ 51555 h 5635"/>
              <a:gd name="T44" fmla="*/ 1570661 w 11897"/>
              <a:gd name="T45" fmla="*/ 56795 h 5635"/>
              <a:gd name="T46" fmla="*/ 1410523 w 11897"/>
              <a:gd name="T47" fmla="*/ 72008 h 5635"/>
              <a:gd name="T48" fmla="*/ 1252714 w 11897"/>
              <a:gd name="T49" fmla="*/ 96518 h 5635"/>
              <a:gd name="T50" fmla="*/ 1098982 w 11897"/>
              <a:gd name="T51" fmla="*/ 129648 h 5635"/>
              <a:gd name="T52" fmla="*/ 950199 w 11897"/>
              <a:gd name="T53" fmla="*/ 170554 h 5635"/>
              <a:gd name="T54" fmla="*/ 807531 w 11897"/>
              <a:gd name="T55" fmla="*/ 218898 h 5635"/>
              <a:gd name="T56" fmla="*/ 672724 w 11897"/>
              <a:gd name="T57" fmla="*/ 273833 h 5635"/>
              <a:gd name="T58" fmla="*/ 546798 w 11897"/>
              <a:gd name="T59" fmla="*/ 334516 h 5635"/>
              <a:gd name="T60" fmla="*/ 430916 w 11897"/>
              <a:gd name="T61" fmla="*/ 400608 h 5635"/>
              <a:gd name="T62" fmla="*/ 326390 w 11897"/>
              <a:gd name="T63" fmla="*/ 471433 h 5635"/>
              <a:gd name="T64" fmla="*/ 234820 w 11897"/>
              <a:gd name="T65" fmla="*/ 545976 h 5635"/>
              <a:gd name="T66" fmla="*/ 194058 w 11897"/>
              <a:gd name="T67" fmla="*/ 584515 h 5635"/>
              <a:gd name="T68" fmla="*/ 156935 w 11897"/>
              <a:gd name="T69" fmla="*/ 623562 h 5635"/>
              <a:gd name="T70" fmla="*/ 123597 w 11897"/>
              <a:gd name="T71" fmla="*/ 663623 h 5635"/>
              <a:gd name="T72" fmla="*/ 94336 w 11897"/>
              <a:gd name="T73" fmla="*/ 704022 h 5635"/>
              <a:gd name="T74" fmla="*/ 69150 w 11897"/>
              <a:gd name="T75" fmla="*/ 744759 h 5635"/>
              <a:gd name="T76" fmla="*/ 48187 w 11897"/>
              <a:gd name="T77" fmla="*/ 786003 h 5635"/>
              <a:gd name="T78" fmla="*/ 31591 w 11897"/>
              <a:gd name="T79" fmla="*/ 827247 h 5635"/>
              <a:gd name="T80" fmla="*/ 19799 w 11897"/>
              <a:gd name="T81" fmla="*/ 868660 h 5635"/>
              <a:gd name="T82" fmla="*/ 12374 w 11897"/>
              <a:gd name="T83" fmla="*/ 910411 h 5635"/>
              <a:gd name="T84" fmla="*/ 9899 w 11897"/>
              <a:gd name="T85" fmla="*/ 952500 h 5635"/>
              <a:gd name="T86" fmla="*/ 1664560 w 11897"/>
              <a:gd name="T87" fmla="*/ 1521 h 5635"/>
              <a:gd name="T88" fmla="*/ 1665724 w 11897"/>
              <a:gd name="T89" fmla="*/ 92123 h 5635"/>
              <a:gd name="T90" fmla="*/ 1660629 w 11897"/>
              <a:gd name="T91" fmla="*/ 82150 h 5635"/>
              <a:gd name="T92" fmla="*/ 1719589 w 11897"/>
              <a:gd name="T93" fmla="*/ 50879 h 5635"/>
              <a:gd name="T94" fmla="*/ 1657863 w 11897"/>
              <a:gd name="T95" fmla="*/ 3719 h 5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897"/>
              <a:gd name="T145" fmla="*/ 0 h 5635"/>
              <a:gd name="T146" fmla="*/ 11897 w 11897"/>
              <a:gd name="T147" fmla="*/ 5635 h 5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897" h="5635">
                <a:moveTo>
                  <a:pt x="0" y="5632"/>
                </a:moveTo>
                <a:lnTo>
                  <a:pt x="4" y="5506"/>
                </a:lnTo>
                <a:lnTo>
                  <a:pt x="18" y="5379"/>
                </a:lnTo>
                <a:lnTo>
                  <a:pt x="39" y="5252"/>
                </a:lnTo>
                <a:lnTo>
                  <a:pt x="69" y="5124"/>
                </a:lnTo>
                <a:lnTo>
                  <a:pt x="108" y="4997"/>
                </a:lnTo>
                <a:lnTo>
                  <a:pt x="153" y="4871"/>
                </a:lnTo>
                <a:lnTo>
                  <a:pt x="208" y="4744"/>
                </a:lnTo>
                <a:lnTo>
                  <a:pt x="270" y="4619"/>
                </a:lnTo>
                <a:lnTo>
                  <a:pt x="340" y="4494"/>
                </a:lnTo>
                <a:lnTo>
                  <a:pt x="418" y="4369"/>
                </a:lnTo>
                <a:lnTo>
                  <a:pt x="502" y="4246"/>
                </a:lnTo>
                <a:lnTo>
                  <a:pt x="593" y="4124"/>
                </a:lnTo>
                <a:lnTo>
                  <a:pt x="692" y="4002"/>
                </a:lnTo>
                <a:lnTo>
                  <a:pt x="798" y="3881"/>
                </a:lnTo>
                <a:lnTo>
                  <a:pt x="911" y="3761"/>
                </a:lnTo>
                <a:lnTo>
                  <a:pt x="1029" y="3642"/>
                </a:lnTo>
                <a:lnTo>
                  <a:pt x="1155" y="3524"/>
                </a:lnTo>
                <a:lnTo>
                  <a:pt x="1288" y="3407"/>
                </a:lnTo>
                <a:lnTo>
                  <a:pt x="1426" y="3291"/>
                </a:lnTo>
                <a:lnTo>
                  <a:pt x="1570" y="3177"/>
                </a:lnTo>
                <a:lnTo>
                  <a:pt x="1876" y="2952"/>
                </a:lnTo>
                <a:lnTo>
                  <a:pt x="2205" y="2732"/>
                </a:lnTo>
                <a:lnTo>
                  <a:pt x="2556" y="2518"/>
                </a:lnTo>
                <a:lnTo>
                  <a:pt x="2927" y="2311"/>
                </a:lnTo>
                <a:lnTo>
                  <a:pt x="3318" y="2111"/>
                </a:lnTo>
                <a:lnTo>
                  <a:pt x="3727" y="1918"/>
                </a:lnTo>
                <a:lnTo>
                  <a:pt x="4153" y="1733"/>
                </a:lnTo>
                <a:lnTo>
                  <a:pt x="4596" y="1557"/>
                </a:lnTo>
                <a:lnTo>
                  <a:pt x="5054" y="1389"/>
                </a:lnTo>
                <a:lnTo>
                  <a:pt x="5526" y="1230"/>
                </a:lnTo>
                <a:lnTo>
                  <a:pt x="6012" y="1082"/>
                </a:lnTo>
                <a:lnTo>
                  <a:pt x="6508" y="944"/>
                </a:lnTo>
                <a:lnTo>
                  <a:pt x="7016" y="816"/>
                </a:lnTo>
                <a:lnTo>
                  <a:pt x="7534" y="700"/>
                </a:lnTo>
                <a:lnTo>
                  <a:pt x="8060" y="596"/>
                </a:lnTo>
                <a:lnTo>
                  <a:pt x="8594" y="504"/>
                </a:lnTo>
                <a:lnTo>
                  <a:pt x="9135" y="425"/>
                </a:lnTo>
                <a:lnTo>
                  <a:pt x="9680" y="359"/>
                </a:lnTo>
                <a:lnTo>
                  <a:pt x="10230" y="307"/>
                </a:lnTo>
                <a:lnTo>
                  <a:pt x="10784" y="269"/>
                </a:lnTo>
                <a:lnTo>
                  <a:pt x="11339" y="244"/>
                </a:lnTo>
                <a:lnTo>
                  <a:pt x="11829" y="237"/>
                </a:lnTo>
                <a:lnTo>
                  <a:pt x="11830" y="305"/>
                </a:lnTo>
                <a:lnTo>
                  <a:pt x="11342" y="312"/>
                </a:lnTo>
                <a:lnTo>
                  <a:pt x="10789" y="336"/>
                </a:lnTo>
                <a:lnTo>
                  <a:pt x="10237" y="374"/>
                </a:lnTo>
                <a:lnTo>
                  <a:pt x="9689" y="426"/>
                </a:lnTo>
                <a:lnTo>
                  <a:pt x="9144" y="492"/>
                </a:lnTo>
                <a:lnTo>
                  <a:pt x="8605" y="571"/>
                </a:lnTo>
                <a:lnTo>
                  <a:pt x="8073" y="663"/>
                </a:lnTo>
                <a:lnTo>
                  <a:pt x="7549" y="767"/>
                </a:lnTo>
                <a:lnTo>
                  <a:pt x="7033" y="882"/>
                </a:lnTo>
                <a:lnTo>
                  <a:pt x="6527" y="1009"/>
                </a:lnTo>
                <a:lnTo>
                  <a:pt x="6031" y="1147"/>
                </a:lnTo>
                <a:lnTo>
                  <a:pt x="5547" y="1295"/>
                </a:lnTo>
                <a:lnTo>
                  <a:pt x="5077" y="1452"/>
                </a:lnTo>
                <a:lnTo>
                  <a:pt x="4621" y="1620"/>
                </a:lnTo>
                <a:lnTo>
                  <a:pt x="4180" y="1796"/>
                </a:lnTo>
                <a:lnTo>
                  <a:pt x="3756" y="1979"/>
                </a:lnTo>
                <a:lnTo>
                  <a:pt x="3349" y="2172"/>
                </a:lnTo>
                <a:lnTo>
                  <a:pt x="2960" y="2370"/>
                </a:lnTo>
                <a:lnTo>
                  <a:pt x="2591" y="2577"/>
                </a:lnTo>
                <a:lnTo>
                  <a:pt x="2242" y="2789"/>
                </a:lnTo>
                <a:lnTo>
                  <a:pt x="1917" y="3007"/>
                </a:lnTo>
                <a:lnTo>
                  <a:pt x="1613" y="3230"/>
                </a:lnTo>
                <a:lnTo>
                  <a:pt x="1469" y="3344"/>
                </a:lnTo>
                <a:lnTo>
                  <a:pt x="1333" y="3458"/>
                </a:lnTo>
                <a:lnTo>
                  <a:pt x="1202" y="3573"/>
                </a:lnTo>
                <a:lnTo>
                  <a:pt x="1078" y="3689"/>
                </a:lnTo>
                <a:lnTo>
                  <a:pt x="960" y="3808"/>
                </a:lnTo>
                <a:lnTo>
                  <a:pt x="849" y="3926"/>
                </a:lnTo>
                <a:lnTo>
                  <a:pt x="745" y="4045"/>
                </a:lnTo>
                <a:lnTo>
                  <a:pt x="648" y="4165"/>
                </a:lnTo>
                <a:lnTo>
                  <a:pt x="558" y="4285"/>
                </a:lnTo>
                <a:lnTo>
                  <a:pt x="475" y="4406"/>
                </a:lnTo>
                <a:lnTo>
                  <a:pt x="399" y="4527"/>
                </a:lnTo>
                <a:lnTo>
                  <a:pt x="331" y="4650"/>
                </a:lnTo>
                <a:lnTo>
                  <a:pt x="271" y="4771"/>
                </a:lnTo>
                <a:lnTo>
                  <a:pt x="217" y="4894"/>
                </a:lnTo>
                <a:lnTo>
                  <a:pt x="173" y="5016"/>
                </a:lnTo>
                <a:lnTo>
                  <a:pt x="136" y="5139"/>
                </a:lnTo>
                <a:lnTo>
                  <a:pt x="106" y="5263"/>
                </a:lnTo>
                <a:lnTo>
                  <a:pt x="85" y="5386"/>
                </a:lnTo>
                <a:lnTo>
                  <a:pt x="72" y="5509"/>
                </a:lnTo>
                <a:lnTo>
                  <a:pt x="68" y="5635"/>
                </a:lnTo>
                <a:lnTo>
                  <a:pt x="0" y="5632"/>
                </a:lnTo>
                <a:close/>
                <a:moveTo>
                  <a:pt x="11434" y="9"/>
                </a:moveTo>
                <a:lnTo>
                  <a:pt x="11897" y="270"/>
                </a:lnTo>
                <a:lnTo>
                  <a:pt x="11442" y="545"/>
                </a:lnTo>
                <a:cubicBezTo>
                  <a:pt x="11426" y="554"/>
                  <a:pt x="11405" y="549"/>
                  <a:pt x="11395" y="533"/>
                </a:cubicBezTo>
                <a:cubicBezTo>
                  <a:pt x="11386" y="517"/>
                  <a:pt x="11391" y="496"/>
                  <a:pt x="11407" y="486"/>
                </a:cubicBezTo>
                <a:lnTo>
                  <a:pt x="11812" y="242"/>
                </a:lnTo>
                <a:lnTo>
                  <a:pt x="11812" y="301"/>
                </a:lnTo>
                <a:lnTo>
                  <a:pt x="11401" y="69"/>
                </a:lnTo>
                <a:cubicBezTo>
                  <a:pt x="11384" y="60"/>
                  <a:pt x="11379" y="39"/>
                  <a:pt x="11388" y="22"/>
                </a:cubicBezTo>
                <a:cubicBezTo>
                  <a:pt x="11397" y="6"/>
                  <a:pt x="11418" y="0"/>
                  <a:pt x="11434" y="9"/>
                </a:cubicBezTo>
                <a:close/>
              </a:path>
            </a:pathLst>
          </a:custGeom>
          <a:solidFill>
            <a:srgbClr val="598F35"/>
          </a:solidFill>
          <a:ln w="0">
            <a:solidFill>
              <a:srgbClr val="598F35"/>
            </a:solidFill>
            <a:round/>
            <a:headEnd/>
            <a:tailEnd/>
          </a:ln>
        </p:spPr>
        <p:txBody>
          <a:bodyPr/>
          <a:lstStyle/>
          <a:p>
            <a:endParaRPr lang="es-MX"/>
          </a:p>
        </p:txBody>
      </p:sp>
      <p:sp>
        <p:nvSpPr>
          <p:cNvPr id="6177" name="Freeform 45"/>
          <p:cNvSpPr>
            <a:spLocks noEditPoints="1"/>
          </p:cNvSpPr>
          <p:nvPr/>
        </p:nvSpPr>
        <p:spPr bwMode="auto">
          <a:xfrm>
            <a:off x="4229671" y="2296724"/>
            <a:ext cx="2722563" cy="790575"/>
          </a:xfrm>
          <a:custGeom>
            <a:avLst/>
            <a:gdLst>
              <a:gd name="T0" fmla="*/ 251813 w 9309"/>
              <a:gd name="T1" fmla="*/ 4398 h 2337"/>
              <a:gd name="T2" fmla="*/ 747542 w 9309"/>
              <a:gd name="T3" fmla="*/ 38903 h 2337"/>
              <a:gd name="T4" fmla="*/ 1104935 w 9309"/>
              <a:gd name="T5" fmla="*/ 83895 h 2337"/>
              <a:gd name="T6" fmla="*/ 1332181 w 9309"/>
              <a:gd name="T7" fmla="*/ 122460 h 2337"/>
              <a:gd name="T8" fmla="*/ 1548898 w 9309"/>
              <a:gd name="T9" fmla="*/ 167113 h 2337"/>
              <a:gd name="T10" fmla="*/ 1752747 w 9309"/>
              <a:gd name="T11" fmla="*/ 217180 h 2337"/>
              <a:gd name="T12" fmla="*/ 1941972 w 9309"/>
              <a:gd name="T13" fmla="*/ 271982 h 2337"/>
              <a:gd name="T14" fmla="*/ 2114527 w 9309"/>
              <a:gd name="T15" fmla="*/ 330844 h 2337"/>
              <a:gd name="T16" fmla="*/ 2268363 w 9309"/>
              <a:gd name="T17" fmla="*/ 394103 h 2337"/>
              <a:gd name="T18" fmla="*/ 2401728 w 9309"/>
              <a:gd name="T19" fmla="*/ 460069 h 2337"/>
              <a:gd name="T20" fmla="*/ 2512573 w 9309"/>
              <a:gd name="T21" fmla="*/ 529080 h 2337"/>
              <a:gd name="T22" fmla="*/ 2599143 w 9309"/>
              <a:gd name="T23" fmla="*/ 600458 h 2337"/>
              <a:gd name="T24" fmla="*/ 2659683 w 9309"/>
              <a:gd name="T25" fmla="*/ 673866 h 2337"/>
              <a:gd name="T26" fmla="*/ 2679571 w 9309"/>
              <a:gd name="T27" fmla="*/ 711754 h 2337"/>
              <a:gd name="T28" fmla="*/ 2691854 w 9309"/>
              <a:gd name="T29" fmla="*/ 749981 h 2337"/>
              <a:gd name="T30" fmla="*/ 2693901 w 9309"/>
              <a:gd name="T31" fmla="*/ 766557 h 2337"/>
              <a:gd name="T32" fmla="*/ 2672551 w 9309"/>
              <a:gd name="T33" fmla="*/ 755393 h 2337"/>
              <a:gd name="T34" fmla="*/ 2661730 w 9309"/>
              <a:gd name="T35" fmla="*/ 721565 h 2337"/>
              <a:gd name="T36" fmla="*/ 2643597 w 9309"/>
              <a:gd name="T37" fmla="*/ 687398 h 2337"/>
              <a:gd name="T38" fmla="*/ 2619323 w 9309"/>
              <a:gd name="T39" fmla="*/ 653569 h 2337"/>
              <a:gd name="T40" fmla="*/ 2548254 w 9309"/>
              <a:gd name="T41" fmla="*/ 583544 h 2337"/>
              <a:gd name="T42" fmla="*/ 2451155 w 9309"/>
              <a:gd name="T43" fmla="*/ 514872 h 2337"/>
              <a:gd name="T44" fmla="*/ 2330074 w 9309"/>
              <a:gd name="T45" fmla="*/ 447891 h 2337"/>
              <a:gd name="T46" fmla="*/ 2187350 w 9309"/>
              <a:gd name="T47" fmla="*/ 383955 h 2337"/>
              <a:gd name="T48" fmla="*/ 2025032 w 9309"/>
              <a:gd name="T49" fmla="*/ 323063 h 2337"/>
              <a:gd name="T50" fmla="*/ 1844873 w 9309"/>
              <a:gd name="T51" fmla="*/ 266231 h 2337"/>
              <a:gd name="T52" fmla="*/ 1648629 w 9309"/>
              <a:gd name="T53" fmla="*/ 213797 h 2337"/>
              <a:gd name="T54" fmla="*/ 1438639 w 9309"/>
              <a:gd name="T55" fmla="*/ 166775 h 2337"/>
              <a:gd name="T56" fmla="*/ 1216950 w 9309"/>
              <a:gd name="T57" fmla="*/ 125166 h 2337"/>
              <a:gd name="T58" fmla="*/ 985609 w 9309"/>
              <a:gd name="T59" fmla="*/ 89984 h 2337"/>
              <a:gd name="T60" fmla="*/ 500701 w 9309"/>
              <a:gd name="T61" fmla="*/ 40594 h 2337"/>
              <a:gd name="T62" fmla="*/ 0 w 9309"/>
              <a:gd name="T63" fmla="*/ 23003 h 2337"/>
              <a:gd name="T64" fmla="*/ 2720223 w 9309"/>
              <a:gd name="T65" fmla="*/ 698899 h 2337"/>
              <a:gd name="T66" fmla="*/ 2634238 w 9309"/>
              <a:gd name="T67" fmla="*/ 711416 h 2337"/>
              <a:gd name="T68" fmla="*/ 2650032 w 9309"/>
              <a:gd name="T69" fmla="*/ 697546 h 2337"/>
              <a:gd name="T70" fmla="*/ 2674891 w 9309"/>
              <a:gd name="T71" fmla="*/ 763512 h 2337"/>
              <a:gd name="T72" fmla="*/ 2714959 w 9309"/>
              <a:gd name="T73" fmla="*/ 683676 h 2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09"/>
              <a:gd name="T112" fmla="*/ 0 h 2337"/>
              <a:gd name="T113" fmla="*/ 9309 w 9309"/>
              <a:gd name="T114" fmla="*/ 2337 h 23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09" h="2337">
                <a:moveTo>
                  <a:pt x="1" y="0"/>
                </a:moveTo>
                <a:lnTo>
                  <a:pt x="861" y="13"/>
                </a:lnTo>
                <a:lnTo>
                  <a:pt x="1715" y="52"/>
                </a:lnTo>
                <a:lnTo>
                  <a:pt x="2556" y="115"/>
                </a:lnTo>
                <a:lnTo>
                  <a:pt x="3377" y="199"/>
                </a:lnTo>
                <a:lnTo>
                  <a:pt x="3778" y="248"/>
                </a:lnTo>
                <a:lnTo>
                  <a:pt x="4171" y="303"/>
                </a:lnTo>
                <a:lnTo>
                  <a:pt x="4555" y="362"/>
                </a:lnTo>
                <a:lnTo>
                  <a:pt x="4931" y="426"/>
                </a:lnTo>
                <a:lnTo>
                  <a:pt x="5296" y="494"/>
                </a:lnTo>
                <a:lnTo>
                  <a:pt x="5650" y="566"/>
                </a:lnTo>
                <a:lnTo>
                  <a:pt x="5993" y="642"/>
                </a:lnTo>
                <a:lnTo>
                  <a:pt x="6323" y="721"/>
                </a:lnTo>
                <a:lnTo>
                  <a:pt x="6640" y="804"/>
                </a:lnTo>
                <a:lnTo>
                  <a:pt x="6942" y="890"/>
                </a:lnTo>
                <a:lnTo>
                  <a:pt x="7230" y="978"/>
                </a:lnTo>
                <a:lnTo>
                  <a:pt x="7501" y="1070"/>
                </a:lnTo>
                <a:lnTo>
                  <a:pt x="7756" y="1165"/>
                </a:lnTo>
                <a:lnTo>
                  <a:pt x="7993" y="1261"/>
                </a:lnTo>
                <a:lnTo>
                  <a:pt x="8212" y="1360"/>
                </a:lnTo>
                <a:lnTo>
                  <a:pt x="8411" y="1461"/>
                </a:lnTo>
                <a:lnTo>
                  <a:pt x="8591" y="1564"/>
                </a:lnTo>
                <a:lnTo>
                  <a:pt x="8750" y="1669"/>
                </a:lnTo>
                <a:lnTo>
                  <a:pt x="8887" y="1775"/>
                </a:lnTo>
                <a:lnTo>
                  <a:pt x="9002" y="1883"/>
                </a:lnTo>
                <a:lnTo>
                  <a:pt x="9094" y="1992"/>
                </a:lnTo>
                <a:cubicBezTo>
                  <a:pt x="9095" y="1993"/>
                  <a:pt x="9096" y="1995"/>
                  <a:pt x="9097" y="1996"/>
                </a:cubicBezTo>
                <a:lnTo>
                  <a:pt x="9162" y="2104"/>
                </a:lnTo>
                <a:cubicBezTo>
                  <a:pt x="9163" y="2106"/>
                  <a:pt x="9164" y="2108"/>
                  <a:pt x="9165" y="2110"/>
                </a:cubicBezTo>
                <a:lnTo>
                  <a:pt x="9204" y="2217"/>
                </a:lnTo>
                <a:cubicBezTo>
                  <a:pt x="9205" y="2220"/>
                  <a:pt x="9205" y="2222"/>
                  <a:pt x="9206" y="2225"/>
                </a:cubicBezTo>
                <a:lnTo>
                  <a:pt x="9211" y="2266"/>
                </a:lnTo>
                <a:lnTo>
                  <a:pt x="9143" y="2274"/>
                </a:lnTo>
                <a:lnTo>
                  <a:pt x="9138" y="2233"/>
                </a:lnTo>
                <a:lnTo>
                  <a:pt x="9140" y="2241"/>
                </a:lnTo>
                <a:lnTo>
                  <a:pt x="9101" y="2133"/>
                </a:lnTo>
                <a:lnTo>
                  <a:pt x="9104" y="2139"/>
                </a:lnTo>
                <a:lnTo>
                  <a:pt x="9039" y="2032"/>
                </a:lnTo>
                <a:lnTo>
                  <a:pt x="9042" y="2036"/>
                </a:lnTo>
                <a:lnTo>
                  <a:pt x="8956" y="1932"/>
                </a:lnTo>
                <a:lnTo>
                  <a:pt x="8846" y="1829"/>
                </a:lnTo>
                <a:lnTo>
                  <a:pt x="8713" y="1725"/>
                </a:lnTo>
                <a:lnTo>
                  <a:pt x="8558" y="1623"/>
                </a:lnTo>
                <a:lnTo>
                  <a:pt x="8381" y="1522"/>
                </a:lnTo>
                <a:lnTo>
                  <a:pt x="8184" y="1422"/>
                </a:lnTo>
                <a:lnTo>
                  <a:pt x="7967" y="1324"/>
                </a:lnTo>
                <a:lnTo>
                  <a:pt x="7732" y="1228"/>
                </a:lnTo>
                <a:lnTo>
                  <a:pt x="7479" y="1135"/>
                </a:lnTo>
                <a:lnTo>
                  <a:pt x="7209" y="1043"/>
                </a:lnTo>
                <a:lnTo>
                  <a:pt x="6924" y="955"/>
                </a:lnTo>
                <a:lnTo>
                  <a:pt x="6623" y="869"/>
                </a:lnTo>
                <a:lnTo>
                  <a:pt x="6308" y="787"/>
                </a:lnTo>
                <a:lnTo>
                  <a:pt x="5979" y="708"/>
                </a:lnTo>
                <a:lnTo>
                  <a:pt x="5637" y="632"/>
                </a:lnTo>
                <a:lnTo>
                  <a:pt x="5284" y="561"/>
                </a:lnTo>
                <a:lnTo>
                  <a:pt x="4919" y="493"/>
                </a:lnTo>
                <a:lnTo>
                  <a:pt x="4545" y="430"/>
                </a:lnTo>
                <a:lnTo>
                  <a:pt x="4161" y="370"/>
                </a:lnTo>
                <a:lnTo>
                  <a:pt x="3769" y="316"/>
                </a:lnTo>
                <a:lnTo>
                  <a:pt x="3370" y="266"/>
                </a:lnTo>
                <a:lnTo>
                  <a:pt x="2551" y="182"/>
                </a:lnTo>
                <a:lnTo>
                  <a:pt x="1712" y="120"/>
                </a:lnTo>
                <a:lnTo>
                  <a:pt x="860" y="81"/>
                </a:lnTo>
                <a:lnTo>
                  <a:pt x="0" y="68"/>
                </a:lnTo>
                <a:lnTo>
                  <a:pt x="1" y="0"/>
                </a:lnTo>
                <a:close/>
                <a:moveTo>
                  <a:pt x="9301" y="2066"/>
                </a:moveTo>
                <a:lnTo>
                  <a:pt x="9185" y="2337"/>
                </a:lnTo>
                <a:lnTo>
                  <a:pt x="9007" y="2103"/>
                </a:lnTo>
                <a:cubicBezTo>
                  <a:pt x="8995" y="2088"/>
                  <a:pt x="8998" y="2067"/>
                  <a:pt x="9013" y="2055"/>
                </a:cubicBezTo>
                <a:cubicBezTo>
                  <a:pt x="9028" y="2044"/>
                  <a:pt x="9049" y="2047"/>
                  <a:pt x="9061" y="2062"/>
                </a:cubicBezTo>
                <a:lnTo>
                  <a:pt x="9204" y="2249"/>
                </a:lnTo>
                <a:lnTo>
                  <a:pt x="9146" y="2257"/>
                </a:lnTo>
                <a:lnTo>
                  <a:pt x="9239" y="2039"/>
                </a:lnTo>
                <a:cubicBezTo>
                  <a:pt x="9246" y="2022"/>
                  <a:pt x="9266" y="2014"/>
                  <a:pt x="9283" y="2021"/>
                </a:cubicBezTo>
                <a:cubicBezTo>
                  <a:pt x="9301" y="2029"/>
                  <a:pt x="9309" y="2049"/>
                  <a:pt x="9301" y="2066"/>
                </a:cubicBezTo>
                <a:close/>
              </a:path>
            </a:pathLst>
          </a:custGeom>
          <a:solidFill>
            <a:srgbClr val="598F35"/>
          </a:solidFill>
          <a:ln w="0">
            <a:solidFill>
              <a:srgbClr val="598F35"/>
            </a:solidFill>
            <a:round/>
            <a:headEnd/>
            <a:tailEnd/>
          </a:ln>
        </p:spPr>
        <p:txBody>
          <a:bodyPr/>
          <a:lstStyle/>
          <a:p>
            <a:endParaRPr lang="es-MX"/>
          </a:p>
        </p:txBody>
      </p:sp>
      <p:sp>
        <p:nvSpPr>
          <p:cNvPr id="6178" name="Freeform 46"/>
          <p:cNvSpPr>
            <a:spLocks noEditPoints="1"/>
          </p:cNvSpPr>
          <p:nvPr/>
        </p:nvSpPr>
        <p:spPr bwMode="auto">
          <a:xfrm>
            <a:off x="5045646" y="1475987"/>
            <a:ext cx="1916113" cy="1611312"/>
          </a:xfrm>
          <a:custGeom>
            <a:avLst/>
            <a:gdLst>
              <a:gd name="T0" fmla="*/ 22957 w 5926"/>
              <a:gd name="T1" fmla="*/ 12828 h 4773"/>
              <a:gd name="T2" fmla="*/ 32657 w 5926"/>
              <a:gd name="T3" fmla="*/ 41523 h 4773"/>
              <a:gd name="T4" fmla="*/ 51734 w 5926"/>
              <a:gd name="T5" fmla="*/ 68531 h 4773"/>
              <a:gd name="T6" fmla="*/ 97325 w 5926"/>
              <a:gd name="T7" fmla="*/ 110054 h 4773"/>
              <a:gd name="T8" fmla="*/ 161993 w 5926"/>
              <a:gd name="T9" fmla="*/ 150227 h 4773"/>
              <a:gd name="T10" fmla="*/ 242828 w 5926"/>
              <a:gd name="T11" fmla="*/ 188037 h 4773"/>
              <a:gd name="T12" fmla="*/ 337567 w 5926"/>
              <a:gd name="T13" fmla="*/ 222134 h 4773"/>
              <a:gd name="T14" fmla="*/ 444269 w 5926"/>
              <a:gd name="T15" fmla="*/ 251841 h 4773"/>
              <a:gd name="T16" fmla="*/ 600119 w 5926"/>
              <a:gd name="T17" fmla="*/ 283575 h 4773"/>
              <a:gd name="T18" fmla="*/ 852648 w 5926"/>
              <a:gd name="T19" fmla="*/ 309231 h 4773"/>
              <a:gd name="T20" fmla="*/ 1027251 w 5926"/>
              <a:gd name="T21" fmla="*/ 318684 h 4773"/>
              <a:gd name="T22" fmla="*/ 1158527 w 5926"/>
              <a:gd name="T23" fmla="*/ 356494 h 4773"/>
              <a:gd name="T24" fmla="*/ 1285276 w 5926"/>
              <a:gd name="T25" fmla="*/ 423337 h 4773"/>
              <a:gd name="T26" fmla="*/ 1405559 w 5926"/>
              <a:gd name="T27" fmla="*/ 515836 h 4773"/>
              <a:gd name="T28" fmla="*/ 1517112 w 5926"/>
              <a:gd name="T29" fmla="*/ 630954 h 4773"/>
              <a:gd name="T30" fmla="*/ 1617994 w 5926"/>
              <a:gd name="T31" fmla="*/ 764977 h 4773"/>
              <a:gd name="T32" fmla="*/ 1705295 w 5926"/>
              <a:gd name="T33" fmla="*/ 914866 h 4773"/>
              <a:gd name="T34" fmla="*/ 1777400 w 5926"/>
              <a:gd name="T35" fmla="*/ 1077584 h 4773"/>
              <a:gd name="T36" fmla="*/ 1831721 w 5926"/>
              <a:gd name="T37" fmla="*/ 1250092 h 4773"/>
              <a:gd name="T38" fmla="*/ 1865995 w 5926"/>
              <a:gd name="T39" fmla="*/ 1428676 h 4773"/>
              <a:gd name="T40" fmla="*/ 1877636 w 5926"/>
              <a:gd name="T41" fmla="*/ 1588356 h 4773"/>
              <a:gd name="T42" fmla="*/ 1850798 w 5926"/>
              <a:gd name="T43" fmla="*/ 1491806 h 4773"/>
              <a:gd name="T44" fmla="*/ 1824284 w 5926"/>
              <a:gd name="T45" fmla="*/ 1314571 h 4773"/>
              <a:gd name="T46" fmla="*/ 1777077 w 5926"/>
              <a:gd name="T47" fmla="*/ 1142063 h 4773"/>
              <a:gd name="T48" fmla="*/ 1711762 w 5926"/>
              <a:gd name="T49" fmla="*/ 977995 h 4773"/>
              <a:gd name="T50" fmla="*/ 1630281 w 5926"/>
              <a:gd name="T51" fmla="*/ 825743 h 4773"/>
              <a:gd name="T52" fmla="*/ 1535542 w 5926"/>
              <a:gd name="T53" fmla="*/ 688344 h 4773"/>
              <a:gd name="T54" fmla="*/ 1429163 w 5926"/>
              <a:gd name="T55" fmla="*/ 568837 h 4773"/>
              <a:gd name="T56" fmla="*/ 1314054 w 5926"/>
              <a:gd name="T57" fmla="*/ 470599 h 4773"/>
              <a:gd name="T58" fmla="*/ 1192478 w 5926"/>
              <a:gd name="T59" fmla="*/ 397005 h 4773"/>
              <a:gd name="T60" fmla="*/ 1067022 w 5926"/>
              <a:gd name="T61" fmla="*/ 350417 h 4773"/>
              <a:gd name="T62" fmla="*/ 938656 w 5926"/>
              <a:gd name="T63" fmla="*/ 333875 h 4773"/>
              <a:gd name="T64" fmla="*/ 679661 w 5926"/>
              <a:gd name="T65" fmla="*/ 318009 h 4773"/>
              <a:gd name="T66" fmla="*/ 476927 w 5926"/>
              <a:gd name="T67" fmla="*/ 283237 h 4773"/>
              <a:gd name="T68" fmla="*/ 365698 w 5926"/>
              <a:gd name="T69" fmla="*/ 254880 h 4773"/>
              <a:gd name="T70" fmla="*/ 265139 w 5926"/>
              <a:gd name="T71" fmla="*/ 221458 h 4773"/>
              <a:gd name="T72" fmla="*/ 177190 w 5926"/>
              <a:gd name="T73" fmla="*/ 183648 h 4773"/>
              <a:gd name="T74" fmla="*/ 104762 w 5926"/>
              <a:gd name="T75" fmla="*/ 142800 h 4773"/>
              <a:gd name="T76" fmla="*/ 49148 w 5926"/>
              <a:gd name="T77" fmla="*/ 98576 h 4773"/>
              <a:gd name="T78" fmla="*/ 13580 w 5926"/>
              <a:gd name="T79" fmla="*/ 52326 h 4773"/>
              <a:gd name="T80" fmla="*/ 5820 w 5926"/>
              <a:gd name="T81" fmla="*/ 34096 h 4773"/>
              <a:gd name="T82" fmla="*/ 0 w 5926"/>
              <a:gd name="T83" fmla="*/ 2026 h 4773"/>
              <a:gd name="T84" fmla="*/ 1866965 w 5926"/>
              <a:gd name="T85" fmla="*/ 1611312 h 4773"/>
              <a:gd name="T86" fmla="*/ 1835925 w 5926"/>
              <a:gd name="T87" fmla="*/ 1514762 h 4773"/>
              <a:gd name="T88" fmla="*/ 1893803 w 5926"/>
              <a:gd name="T89" fmla="*/ 1513074 h 4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26"/>
              <a:gd name="T136" fmla="*/ 0 h 4773"/>
              <a:gd name="T137" fmla="*/ 5926 w 5926"/>
              <a:gd name="T138" fmla="*/ 4773 h 47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26" h="4773">
                <a:moveTo>
                  <a:pt x="68" y="0"/>
                </a:moveTo>
                <a:lnTo>
                  <a:pt x="72" y="44"/>
                </a:lnTo>
                <a:lnTo>
                  <a:pt x="71" y="38"/>
                </a:lnTo>
                <a:lnTo>
                  <a:pt x="83" y="83"/>
                </a:lnTo>
                <a:lnTo>
                  <a:pt x="81" y="78"/>
                </a:lnTo>
                <a:lnTo>
                  <a:pt x="101" y="123"/>
                </a:lnTo>
                <a:lnTo>
                  <a:pt x="99" y="118"/>
                </a:lnTo>
                <a:lnTo>
                  <a:pt x="127" y="162"/>
                </a:lnTo>
                <a:lnTo>
                  <a:pt x="160" y="203"/>
                </a:lnTo>
                <a:lnTo>
                  <a:pt x="200" y="244"/>
                </a:lnTo>
                <a:lnTo>
                  <a:pt x="247" y="285"/>
                </a:lnTo>
                <a:lnTo>
                  <a:pt x="301" y="326"/>
                </a:lnTo>
                <a:lnTo>
                  <a:pt x="361" y="366"/>
                </a:lnTo>
                <a:lnTo>
                  <a:pt x="428" y="406"/>
                </a:lnTo>
                <a:lnTo>
                  <a:pt x="501" y="445"/>
                </a:lnTo>
                <a:lnTo>
                  <a:pt x="579" y="483"/>
                </a:lnTo>
                <a:lnTo>
                  <a:pt x="662" y="520"/>
                </a:lnTo>
                <a:lnTo>
                  <a:pt x="751" y="557"/>
                </a:lnTo>
                <a:lnTo>
                  <a:pt x="844" y="592"/>
                </a:lnTo>
                <a:lnTo>
                  <a:pt x="942" y="626"/>
                </a:lnTo>
                <a:lnTo>
                  <a:pt x="1044" y="658"/>
                </a:lnTo>
                <a:lnTo>
                  <a:pt x="1150" y="689"/>
                </a:lnTo>
                <a:lnTo>
                  <a:pt x="1260" y="719"/>
                </a:lnTo>
                <a:lnTo>
                  <a:pt x="1374" y="746"/>
                </a:lnTo>
                <a:lnTo>
                  <a:pt x="1490" y="773"/>
                </a:lnTo>
                <a:lnTo>
                  <a:pt x="1609" y="797"/>
                </a:lnTo>
                <a:lnTo>
                  <a:pt x="1856" y="840"/>
                </a:lnTo>
                <a:lnTo>
                  <a:pt x="2111" y="875"/>
                </a:lnTo>
                <a:lnTo>
                  <a:pt x="2372" y="900"/>
                </a:lnTo>
                <a:lnTo>
                  <a:pt x="2637" y="916"/>
                </a:lnTo>
                <a:lnTo>
                  <a:pt x="2905" y="921"/>
                </a:lnTo>
                <a:lnTo>
                  <a:pt x="3040" y="927"/>
                </a:lnTo>
                <a:lnTo>
                  <a:pt x="3177" y="944"/>
                </a:lnTo>
                <a:lnTo>
                  <a:pt x="3313" y="971"/>
                </a:lnTo>
                <a:lnTo>
                  <a:pt x="3449" y="1009"/>
                </a:lnTo>
                <a:lnTo>
                  <a:pt x="3583" y="1056"/>
                </a:lnTo>
                <a:lnTo>
                  <a:pt x="3715" y="1113"/>
                </a:lnTo>
                <a:lnTo>
                  <a:pt x="3846" y="1179"/>
                </a:lnTo>
                <a:lnTo>
                  <a:pt x="3975" y="1254"/>
                </a:lnTo>
                <a:lnTo>
                  <a:pt x="4102" y="1338"/>
                </a:lnTo>
                <a:lnTo>
                  <a:pt x="4226" y="1429"/>
                </a:lnTo>
                <a:lnTo>
                  <a:pt x="4347" y="1528"/>
                </a:lnTo>
                <a:lnTo>
                  <a:pt x="4466" y="1635"/>
                </a:lnTo>
                <a:lnTo>
                  <a:pt x="4581" y="1748"/>
                </a:lnTo>
                <a:lnTo>
                  <a:pt x="4692" y="1869"/>
                </a:lnTo>
                <a:lnTo>
                  <a:pt x="4800" y="1995"/>
                </a:lnTo>
                <a:lnTo>
                  <a:pt x="4904" y="2127"/>
                </a:lnTo>
                <a:lnTo>
                  <a:pt x="5004" y="2266"/>
                </a:lnTo>
                <a:lnTo>
                  <a:pt x="5099" y="2409"/>
                </a:lnTo>
                <a:lnTo>
                  <a:pt x="5189" y="2557"/>
                </a:lnTo>
                <a:lnTo>
                  <a:pt x="5274" y="2710"/>
                </a:lnTo>
                <a:lnTo>
                  <a:pt x="5354" y="2866"/>
                </a:lnTo>
                <a:lnTo>
                  <a:pt x="5429" y="3028"/>
                </a:lnTo>
                <a:lnTo>
                  <a:pt x="5497" y="3192"/>
                </a:lnTo>
                <a:lnTo>
                  <a:pt x="5560" y="3360"/>
                </a:lnTo>
                <a:lnTo>
                  <a:pt x="5616" y="3530"/>
                </a:lnTo>
                <a:lnTo>
                  <a:pt x="5665" y="3703"/>
                </a:lnTo>
                <a:lnTo>
                  <a:pt x="5708" y="3877"/>
                </a:lnTo>
                <a:lnTo>
                  <a:pt x="5743" y="4054"/>
                </a:lnTo>
                <a:lnTo>
                  <a:pt x="5771" y="4232"/>
                </a:lnTo>
                <a:lnTo>
                  <a:pt x="5792" y="4412"/>
                </a:lnTo>
                <a:lnTo>
                  <a:pt x="5804" y="4592"/>
                </a:lnTo>
                <a:lnTo>
                  <a:pt x="5807" y="4705"/>
                </a:lnTo>
                <a:lnTo>
                  <a:pt x="5739" y="4706"/>
                </a:lnTo>
                <a:lnTo>
                  <a:pt x="5736" y="4596"/>
                </a:lnTo>
                <a:lnTo>
                  <a:pt x="5724" y="4419"/>
                </a:lnTo>
                <a:lnTo>
                  <a:pt x="5704" y="4243"/>
                </a:lnTo>
                <a:lnTo>
                  <a:pt x="5677" y="4068"/>
                </a:lnTo>
                <a:lnTo>
                  <a:pt x="5642" y="3894"/>
                </a:lnTo>
                <a:lnTo>
                  <a:pt x="5600" y="3721"/>
                </a:lnTo>
                <a:lnTo>
                  <a:pt x="5551" y="3551"/>
                </a:lnTo>
                <a:lnTo>
                  <a:pt x="5496" y="3383"/>
                </a:lnTo>
                <a:lnTo>
                  <a:pt x="5435" y="3218"/>
                </a:lnTo>
                <a:lnTo>
                  <a:pt x="5367" y="3056"/>
                </a:lnTo>
                <a:lnTo>
                  <a:pt x="5294" y="2897"/>
                </a:lnTo>
                <a:lnTo>
                  <a:pt x="5215" y="2743"/>
                </a:lnTo>
                <a:lnTo>
                  <a:pt x="5131" y="2593"/>
                </a:lnTo>
                <a:lnTo>
                  <a:pt x="5042" y="2446"/>
                </a:lnTo>
                <a:lnTo>
                  <a:pt x="4949" y="2305"/>
                </a:lnTo>
                <a:lnTo>
                  <a:pt x="4851" y="2169"/>
                </a:lnTo>
                <a:lnTo>
                  <a:pt x="4749" y="2039"/>
                </a:lnTo>
                <a:lnTo>
                  <a:pt x="4642" y="1915"/>
                </a:lnTo>
                <a:lnTo>
                  <a:pt x="4533" y="1797"/>
                </a:lnTo>
                <a:lnTo>
                  <a:pt x="4420" y="1685"/>
                </a:lnTo>
                <a:lnTo>
                  <a:pt x="4304" y="1581"/>
                </a:lnTo>
                <a:lnTo>
                  <a:pt x="4186" y="1484"/>
                </a:lnTo>
                <a:lnTo>
                  <a:pt x="4064" y="1394"/>
                </a:lnTo>
                <a:lnTo>
                  <a:pt x="3941" y="1313"/>
                </a:lnTo>
                <a:lnTo>
                  <a:pt x="3816" y="1240"/>
                </a:lnTo>
                <a:lnTo>
                  <a:pt x="3688" y="1176"/>
                </a:lnTo>
                <a:lnTo>
                  <a:pt x="3560" y="1120"/>
                </a:lnTo>
                <a:lnTo>
                  <a:pt x="3430" y="1074"/>
                </a:lnTo>
                <a:lnTo>
                  <a:pt x="3300" y="1038"/>
                </a:lnTo>
                <a:lnTo>
                  <a:pt x="3169" y="1011"/>
                </a:lnTo>
                <a:lnTo>
                  <a:pt x="3037" y="995"/>
                </a:lnTo>
                <a:lnTo>
                  <a:pt x="2903" y="989"/>
                </a:lnTo>
                <a:lnTo>
                  <a:pt x="2633" y="984"/>
                </a:lnTo>
                <a:lnTo>
                  <a:pt x="2365" y="968"/>
                </a:lnTo>
                <a:lnTo>
                  <a:pt x="2102" y="942"/>
                </a:lnTo>
                <a:lnTo>
                  <a:pt x="1844" y="907"/>
                </a:lnTo>
                <a:lnTo>
                  <a:pt x="1596" y="864"/>
                </a:lnTo>
                <a:lnTo>
                  <a:pt x="1475" y="839"/>
                </a:lnTo>
                <a:lnTo>
                  <a:pt x="1357" y="813"/>
                </a:lnTo>
                <a:lnTo>
                  <a:pt x="1243" y="784"/>
                </a:lnTo>
                <a:lnTo>
                  <a:pt x="1131" y="755"/>
                </a:lnTo>
                <a:lnTo>
                  <a:pt x="1024" y="723"/>
                </a:lnTo>
                <a:lnTo>
                  <a:pt x="920" y="690"/>
                </a:lnTo>
                <a:lnTo>
                  <a:pt x="820" y="656"/>
                </a:lnTo>
                <a:lnTo>
                  <a:pt x="725" y="620"/>
                </a:lnTo>
                <a:lnTo>
                  <a:pt x="635" y="583"/>
                </a:lnTo>
                <a:lnTo>
                  <a:pt x="548" y="544"/>
                </a:lnTo>
                <a:lnTo>
                  <a:pt x="468" y="505"/>
                </a:lnTo>
                <a:lnTo>
                  <a:pt x="393" y="464"/>
                </a:lnTo>
                <a:lnTo>
                  <a:pt x="324" y="423"/>
                </a:lnTo>
                <a:lnTo>
                  <a:pt x="260" y="380"/>
                </a:lnTo>
                <a:lnTo>
                  <a:pt x="203" y="336"/>
                </a:lnTo>
                <a:lnTo>
                  <a:pt x="152" y="292"/>
                </a:lnTo>
                <a:lnTo>
                  <a:pt x="107" y="246"/>
                </a:lnTo>
                <a:lnTo>
                  <a:pt x="70" y="199"/>
                </a:lnTo>
                <a:lnTo>
                  <a:pt x="42" y="155"/>
                </a:lnTo>
                <a:cubicBezTo>
                  <a:pt x="41" y="153"/>
                  <a:pt x="40" y="152"/>
                  <a:pt x="39" y="150"/>
                </a:cubicBezTo>
                <a:lnTo>
                  <a:pt x="19" y="106"/>
                </a:lnTo>
                <a:cubicBezTo>
                  <a:pt x="19" y="104"/>
                  <a:pt x="18" y="103"/>
                  <a:pt x="18" y="101"/>
                </a:cubicBezTo>
                <a:lnTo>
                  <a:pt x="5" y="57"/>
                </a:lnTo>
                <a:cubicBezTo>
                  <a:pt x="5" y="55"/>
                  <a:pt x="4" y="53"/>
                  <a:pt x="4" y="51"/>
                </a:cubicBezTo>
                <a:lnTo>
                  <a:pt x="0" y="6"/>
                </a:lnTo>
                <a:lnTo>
                  <a:pt x="68" y="0"/>
                </a:lnTo>
                <a:close/>
                <a:moveTo>
                  <a:pt x="5916" y="4515"/>
                </a:moveTo>
                <a:lnTo>
                  <a:pt x="5774" y="4773"/>
                </a:lnTo>
                <a:lnTo>
                  <a:pt x="5620" y="4522"/>
                </a:lnTo>
                <a:cubicBezTo>
                  <a:pt x="5610" y="4506"/>
                  <a:pt x="5615" y="4485"/>
                  <a:pt x="5631" y="4476"/>
                </a:cubicBezTo>
                <a:cubicBezTo>
                  <a:pt x="5647" y="4466"/>
                  <a:pt x="5668" y="4471"/>
                  <a:pt x="5678" y="4487"/>
                </a:cubicBezTo>
                <a:lnTo>
                  <a:pt x="5802" y="4688"/>
                </a:lnTo>
                <a:lnTo>
                  <a:pt x="5743" y="4689"/>
                </a:lnTo>
                <a:lnTo>
                  <a:pt x="5857" y="4482"/>
                </a:lnTo>
                <a:cubicBezTo>
                  <a:pt x="5866" y="4466"/>
                  <a:pt x="5887" y="4460"/>
                  <a:pt x="5903" y="4469"/>
                </a:cubicBezTo>
                <a:cubicBezTo>
                  <a:pt x="5920" y="4478"/>
                  <a:pt x="5926" y="4498"/>
                  <a:pt x="5916" y="4515"/>
                </a:cubicBezTo>
                <a:close/>
              </a:path>
            </a:pathLst>
          </a:custGeom>
          <a:solidFill>
            <a:srgbClr val="598F35"/>
          </a:solidFill>
          <a:ln w="0">
            <a:solidFill>
              <a:srgbClr val="598F35"/>
            </a:solidFill>
            <a:round/>
            <a:headEnd/>
            <a:tailEnd/>
          </a:ln>
        </p:spPr>
        <p:txBody>
          <a:bodyPr/>
          <a:lstStyle/>
          <a:p>
            <a:endParaRPr lang="es-MX"/>
          </a:p>
        </p:txBody>
      </p:sp>
      <p:sp>
        <p:nvSpPr>
          <p:cNvPr id="6179" name="Freeform 47"/>
          <p:cNvSpPr>
            <a:spLocks noEditPoints="1"/>
          </p:cNvSpPr>
          <p:nvPr/>
        </p:nvSpPr>
        <p:spPr bwMode="auto">
          <a:xfrm>
            <a:off x="6715696" y="1426774"/>
            <a:ext cx="247650" cy="1660525"/>
          </a:xfrm>
          <a:custGeom>
            <a:avLst/>
            <a:gdLst>
              <a:gd name="T0" fmla="*/ 22690 w 764"/>
              <a:gd name="T1" fmla="*/ 77658 h 4918"/>
              <a:gd name="T2" fmla="*/ 26580 w 764"/>
              <a:gd name="T3" fmla="*/ 230610 h 4918"/>
              <a:gd name="T4" fmla="*/ 34360 w 764"/>
              <a:gd name="T5" fmla="*/ 375796 h 4918"/>
              <a:gd name="T6" fmla="*/ 42139 w 764"/>
              <a:gd name="T7" fmla="*/ 477426 h 4918"/>
              <a:gd name="T8" fmla="*/ 47974 w 764"/>
              <a:gd name="T9" fmla="*/ 539890 h 4918"/>
              <a:gd name="T10" fmla="*/ 54457 w 764"/>
              <a:gd name="T11" fmla="*/ 597965 h 4918"/>
              <a:gd name="T12" fmla="*/ 61588 w 764"/>
              <a:gd name="T13" fmla="*/ 650974 h 4918"/>
              <a:gd name="T14" fmla="*/ 69044 w 764"/>
              <a:gd name="T15" fmla="*/ 698244 h 4918"/>
              <a:gd name="T16" fmla="*/ 76823 w 764"/>
              <a:gd name="T17" fmla="*/ 738761 h 4918"/>
              <a:gd name="T18" fmla="*/ 84927 w 764"/>
              <a:gd name="T19" fmla="*/ 772188 h 4918"/>
              <a:gd name="T20" fmla="*/ 93031 w 764"/>
              <a:gd name="T21" fmla="*/ 797511 h 4918"/>
              <a:gd name="T22" fmla="*/ 100810 w 764"/>
              <a:gd name="T23" fmla="*/ 814393 h 4918"/>
              <a:gd name="T24" fmla="*/ 104052 w 764"/>
              <a:gd name="T25" fmla="*/ 818783 h 4918"/>
              <a:gd name="T26" fmla="*/ 106645 w 764"/>
              <a:gd name="T27" fmla="*/ 820133 h 4918"/>
              <a:gd name="T28" fmla="*/ 106969 w 764"/>
              <a:gd name="T29" fmla="*/ 819458 h 4918"/>
              <a:gd name="T30" fmla="*/ 115397 w 764"/>
              <a:gd name="T31" fmla="*/ 822497 h 4918"/>
              <a:gd name="T32" fmla="*/ 121880 w 764"/>
              <a:gd name="T33" fmla="*/ 828237 h 4918"/>
              <a:gd name="T34" fmla="*/ 130956 w 764"/>
              <a:gd name="T35" fmla="*/ 843431 h 4918"/>
              <a:gd name="T36" fmla="*/ 140357 w 764"/>
              <a:gd name="T37" fmla="*/ 867403 h 4918"/>
              <a:gd name="T38" fmla="*/ 149109 w 764"/>
              <a:gd name="T39" fmla="*/ 898466 h 4918"/>
              <a:gd name="T40" fmla="*/ 157212 w 764"/>
              <a:gd name="T41" fmla="*/ 936957 h 4918"/>
              <a:gd name="T42" fmla="*/ 164992 w 764"/>
              <a:gd name="T43" fmla="*/ 981526 h 4918"/>
              <a:gd name="T44" fmla="*/ 172447 w 764"/>
              <a:gd name="T45" fmla="*/ 1032510 h 4918"/>
              <a:gd name="T46" fmla="*/ 179255 w 764"/>
              <a:gd name="T47" fmla="*/ 1088221 h 4918"/>
              <a:gd name="T48" fmla="*/ 185413 w 764"/>
              <a:gd name="T49" fmla="*/ 1149334 h 4918"/>
              <a:gd name="T50" fmla="*/ 190924 w 764"/>
              <a:gd name="T51" fmla="*/ 1214499 h 4918"/>
              <a:gd name="T52" fmla="*/ 200324 w 764"/>
              <a:gd name="T53" fmla="*/ 1354958 h 4918"/>
              <a:gd name="T54" fmla="*/ 206159 w 764"/>
              <a:gd name="T55" fmla="*/ 1505210 h 4918"/>
              <a:gd name="T56" fmla="*/ 208104 w 764"/>
              <a:gd name="T57" fmla="*/ 1637565 h 4918"/>
              <a:gd name="T58" fmla="*/ 185413 w 764"/>
              <a:gd name="T59" fmla="*/ 1582867 h 4918"/>
              <a:gd name="T60" fmla="*/ 181524 w 764"/>
              <a:gd name="T61" fmla="*/ 1430253 h 4918"/>
              <a:gd name="T62" fmla="*/ 174068 w 764"/>
              <a:gd name="T63" fmla="*/ 1285067 h 4918"/>
              <a:gd name="T64" fmla="*/ 166289 w 764"/>
              <a:gd name="T65" fmla="*/ 1183436 h 4918"/>
              <a:gd name="T66" fmla="*/ 160454 w 764"/>
              <a:gd name="T67" fmla="*/ 1120972 h 4918"/>
              <a:gd name="T68" fmla="*/ 153971 w 764"/>
              <a:gd name="T69" fmla="*/ 1062560 h 4918"/>
              <a:gd name="T70" fmla="*/ 146840 w 764"/>
              <a:gd name="T71" fmla="*/ 1009888 h 4918"/>
              <a:gd name="T72" fmla="*/ 139384 w 764"/>
              <a:gd name="T73" fmla="*/ 962956 h 4918"/>
              <a:gd name="T74" fmla="*/ 131605 w 764"/>
              <a:gd name="T75" fmla="*/ 922439 h 4918"/>
              <a:gd name="T76" fmla="*/ 123501 w 764"/>
              <a:gd name="T77" fmla="*/ 889012 h 4918"/>
              <a:gd name="T78" fmla="*/ 115721 w 764"/>
              <a:gd name="T79" fmla="*/ 863689 h 4918"/>
              <a:gd name="T80" fmla="*/ 108266 w 764"/>
              <a:gd name="T81" fmla="*/ 847820 h 4918"/>
              <a:gd name="T82" fmla="*/ 106321 w 764"/>
              <a:gd name="T83" fmla="*/ 844106 h 4918"/>
              <a:gd name="T84" fmla="*/ 105673 w 764"/>
              <a:gd name="T85" fmla="*/ 842755 h 4918"/>
              <a:gd name="T86" fmla="*/ 96921 w 764"/>
              <a:gd name="T87" fmla="*/ 840392 h 4918"/>
              <a:gd name="T88" fmla="*/ 88817 w 764"/>
              <a:gd name="T89" fmla="*/ 834652 h 4918"/>
              <a:gd name="T90" fmla="*/ 82334 w 764"/>
              <a:gd name="T91" fmla="*/ 826886 h 4918"/>
              <a:gd name="T92" fmla="*/ 76823 w 764"/>
              <a:gd name="T93" fmla="*/ 816419 h 4918"/>
              <a:gd name="T94" fmla="*/ 67747 w 764"/>
              <a:gd name="T95" fmla="*/ 792784 h 4918"/>
              <a:gd name="T96" fmla="*/ 59319 w 764"/>
              <a:gd name="T97" fmla="*/ 761721 h 4918"/>
              <a:gd name="T98" fmla="*/ 51216 w 764"/>
              <a:gd name="T99" fmla="*/ 723568 h 4918"/>
              <a:gd name="T100" fmla="*/ 43436 w 764"/>
              <a:gd name="T101" fmla="*/ 678999 h 4918"/>
              <a:gd name="T102" fmla="*/ 35981 w 764"/>
              <a:gd name="T103" fmla="*/ 628352 h 4918"/>
              <a:gd name="T104" fmla="*/ 29173 w 764"/>
              <a:gd name="T105" fmla="*/ 572304 h 4918"/>
              <a:gd name="T106" fmla="*/ 23015 w 764"/>
              <a:gd name="T107" fmla="*/ 511528 h 4918"/>
              <a:gd name="T108" fmla="*/ 17504 w 764"/>
              <a:gd name="T109" fmla="*/ 446363 h 4918"/>
              <a:gd name="T110" fmla="*/ 8104 w 764"/>
              <a:gd name="T111" fmla="*/ 305566 h 4918"/>
              <a:gd name="T112" fmla="*/ 2269 w 764"/>
              <a:gd name="T113" fmla="*/ 155315 h 4918"/>
              <a:gd name="T114" fmla="*/ 0 w 764"/>
              <a:gd name="T115" fmla="*/ 338 h 4918"/>
              <a:gd name="T116" fmla="*/ 244733 w 764"/>
              <a:gd name="T117" fmla="*/ 1574089 h 4918"/>
              <a:gd name="T118" fmla="*/ 148460 w 764"/>
              <a:gd name="T119" fmla="*/ 1575102 h 4918"/>
              <a:gd name="T120" fmla="*/ 167261 w 764"/>
              <a:gd name="T121" fmla="*/ 1563284 h 4918"/>
              <a:gd name="T122" fmla="*/ 187358 w 764"/>
              <a:gd name="T123" fmla="*/ 1632163 h 4918"/>
              <a:gd name="T124" fmla="*/ 240519 w 764"/>
              <a:gd name="T125" fmla="*/ 1558557 h 49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4918"/>
              <a:gd name="T191" fmla="*/ 764 w 764"/>
              <a:gd name="T192" fmla="*/ 4918 h 49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4918">
                <a:moveTo>
                  <a:pt x="68" y="0"/>
                </a:moveTo>
                <a:lnTo>
                  <a:pt x="70" y="230"/>
                </a:lnTo>
                <a:lnTo>
                  <a:pt x="75" y="458"/>
                </a:lnTo>
                <a:lnTo>
                  <a:pt x="82" y="683"/>
                </a:lnTo>
                <a:lnTo>
                  <a:pt x="93" y="902"/>
                </a:lnTo>
                <a:lnTo>
                  <a:pt x="106" y="1113"/>
                </a:lnTo>
                <a:lnTo>
                  <a:pt x="121" y="1316"/>
                </a:lnTo>
                <a:lnTo>
                  <a:pt x="130" y="1414"/>
                </a:lnTo>
                <a:lnTo>
                  <a:pt x="139" y="1508"/>
                </a:lnTo>
                <a:lnTo>
                  <a:pt x="148" y="1599"/>
                </a:lnTo>
                <a:lnTo>
                  <a:pt x="158" y="1687"/>
                </a:lnTo>
                <a:lnTo>
                  <a:pt x="168" y="1771"/>
                </a:lnTo>
                <a:lnTo>
                  <a:pt x="179" y="1852"/>
                </a:lnTo>
                <a:lnTo>
                  <a:pt x="190" y="1928"/>
                </a:lnTo>
                <a:lnTo>
                  <a:pt x="201" y="2000"/>
                </a:lnTo>
                <a:lnTo>
                  <a:pt x="213" y="2068"/>
                </a:lnTo>
                <a:lnTo>
                  <a:pt x="225" y="2131"/>
                </a:lnTo>
                <a:lnTo>
                  <a:pt x="237" y="2188"/>
                </a:lnTo>
                <a:lnTo>
                  <a:pt x="249" y="2240"/>
                </a:lnTo>
                <a:lnTo>
                  <a:pt x="262" y="2287"/>
                </a:lnTo>
                <a:lnTo>
                  <a:pt x="274" y="2328"/>
                </a:lnTo>
                <a:lnTo>
                  <a:pt x="287" y="2362"/>
                </a:lnTo>
                <a:lnTo>
                  <a:pt x="299" y="2390"/>
                </a:lnTo>
                <a:lnTo>
                  <a:pt x="311" y="2412"/>
                </a:lnTo>
                <a:lnTo>
                  <a:pt x="308" y="2407"/>
                </a:lnTo>
                <a:lnTo>
                  <a:pt x="321" y="2425"/>
                </a:lnTo>
                <a:lnTo>
                  <a:pt x="315" y="2419"/>
                </a:lnTo>
                <a:lnTo>
                  <a:pt x="329" y="2429"/>
                </a:lnTo>
                <a:lnTo>
                  <a:pt x="316" y="2423"/>
                </a:lnTo>
                <a:lnTo>
                  <a:pt x="330" y="2427"/>
                </a:lnTo>
                <a:lnTo>
                  <a:pt x="343" y="2430"/>
                </a:lnTo>
                <a:cubicBezTo>
                  <a:pt x="348" y="2431"/>
                  <a:pt x="352" y="2433"/>
                  <a:pt x="356" y="2436"/>
                </a:cubicBezTo>
                <a:lnTo>
                  <a:pt x="369" y="2447"/>
                </a:lnTo>
                <a:cubicBezTo>
                  <a:pt x="372" y="2448"/>
                  <a:pt x="374" y="2451"/>
                  <a:pt x="376" y="2453"/>
                </a:cubicBezTo>
                <a:lnTo>
                  <a:pt x="389" y="2471"/>
                </a:lnTo>
                <a:lnTo>
                  <a:pt x="404" y="2498"/>
                </a:lnTo>
                <a:lnTo>
                  <a:pt x="419" y="2532"/>
                </a:lnTo>
                <a:lnTo>
                  <a:pt x="433" y="2569"/>
                </a:lnTo>
                <a:lnTo>
                  <a:pt x="447" y="2613"/>
                </a:lnTo>
                <a:lnTo>
                  <a:pt x="460" y="2661"/>
                </a:lnTo>
                <a:lnTo>
                  <a:pt x="473" y="2716"/>
                </a:lnTo>
                <a:lnTo>
                  <a:pt x="485" y="2775"/>
                </a:lnTo>
                <a:lnTo>
                  <a:pt x="497" y="2839"/>
                </a:lnTo>
                <a:lnTo>
                  <a:pt x="509" y="2907"/>
                </a:lnTo>
                <a:lnTo>
                  <a:pt x="521" y="2980"/>
                </a:lnTo>
                <a:lnTo>
                  <a:pt x="532" y="3058"/>
                </a:lnTo>
                <a:lnTo>
                  <a:pt x="542" y="3139"/>
                </a:lnTo>
                <a:lnTo>
                  <a:pt x="553" y="3223"/>
                </a:lnTo>
                <a:lnTo>
                  <a:pt x="562" y="3312"/>
                </a:lnTo>
                <a:lnTo>
                  <a:pt x="572" y="3404"/>
                </a:lnTo>
                <a:lnTo>
                  <a:pt x="581" y="3499"/>
                </a:lnTo>
                <a:lnTo>
                  <a:pt x="589" y="3597"/>
                </a:lnTo>
                <a:lnTo>
                  <a:pt x="605" y="3800"/>
                </a:lnTo>
                <a:lnTo>
                  <a:pt x="618" y="4013"/>
                </a:lnTo>
                <a:lnTo>
                  <a:pt x="628" y="4233"/>
                </a:lnTo>
                <a:lnTo>
                  <a:pt x="636" y="4458"/>
                </a:lnTo>
                <a:lnTo>
                  <a:pt x="640" y="4687"/>
                </a:lnTo>
                <a:lnTo>
                  <a:pt x="642" y="4850"/>
                </a:lnTo>
                <a:lnTo>
                  <a:pt x="574" y="4851"/>
                </a:lnTo>
                <a:lnTo>
                  <a:pt x="572" y="4688"/>
                </a:lnTo>
                <a:lnTo>
                  <a:pt x="568" y="4460"/>
                </a:lnTo>
                <a:lnTo>
                  <a:pt x="560" y="4236"/>
                </a:lnTo>
                <a:lnTo>
                  <a:pt x="550" y="4017"/>
                </a:lnTo>
                <a:lnTo>
                  <a:pt x="537" y="3806"/>
                </a:lnTo>
                <a:lnTo>
                  <a:pt x="522" y="3603"/>
                </a:lnTo>
                <a:lnTo>
                  <a:pt x="513" y="3505"/>
                </a:lnTo>
                <a:lnTo>
                  <a:pt x="504" y="3411"/>
                </a:lnTo>
                <a:lnTo>
                  <a:pt x="495" y="3320"/>
                </a:lnTo>
                <a:lnTo>
                  <a:pt x="485" y="3232"/>
                </a:lnTo>
                <a:lnTo>
                  <a:pt x="475" y="3147"/>
                </a:lnTo>
                <a:lnTo>
                  <a:pt x="464" y="3067"/>
                </a:lnTo>
                <a:lnTo>
                  <a:pt x="453" y="2991"/>
                </a:lnTo>
                <a:lnTo>
                  <a:pt x="442" y="2919"/>
                </a:lnTo>
                <a:lnTo>
                  <a:pt x="430" y="2852"/>
                </a:lnTo>
                <a:lnTo>
                  <a:pt x="418" y="2789"/>
                </a:lnTo>
                <a:lnTo>
                  <a:pt x="406" y="2732"/>
                </a:lnTo>
                <a:lnTo>
                  <a:pt x="394" y="2679"/>
                </a:lnTo>
                <a:lnTo>
                  <a:pt x="381" y="2633"/>
                </a:lnTo>
                <a:lnTo>
                  <a:pt x="370" y="2593"/>
                </a:lnTo>
                <a:lnTo>
                  <a:pt x="357" y="2558"/>
                </a:lnTo>
                <a:lnTo>
                  <a:pt x="345" y="2531"/>
                </a:lnTo>
                <a:lnTo>
                  <a:pt x="334" y="2511"/>
                </a:lnTo>
                <a:lnTo>
                  <a:pt x="321" y="2494"/>
                </a:lnTo>
                <a:lnTo>
                  <a:pt x="328" y="2500"/>
                </a:lnTo>
                <a:lnTo>
                  <a:pt x="314" y="2490"/>
                </a:lnTo>
                <a:lnTo>
                  <a:pt x="326" y="2496"/>
                </a:lnTo>
                <a:lnTo>
                  <a:pt x="313" y="2492"/>
                </a:lnTo>
                <a:lnTo>
                  <a:pt x="299" y="2489"/>
                </a:lnTo>
                <a:cubicBezTo>
                  <a:pt x="295" y="2488"/>
                  <a:pt x="291" y="2486"/>
                  <a:pt x="287" y="2483"/>
                </a:cubicBezTo>
                <a:lnTo>
                  <a:pt x="274" y="2472"/>
                </a:lnTo>
                <a:cubicBezTo>
                  <a:pt x="271" y="2471"/>
                  <a:pt x="269" y="2469"/>
                  <a:pt x="268" y="2466"/>
                </a:cubicBezTo>
                <a:lnTo>
                  <a:pt x="254" y="2449"/>
                </a:lnTo>
                <a:cubicBezTo>
                  <a:pt x="253" y="2447"/>
                  <a:pt x="252" y="2446"/>
                  <a:pt x="251" y="2444"/>
                </a:cubicBezTo>
                <a:lnTo>
                  <a:pt x="237" y="2418"/>
                </a:lnTo>
                <a:lnTo>
                  <a:pt x="223" y="2386"/>
                </a:lnTo>
                <a:lnTo>
                  <a:pt x="209" y="2348"/>
                </a:lnTo>
                <a:lnTo>
                  <a:pt x="196" y="2305"/>
                </a:lnTo>
                <a:lnTo>
                  <a:pt x="183" y="2256"/>
                </a:lnTo>
                <a:lnTo>
                  <a:pt x="170" y="2202"/>
                </a:lnTo>
                <a:lnTo>
                  <a:pt x="158" y="2143"/>
                </a:lnTo>
                <a:lnTo>
                  <a:pt x="146" y="2079"/>
                </a:lnTo>
                <a:lnTo>
                  <a:pt x="134" y="2011"/>
                </a:lnTo>
                <a:lnTo>
                  <a:pt x="122" y="1938"/>
                </a:lnTo>
                <a:lnTo>
                  <a:pt x="111" y="1861"/>
                </a:lnTo>
                <a:lnTo>
                  <a:pt x="101" y="1780"/>
                </a:lnTo>
                <a:lnTo>
                  <a:pt x="90" y="1695"/>
                </a:lnTo>
                <a:lnTo>
                  <a:pt x="81" y="1606"/>
                </a:lnTo>
                <a:lnTo>
                  <a:pt x="71" y="1515"/>
                </a:lnTo>
                <a:lnTo>
                  <a:pt x="62" y="1419"/>
                </a:lnTo>
                <a:lnTo>
                  <a:pt x="54" y="1322"/>
                </a:lnTo>
                <a:lnTo>
                  <a:pt x="38" y="1118"/>
                </a:lnTo>
                <a:lnTo>
                  <a:pt x="25" y="905"/>
                </a:lnTo>
                <a:lnTo>
                  <a:pt x="14" y="685"/>
                </a:lnTo>
                <a:lnTo>
                  <a:pt x="7" y="460"/>
                </a:lnTo>
                <a:lnTo>
                  <a:pt x="2" y="231"/>
                </a:lnTo>
                <a:lnTo>
                  <a:pt x="0" y="1"/>
                </a:lnTo>
                <a:lnTo>
                  <a:pt x="68" y="0"/>
                </a:lnTo>
                <a:close/>
                <a:moveTo>
                  <a:pt x="755" y="4662"/>
                </a:moveTo>
                <a:lnTo>
                  <a:pt x="608" y="4918"/>
                </a:lnTo>
                <a:lnTo>
                  <a:pt x="458" y="4665"/>
                </a:lnTo>
                <a:cubicBezTo>
                  <a:pt x="448" y="4649"/>
                  <a:pt x="454" y="4628"/>
                  <a:pt x="470" y="4618"/>
                </a:cubicBezTo>
                <a:cubicBezTo>
                  <a:pt x="486" y="4609"/>
                  <a:pt x="507" y="4614"/>
                  <a:pt x="516" y="4630"/>
                </a:cubicBezTo>
                <a:lnTo>
                  <a:pt x="637" y="4833"/>
                </a:lnTo>
                <a:lnTo>
                  <a:pt x="578" y="4834"/>
                </a:lnTo>
                <a:lnTo>
                  <a:pt x="696" y="4629"/>
                </a:lnTo>
                <a:cubicBezTo>
                  <a:pt x="705" y="4612"/>
                  <a:pt x="726" y="4607"/>
                  <a:pt x="742" y="4616"/>
                </a:cubicBezTo>
                <a:cubicBezTo>
                  <a:pt x="758" y="4625"/>
                  <a:pt x="764" y="4646"/>
                  <a:pt x="755" y="4662"/>
                </a:cubicBezTo>
                <a:close/>
              </a:path>
            </a:pathLst>
          </a:custGeom>
          <a:solidFill>
            <a:srgbClr val="598F35"/>
          </a:solidFill>
          <a:ln w="0">
            <a:solidFill>
              <a:srgbClr val="598F35"/>
            </a:solidFill>
            <a:round/>
            <a:headEnd/>
            <a:tailEnd/>
          </a:ln>
        </p:spPr>
        <p:txBody>
          <a:bodyPr/>
          <a:lstStyle/>
          <a:p>
            <a:endParaRPr lang="es-MX"/>
          </a:p>
        </p:txBody>
      </p:sp>
      <p:sp>
        <p:nvSpPr>
          <p:cNvPr id="6180" name="Freeform 48"/>
          <p:cNvSpPr>
            <a:spLocks noEditPoints="1"/>
          </p:cNvSpPr>
          <p:nvPr/>
        </p:nvSpPr>
        <p:spPr bwMode="auto">
          <a:xfrm>
            <a:off x="6901434" y="3504812"/>
            <a:ext cx="493712" cy="1004887"/>
          </a:xfrm>
          <a:custGeom>
            <a:avLst/>
            <a:gdLst>
              <a:gd name="T0" fmla="*/ 23325 w 1524"/>
              <a:gd name="T1" fmla="*/ 46951 h 2975"/>
              <a:gd name="T2" fmla="*/ 32720 w 1524"/>
              <a:gd name="T3" fmla="*/ 138489 h 2975"/>
              <a:gd name="T4" fmla="*/ 50537 w 1524"/>
              <a:gd name="T5" fmla="*/ 225635 h 2975"/>
              <a:gd name="T6" fmla="*/ 74834 w 1524"/>
              <a:gd name="T7" fmla="*/ 305013 h 2975"/>
              <a:gd name="T8" fmla="*/ 104638 w 1524"/>
              <a:gd name="T9" fmla="*/ 374257 h 2975"/>
              <a:gd name="T10" fmla="*/ 138654 w 1524"/>
              <a:gd name="T11" fmla="*/ 429990 h 2975"/>
              <a:gd name="T12" fmla="*/ 156472 w 1524"/>
              <a:gd name="T13" fmla="*/ 451608 h 2975"/>
              <a:gd name="T14" fmla="*/ 174937 w 1524"/>
              <a:gd name="T15" fmla="*/ 468835 h 2975"/>
              <a:gd name="T16" fmla="*/ 193079 w 1524"/>
              <a:gd name="T17" fmla="*/ 481332 h 2975"/>
              <a:gd name="T18" fmla="*/ 211221 w 1524"/>
              <a:gd name="T19" fmla="*/ 488764 h 2975"/>
              <a:gd name="T20" fmla="*/ 218672 w 1524"/>
              <a:gd name="T21" fmla="*/ 490452 h 2975"/>
              <a:gd name="T22" fmla="*/ 239081 w 1524"/>
              <a:gd name="T23" fmla="*/ 491804 h 2975"/>
              <a:gd name="T24" fmla="*/ 250420 w 1524"/>
              <a:gd name="T25" fmla="*/ 494168 h 2975"/>
              <a:gd name="T26" fmla="*/ 273097 w 1524"/>
              <a:gd name="T27" fmla="*/ 503626 h 2975"/>
              <a:gd name="T28" fmla="*/ 294802 w 1524"/>
              <a:gd name="T29" fmla="*/ 518150 h 2975"/>
              <a:gd name="T30" fmla="*/ 315535 w 1524"/>
              <a:gd name="T31" fmla="*/ 537741 h 2975"/>
              <a:gd name="T32" fmla="*/ 334973 w 1524"/>
              <a:gd name="T33" fmla="*/ 561048 h 2975"/>
              <a:gd name="T34" fmla="*/ 370932 w 1524"/>
              <a:gd name="T35" fmla="*/ 619821 h 2975"/>
              <a:gd name="T36" fmla="*/ 402032 w 1524"/>
              <a:gd name="T37" fmla="*/ 691768 h 2975"/>
              <a:gd name="T38" fmla="*/ 426977 w 1524"/>
              <a:gd name="T39" fmla="*/ 773848 h 2975"/>
              <a:gd name="T40" fmla="*/ 445118 w 1524"/>
              <a:gd name="T41" fmla="*/ 863021 h 2975"/>
              <a:gd name="T42" fmla="*/ 454513 w 1524"/>
              <a:gd name="T43" fmla="*/ 956923 h 2975"/>
              <a:gd name="T44" fmla="*/ 433456 w 1524"/>
              <a:gd name="T45" fmla="*/ 982594 h 2975"/>
              <a:gd name="T46" fmla="*/ 429244 w 1524"/>
              <a:gd name="T47" fmla="*/ 912674 h 2975"/>
              <a:gd name="T48" fmla="*/ 415638 w 1524"/>
              <a:gd name="T49" fmla="*/ 823163 h 2975"/>
              <a:gd name="T50" fmla="*/ 394581 w 1524"/>
              <a:gd name="T51" fmla="*/ 739394 h 2975"/>
              <a:gd name="T52" fmla="*/ 367368 w 1524"/>
              <a:gd name="T53" fmla="*/ 664408 h 2975"/>
              <a:gd name="T54" fmla="*/ 335297 w 1524"/>
              <a:gd name="T55" fmla="*/ 601919 h 2975"/>
              <a:gd name="T56" fmla="*/ 309056 w 1524"/>
              <a:gd name="T57" fmla="*/ 564426 h 2975"/>
              <a:gd name="T58" fmla="*/ 291238 w 1524"/>
              <a:gd name="T59" fmla="*/ 544835 h 2975"/>
              <a:gd name="T60" fmla="*/ 272773 w 1524"/>
              <a:gd name="T61" fmla="*/ 529972 h 2975"/>
              <a:gd name="T62" fmla="*/ 254955 w 1524"/>
              <a:gd name="T63" fmla="*/ 519839 h 2975"/>
              <a:gd name="T64" fmla="*/ 235841 w 1524"/>
              <a:gd name="T65" fmla="*/ 514435 h 2975"/>
              <a:gd name="T66" fmla="*/ 227419 w 1524"/>
              <a:gd name="T67" fmla="*/ 514097 h 2975"/>
              <a:gd name="T68" fmla="*/ 215432 w 1524"/>
              <a:gd name="T69" fmla="*/ 513083 h 2975"/>
              <a:gd name="T70" fmla="*/ 193079 w 1524"/>
              <a:gd name="T71" fmla="*/ 506666 h 2975"/>
              <a:gd name="T72" fmla="*/ 171374 w 1524"/>
              <a:gd name="T73" fmla="*/ 494506 h 2975"/>
              <a:gd name="T74" fmla="*/ 150317 w 1524"/>
              <a:gd name="T75" fmla="*/ 477279 h 2975"/>
              <a:gd name="T76" fmla="*/ 130555 w 1524"/>
              <a:gd name="T77" fmla="*/ 455661 h 2975"/>
              <a:gd name="T78" fmla="*/ 102371 w 1524"/>
              <a:gd name="T79" fmla="*/ 415804 h 2975"/>
              <a:gd name="T80" fmla="*/ 68679 w 1524"/>
              <a:gd name="T81" fmla="*/ 349937 h 2975"/>
              <a:gd name="T82" fmla="*/ 40495 w 1524"/>
              <a:gd name="T83" fmla="*/ 272586 h 2975"/>
              <a:gd name="T84" fmla="*/ 19114 w 1524"/>
              <a:gd name="T85" fmla="*/ 186791 h 2975"/>
              <a:gd name="T86" fmla="*/ 5183 w 1524"/>
              <a:gd name="T87" fmla="*/ 94915 h 2975"/>
              <a:gd name="T88" fmla="*/ 0 w 1524"/>
              <a:gd name="T89" fmla="*/ 676 h 2975"/>
              <a:gd name="T90" fmla="*/ 490796 w 1524"/>
              <a:gd name="T91" fmla="*/ 917403 h 2975"/>
              <a:gd name="T92" fmla="*/ 394581 w 1524"/>
              <a:gd name="T93" fmla="*/ 920443 h 2975"/>
              <a:gd name="T94" fmla="*/ 413370 w 1524"/>
              <a:gd name="T95" fmla="*/ 908283 h 2975"/>
              <a:gd name="T96" fmla="*/ 434752 w 1524"/>
              <a:gd name="T97" fmla="*/ 976514 h 2975"/>
              <a:gd name="T98" fmla="*/ 486261 w 1524"/>
              <a:gd name="T99" fmla="*/ 901865 h 2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4"/>
              <a:gd name="T151" fmla="*/ 0 h 2975"/>
              <a:gd name="T152" fmla="*/ 1524 w 1524"/>
              <a:gd name="T153" fmla="*/ 2975 h 2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4" h="2975">
                <a:moveTo>
                  <a:pt x="68" y="0"/>
                </a:moveTo>
                <a:lnTo>
                  <a:pt x="72" y="139"/>
                </a:lnTo>
                <a:lnTo>
                  <a:pt x="83" y="276"/>
                </a:lnTo>
                <a:lnTo>
                  <a:pt x="101" y="410"/>
                </a:lnTo>
                <a:lnTo>
                  <a:pt x="125" y="541"/>
                </a:lnTo>
                <a:lnTo>
                  <a:pt x="156" y="668"/>
                </a:lnTo>
                <a:lnTo>
                  <a:pt x="191" y="788"/>
                </a:lnTo>
                <a:lnTo>
                  <a:pt x="231" y="903"/>
                </a:lnTo>
                <a:lnTo>
                  <a:pt x="275" y="1010"/>
                </a:lnTo>
                <a:lnTo>
                  <a:pt x="323" y="1108"/>
                </a:lnTo>
                <a:lnTo>
                  <a:pt x="374" y="1196"/>
                </a:lnTo>
                <a:lnTo>
                  <a:pt x="428" y="1273"/>
                </a:lnTo>
                <a:lnTo>
                  <a:pt x="455" y="1306"/>
                </a:lnTo>
                <a:lnTo>
                  <a:pt x="483" y="1337"/>
                </a:lnTo>
                <a:lnTo>
                  <a:pt x="511" y="1365"/>
                </a:lnTo>
                <a:lnTo>
                  <a:pt x="540" y="1388"/>
                </a:lnTo>
                <a:lnTo>
                  <a:pt x="568" y="1409"/>
                </a:lnTo>
                <a:lnTo>
                  <a:pt x="596" y="1425"/>
                </a:lnTo>
                <a:lnTo>
                  <a:pt x="624" y="1438"/>
                </a:lnTo>
                <a:lnTo>
                  <a:pt x="652" y="1447"/>
                </a:lnTo>
                <a:lnTo>
                  <a:pt x="679" y="1453"/>
                </a:lnTo>
                <a:lnTo>
                  <a:pt x="675" y="1452"/>
                </a:lnTo>
                <a:lnTo>
                  <a:pt x="706" y="1454"/>
                </a:lnTo>
                <a:lnTo>
                  <a:pt x="738" y="1456"/>
                </a:lnTo>
                <a:cubicBezTo>
                  <a:pt x="739" y="1456"/>
                  <a:pt x="741" y="1456"/>
                  <a:pt x="742" y="1457"/>
                </a:cubicBezTo>
                <a:lnTo>
                  <a:pt x="773" y="1463"/>
                </a:lnTo>
                <a:lnTo>
                  <a:pt x="809" y="1475"/>
                </a:lnTo>
                <a:lnTo>
                  <a:pt x="843" y="1491"/>
                </a:lnTo>
                <a:lnTo>
                  <a:pt x="877" y="1510"/>
                </a:lnTo>
                <a:lnTo>
                  <a:pt x="910" y="1534"/>
                </a:lnTo>
                <a:lnTo>
                  <a:pt x="942" y="1561"/>
                </a:lnTo>
                <a:lnTo>
                  <a:pt x="974" y="1592"/>
                </a:lnTo>
                <a:lnTo>
                  <a:pt x="1004" y="1625"/>
                </a:lnTo>
                <a:lnTo>
                  <a:pt x="1034" y="1661"/>
                </a:lnTo>
                <a:lnTo>
                  <a:pt x="1091" y="1743"/>
                </a:lnTo>
                <a:lnTo>
                  <a:pt x="1145" y="1835"/>
                </a:lnTo>
                <a:lnTo>
                  <a:pt x="1195" y="1937"/>
                </a:lnTo>
                <a:lnTo>
                  <a:pt x="1241" y="2048"/>
                </a:lnTo>
                <a:lnTo>
                  <a:pt x="1282" y="2166"/>
                </a:lnTo>
                <a:lnTo>
                  <a:pt x="1318" y="2291"/>
                </a:lnTo>
                <a:lnTo>
                  <a:pt x="1349" y="2421"/>
                </a:lnTo>
                <a:lnTo>
                  <a:pt x="1374" y="2555"/>
                </a:lnTo>
                <a:lnTo>
                  <a:pt x="1392" y="2693"/>
                </a:lnTo>
                <a:lnTo>
                  <a:pt x="1403" y="2833"/>
                </a:lnTo>
                <a:lnTo>
                  <a:pt x="1406" y="2907"/>
                </a:lnTo>
                <a:lnTo>
                  <a:pt x="1338" y="2909"/>
                </a:lnTo>
                <a:lnTo>
                  <a:pt x="1336" y="2838"/>
                </a:lnTo>
                <a:lnTo>
                  <a:pt x="1325" y="2702"/>
                </a:lnTo>
                <a:lnTo>
                  <a:pt x="1307" y="2568"/>
                </a:lnTo>
                <a:lnTo>
                  <a:pt x="1283" y="2437"/>
                </a:lnTo>
                <a:lnTo>
                  <a:pt x="1253" y="2310"/>
                </a:lnTo>
                <a:lnTo>
                  <a:pt x="1218" y="2189"/>
                </a:lnTo>
                <a:lnTo>
                  <a:pt x="1178" y="2074"/>
                </a:lnTo>
                <a:lnTo>
                  <a:pt x="1134" y="1967"/>
                </a:lnTo>
                <a:lnTo>
                  <a:pt x="1086" y="1870"/>
                </a:lnTo>
                <a:lnTo>
                  <a:pt x="1035" y="1782"/>
                </a:lnTo>
                <a:lnTo>
                  <a:pt x="981" y="1704"/>
                </a:lnTo>
                <a:lnTo>
                  <a:pt x="954" y="1671"/>
                </a:lnTo>
                <a:lnTo>
                  <a:pt x="926" y="1640"/>
                </a:lnTo>
                <a:lnTo>
                  <a:pt x="899" y="1613"/>
                </a:lnTo>
                <a:lnTo>
                  <a:pt x="870" y="1589"/>
                </a:lnTo>
                <a:lnTo>
                  <a:pt x="842" y="1569"/>
                </a:lnTo>
                <a:lnTo>
                  <a:pt x="815" y="1552"/>
                </a:lnTo>
                <a:lnTo>
                  <a:pt x="787" y="1539"/>
                </a:lnTo>
                <a:lnTo>
                  <a:pt x="759" y="1530"/>
                </a:lnTo>
                <a:lnTo>
                  <a:pt x="728" y="1523"/>
                </a:lnTo>
                <a:lnTo>
                  <a:pt x="733" y="1524"/>
                </a:lnTo>
                <a:lnTo>
                  <a:pt x="702" y="1522"/>
                </a:lnTo>
                <a:lnTo>
                  <a:pt x="670" y="1520"/>
                </a:lnTo>
                <a:cubicBezTo>
                  <a:pt x="669" y="1520"/>
                  <a:pt x="667" y="1520"/>
                  <a:pt x="665" y="1519"/>
                </a:cubicBezTo>
                <a:lnTo>
                  <a:pt x="631" y="1512"/>
                </a:lnTo>
                <a:lnTo>
                  <a:pt x="596" y="1500"/>
                </a:lnTo>
                <a:lnTo>
                  <a:pt x="562" y="1484"/>
                </a:lnTo>
                <a:lnTo>
                  <a:pt x="529" y="1464"/>
                </a:lnTo>
                <a:lnTo>
                  <a:pt x="496" y="1441"/>
                </a:lnTo>
                <a:lnTo>
                  <a:pt x="464" y="1413"/>
                </a:lnTo>
                <a:lnTo>
                  <a:pt x="433" y="1383"/>
                </a:lnTo>
                <a:lnTo>
                  <a:pt x="403" y="1349"/>
                </a:lnTo>
                <a:lnTo>
                  <a:pt x="373" y="1312"/>
                </a:lnTo>
                <a:lnTo>
                  <a:pt x="316" y="1231"/>
                </a:lnTo>
                <a:lnTo>
                  <a:pt x="262" y="1138"/>
                </a:lnTo>
                <a:lnTo>
                  <a:pt x="212" y="1036"/>
                </a:lnTo>
                <a:lnTo>
                  <a:pt x="166" y="926"/>
                </a:lnTo>
                <a:lnTo>
                  <a:pt x="125" y="807"/>
                </a:lnTo>
                <a:lnTo>
                  <a:pt x="89" y="683"/>
                </a:lnTo>
                <a:lnTo>
                  <a:pt x="59" y="553"/>
                </a:lnTo>
                <a:lnTo>
                  <a:pt x="34" y="419"/>
                </a:lnTo>
                <a:lnTo>
                  <a:pt x="16" y="281"/>
                </a:lnTo>
                <a:lnTo>
                  <a:pt x="4" y="141"/>
                </a:lnTo>
                <a:lnTo>
                  <a:pt x="0" y="2"/>
                </a:lnTo>
                <a:lnTo>
                  <a:pt x="68" y="0"/>
                </a:lnTo>
                <a:close/>
                <a:moveTo>
                  <a:pt x="1515" y="2716"/>
                </a:moveTo>
                <a:lnTo>
                  <a:pt x="1373" y="2975"/>
                </a:lnTo>
                <a:lnTo>
                  <a:pt x="1218" y="2725"/>
                </a:lnTo>
                <a:cubicBezTo>
                  <a:pt x="1208" y="2709"/>
                  <a:pt x="1213" y="2688"/>
                  <a:pt x="1229" y="2678"/>
                </a:cubicBezTo>
                <a:cubicBezTo>
                  <a:pt x="1245" y="2668"/>
                  <a:pt x="1266" y="2673"/>
                  <a:pt x="1276" y="2689"/>
                </a:cubicBezTo>
                <a:lnTo>
                  <a:pt x="1400" y="2890"/>
                </a:lnTo>
                <a:lnTo>
                  <a:pt x="1342" y="2891"/>
                </a:lnTo>
                <a:lnTo>
                  <a:pt x="1455" y="2684"/>
                </a:lnTo>
                <a:cubicBezTo>
                  <a:pt x="1464" y="2667"/>
                  <a:pt x="1484" y="2661"/>
                  <a:pt x="1501" y="2670"/>
                </a:cubicBezTo>
                <a:cubicBezTo>
                  <a:pt x="1517" y="2679"/>
                  <a:pt x="1524" y="2700"/>
                  <a:pt x="1515" y="2716"/>
                </a:cubicBezTo>
                <a:close/>
              </a:path>
            </a:pathLst>
          </a:custGeom>
          <a:solidFill>
            <a:srgbClr val="598F35"/>
          </a:solidFill>
          <a:ln w="0">
            <a:solidFill>
              <a:srgbClr val="598F35"/>
            </a:solidFill>
            <a:round/>
            <a:headEnd/>
            <a:tailEnd/>
          </a:ln>
        </p:spPr>
        <p:txBody>
          <a:bodyPr/>
          <a:lstStyle/>
          <a:p>
            <a:endParaRPr lang="es-MX"/>
          </a:p>
        </p:txBody>
      </p:sp>
      <p:sp>
        <p:nvSpPr>
          <p:cNvPr id="6181" name="Freeform 49"/>
          <p:cNvSpPr>
            <a:spLocks noEditPoints="1"/>
          </p:cNvSpPr>
          <p:nvPr/>
        </p:nvSpPr>
        <p:spPr bwMode="auto">
          <a:xfrm>
            <a:off x="5821934" y="3504812"/>
            <a:ext cx="1101725" cy="1066800"/>
          </a:xfrm>
          <a:custGeom>
            <a:avLst/>
            <a:gdLst>
              <a:gd name="T0" fmla="*/ 1101143 w 3786"/>
              <a:gd name="T1" fmla="*/ 39163 h 3296"/>
              <a:gd name="T2" fmla="*/ 1095032 w 3786"/>
              <a:gd name="T3" fmla="*/ 117490 h 3296"/>
              <a:gd name="T4" fmla="*/ 1083392 w 3786"/>
              <a:gd name="T5" fmla="*/ 194523 h 3296"/>
              <a:gd name="T6" fmla="*/ 1066223 w 3786"/>
              <a:gd name="T7" fmla="*/ 269937 h 3296"/>
              <a:gd name="T8" fmla="*/ 1044398 w 3786"/>
              <a:gd name="T9" fmla="*/ 343085 h 3296"/>
              <a:gd name="T10" fmla="*/ 1017917 w 3786"/>
              <a:gd name="T11" fmla="*/ 413968 h 3296"/>
              <a:gd name="T12" fmla="*/ 987653 w 3786"/>
              <a:gd name="T13" fmla="*/ 480966 h 3296"/>
              <a:gd name="T14" fmla="*/ 953315 w 3786"/>
              <a:gd name="T15" fmla="*/ 544405 h 3296"/>
              <a:gd name="T16" fmla="*/ 915485 w 3786"/>
              <a:gd name="T17" fmla="*/ 603312 h 3296"/>
              <a:gd name="T18" fmla="*/ 875036 w 3786"/>
              <a:gd name="T19" fmla="*/ 656716 h 3296"/>
              <a:gd name="T20" fmla="*/ 831677 w 3786"/>
              <a:gd name="T21" fmla="*/ 704619 h 3296"/>
              <a:gd name="T22" fmla="*/ 786281 w 3786"/>
              <a:gd name="T23" fmla="*/ 746048 h 3296"/>
              <a:gd name="T24" fmla="*/ 738848 w 3786"/>
              <a:gd name="T25" fmla="*/ 780680 h 3296"/>
              <a:gd name="T26" fmla="*/ 689960 w 3786"/>
              <a:gd name="T27" fmla="*/ 807544 h 3296"/>
              <a:gd name="T28" fmla="*/ 639909 w 3786"/>
              <a:gd name="T29" fmla="*/ 826317 h 3296"/>
              <a:gd name="T30" fmla="*/ 588983 w 3786"/>
              <a:gd name="T31" fmla="*/ 836027 h 3296"/>
              <a:gd name="T32" fmla="*/ 513615 w 3786"/>
              <a:gd name="T33" fmla="*/ 838616 h 3296"/>
              <a:gd name="T34" fmla="*/ 417003 w 3786"/>
              <a:gd name="T35" fmla="*/ 848973 h 3296"/>
              <a:gd name="T36" fmla="*/ 325047 w 3786"/>
              <a:gd name="T37" fmla="*/ 868717 h 3296"/>
              <a:gd name="T38" fmla="*/ 240948 w 3786"/>
              <a:gd name="T39" fmla="*/ 895581 h 3296"/>
              <a:gd name="T40" fmla="*/ 167616 w 3786"/>
              <a:gd name="T41" fmla="*/ 929242 h 3296"/>
              <a:gd name="T42" fmla="*/ 136479 w 3786"/>
              <a:gd name="T43" fmla="*/ 947368 h 3296"/>
              <a:gd name="T44" fmla="*/ 108834 w 3786"/>
              <a:gd name="T45" fmla="*/ 966788 h 3296"/>
              <a:gd name="T46" fmla="*/ 85554 w 3786"/>
              <a:gd name="T47" fmla="*/ 986855 h 3296"/>
              <a:gd name="T48" fmla="*/ 67512 w 3786"/>
              <a:gd name="T49" fmla="*/ 1007569 h 3296"/>
              <a:gd name="T50" fmla="*/ 54417 w 3786"/>
              <a:gd name="T51" fmla="*/ 1027960 h 3296"/>
              <a:gd name="T52" fmla="*/ 46269 w 3786"/>
              <a:gd name="T53" fmla="*/ 1048027 h 3296"/>
              <a:gd name="T54" fmla="*/ 27354 w 3786"/>
              <a:gd name="T55" fmla="*/ 1042849 h 3296"/>
              <a:gd name="T56" fmla="*/ 32010 w 3786"/>
              <a:gd name="T57" fmla="*/ 1027960 h 3296"/>
              <a:gd name="T58" fmla="*/ 44523 w 3786"/>
              <a:gd name="T59" fmla="*/ 1004009 h 3296"/>
              <a:gd name="T60" fmla="*/ 62565 w 3786"/>
              <a:gd name="T61" fmla="*/ 981029 h 3296"/>
              <a:gd name="T62" fmla="*/ 84972 w 3786"/>
              <a:gd name="T63" fmla="*/ 959343 h 3296"/>
              <a:gd name="T64" fmla="*/ 111744 w 3786"/>
              <a:gd name="T65" fmla="*/ 938305 h 3296"/>
              <a:gd name="T66" fmla="*/ 142881 w 3786"/>
              <a:gd name="T67" fmla="*/ 918561 h 3296"/>
              <a:gd name="T68" fmla="*/ 195843 w 3786"/>
              <a:gd name="T69" fmla="*/ 891050 h 3296"/>
              <a:gd name="T70" fmla="*/ 276741 w 3786"/>
              <a:gd name="T71" fmla="*/ 859978 h 3296"/>
              <a:gd name="T72" fmla="*/ 366951 w 3786"/>
              <a:gd name="T73" fmla="*/ 836027 h 3296"/>
              <a:gd name="T74" fmla="*/ 463563 w 3786"/>
              <a:gd name="T75" fmla="*/ 820815 h 3296"/>
              <a:gd name="T76" fmla="*/ 562502 w 3786"/>
              <a:gd name="T77" fmla="*/ 815312 h 3296"/>
              <a:gd name="T78" fmla="*/ 610227 w 3786"/>
              <a:gd name="T79" fmla="*/ 810781 h 3296"/>
              <a:gd name="T80" fmla="*/ 658242 w 3786"/>
              <a:gd name="T81" fmla="*/ 797511 h 3296"/>
              <a:gd name="T82" fmla="*/ 705383 w 3786"/>
              <a:gd name="T83" fmla="*/ 775825 h 3296"/>
              <a:gd name="T84" fmla="*/ 751652 w 3786"/>
              <a:gd name="T85" fmla="*/ 746372 h 3296"/>
              <a:gd name="T86" fmla="*/ 796466 w 3786"/>
              <a:gd name="T87" fmla="*/ 709474 h 3296"/>
              <a:gd name="T88" fmla="*/ 839534 w 3786"/>
              <a:gd name="T89" fmla="*/ 666103 h 3296"/>
              <a:gd name="T90" fmla="*/ 880274 w 3786"/>
              <a:gd name="T91" fmla="*/ 616906 h 3296"/>
              <a:gd name="T92" fmla="*/ 918395 w 3786"/>
              <a:gd name="T93" fmla="*/ 561883 h 3296"/>
              <a:gd name="T94" fmla="*/ 953606 w 3786"/>
              <a:gd name="T95" fmla="*/ 502328 h 3296"/>
              <a:gd name="T96" fmla="*/ 985325 w 3786"/>
              <a:gd name="T97" fmla="*/ 438243 h 3296"/>
              <a:gd name="T98" fmla="*/ 1013261 w 3786"/>
              <a:gd name="T99" fmla="*/ 370920 h 3296"/>
              <a:gd name="T100" fmla="*/ 1037123 w 3786"/>
              <a:gd name="T101" fmla="*/ 300361 h 3296"/>
              <a:gd name="T102" fmla="*/ 1056038 w 3786"/>
              <a:gd name="T103" fmla="*/ 227537 h 3296"/>
              <a:gd name="T104" fmla="*/ 1070297 w 3786"/>
              <a:gd name="T105" fmla="*/ 152770 h 3296"/>
              <a:gd name="T106" fmla="*/ 1079027 w 3786"/>
              <a:gd name="T107" fmla="*/ 77032 h 3296"/>
              <a:gd name="T108" fmla="*/ 1081937 w 3786"/>
              <a:gd name="T109" fmla="*/ 0 h 3296"/>
              <a:gd name="T110" fmla="*/ 87591 w 3786"/>
              <a:gd name="T111" fmla="*/ 992357 h 3296"/>
              <a:gd name="T112" fmla="*/ 2037 w 3786"/>
              <a:gd name="T113" fmla="*/ 978439 h 3296"/>
              <a:gd name="T114" fmla="*/ 20370 w 3786"/>
              <a:gd name="T115" fmla="*/ 970024 h 3296"/>
              <a:gd name="T116" fmla="*/ 29100 w 3786"/>
              <a:gd name="T117" fmla="*/ 1038317 h 3296"/>
              <a:gd name="T118" fmla="*/ 86136 w 3786"/>
              <a:gd name="T119" fmla="*/ 976821 h 3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86"/>
              <a:gd name="T181" fmla="*/ 0 h 3296"/>
              <a:gd name="T182" fmla="*/ 3786 w 3786"/>
              <a:gd name="T183" fmla="*/ 3296 h 32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86" h="3296">
                <a:moveTo>
                  <a:pt x="3786" y="2"/>
                </a:moveTo>
                <a:lnTo>
                  <a:pt x="3784" y="121"/>
                </a:lnTo>
                <a:lnTo>
                  <a:pt x="3776" y="242"/>
                </a:lnTo>
                <a:lnTo>
                  <a:pt x="3763" y="363"/>
                </a:lnTo>
                <a:lnTo>
                  <a:pt x="3745" y="482"/>
                </a:lnTo>
                <a:lnTo>
                  <a:pt x="3723" y="601"/>
                </a:lnTo>
                <a:lnTo>
                  <a:pt x="3696" y="718"/>
                </a:lnTo>
                <a:lnTo>
                  <a:pt x="3664" y="834"/>
                </a:lnTo>
                <a:lnTo>
                  <a:pt x="3629" y="948"/>
                </a:lnTo>
                <a:lnTo>
                  <a:pt x="3589" y="1060"/>
                </a:lnTo>
                <a:lnTo>
                  <a:pt x="3546" y="1171"/>
                </a:lnTo>
                <a:lnTo>
                  <a:pt x="3498" y="1279"/>
                </a:lnTo>
                <a:lnTo>
                  <a:pt x="3448" y="1384"/>
                </a:lnTo>
                <a:lnTo>
                  <a:pt x="3394" y="1486"/>
                </a:lnTo>
                <a:lnTo>
                  <a:pt x="3336" y="1586"/>
                </a:lnTo>
                <a:lnTo>
                  <a:pt x="3276" y="1682"/>
                </a:lnTo>
                <a:lnTo>
                  <a:pt x="3213" y="1775"/>
                </a:lnTo>
                <a:lnTo>
                  <a:pt x="3146" y="1864"/>
                </a:lnTo>
                <a:lnTo>
                  <a:pt x="3078" y="1948"/>
                </a:lnTo>
                <a:lnTo>
                  <a:pt x="3007" y="2029"/>
                </a:lnTo>
                <a:lnTo>
                  <a:pt x="2933" y="2106"/>
                </a:lnTo>
                <a:lnTo>
                  <a:pt x="2858" y="2177"/>
                </a:lnTo>
                <a:lnTo>
                  <a:pt x="2781" y="2244"/>
                </a:lnTo>
                <a:lnTo>
                  <a:pt x="2702" y="2305"/>
                </a:lnTo>
                <a:lnTo>
                  <a:pt x="2621" y="2361"/>
                </a:lnTo>
                <a:lnTo>
                  <a:pt x="2539" y="2412"/>
                </a:lnTo>
                <a:lnTo>
                  <a:pt x="2456" y="2457"/>
                </a:lnTo>
                <a:lnTo>
                  <a:pt x="2371" y="2495"/>
                </a:lnTo>
                <a:lnTo>
                  <a:pt x="2285" y="2527"/>
                </a:lnTo>
                <a:lnTo>
                  <a:pt x="2199" y="2553"/>
                </a:lnTo>
                <a:lnTo>
                  <a:pt x="2112" y="2572"/>
                </a:lnTo>
                <a:lnTo>
                  <a:pt x="2024" y="2583"/>
                </a:lnTo>
                <a:lnTo>
                  <a:pt x="1936" y="2587"/>
                </a:lnTo>
                <a:lnTo>
                  <a:pt x="1765" y="2591"/>
                </a:lnTo>
                <a:lnTo>
                  <a:pt x="1598" y="2603"/>
                </a:lnTo>
                <a:lnTo>
                  <a:pt x="1433" y="2623"/>
                </a:lnTo>
                <a:lnTo>
                  <a:pt x="1273" y="2651"/>
                </a:lnTo>
                <a:lnTo>
                  <a:pt x="1117" y="2684"/>
                </a:lnTo>
                <a:lnTo>
                  <a:pt x="969" y="2723"/>
                </a:lnTo>
                <a:lnTo>
                  <a:pt x="828" y="2767"/>
                </a:lnTo>
                <a:lnTo>
                  <a:pt x="697" y="2817"/>
                </a:lnTo>
                <a:lnTo>
                  <a:pt x="576" y="2871"/>
                </a:lnTo>
                <a:lnTo>
                  <a:pt x="521" y="2898"/>
                </a:lnTo>
                <a:lnTo>
                  <a:pt x="469" y="2927"/>
                </a:lnTo>
                <a:lnTo>
                  <a:pt x="420" y="2957"/>
                </a:lnTo>
                <a:lnTo>
                  <a:pt x="374" y="2987"/>
                </a:lnTo>
                <a:lnTo>
                  <a:pt x="333" y="3018"/>
                </a:lnTo>
                <a:lnTo>
                  <a:pt x="294" y="3049"/>
                </a:lnTo>
                <a:lnTo>
                  <a:pt x="261" y="3081"/>
                </a:lnTo>
                <a:lnTo>
                  <a:pt x="232" y="3113"/>
                </a:lnTo>
                <a:lnTo>
                  <a:pt x="207" y="3145"/>
                </a:lnTo>
                <a:lnTo>
                  <a:pt x="187" y="3176"/>
                </a:lnTo>
                <a:lnTo>
                  <a:pt x="170" y="3208"/>
                </a:lnTo>
                <a:lnTo>
                  <a:pt x="159" y="3238"/>
                </a:lnTo>
                <a:lnTo>
                  <a:pt x="94" y="3222"/>
                </a:lnTo>
                <a:lnTo>
                  <a:pt x="95" y="3215"/>
                </a:lnTo>
                <a:lnTo>
                  <a:pt x="110" y="3176"/>
                </a:lnTo>
                <a:lnTo>
                  <a:pt x="129" y="3139"/>
                </a:lnTo>
                <a:lnTo>
                  <a:pt x="153" y="3102"/>
                </a:lnTo>
                <a:lnTo>
                  <a:pt x="182" y="3066"/>
                </a:lnTo>
                <a:lnTo>
                  <a:pt x="215" y="3031"/>
                </a:lnTo>
                <a:lnTo>
                  <a:pt x="252" y="2997"/>
                </a:lnTo>
                <a:lnTo>
                  <a:pt x="292" y="2964"/>
                </a:lnTo>
                <a:lnTo>
                  <a:pt x="337" y="2931"/>
                </a:lnTo>
                <a:lnTo>
                  <a:pt x="384" y="2899"/>
                </a:lnTo>
                <a:lnTo>
                  <a:pt x="436" y="2868"/>
                </a:lnTo>
                <a:lnTo>
                  <a:pt x="491" y="2838"/>
                </a:lnTo>
                <a:lnTo>
                  <a:pt x="549" y="2808"/>
                </a:lnTo>
                <a:lnTo>
                  <a:pt x="673" y="2753"/>
                </a:lnTo>
                <a:lnTo>
                  <a:pt x="808" y="2703"/>
                </a:lnTo>
                <a:lnTo>
                  <a:pt x="951" y="2657"/>
                </a:lnTo>
                <a:lnTo>
                  <a:pt x="1103" y="2617"/>
                </a:lnTo>
                <a:lnTo>
                  <a:pt x="1261" y="2583"/>
                </a:lnTo>
                <a:lnTo>
                  <a:pt x="1425" y="2556"/>
                </a:lnTo>
                <a:lnTo>
                  <a:pt x="1593" y="2536"/>
                </a:lnTo>
                <a:lnTo>
                  <a:pt x="1764" y="2523"/>
                </a:lnTo>
                <a:lnTo>
                  <a:pt x="1933" y="2519"/>
                </a:lnTo>
                <a:lnTo>
                  <a:pt x="2015" y="2516"/>
                </a:lnTo>
                <a:lnTo>
                  <a:pt x="2097" y="2505"/>
                </a:lnTo>
                <a:lnTo>
                  <a:pt x="2180" y="2488"/>
                </a:lnTo>
                <a:lnTo>
                  <a:pt x="2262" y="2464"/>
                </a:lnTo>
                <a:lnTo>
                  <a:pt x="2343" y="2433"/>
                </a:lnTo>
                <a:lnTo>
                  <a:pt x="2424" y="2397"/>
                </a:lnTo>
                <a:lnTo>
                  <a:pt x="2504" y="2354"/>
                </a:lnTo>
                <a:lnTo>
                  <a:pt x="2583" y="2306"/>
                </a:lnTo>
                <a:lnTo>
                  <a:pt x="2660" y="2252"/>
                </a:lnTo>
                <a:lnTo>
                  <a:pt x="2737" y="2192"/>
                </a:lnTo>
                <a:lnTo>
                  <a:pt x="2812" y="2128"/>
                </a:lnTo>
                <a:lnTo>
                  <a:pt x="2885" y="2058"/>
                </a:lnTo>
                <a:lnTo>
                  <a:pt x="2956" y="1985"/>
                </a:lnTo>
                <a:lnTo>
                  <a:pt x="3025" y="1906"/>
                </a:lnTo>
                <a:lnTo>
                  <a:pt x="3092" y="1823"/>
                </a:lnTo>
                <a:lnTo>
                  <a:pt x="3156" y="1736"/>
                </a:lnTo>
                <a:lnTo>
                  <a:pt x="3218" y="1646"/>
                </a:lnTo>
                <a:lnTo>
                  <a:pt x="3277" y="1552"/>
                </a:lnTo>
                <a:lnTo>
                  <a:pt x="3333" y="1455"/>
                </a:lnTo>
                <a:lnTo>
                  <a:pt x="3386" y="1354"/>
                </a:lnTo>
                <a:lnTo>
                  <a:pt x="3436" y="1251"/>
                </a:lnTo>
                <a:lnTo>
                  <a:pt x="3482" y="1146"/>
                </a:lnTo>
                <a:lnTo>
                  <a:pt x="3525" y="1038"/>
                </a:lnTo>
                <a:lnTo>
                  <a:pt x="3564" y="928"/>
                </a:lnTo>
                <a:lnTo>
                  <a:pt x="3599" y="816"/>
                </a:lnTo>
                <a:lnTo>
                  <a:pt x="3629" y="703"/>
                </a:lnTo>
                <a:lnTo>
                  <a:pt x="3656" y="588"/>
                </a:lnTo>
                <a:lnTo>
                  <a:pt x="3678" y="472"/>
                </a:lnTo>
                <a:lnTo>
                  <a:pt x="3696" y="355"/>
                </a:lnTo>
                <a:lnTo>
                  <a:pt x="3708" y="238"/>
                </a:lnTo>
                <a:lnTo>
                  <a:pt x="3716" y="120"/>
                </a:lnTo>
                <a:lnTo>
                  <a:pt x="3718" y="0"/>
                </a:lnTo>
                <a:lnTo>
                  <a:pt x="3786" y="2"/>
                </a:lnTo>
                <a:close/>
                <a:moveTo>
                  <a:pt x="301" y="3066"/>
                </a:moveTo>
                <a:lnTo>
                  <a:pt x="117" y="3296"/>
                </a:lnTo>
                <a:lnTo>
                  <a:pt x="7" y="3023"/>
                </a:lnTo>
                <a:cubicBezTo>
                  <a:pt x="0" y="3005"/>
                  <a:pt x="9" y="2985"/>
                  <a:pt x="26" y="2978"/>
                </a:cubicBezTo>
                <a:cubicBezTo>
                  <a:pt x="44" y="2971"/>
                  <a:pt x="63" y="2980"/>
                  <a:pt x="70" y="2997"/>
                </a:cubicBezTo>
                <a:lnTo>
                  <a:pt x="158" y="3217"/>
                </a:lnTo>
                <a:lnTo>
                  <a:pt x="100" y="3208"/>
                </a:lnTo>
                <a:lnTo>
                  <a:pt x="248" y="3023"/>
                </a:lnTo>
                <a:cubicBezTo>
                  <a:pt x="260" y="3009"/>
                  <a:pt x="281" y="3006"/>
                  <a:pt x="296" y="3018"/>
                </a:cubicBezTo>
                <a:cubicBezTo>
                  <a:pt x="310" y="3030"/>
                  <a:pt x="313" y="3051"/>
                  <a:pt x="301" y="3066"/>
                </a:cubicBezTo>
                <a:close/>
              </a:path>
            </a:pathLst>
          </a:custGeom>
          <a:solidFill>
            <a:srgbClr val="598F35"/>
          </a:solidFill>
          <a:ln w="0">
            <a:solidFill>
              <a:srgbClr val="598F35"/>
            </a:solidFill>
            <a:round/>
            <a:headEnd/>
            <a:tailEnd/>
          </a:ln>
        </p:spPr>
        <p:txBody>
          <a:bodyPr/>
          <a:lstStyle/>
          <a:p>
            <a:endParaRPr lang="es-MX"/>
          </a:p>
        </p:txBody>
      </p:sp>
      <p:sp>
        <p:nvSpPr>
          <p:cNvPr id="6182" name="Freeform 50"/>
          <p:cNvSpPr>
            <a:spLocks noEditPoints="1"/>
          </p:cNvSpPr>
          <p:nvPr/>
        </p:nvSpPr>
        <p:spPr bwMode="auto">
          <a:xfrm>
            <a:off x="2767584" y="5093899"/>
            <a:ext cx="4589462" cy="430213"/>
          </a:xfrm>
          <a:custGeom>
            <a:avLst/>
            <a:gdLst>
              <a:gd name="T0" fmla="*/ 4588492 w 14193"/>
              <a:gd name="T1" fmla="*/ 13834 h 1275"/>
              <a:gd name="T2" fmla="*/ 4574911 w 14193"/>
              <a:gd name="T3" fmla="*/ 46227 h 1275"/>
              <a:gd name="T4" fmla="*/ 4546455 w 14193"/>
              <a:gd name="T5" fmla="*/ 77944 h 1275"/>
              <a:gd name="T6" fmla="*/ 4505065 w 14193"/>
              <a:gd name="T7" fmla="*/ 107975 h 1275"/>
              <a:gd name="T8" fmla="*/ 4451387 w 14193"/>
              <a:gd name="T9" fmla="*/ 136993 h 1275"/>
              <a:gd name="T10" fmla="*/ 4385745 w 14193"/>
              <a:gd name="T11" fmla="*/ 165337 h 1275"/>
              <a:gd name="T12" fmla="*/ 4309108 w 14193"/>
              <a:gd name="T13" fmla="*/ 192668 h 1275"/>
              <a:gd name="T14" fmla="*/ 4222447 w 14193"/>
              <a:gd name="T15" fmla="*/ 219324 h 1275"/>
              <a:gd name="T16" fmla="*/ 4125439 w 14193"/>
              <a:gd name="T17" fmla="*/ 244631 h 1275"/>
              <a:gd name="T18" fmla="*/ 4019700 w 14193"/>
              <a:gd name="T19" fmla="*/ 269263 h 1275"/>
              <a:gd name="T20" fmla="*/ 3783000 w 14193"/>
              <a:gd name="T21" fmla="*/ 314140 h 1275"/>
              <a:gd name="T22" fmla="*/ 3518167 w 14193"/>
              <a:gd name="T23" fmla="*/ 353281 h 1275"/>
              <a:gd name="T24" fmla="*/ 3230700 w 14193"/>
              <a:gd name="T25" fmla="*/ 385673 h 1275"/>
              <a:gd name="T26" fmla="*/ 2926417 w 14193"/>
              <a:gd name="T27" fmla="*/ 409968 h 1275"/>
              <a:gd name="T28" fmla="*/ 2610816 w 14193"/>
              <a:gd name="T29" fmla="*/ 425152 h 1275"/>
              <a:gd name="T30" fmla="*/ 2289396 w 14193"/>
              <a:gd name="T31" fmla="*/ 430213 h 1275"/>
              <a:gd name="T32" fmla="*/ 1756820 w 14193"/>
              <a:gd name="T33" fmla="*/ 423465 h 1275"/>
              <a:gd name="T34" fmla="*/ 1448334 w 14193"/>
              <a:gd name="T35" fmla="*/ 413004 h 1275"/>
              <a:gd name="T36" fmla="*/ 1155045 w 14193"/>
              <a:gd name="T37" fmla="*/ 398158 h 1275"/>
              <a:gd name="T38" fmla="*/ 882129 w 14193"/>
              <a:gd name="T39" fmla="*/ 379937 h 1275"/>
              <a:gd name="T40" fmla="*/ 635728 w 14193"/>
              <a:gd name="T41" fmla="*/ 358680 h 1275"/>
              <a:gd name="T42" fmla="*/ 488922 w 14193"/>
              <a:gd name="T43" fmla="*/ 343158 h 1275"/>
              <a:gd name="T44" fmla="*/ 389003 w 14193"/>
              <a:gd name="T45" fmla="*/ 330673 h 1275"/>
              <a:gd name="T46" fmla="*/ 299109 w 14193"/>
              <a:gd name="T47" fmla="*/ 317851 h 1275"/>
              <a:gd name="T48" fmla="*/ 219239 w 14193"/>
              <a:gd name="T49" fmla="*/ 304355 h 1275"/>
              <a:gd name="T50" fmla="*/ 150363 w 14193"/>
              <a:gd name="T51" fmla="*/ 290520 h 1275"/>
              <a:gd name="T52" fmla="*/ 93128 w 14193"/>
              <a:gd name="T53" fmla="*/ 276349 h 1275"/>
              <a:gd name="T54" fmla="*/ 47857 w 14193"/>
              <a:gd name="T55" fmla="*/ 262177 h 1275"/>
              <a:gd name="T56" fmla="*/ 15521 w 14193"/>
              <a:gd name="T57" fmla="*/ 246993 h 1275"/>
              <a:gd name="T58" fmla="*/ 19078 w 14193"/>
              <a:gd name="T59" fmla="*/ 222361 h 1275"/>
              <a:gd name="T60" fmla="*/ 33953 w 14193"/>
              <a:gd name="T61" fmla="*/ 231134 h 1275"/>
              <a:gd name="T62" fmla="*/ 67906 w 14193"/>
              <a:gd name="T63" fmla="*/ 244968 h 1275"/>
              <a:gd name="T64" fmla="*/ 115763 w 14193"/>
              <a:gd name="T65" fmla="*/ 258803 h 1275"/>
              <a:gd name="T66" fmla="*/ 175908 w 14193"/>
              <a:gd name="T67" fmla="*/ 272637 h 1275"/>
              <a:gd name="T68" fmla="*/ 248018 w 14193"/>
              <a:gd name="T69" fmla="*/ 286134 h 1275"/>
              <a:gd name="T70" fmla="*/ 330798 w 14193"/>
              <a:gd name="T71" fmla="*/ 299293 h 1275"/>
              <a:gd name="T72" fmla="*/ 423926 w 14193"/>
              <a:gd name="T73" fmla="*/ 312115 h 1275"/>
              <a:gd name="T74" fmla="*/ 526432 w 14193"/>
              <a:gd name="T75" fmla="*/ 324262 h 1275"/>
              <a:gd name="T76" fmla="*/ 716245 w 14193"/>
              <a:gd name="T77" fmla="*/ 343158 h 1275"/>
              <a:gd name="T78" fmla="*/ 971700 w 14193"/>
              <a:gd name="T79" fmla="*/ 363741 h 1275"/>
              <a:gd name="T80" fmla="*/ 1251730 w 14193"/>
              <a:gd name="T81" fmla="*/ 380612 h 1275"/>
              <a:gd name="T82" fmla="*/ 1550516 w 14193"/>
              <a:gd name="T83" fmla="*/ 394109 h 1275"/>
              <a:gd name="T84" fmla="*/ 1862559 w 14193"/>
              <a:gd name="T85" fmla="*/ 403219 h 1275"/>
              <a:gd name="T86" fmla="*/ 2396428 w 14193"/>
              <a:gd name="T87" fmla="*/ 406931 h 1275"/>
              <a:gd name="T88" fmla="*/ 2715909 w 14193"/>
              <a:gd name="T89" fmla="*/ 398158 h 1275"/>
              <a:gd name="T90" fmla="*/ 3027629 w 14193"/>
              <a:gd name="T91" fmla="*/ 379937 h 1275"/>
              <a:gd name="T92" fmla="*/ 3326414 w 14193"/>
              <a:gd name="T93" fmla="*/ 352943 h 1275"/>
              <a:gd name="T94" fmla="*/ 3606122 w 14193"/>
              <a:gd name="T95" fmla="*/ 318189 h 1275"/>
              <a:gd name="T96" fmla="*/ 3861253 w 14193"/>
              <a:gd name="T97" fmla="*/ 277023 h 1275"/>
              <a:gd name="T98" fmla="*/ 4051066 w 14193"/>
              <a:gd name="T99" fmla="*/ 238557 h 1275"/>
              <a:gd name="T100" fmla="*/ 4153572 w 14193"/>
              <a:gd name="T101" fmla="*/ 213926 h 1275"/>
              <a:gd name="T102" fmla="*/ 4246376 w 14193"/>
              <a:gd name="T103" fmla="*/ 188281 h 1275"/>
              <a:gd name="T104" fmla="*/ 4328833 w 14193"/>
              <a:gd name="T105" fmla="*/ 161963 h 1275"/>
              <a:gd name="T106" fmla="*/ 4400619 w 14193"/>
              <a:gd name="T107" fmla="*/ 134631 h 1275"/>
              <a:gd name="T108" fmla="*/ 4460441 w 14193"/>
              <a:gd name="T109" fmla="*/ 106963 h 1275"/>
              <a:gd name="T110" fmla="*/ 4507652 w 14193"/>
              <a:gd name="T111" fmla="*/ 79294 h 1275"/>
              <a:gd name="T112" fmla="*/ 4541281 w 14193"/>
              <a:gd name="T113" fmla="*/ 51626 h 1275"/>
              <a:gd name="T114" fmla="*/ 4561006 w 14193"/>
              <a:gd name="T115" fmla="*/ 25644 h 1275"/>
              <a:gd name="T116" fmla="*/ 4566827 w 14193"/>
              <a:gd name="T117" fmla="*/ 9785 h 1275"/>
              <a:gd name="T118" fmla="*/ 7114 w 14193"/>
              <a:gd name="T119" fmla="*/ 311778 h 1275"/>
              <a:gd name="T120" fmla="*/ 91511 w 14193"/>
              <a:gd name="T121" fmla="*/ 270275 h 1275"/>
              <a:gd name="T122" fmla="*/ 23605 w 14193"/>
              <a:gd name="T123" fmla="*/ 230459 h 1275"/>
              <a:gd name="T124" fmla="*/ 7114 w 14193"/>
              <a:gd name="T125" fmla="*/ 311778 h 1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3"/>
              <a:gd name="T190" fmla="*/ 0 h 1275"/>
              <a:gd name="T191" fmla="*/ 14193 w 14193"/>
              <a:gd name="T192" fmla="*/ 1275 h 1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3" h="1275">
                <a:moveTo>
                  <a:pt x="14193" y="6"/>
                </a:moveTo>
                <a:lnTo>
                  <a:pt x="14191" y="35"/>
                </a:lnTo>
                <a:cubicBezTo>
                  <a:pt x="14191" y="37"/>
                  <a:pt x="14190" y="39"/>
                  <a:pt x="14190" y="41"/>
                </a:cubicBezTo>
                <a:lnTo>
                  <a:pt x="14182" y="70"/>
                </a:lnTo>
                <a:lnTo>
                  <a:pt x="14168" y="103"/>
                </a:lnTo>
                <a:lnTo>
                  <a:pt x="14148" y="137"/>
                </a:lnTo>
                <a:lnTo>
                  <a:pt x="14123" y="169"/>
                </a:lnTo>
                <a:lnTo>
                  <a:pt x="14093" y="200"/>
                </a:lnTo>
                <a:lnTo>
                  <a:pt x="14060" y="231"/>
                </a:lnTo>
                <a:lnTo>
                  <a:pt x="14021" y="261"/>
                </a:lnTo>
                <a:lnTo>
                  <a:pt x="13979" y="290"/>
                </a:lnTo>
                <a:lnTo>
                  <a:pt x="13932" y="320"/>
                </a:lnTo>
                <a:lnTo>
                  <a:pt x="13881" y="349"/>
                </a:lnTo>
                <a:lnTo>
                  <a:pt x="13825" y="378"/>
                </a:lnTo>
                <a:lnTo>
                  <a:pt x="13766" y="406"/>
                </a:lnTo>
                <a:lnTo>
                  <a:pt x="13702" y="434"/>
                </a:lnTo>
                <a:lnTo>
                  <a:pt x="13635" y="462"/>
                </a:lnTo>
                <a:lnTo>
                  <a:pt x="13563" y="490"/>
                </a:lnTo>
                <a:lnTo>
                  <a:pt x="13488" y="517"/>
                </a:lnTo>
                <a:lnTo>
                  <a:pt x="13410" y="544"/>
                </a:lnTo>
                <a:lnTo>
                  <a:pt x="13326" y="571"/>
                </a:lnTo>
                <a:lnTo>
                  <a:pt x="13241" y="597"/>
                </a:lnTo>
                <a:lnTo>
                  <a:pt x="13151" y="624"/>
                </a:lnTo>
                <a:lnTo>
                  <a:pt x="13058" y="650"/>
                </a:lnTo>
                <a:lnTo>
                  <a:pt x="12961" y="675"/>
                </a:lnTo>
                <a:lnTo>
                  <a:pt x="12861" y="700"/>
                </a:lnTo>
                <a:lnTo>
                  <a:pt x="12758" y="725"/>
                </a:lnTo>
                <a:lnTo>
                  <a:pt x="12652" y="750"/>
                </a:lnTo>
                <a:lnTo>
                  <a:pt x="12543" y="774"/>
                </a:lnTo>
                <a:lnTo>
                  <a:pt x="12431" y="798"/>
                </a:lnTo>
                <a:lnTo>
                  <a:pt x="12198" y="844"/>
                </a:lnTo>
                <a:lnTo>
                  <a:pt x="11953" y="888"/>
                </a:lnTo>
                <a:lnTo>
                  <a:pt x="11699" y="931"/>
                </a:lnTo>
                <a:lnTo>
                  <a:pt x="11435" y="972"/>
                </a:lnTo>
                <a:lnTo>
                  <a:pt x="11162" y="1011"/>
                </a:lnTo>
                <a:lnTo>
                  <a:pt x="10880" y="1047"/>
                </a:lnTo>
                <a:lnTo>
                  <a:pt x="10590" y="1081"/>
                </a:lnTo>
                <a:lnTo>
                  <a:pt x="10294" y="1113"/>
                </a:lnTo>
                <a:lnTo>
                  <a:pt x="9991" y="1143"/>
                </a:lnTo>
                <a:lnTo>
                  <a:pt x="9682" y="1169"/>
                </a:lnTo>
                <a:lnTo>
                  <a:pt x="9369" y="1193"/>
                </a:lnTo>
                <a:lnTo>
                  <a:pt x="9050" y="1215"/>
                </a:lnTo>
                <a:lnTo>
                  <a:pt x="8727" y="1233"/>
                </a:lnTo>
                <a:lnTo>
                  <a:pt x="8402" y="1248"/>
                </a:lnTo>
                <a:lnTo>
                  <a:pt x="8074" y="1260"/>
                </a:lnTo>
                <a:lnTo>
                  <a:pt x="7743" y="1268"/>
                </a:lnTo>
                <a:lnTo>
                  <a:pt x="7412" y="1274"/>
                </a:lnTo>
                <a:lnTo>
                  <a:pt x="7080" y="1275"/>
                </a:lnTo>
                <a:lnTo>
                  <a:pt x="6417" y="1273"/>
                </a:lnTo>
                <a:lnTo>
                  <a:pt x="5759" y="1263"/>
                </a:lnTo>
                <a:lnTo>
                  <a:pt x="5433" y="1255"/>
                </a:lnTo>
                <a:lnTo>
                  <a:pt x="5111" y="1246"/>
                </a:lnTo>
                <a:lnTo>
                  <a:pt x="4793" y="1236"/>
                </a:lnTo>
                <a:lnTo>
                  <a:pt x="4479" y="1224"/>
                </a:lnTo>
                <a:lnTo>
                  <a:pt x="4170" y="1210"/>
                </a:lnTo>
                <a:lnTo>
                  <a:pt x="3868" y="1196"/>
                </a:lnTo>
                <a:lnTo>
                  <a:pt x="3572" y="1180"/>
                </a:lnTo>
                <a:lnTo>
                  <a:pt x="3282" y="1163"/>
                </a:lnTo>
                <a:lnTo>
                  <a:pt x="3001" y="1145"/>
                </a:lnTo>
                <a:lnTo>
                  <a:pt x="2728" y="1126"/>
                </a:lnTo>
                <a:lnTo>
                  <a:pt x="2464" y="1106"/>
                </a:lnTo>
                <a:lnTo>
                  <a:pt x="2210" y="1085"/>
                </a:lnTo>
                <a:lnTo>
                  <a:pt x="1966" y="1063"/>
                </a:lnTo>
                <a:lnTo>
                  <a:pt x="1733" y="1040"/>
                </a:lnTo>
                <a:lnTo>
                  <a:pt x="1621" y="1028"/>
                </a:lnTo>
                <a:lnTo>
                  <a:pt x="1512" y="1017"/>
                </a:lnTo>
                <a:lnTo>
                  <a:pt x="1406" y="1004"/>
                </a:lnTo>
                <a:lnTo>
                  <a:pt x="1303" y="992"/>
                </a:lnTo>
                <a:lnTo>
                  <a:pt x="1203" y="980"/>
                </a:lnTo>
                <a:lnTo>
                  <a:pt x="1107" y="967"/>
                </a:lnTo>
                <a:lnTo>
                  <a:pt x="1014" y="954"/>
                </a:lnTo>
                <a:lnTo>
                  <a:pt x="925" y="942"/>
                </a:lnTo>
                <a:lnTo>
                  <a:pt x="839" y="929"/>
                </a:lnTo>
                <a:lnTo>
                  <a:pt x="756" y="915"/>
                </a:lnTo>
                <a:lnTo>
                  <a:pt x="678" y="902"/>
                </a:lnTo>
                <a:lnTo>
                  <a:pt x="603" y="888"/>
                </a:lnTo>
                <a:lnTo>
                  <a:pt x="532" y="875"/>
                </a:lnTo>
                <a:lnTo>
                  <a:pt x="465" y="861"/>
                </a:lnTo>
                <a:lnTo>
                  <a:pt x="402" y="847"/>
                </a:lnTo>
                <a:lnTo>
                  <a:pt x="343" y="834"/>
                </a:lnTo>
                <a:lnTo>
                  <a:pt x="288" y="819"/>
                </a:lnTo>
                <a:lnTo>
                  <a:pt x="237" y="805"/>
                </a:lnTo>
                <a:lnTo>
                  <a:pt x="190" y="791"/>
                </a:lnTo>
                <a:lnTo>
                  <a:pt x="148" y="777"/>
                </a:lnTo>
                <a:lnTo>
                  <a:pt x="110" y="762"/>
                </a:lnTo>
                <a:lnTo>
                  <a:pt x="77" y="747"/>
                </a:lnTo>
                <a:lnTo>
                  <a:pt x="48" y="732"/>
                </a:lnTo>
                <a:lnTo>
                  <a:pt x="23" y="716"/>
                </a:lnTo>
                <a:lnTo>
                  <a:pt x="17" y="712"/>
                </a:lnTo>
                <a:lnTo>
                  <a:pt x="59" y="659"/>
                </a:lnTo>
                <a:lnTo>
                  <a:pt x="79" y="671"/>
                </a:lnTo>
                <a:lnTo>
                  <a:pt x="105" y="685"/>
                </a:lnTo>
                <a:lnTo>
                  <a:pt x="136" y="698"/>
                </a:lnTo>
                <a:lnTo>
                  <a:pt x="170" y="712"/>
                </a:lnTo>
                <a:lnTo>
                  <a:pt x="210" y="726"/>
                </a:lnTo>
                <a:lnTo>
                  <a:pt x="255" y="740"/>
                </a:lnTo>
                <a:lnTo>
                  <a:pt x="304" y="754"/>
                </a:lnTo>
                <a:lnTo>
                  <a:pt x="358" y="767"/>
                </a:lnTo>
                <a:lnTo>
                  <a:pt x="416" y="781"/>
                </a:lnTo>
                <a:lnTo>
                  <a:pt x="478" y="795"/>
                </a:lnTo>
                <a:lnTo>
                  <a:pt x="544" y="808"/>
                </a:lnTo>
                <a:lnTo>
                  <a:pt x="615" y="821"/>
                </a:lnTo>
                <a:lnTo>
                  <a:pt x="689" y="835"/>
                </a:lnTo>
                <a:lnTo>
                  <a:pt x="767" y="848"/>
                </a:lnTo>
                <a:lnTo>
                  <a:pt x="849" y="861"/>
                </a:lnTo>
                <a:lnTo>
                  <a:pt x="934" y="874"/>
                </a:lnTo>
                <a:lnTo>
                  <a:pt x="1023" y="887"/>
                </a:lnTo>
                <a:lnTo>
                  <a:pt x="1116" y="900"/>
                </a:lnTo>
                <a:lnTo>
                  <a:pt x="1212" y="912"/>
                </a:lnTo>
                <a:lnTo>
                  <a:pt x="1311" y="925"/>
                </a:lnTo>
                <a:lnTo>
                  <a:pt x="1414" y="937"/>
                </a:lnTo>
                <a:lnTo>
                  <a:pt x="1519" y="949"/>
                </a:lnTo>
                <a:lnTo>
                  <a:pt x="1628" y="961"/>
                </a:lnTo>
                <a:lnTo>
                  <a:pt x="1740" y="973"/>
                </a:lnTo>
                <a:lnTo>
                  <a:pt x="1972" y="995"/>
                </a:lnTo>
                <a:lnTo>
                  <a:pt x="2215" y="1017"/>
                </a:lnTo>
                <a:lnTo>
                  <a:pt x="2469" y="1039"/>
                </a:lnTo>
                <a:lnTo>
                  <a:pt x="2733" y="1059"/>
                </a:lnTo>
                <a:lnTo>
                  <a:pt x="3005" y="1078"/>
                </a:lnTo>
                <a:lnTo>
                  <a:pt x="3286" y="1095"/>
                </a:lnTo>
                <a:lnTo>
                  <a:pt x="3575" y="1112"/>
                </a:lnTo>
                <a:lnTo>
                  <a:pt x="3871" y="1128"/>
                </a:lnTo>
                <a:lnTo>
                  <a:pt x="4173" y="1142"/>
                </a:lnTo>
                <a:lnTo>
                  <a:pt x="4482" y="1156"/>
                </a:lnTo>
                <a:lnTo>
                  <a:pt x="4795" y="1168"/>
                </a:lnTo>
                <a:lnTo>
                  <a:pt x="5113" y="1178"/>
                </a:lnTo>
                <a:lnTo>
                  <a:pt x="5435" y="1187"/>
                </a:lnTo>
                <a:lnTo>
                  <a:pt x="5760" y="1195"/>
                </a:lnTo>
                <a:lnTo>
                  <a:pt x="6417" y="1205"/>
                </a:lnTo>
                <a:lnTo>
                  <a:pt x="7079" y="1207"/>
                </a:lnTo>
                <a:lnTo>
                  <a:pt x="7411" y="1206"/>
                </a:lnTo>
                <a:lnTo>
                  <a:pt x="7742" y="1200"/>
                </a:lnTo>
                <a:lnTo>
                  <a:pt x="8071" y="1192"/>
                </a:lnTo>
                <a:lnTo>
                  <a:pt x="8399" y="1180"/>
                </a:lnTo>
                <a:lnTo>
                  <a:pt x="8724" y="1165"/>
                </a:lnTo>
                <a:lnTo>
                  <a:pt x="9045" y="1147"/>
                </a:lnTo>
                <a:lnTo>
                  <a:pt x="9363" y="1126"/>
                </a:lnTo>
                <a:lnTo>
                  <a:pt x="9677" y="1102"/>
                </a:lnTo>
                <a:lnTo>
                  <a:pt x="9985" y="1075"/>
                </a:lnTo>
                <a:lnTo>
                  <a:pt x="10287" y="1046"/>
                </a:lnTo>
                <a:lnTo>
                  <a:pt x="10582" y="1014"/>
                </a:lnTo>
                <a:lnTo>
                  <a:pt x="10871" y="980"/>
                </a:lnTo>
                <a:lnTo>
                  <a:pt x="11152" y="943"/>
                </a:lnTo>
                <a:lnTo>
                  <a:pt x="11424" y="905"/>
                </a:lnTo>
                <a:lnTo>
                  <a:pt x="11687" y="864"/>
                </a:lnTo>
                <a:lnTo>
                  <a:pt x="11941" y="821"/>
                </a:lnTo>
                <a:lnTo>
                  <a:pt x="12184" y="777"/>
                </a:lnTo>
                <a:lnTo>
                  <a:pt x="12416" y="731"/>
                </a:lnTo>
                <a:lnTo>
                  <a:pt x="12528" y="707"/>
                </a:lnTo>
                <a:lnTo>
                  <a:pt x="12637" y="683"/>
                </a:lnTo>
                <a:lnTo>
                  <a:pt x="12742" y="659"/>
                </a:lnTo>
                <a:lnTo>
                  <a:pt x="12845" y="634"/>
                </a:lnTo>
                <a:lnTo>
                  <a:pt x="12944" y="610"/>
                </a:lnTo>
                <a:lnTo>
                  <a:pt x="13039" y="584"/>
                </a:lnTo>
                <a:lnTo>
                  <a:pt x="13132" y="558"/>
                </a:lnTo>
                <a:lnTo>
                  <a:pt x="13220" y="532"/>
                </a:lnTo>
                <a:lnTo>
                  <a:pt x="13306" y="506"/>
                </a:lnTo>
                <a:lnTo>
                  <a:pt x="13387" y="480"/>
                </a:lnTo>
                <a:lnTo>
                  <a:pt x="13465" y="453"/>
                </a:lnTo>
                <a:lnTo>
                  <a:pt x="13539" y="426"/>
                </a:lnTo>
                <a:lnTo>
                  <a:pt x="13609" y="399"/>
                </a:lnTo>
                <a:lnTo>
                  <a:pt x="13675" y="372"/>
                </a:lnTo>
                <a:lnTo>
                  <a:pt x="13736" y="345"/>
                </a:lnTo>
                <a:lnTo>
                  <a:pt x="13794" y="317"/>
                </a:lnTo>
                <a:lnTo>
                  <a:pt x="13847" y="290"/>
                </a:lnTo>
                <a:lnTo>
                  <a:pt x="13896" y="262"/>
                </a:lnTo>
                <a:lnTo>
                  <a:pt x="13940" y="235"/>
                </a:lnTo>
                <a:lnTo>
                  <a:pt x="13980" y="207"/>
                </a:lnTo>
                <a:lnTo>
                  <a:pt x="14014" y="180"/>
                </a:lnTo>
                <a:lnTo>
                  <a:pt x="14044" y="153"/>
                </a:lnTo>
                <a:lnTo>
                  <a:pt x="14070" y="127"/>
                </a:lnTo>
                <a:lnTo>
                  <a:pt x="14090" y="101"/>
                </a:lnTo>
                <a:lnTo>
                  <a:pt x="14105" y="76"/>
                </a:lnTo>
                <a:lnTo>
                  <a:pt x="14116" y="52"/>
                </a:lnTo>
                <a:lnTo>
                  <a:pt x="14124" y="23"/>
                </a:lnTo>
                <a:lnTo>
                  <a:pt x="14123" y="29"/>
                </a:lnTo>
                <a:lnTo>
                  <a:pt x="14126" y="0"/>
                </a:lnTo>
                <a:lnTo>
                  <a:pt x="14193" y="6"/>
                </a:lnTo>
                <a:close/>
                <a:moveTo>
                  <a:pt x="22" y="924"/>
                </a:moveTo>
                <a:lnTo>
                  <a:pt x="0" y="630"/>
                </a:lnTo>
                <a:lnTo>
                  <a:pt x="267" y="756"/>
                </a:lnTo>
                <a:cubicBezTo>
                  <a:pt x="284" y="764"/>
                  <a:pt x="291" y="784"/>
                  <a:pt x="283" y="801"/>
                </a:cubicBezTo>
                <a:cubicBezTo>
                  <a:pt x="275" y="818"/>
                  <a:pt x="255" y="825"/>
                  <a:pt x="238" y="817"/>
                </a:cubicBezTo>
                <a:lnTo>
                  <a:pt x="24" y="716"/>
                </a:lnTo>
                <a:lnTo>
                  <a:pt x="73" y="683"/>
                </a:lnTo>
                <a:lnTo>
                  <a:pt x="90" y="919"/>
                </a:lnTo>
                <a:cubicBezTo>
                  <a:pt x="91" y="937"/>
                  <a:pt x="77" y="954"/>
                  <a:pt x="59" y="955"/>
                </a:cubicBezTo>
                <a:cubicBezTo>
                  <a:pt x="40" y="957"/>
                  <a:pt x="23" y="942"/>
                  <a:pt x="22" y="924"/>
                </a:cubicBezTo>
                <a:close/>
              </a:path>
            </a:pathLst>
          </a:custGeom>
          <a:solidFill>
            <a:srgbClr val="598F35"/>
          </a:solidFill>
          <a:ln w="0">
            <a:solidFill>
              <a:srgbClr val="598F35"/>
            </a:solidFill>
            <a:round/>
            <a:headEnd/>
            <a:tailEnd/>
          </a:ln>
        </p:spPr>
        <p:txBody>
          <a:bodyPr/>
          <a:lstStyle/>
          <a:p>
            <a:endParaRPr lang="es-MX"/>
          </a:p>
        </p:txBody>
      </p:sp>
      <p:sp>
        <p:nvSpPr>
          <p:cNvPr id="6183" name="Freeform 51"/>
          <p:cNvSpPr>
            <a:spLocks noEditPoints="1"/>
          </p:cNvSpPr>
          <p:nvPr/>
        </p:nvSpPr>
        <p:spPr bwMode="auto">
          <a:xfrm>
            <a:off x="3535934" y="4844662"/>
            <a:ext cx="1520825" cy="311150"/>
          </a:xfrm>
          <a:custGeom>
            <a:avLst/>
            <a:gdLst>
              <a:gd name="T0" fmla="*/ 1507679 w 11106"/>
              <a:gd name="T1" fmla="*/ 26353 h 1653"/>
              <a:gd name="T2" fmla="*/ 1483030 w 11106"/>
              <a:gd name="T3" fmla="*/ 31247 h 1653"/>
              <a:gd name="T4" fmla="*/ 1448111 w 11106"/>
              <a:gd name="T5" fmla="*/ 47058 h 1653"/>
              <a:gd name="T6" fmla="*/ 1428392 w 11106"/>
              <a:gd name="T7" fmla="*/ 61552 h 1653"/>
              <a:gd name="T8" fmla="*/ 1411549 w 11106"/>
              <a:gd name="T9" fmla="*/ 78493 h 1653"/>
              <a:gd name="T10" fmla="*/ 1398951 w 11106"/>
              <a:gd name="T11" fmla="*/ 96940 h 1653"/>
              <a:gd name="T12" fmla="*/ 1391419 w 11106"/>
              <a:gd name="T13" fmla="*/ 115764 h 1653"/>
              <a:gd name="T14" fmla="*/ 1389639 w 11106"/>
              <a:gd name="T15" fmla="*/ 124799 h 1653"/>
              <a:gd name="T16" fmla="*/ 1389091 w 11106"/>
              <a:gd name="T17" fmla="*/ 133834 h 1653"/>
              <a:gd name="T18" fmla="*/ 1388270 w 11106"/>
              <a:gd name="T19" fmla="*/ 138728 h 1653"/>
              <a:gd name="T20" fmla="*/ 1385257 w 11106"/>
              <a:gd name="T21" fmla="*/ 145881 h 1653"/>
              <a:gd name="T22" fmla="*/ 1381286 w 11106"/>
              <a:gd name="T23" fmla="*/ 150963 h 1653"/>
              <a:gd name="T24" fmla="*/ 1376630 w 11106"/>
              <a:gd name="T25" fmla="*/ 154916 h 1653"/>
              <a:gd name="T26" fmla="*/ 1365538 w 11106"/>
              <a:gd name="T27" fmla="*/ 161316 h 1653"/>
              <a:gd name="T28" fmla="*/ 1351434 w 11106"/>
              <a:gd name="T29" fmla="*/ 167340 h 1653"/>
              <a:gd name="T30" fmla="*/ 1334043 w 11106"/>
              <a:gd name="T31" fmla="*/ 172987 h 1653"/>
              <a:gd name="T32" fmla="*/ 1313365 w 11106"/>
              <a:gd name="T33" fmla="*/ 178445 h 1653"/>
              <a:gd name="T34" fmla="*/ 1262698 w 11106"/>
              <a:gd name="T35" fmla="*/ 189363 h 1653"/>
              <a:gd name="T36" fmla="*/ 1199844 w 11106"/>
              <a:gd name="T37" fmla="*/ 199528 h 1653"/>
              <a:gd name="T38" fmla="*/ 1126172 w 11106"/>
              <a:gd name="T39" fmla="*/ 209504 h 1653"/>
              <a:gd name="T40" fmla="*/ 1042366 w 11106"/>
              <a:gd name="T41" fmla="*/ 218916 h 1653"/>
              <a:gd name="T42" fmla="*/ 949386 w 11106"/>
              <a:gd name="T43" fmla="*/ 227574 h 1653"/>
              <a:gd name="T44" fmla="*/ 848463 w 11106"/>
              <a:gd name="T45" fmla="*/ 235668 h 1653"/>
              <a:gd name="T46" fmla="*/ 740420 w 11106"/>
              <a:gd name="T47" fmla="*/ 242821 h 1653"/>
              <a:gd name="T48" fmla="*/ 626351 w 11106"/>
              <a:gd name="T49" fmla="*/ 249221 h 1653"/>
              <a:gd name="T50" fmla="*/ 507215 w 11106"/>
              <a:gd name="T51" fmla="*/ 254680 h 1653"/>
              <a:gd name="T52" fmla="*/ 383972 w 11106"/>
              <a:gd name="T53" fmla="*/ 258821 h 1653"/>
              <a:gd name="T54" fmla="*/ 129406 w 11106"/>
              <a:gd name="T55" fmla="*/ 264280 h 1653"/>
              <a:gd name="T56" fmla="*/ 18487 w 11106"/>
              <a:gd name="T57" fmla="*/ 239057 h 1653"/>
              <a:gd name="T58" fmla="*/ 257305 w 11106"/>
              <a:gd name="T59" fmla="*/ 236421 h 1653"/>
              <a:gd name="T60" fmla="*/ 445594 w 11106"/>
              <a:gd name="T61" fmla="*/ 231339 h 1653"/>
              <a:gd name="T62" fmla="*/ 566646 w 11106"/>
              <a:gd name="T63" fmla="*/ 226445 h 1653"/>
              <a:gd name="T64" fmla="*/ 683180 w 11106"/>
              <a:gd name="T65" fmla="*/ 220610 h 1653"/>
              <a:gd name="T66" fmla="*/ 794373 w 11106"/>
              <a:gd name="T67" fmla="*/ 213645 h 1653"/>
              <a:gd name="T68" fmla="*/ 898719 w 11106"/>
              <a:gd name="T69" fmla="*/ 206304 h 1653"/>
              <a:gd name="T70" fmla="*/ 995671 w 11106"/>
              <a:gd name="T71" fmla="*/ 197833 h 1653"/>
              <a:gd name="T72" fmla="*/ 1083858 w 11106"/>
              <a:gd name="T73" fmla="*/ 188798 h 1653"/>
              <a:gd name="T74" fmla="*/ 1162323 w 11106"/>
              <a:gd name="T75" fmla="*/ 179198 h 1653"/>
              <a:gd name="T76" fmla="*/ 1230381 w 11106"/>
              <a:gd name="T77" fmla="*/ 169034 h 1653"/>
              <a:gd name="T78" fmla="*/ 1286662 w 11106"/>
              <a:gd name="T79" fmla="*/ 158493 h 1653"/>
              <a:gd name="T80" fmla="*/ 1320349 w 11106"/>
              <a:gd name="T81" fmla="*/ 150587 h 1653"/>
              <a:gd name="T82" fmla="*/ 1338699 w 11106"/>
              <a:gd name="T83" fmla="*/ 145128 h 1653"/>
              <a:gd name="T84" fmla="*/ 1353077 w 11106"/>
              <a:gd name="T85" fmla="*/ 140046 h 1653"/>
              <a:gd name="T86" fmla="*/ 1363758 w 11106"/>
              <a:gd name="T87" fmla="*/ 134775 h 1653"/>
              <a:gd name="T88" fmla="*/ 1370468 w 11106"/>
              <a:gd name="T89" fmla="*/ 130069 h 1653"/>
              <a:gd name="T90" fmla="*/ 1371837 w 11106"/>
              <a:gd name="T91" fmla="*/ 128375 h 1653"/>
              <a:gd name="T92" fmla="*/ 1371837 w 11106"/>
              <a:gd name="T93" fmla="*/ 127811 h 1653"/>
              <a:gd name="T94" fmla="*/ 1370879 w 11106"/>
              <a:gd name="T95" fmla="*/ 129316 h 1653"/>
              <a:gd name="T96" fmla="*/ 1371427 w 11106"/>
              <a:gd name="T97" fmla="*/ 120093 h 1653"/>
              <a:gd name="T98" fmla="*/ 1374028 w 11106"/>
              <a:gd name="T99" fmla="*/ 106728 h 1653"/>
              <a:gd name="T100" fmla="*/ 1378958 w 11106"/>
              <a:gd name="T101" fmla="*/ 92234 h 1653"/>
              <a:gd name="T102" fmla="*/ 1391830 w 11106"/>
              <a:gd name="T103" fmla="*/ 69270 h 1653"/>
              <a:gd name="T104" fmla="*/ 1409221 w 11106"/>
              <a:gd name="T105" fmla="*/ 48376 h 1653"/>
              <a:gd name="T106" fmla="*/ 1430036 w 11106"/>
              <a:gd name="T107" fmla="*/ 30682 h 1653"/>
              <a:gd name="T108" fmla="*/ 1466461 w 11106"/>
              <a:gd name="T109" fmla="*/ 10918 h 1653"/>
              <a:gd name="T110" fmla="*/ 1493164 w 11106"/>
              <a:gd name="T111" fmla="*/ 2824 h 1653"/>
              <a:gd name="T112" fmla="*/ 1520140 w 11106"/>
              <a:gd name="T113" fmla="*/ 0 h 1653"/>
              <a:gd name="T114" fmla="*/ 69838 w 11106"/>
              <a:gd name="T115" fmla="*/ 307574 h 1653"/>
              <a:gd name="T116" fmla="*/ 69564 w 11106"/>
              <a:gd name="T117" fmla="*/ 195763 h 1653"/>
              <a:gd name="T118" fmla="*/ 79013 w 11106"/>
              <a:gd name="T119" fmla="*/ 217786 h 1653"/>
              <a:gd name="T120" fmla="*/ 23142 w 11106"/>
              <a:gd name="T121" fmla="*/ 240751 h 1653"/>
              <a:gd name="T122" fmla="*/ 82573 w 11106"/>
              <a:gd name="T123" fmla="*/ 302868 h 1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06"/>
              <a:gd name="T187" fmla="*/ 0 h 1653"/>
              <a:gd name="T188" fmla="*/ 11106 w 11106"/>
              <a:gd name="T189" fmla="*/ 1653 h 1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06" h="1653">
                <a:moveTo>
                  <a:pt x="11106" y="136"/>
                </a:moveTo>
                <a:lnTo>
                  <a:pt x="11010" y="140"/>
                </a:lnTo>
                <a:lnTo>
                  <a:pt x="10919" y="150"/>
                </a:lnTo>
                <a:lnTo>
                  <a:pt x="10830" y="166"/>
                </a:lnTo>
                <a:lnTo>
                  <a:pt x="10744" y="189"/>
                </a:lnTo>
                <a:lnTo>
                  <a:pt x="10575" y="250"/>
                </a:lnTo>
                <a:lnTo>
                  <a:pt x="10502" y="286"/>
                </a:lnTo>
                <a:lnTo>
                  <a:pt x="10431" y="327"/>
                </a:lnTo>
                <a:lnTo>
                  <a:pt x="10366" y="370"/>
                </a:lnTo>
                <a:lnTo>
                  <a:pt x="10308" y="417"/>
                </a:lnTo>
                <a:lnTo>
                  <a:pt x="10259" y="465"/>
                </a:lnTo>
                <a:lnTo>
                  <a:pt x="10216" y="515"/>
                </a:lnTo>
                <a:lnTo>
                  <a:pt x="10185" y="565"/>
                </a:lnTo>
                <a:lnTo>
                  <a:pt x="10161" y="615"/>
                </a:lnTo>
                <a:lnTo>
                  <a:pt x="10165" y="604"/>
                </a:lnTo>
                <a:lnTo>
                  <a:pt x="10148" y="663"/>
                </a:lnTo>
                <a:lnTo>
                  <a:pt x="10150" y="651"/>
                </a:lnTo>
                <a:lnTo>
                  <a:pt x="10144" y="711"/>
                </a:lnTo>
                <a:cubicBezTo>
                  <a:pt x="10144" y="715"/>
                  <a:pt x="10143" y="718"/>
                  <a:pt x="10142" y="722"/>
                </a:cubicBezTo>
                <a:lnTo>
                  <a:pt x="10138" y="737"/>
                </a:lnTo>
                <a:cubicBezTo>
                  <a:pt x="10136" y="745"/>
                  <a:pt x="10132" y="753"/>
                  <a:pt x="10127" y="760"/>
                </a:cubicBezTo>
                <a:lnTo>
                  <a:pt x="10116" y="775"/>
                </a:lnTo>
                <a:cubicBezTo>
                  <a:pt x="10113" y="779"/>
                  <a:pt x="10109" y="783"/>
                  <a:pt x="10105" y="787"/>
                </a:cubicBezTo>
                <a:lnTo>
                  <a:pt x="10087" y="802"/>
                </a:lnTo>
                <a:cubicBezTo>
                  <a:pt x="10084" y="804"/>
                  <a:pt x="10081" y="806"/>
                  <a:pt x="10078" y="808"/>
                </a:cubicBezTo>
                <a:lnTo>
                  <a:pt x="10053" y="823"/>
                </a:lnTo>
                <a:lnTo>
                  <a:pt x="10014" y="841"/>
                </a:lnTo>
                <a:lnTo>
                  <a:pt x="9972" y="857"/>
                </a:lnTo>
                <a:lnTo>
                  <a:pt x="9924" y="873"/>
                </a:lnTo>
                <a:lnTo>
                  <a:pt x="9869" y="889"/>
                </a:lnTo>
                <a:lnTo>
                  <a:pt x="9807" y="904"/>
                </a:lnTo>
                <a:lnTo>
                  <a:pt x="9742" y="919"/>
                </a:lnTo>
                <a:lnTo>
                  <a:pt x="9669" y="933"/>
                </a:lnTo>
                <a:lnTo>
                  <a:pt x="9591" y="948"/>
                </a:lnTo>
                <a:lnTo>
                  <a:pt x="9417" y="977"/>
                </a:lnTo>
                <a:lnTo>
                  <a:pt x="9221" y="1006"/>
                </a:lnTo>
                <a:lnTo>
                  <a:pt x="9002" y="1033"/>
                </a:lnTo>
                <a:lnTo>
                  <a:pt x="8762" y="1060"/>
                </a:lnTo>
                <a:lnTo>
                  <a:pt x="8503" y="1087"/>
                </a:lnTo>
                <a:lnTo>
                  <a:pt x="8224" y="1113"/>
                </a:lnTo>
                <a:lnTo>
                  <a:pt x="7926" y="1138"/>
                </a:lnTo>
                <a:lnTo>
                  <a:pt x="7612" y="1163"/>
                </a:lnTo>
                <a:lnTo>
                  <a:pt x="7280" y="1186"/>
                </a:lnTo>
                <a:lnTo>
                  <a:pt x="6933" y="1209"/>
                </a:lnTo>
                <a:lnTo>
                  <a:pt x="6572" y="1231"/>
                </a:lnTo>
                <a:lnTo>
                  <a:pt x="6196" y="1252"/>
                </a:lnTo>
                <a:lnTo>
                  <a:pt x="5808" y="1271"/>
                </a:lnTo>
                <a:lnTo>
                  <a:pt x="5407" y="1290"/>
                </a:lnTo>
                <a:lnTo>
                  <a:pt x="4995" y="1308"/>
                </a:lnTo>
                <a:lnTo>
                  <a:pt x="4574" y="1324"/>
                </a:lnTo>
                <a:lnTo>
                  <a:pt x="4143" y="1339"/>
                </a:lnTo>
                <a:lnTo>
                  <a:pt x="3704" y="1353"/>
                </a:lnTo>
                <a:lnTo>
                  <a:pt x="3257" y="1365"/>
                </a:lnTo>
                <a:lnTo>
                  <a:pt x="2804" y="1375"/>
                </a:lnTo>
                <a:lnTo>
                  <a:pt x="1882" y="1393"/>
                </a:lnTo>
                <a:lnTo>
                  <a:pt x="945" y="1404"/>
                </a:lnTo>
                <a:lnTo>
                  <a:pt x="135" y="1406"/>
                </a:lnTo>
                <a:lnTo>
                  <a:pt x="135" y="1270"/>
                </a:lnTo>
                <a:lnTo>
                  <a:pt x="944" y="1267"/>
                </a:lnTo>
                <a:lnTo>
                  <a:pt x="1879" y="1256"/>
                </a:lnTo>
                <a:lnTo>
                  <a:pt x="2801" y="1239"/>
                </a:lnTo>
                <a:lnTo>
                  <a:pt x="3254" y="1229"/>
                </a:lnTo>
                <a:lnTo>
                  <a:pt x="3699" y="1217"/>
                </a:lnTo>
                <a:lnTo>
                  <a:pt x="4138" y="1203"/>
                </a:lnTo>
                <a:lnTo>
                  <a:pt x="4569" y="1188"/>
                </a:lnTo>
                <a:lnTo>
                  <a:pt x="4989" y="1172"/>
                </a:lnTo>
                <a:lnTo>
                  <a:pt x="5400" y="1154"/>
                </a:lnTo>
                <a:lnTo>
                  <a:pt x="5801" y="1135"/>
                </a:lnTo>
                <a:lnTo>
                  <a:pt x="6189" y="1117"/>
                </a:lnTo>
                <a:lnTo>
                  <a:pt x="6563" y="1096"/>
                </a:lnTo>
                <a:lnTo>
                  <a:pt x="6924" y="1074"/>
                </a:lnTo>
                <a:lnTo>
                  <a:pt x="7271" y="1051"/>
                </a:lnTo>
                <a:lnTo>
                  <a:pt x="7601" y="1028"/>
                </a:lnTo>
                <a:lnTo>
                  <a:pt x="7915" y="1003"/>
                </a:lnTo>
                <a:lnTo>
                  <a:pt x="8211" y="978"/>
                </a:lnTo>
                <a:lnTo>
                  <a:pt x="8488" y="952"/>
                </a:lnTo>
                <a:lnTo>
                  <a:pt x="8747" y="925"/>
                </a:lnTo>
                <a:lnTo>
                  <a:pt x="8985" y="898"/>
                </a:lnTo>
                <a:lnTo>
                  <a:pt x="9201" y="871"/>
                </a:lnTo>
                <a:lnTo>
                  <a:pt x="9396" y="842"/>
                </a:lnTo>
                <a:lnTo>
                  <a:pt x="9565" y="815"/>
                </a:lnTo>
                <a:lnTo>
                  <a:pt x="9642" y="800"/>
                </a:lnTo>
                <a:lnTo>
                  <a:pt x="9711" y="786"/>
                </a:lnTo>
                <a:lnTo>
                  <a:pt x="9776" y="771"/>
                </a:lnTo>
                <a:lnTo>
                  <a:pt x="9832" y="758"/>
                </a:lnTo>
                <a:lnTo>
                  <a:pt x="9881" y="744"/>
                </a:lnTo>
                <a:lnTo>
                  <a:pt x="9923" y="730"/>
                </a:lnTo>
                <a:lnTo>
                  <a:pt x="9959" y="716"/>
                </a:lnTo>
                <a:lnTo>
                  <a:pt x="9983" y="706"/>
                </a:lnTo>
                <a:lnTo>
                  <a:pt x="10008" y="691"/>
                </a:lnTo>
                <a:lnTo>
                  <a:pt x="10000" y="697"/>
                </a:lnTo>
                <a:lnTo>
                  <a:pt x="10018" y="682"/>
                </a:lnTo>
                <a:lnTo>
                  <a:pt x="10007" y="694"/>
                </a:lnTo>
                <a:lnTo>
                  <a:pt x="10018" y="679"/>
                </a:lnTo>
                <a:lnTo>
                  <a:pt x="10007" y="702"/>
                </a:lnTo>
                <a:lnTo>
                  <a:pt x="10011" y="687"/>
                </a:lnTo>
                <a:lnTo>
                  <a:pt x="10009" y="698"/>
                </a:lnTo>
                <a:lnTo>
                  <a:pt x="10015" y="638"/>
                </a:lnTo>
                <a:cubicBezTo>
                  <a:pt x="10015" y="634"/>
                  <a:pt x="10016" y="630"/>
                  <a:pt x="10017" y="626"/>
                </a:cubicBezTo>
                <a:lnTo>
                  <a:pt x="10034" y="567"/>
                </a:lnTo>
                <a:cubicBezTo>
                  <a:pt x="10035" y="563"/>
                  <a:pt x="10037" y="559"/>
                  <a:pt x="10038" y="556"/>
                </a:cubicBezTo>
                <a:lnTo>
                  <a:pt x="10070" y="490"/>
                </a:lnTo>
                <a:lnTo>
                  <a:pt x="10113" y="426"/>
                </a:lnTo>
                <a:lnTo>
                  <a:pt x="10164" y="368"/>
                </a:lnTo>
                <a:lnTo>
                  <a:pt x="10223" y="310"/>
                </a:lnTo>
                <a:lnTo>
                  <a:pt x="10291" y="257"/>
                </a:lnTo>
                <a:lnTo>
                  <a:pt x="10364" y="208"/>
                </a:lnTo>
                <a:lnTo>
                  <a:pt x="10443" y="163"/>
                </a:lnTo>
                <a:lnTo>
                  <a:pt x="10530" y="121"/>
                </a:lnTo>
                <a:lnTo>
                  <a:pt x="10709" y="58"/>
                </a:lnTo>
                <a:lnTo>
                  <a:pt x="10805" y="32"/>
                </a:lnTo>
                <a:lnTo>
                  <a:pt x="10904" y="15"/>
                </a:lnTo>
                <a:lnTo>
                  <a:pt x="11005" y="4"/>
                </a:lnTo>
                <a:lnTo>
                  <a:pt x="11101" y="0"/>
                </a:lnTo>
                <a:lnTo>
                  <a:pt x="11106" y="136"/>
                </a:lnTo>
                <a:close/>
                <a:moveTo>
                  <a:pt x="510" y="1634"/>
                </a:moveTo>
                <a:lnTo>
                  <a:pt x="0" y="1338"/>
                </a:lnTo>
                <a:lnTo>
                  <a:pt x="508" y="1040"/>
                </a:lnTo>
                <a:cubicBezTo>
                  <a:pt x="541" y="1021"/>
                  <a:pt x="582" y="1032"/>
                  <a:pt x="601" y="1064"/>
                </a:cubicBezTo>
                <a:cubicBezTo>
                  <a:pt x="620" y="1096"/>
                  <a:pt x="609" y="1138"/>
                  <a:pt x="577" y="1157"/>
                </a:cubicBezTo>
                <a:lnTo>
                  <a:pt x="170" y="1397"/>
                </a:lnTo>
                <a:lnTo>
                  <a:pt x="169" y="1279"/>
                </a:lnTo>
                <a:lnTo>
                  <a:pt x="578" y="1516"/>
                </a:lnTo>
                <a:cubicBezTo>
                  <a:pt x="611" y="1535"/>
                  <a:pt x="622" y="1577"/>
                  <a:pt x="603" y="1609"/>
                </a:cubicBezTo>
                <a:cubicBezTo>
                  <a:pt x="584" y="1642"/>
                  <a:pt x="543" y="1653"/>
                  <a:pt x="510" y="1634"/>
                </a:cubicBezTo>
                <a:close/>
              </a:path>
            </a:pathLst>
          </a:custGeom>
          <a:solidFill>
            <a:srgbClr val="598F35"/>
          </a:solidFill>
          <a:ln w="0">
            <a:solidFill>
              <a:srgbClr val="598F35"/>
            </a:solidFill>
            <a:round/>
            <a:headEnd/>
            <a:tailEnd/>
          </a:ln>
        </p:spPr>
        <p:txBody>
          <a:bodyPr/>
          <a:lstStyle/>
          <a:p>
            <a:endParaRPr lang="es-MX"/>
          </a:p>
        </p:txBody>
      </p:sp>
      <p:sp>
        <p:nvSpPr>
          <p:cNvPr id="6184" name="Freeform 52"/>
          <p:cNvSpPr>
            <a:spLocks noEditPoints="1"/>
          </p:cNvSpPr>
          <p:nvPr/>
        </p:nvSpPr>
        <p:spPr bwMode="auto">
          <a:xfrm>
            <a:off x="1378521" y="4854187"/>
            <a:ext cx="892175" cy="228600"/>
          </a:xfrm>
          <a:custGeom>
            <a:avLst/>
            <a:gdLst>
              <a:gd name="T0" fmla="*/ 892013 w 5513"/>
              <a:gd name="T1" fmla="*/ 228600 h 1353"/>
              <a:gd name="T2" fmla="*/ 810774 w 5513"/>
              <a:gd name="T3" fmla="*/ 227417 h 1353"/>
              <a:gd name="T4" fmla="*/ 729858 w 5513"/>
              <a:gd name="T5" fmla="*/ 223531 h 1353"/>
              <a:gd name="T6" fmla="*/ 650399 w 5513"/>
              <a:gd name="T7" fmla="*/ 217787 h 1353"/>
              <a:gd name="T8" fmla="*/ 572720 w 5513"/>
              <a:gd name="T9" fmla="*/ 209846 h 1353"/>
              <a:gd name="T10" fmla="*/ 497469 w 5513"/>
              <a:gd name="T11" fmla="*/ 200046 h 1353"/>
              <a:gd name="T12" fmla="*/ 425616 w 5513"/>
              <a:gd name="T13" fmla="*/ 188388 h 1353"/>
              <a:gd name="T14" fmla="*/ 390984 w 5513"/>
              <a:gd name="T15" fmla="*/ 181799 h 1353"/>
              <a:gd name="T16" fmla="*/ 357485 w 5513"/>
              <a:gd name="T17" fmla="*/ 175040 h 1353"/>
              <a:gd name="T18" fmla="*/ 324795 w 5513"/>
              <a:gd name="T19" fmla="*/ 167944 h 1353"/>
              <a:gd name="T20" fmla="*/ 293562 w 5513"/>
              <a:gd name="T21" fmla="*/ 160510 h 1353"/>
              <a:gd name="T22" fmla="*/ 263623 w 5513"/>
              <a:gd name="T23" fmla="*/ 152569 h 1353"/>
              <a:gd name="T24" fmla="*/ 234979 w 5513"/>
              <a:gd name="T25" fmla="*/ 144459 h 1353"/>
              <a:gd name="T26" fmla="*/ 207468 w 5513"/>
              <a:gd name="T27" fmla="*/ 136011 h 1353"/>
              <a:gd name="T28" fmla="*/ 181736 w 5513"/>
              <a:gd name="T29" fmla="*/ 127225 h 1353"/>
              <a:gd name="T30" fmla="*/ 157624 w 5513"/>
              <a:gd name="T31" fmla="*/ 118439 h 1353"/>
              <a:gd name="T32" fmla="*/ 134967 w 5513"/>
              <a:gd name="T33" fmla="*/ 109147 h 1353"/>
              <a:gd name="T34" fmla="*/ 113929 w 5513"/>
              <a:gd name="T35" fmla="*/ 99685 h 1353"/>
              <a:gd name="T36" fmla="*/ 94833 w 5513"/>
              <a:gd name="T37" fmla="*/ 90055 h 1353"/>
              <a:gd name="T38" fmla="*/ 77517 w 5513"/>
              <a:gd name="T39" fmla="*/ 80255 h 1353"/>
              <a:gd name="T40" fmla="*/ 62143 w 5513"/>
              <a:gd name="T41" fmla="*/ 70118 h 1353"/>
              <a:gd name="T42" fmla="*/ 48711 w 5513"/>
              <a:gd name="T43" fmla="*/ 59642 h 1353"/>
              <a:gd name="T44" fmla="*/ 37221 w 5513"/>
              <a:gd name="T45" fmla="*/ 48998 h 1353"/>
              <a:gd name="T46" fmla="*/ 27835 w 5513"/>
              <a:gd name="T47" fmla="*/ 38016 h 1353"/>
              <a:gd name="T48" fmla="*/ 26864 w 5513"/>
              <a:gd name="T49" fmla="*/ 36495 h 1353"/>
              <a:gd name="T50" fmla="*/ 21685 w 5513"/>
              <a:gd name="T51" fmla="*/ 28047 h 1353"/>
              <a:gd name="T52" fmla="*/ 40458 w 5513"/>
              <a:gd name="T53" fmla="*/ 15882 h 1353"/>
              <a:gd name="T54" fmla="*/ 45475 w 5513"/>
              <a:gd name="T55" fmla="*/ 24499 h 1353"/>
              <a:gd name="T56" fmla="*/ 44342 w 5513"/>
              <a:gd name="T57" fmla="*/ 22809 h 1353"/>
              <a:gd name="T58" fmla="*/ 51948 w 5513"/>
              <a:gd name="T59" fmla="*/ 31933 h 1353"/>
              <a:gd name="T60" fmla="*/ 61819 w 5513"/>
              <a:gd name="T61" fmla="*/ 41226 h 1353"/>
              <a:gd name="T62" fmla="*/ 73957 w 5513"/>
              <a:gd name="T63" fmla="*/ 50687 h 1353"/>
              <a:gd name="T64" fmla="*/ 88036 w 5513"/>
              <a:gd name="T65" fmla="*/ 60149 h 1353"/>
              <a:gd name="T66" fmla="*/ 104381 w 5513"/>
              <a:gd name="T67" fmla="*/ 69273 h 1353"/>
              <a:gd name="T68" fmla="*/ 122668 w 5513"/>
              <a:gd name="T69" fmla="*/ 78565 h 1353"/>
              <a:gd name="T70" fmla="*/ 142897 w 5513"/>
              <a:gd name="T71" fmla="*/ 87689 h 1353"/>
              <a:gd name="T72" fmla="*/ 164906 w 5513"/>
              <a:gd name="T73" fmla="*/ 96644 h 1353"/>
              <a:gd name="T74" fmla="*/ 188533 w 5513"/>
              <a:gd name="T75" fmla="*/ 105430 h 1353"/>
              <a:gd name="T76" fmla="*/ 213779 w 5513"/>
              <a:gd name="T77" fmla="*/ 113878 h 1353"/>
              <a:gd name="T78" fmla="*/ 240643 w 5513"/>
              <a:gd name="T79" fmla="*/ 122325 h 1353"/>
              <a:gd name="T80" fmla="*/ 268963 w 5513"/>
              <a:gd name="T81" fmla="*/ 130267 h 1353"/>
              <a:gd name="T82" fmla="*/ 298578 w 5513"/>
              <a:gd name="T83" fmla="*/ 138039 h 1353"/>
              <a:gd name="T84" fmla="*/ 329326 w 5513"/>
              <a:gd name="T85" fmla="*/ 145473 h 1353"/>
              <a:gd name="T86" fmla="*/ 361531 w 5513"/>
              <a:gd name="T87" fmla="*/ 152569 h 1353"/>
              <a:gd name="T88" fmla="*/ 394706 w 5513"/>
              <a:gd name="T89" fmla="*/ 159158 h 1353"/>
              <a:gd name="T90" fmla="*/ 429014 w 5513"/>
              <a:gd name="T91" fmla="*/ 165579 h 1353"/>
              <a:gd name="T92" fmla="*/ 500220 w 5513"/>
              <a:gd name="T93" fmla="*/ 177237 h 1353"/>
              <a:gd name="T94" fmla="*/ 574824 w 5513"/>
              <a:gd name="T95" fmla="*/ 187036 h 1353"/>
              <a:gd name="T96" fmla="*/ 651856 w 5513"/>
              <a:gd name="T97" fmla="*/ 194977 h 1353"/>
              <a:gd name="T98" fmla="*/ 730829 w 5513"/>
              <a:gd name="T99" fmla="*/ 200553 h 1353"/>
              <a:gd name="T100" fmla="*/ 810936 w 5513"/>
              <a:gd name="T101" fmla="*/ 204270 h 1353"/>
              <a:gd name="T102" fmla="*/ 892175 w 5513"/>
              <a:gd name="T103" fmla="*/ 205453 h 1353"/>
              <a:gd name="T104" fmla="*/ 892013 w 5513"/>
              <a:gd name="T105" fmla="*/ 228600 h 1353"/>
              <a:gd name="T106" fmla="*/ 1456 w 5513"/>
              <a:gd name="T107" fmla="*/ 96475 h 1353"/>
              <a:gd name="T108" fmla="*/ 25084 w 5513"/>
              <a:gd name="T109" fmla="*/ 0 h 1353"/>
              <a:gd name="T110" fmla="*/ 93862 w 5513"/>
              <a:gd name="T111" fmla="*/ 68935 h 1353"/>
              <a:gd name="T112" fmla="*/ 94186 w 5513"/>
              <a:gd name="T113" fmla="*/ 85324 h 1353"/>
              <a:gd name="T114" fmla="*/ 78650 w 5513"/>
              <a:gd name="T115" fmla="*/ 85662 h 1353"/>
              <a:gd name="T116" fmla="*/ 23466 w 5513"/>
              <a:gd name="T117" fmla="*/ 30243 h 1353"/>
              <a:gd name="T118" fmla="*/ 41752 w 5513"/>
              <a:gd name="T119" fmla="*/ 24837 h 1353"/>
              <a:gd name="T120" fmla="*/ 22818 w 5513"/>
              <a:gd name="T121" fmla="*/ 102220 h 1353"/>
              <a:gd name="T122" fmla="*/ 9386 w 5513"/>
              <a:gd name="T123" fmla="*/ 110498 h 1353"/>
              <a:gd name="T124" fmla="*/ 1456 w 5513"/>
              <a:gd name="T125" fmla="*/ 96475 h 1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13"/>
              <a:gd name="T190" fmla="*/ 0 h 1353"/>
              <a:gd name="T191" fmla="*/ 5513 w 5513"/>
              <a:gd name="T192" fmla="*/ 1353 h 13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13" h="1353">
                <a:moveTo>
                  <a:pt x="5512" y="1353"/>
                </a:moveTo>
                <a:lnTo>
                  <a:pt x="5010" y="1346"/>
                </a:lnTo>
                <a:lnTo>
                  <a:pt x="4510" y="1323"/>
                </a:lnTo>
                <a:lnTo>
                  <a:pt x="4019" y="1289"/>
                </a:lnTo>
                <a:lnTo>
                  <a:pt x="3539" y="1242"/>
                </a:lnTo>
                <a:lnTo>
                  <a:pt x="3074" y="1184"/>
                </a:lnTo>
                <a:lnTo>
                  <a:pt x="2630" y="1115"/>
                </a:lnTo>
                <a:lnTo>
                  <a:pt x="2416" y="1076"/>
                </a:lnTo>
                <a:lnTo>
                  <a:pt x="2209" y="1036"/>
                </a:lnTo>
                <a:lnTo>
                  <a:pt x="2007" y="994"/>
                </a:lnTo>
                <a:lnTo>
                  <a:pt x="1814" y="950"/>
                </a:lnTo>
                <a:lnTo>
                  <a:pt x="1629" y="903"/>
                </a:lnTo>
                <a:lnTo>
                  <a:pt x="1452" y="855"/>
                </a:lnTo>
                <a:lnTo>
                  <a:pt x="1282" y="805"/>
                </a:lnTo>
                <a:lnTo>
                  <a:pt x="1123" y="753"/>
                </a:lnTo>
                <a:lnTo>
                  <a:pt x="974" y="701"/>
                </a:lnTo>
                <a:lnTo>
                  <a:pt x="834" y="646"/>
                </a:lnTo>
                <a:lnTo>
                  <a:pt x="704" y="590"/>
                </a:lnTo>
                <a:lnTo>
                  <a:pt x="586" y="533"/>
                </a:lnTo>
                <a:lnTo>
                  <a:pt x="479" y="475"/>
                </a:lnTo>
                <a:lnTo>
                  <a:pt x="384" y="415"/>
                </a:lnTo>
                <a:lnTo>
                  <a:pt x="301" y="353"/>
                </a:lnTo>
                <a:lnTo>
                  <a:pt x="230" y="290"/>
                </a:lnTo>
                <a:lnTo>
                  <a:pt x="172" y="225"/>
                </a:lnTo>
                <a:cubicBezTo>
                  <a:pt x="170" y="223"/>
                  <a:pt x="168" y="219"/>
                  <a:pt x="166" y="216"/>
                </a:cubicBezTo>
                <a:lnTo>
                  <a:pt x="134" y="166"/>
                </a:lnTo>
                <a:lnTo>
                  <a:pt x="250" y="94"/>
                </a:lnTo>
                <a:lnTo>
                  <a:pt x="281" y="145"/>
                </a:lnTo>
                <a:lnTo>
                  <a:pt x="274" y="135"/>
                </a:lnTo>
                <a:lnTo>
                  <a:pt x="321" y="189"/>
                </a:lnTo>
                <a:lnTo>
                  <a:pt x="382" y="244"/>
                </a:lnTo>
                <a:lnTo>
                  <a:pt x="457" y="300"/>
                </a:lnTo>
                <a:lnTo>
                  <a:pt x="544" y="356"/>
                </a:lnTo>
                <a:lnTo>
                  <a:pt x="645" y="410"/>
                </a:lnTo>
                <a:lnTo>
                  <a:pt x="758" y="465"/>
                </a:lnTo>
                <a:lnTo>
                  <a:pt x="883" y="519"/>
                </a:lnTo>
                <a:lnTo>
                  <a:pt x="1019" y="572"/>
                </a:lnTo>
                <a:lnTo>
                  <a:pt x="1165" y="624"/>
                </a:lnTo>
                <a:lnTo>
                  <a:pt x="1321" y="674"/>
                </a:lnTo>
                <a:lnTo>
                  <a:pt x="1487" y="724"/>
                </a:lnTo>
                <a:lnTo>
                  <a:pt x="1662" y="771"/>
                </a:lnTo>
                <a:lnTo>
                  <a:pt x="1845" y="817"/>
                </a:lnTo>
                <a:lnTo>
                  <a:pt x="2035" y="861"/>
                </a:lnTo>
                <a:lnTo>
                  <a:pt x="2234" y="903"/>
                </a:lnTo>
                <a:lnTo>
                  <a:pt x="2439" y="942"/>
                </a:lnTo>
                <a:lnTo>
                  <a:pt x="2651" y="980"/>
                </a:lnTo>
                <a:lnTo>
                  <a:pt x="3091" y="1049"/>
                </a:lnTo>
                <a:lnTo>
                  <a:pt x="3552" y="1107"/>
                </a:lnTo>
                <a:lnTo>
                  <a:pt x="4028" y="1154"/>
                </a:lnTo>
                <a:lnTo>
                  <a:pt x="4516" y="1187"/>
                </a:lnTo>
                <a:lnTo>
                  <a:pt x="5011" y="1209"/>
                </a:lnTo>
                <a:lnTo>
                  <a:pt x="5513" y="1216"/>
                </a:lnTo>
                <a:lnTo>
                  <a:pt x="5512" y="1353"/>
                </a:lnTo>
                <a:close/>
                <a:moveTo>
                  <a:pt x="9" y="571"/>
                </a:moveTo>
                <a:lnTo>
                  <a:pt x="155" y="0"/>
                </a:lnTo>
                <a:lnTo>
                  <a:pt x="580" y="408"/>
                </a:lnTo>
                <a:cubicBezTo>
                  <a:pt x="607" y="434"/>
                  <a:pt x="608" y="478"/>
                  <a:pt x="582" y="505"/>
                </a:cubicBezTo>
                <a:cubicBezTo>
                  <a:pt x="556" y="532"/>
                  <a:pt x="513" y="533"/>
                  <a:pt x="486" y="507"/>
                </a:cubicBezTo>
                <a:lnTo>
                  <a:pt x="145" y="179"/>
                </a:lnTo>
                <a:lnTo>
                  <a:pt x="258" y="147"/>
                </a:lnTo>
                <a:lnTo>
                  <a:pt x="141" y="605"/>
                </a:lnTo>
                <a:cubicBezTo>
                  <a:pt x="132" y="641"/>
                  <a:pt x="95" y="663"/>
                  <a:pt x="58" y="654"/>
                </a:cubicBezTo>
                <a:cubicBezTo>
                  <a:pt x="22" y="645"/>
                  <a:pt x="0" y="608"/>
                  <a:pt x="9" y="571"/>
                </a:cubicBezTo>
                <a:close/>
              </a:path>
            </a:pathLst>
          </a:custGeom>
          <a:solidFill>
            <a:srgbClr val="598F35"/>
          </a:solidFill>
          <a:ln w="0">
            <a:solidFill>
              <a:srgbClr val="598F35"/>
            </a:solidFill>
            <a:round/>
            <a:headEnd/>
            <a:tailEnd/>
          </a:ln>
        </p:spPr>
        <p:txBody>
          <a:bodyPr/>
          <a:lstStyle/>
          <a:p>
            <a:endParaRPr lang="es-MX"/>
          </a:p>
        </p:txBody>
      </p:sp>
      <p:sp>
        <p:nvSpPr>
          <p:cNvPr id="6185" name="Freeform 53"/>
          <p:cNvSpPr>
            <a:spLocks noEditPoints="1"/>
          </p:cNvSpPr>
          <p:nvPr/>
        </p:nvSpPr>
        <p:spPr bwMode="auto">
          <a:xfrm>
            <a:off x="1356296" y="4854187"/>
            <a:ext cx="1038225" cy="1187450"/>
          </a:xfrm>
          <a:custGeom>
            <a:avLst/>
            <a:gdLst>
              <a:gd name="T0" fmla="*/ 991048 w 3213"/>
              <a:gd name="T1" fmla="*/ 1185760 h 3514"/>
              <a:gd name="T2" fmla="*/ 897016 w 3213"/>
              <a:gd name="T3" fmla="*/ 1172582 h 3514"/>
              <a:gd name="T4" fmla="*/ 804600 w 3213"/>
              <a:gd name="T5" fmla="*/ 1146224 h 3514"/>
              <a:gd name="T6" fmla="*/ 713800 w 3213"/>
              <a:gd name="T7" fmla="*/ 1108377 h 3514"/>
              <a:gd name="T8" fmla="*/ 625908 w 3213"/>
              <a:gd name="T9" fmla="*/ 1059716 h 3514"/>
              <a:gd name="T10" fmla="*/ 541247 w 3213"/>
              <a:gd name="T11" fmla="*/ 1000918 h 3514"/>
              <a:gd name="T12" fmla="*/ 461110 w 3213"/>
              <a:gd name="T13" fmla="*/ 932996 h 3514"/>
              <a:gd name="T14" fmla="*/ 385174 w 3213"/>
              <a:gd name="T15" fmla="*/ 856965 h 3514"/>
              <a:gd name="T16" fmla="*/ 315054 w 3213"/>
              <a:gd name="T17" fmla="*/ 773836 h 3514"/>
              <a:gd name="T18" fmla="*/ 251074 w 3213"/>
              <a:gd name="T19" fmla="*/ 683950 h 3514"/>
              <a:gd name="T20" fmla="*/ 194203 w 3213"/>
              <a:gd name="T21" fmla="*/ 588318 h 3514"/>
              <a:gd name="T22" fmla="*/ 144763 w 3213"/>
              <a:gd name="T23" fmla="*/ 487956 h 3514"/>
              <a:gd name="T24" fmla="*/ 104049 w 3213"/>
              <a:gd name="T25" fmla="*/ 383877 h 3514"/>
              <a:gd name="T26" fmla="*/ 72382 w 3213"/>
              <a:gd name="T27" fmla="*/ 276418 h 3514"/>
              <a:gd name="T28" fmla="*/ 50409 w 3213"/>
              <a:gd name="T29" fmla="*/ 166932 h 3514"/>
              <a:gd name="T30" fmla="*/ 39099 w 3213"/>
              <a:gd name="T31" fmla="*/ 56095 h 3514"/>
              <a:gd name="T32" fmla="*/ 60103 w 3213"/>
              <a:gd name="T33" fmla="*/ 22303 h 3514"/>
              <a:gd name="T34" fmla="*/ 64950 w 3213"/>
              <a:gd name="T35" fmla="*/ 108472 h 3514"/>
              <a:gd name="T36" fmla="*/ 81429 w 3213"/>
              <a:gd name="T37" fmla="*/ 216607 h 3514"/>
              <a:gd name="T38" fmla="*/ 107926 w 3213"/>
              <a:gd name="T39" fmla="*/ 323389 h 3514"/>
              <a:gd name="T40" fmla="*/ 143471 w 3213"/>
              <a:gd name="T41" fmla="*/ 427131 h 3514"/>
              <a:gd name="T42" fmla="*/ 187740 w 3213"/>
              <a:gd name="T43" fmla="*/ 527831 h 3514"/>
              <a:gd name="T44" fmla="*/ 240088 w 3213"/>
              <a:gd name="T45" fmla="*/ 624138 h 3514"/>
              <a:gd name="T46" fmla="*/ 299544 w 3213"/>
              <a:gd name="T47" fmla="*/ 715714 h 3514"/>
              <a:gd name="T48" fmla="*/ 365463 w 3213"/>
              <a:gd name="T49" fmla="*/ 800870 h 3514"/>
              <a:gd name="T50" fmla="*/ 437198 w 3213"/>
              <a:gd name="T51" fmla="*/ 879267 h 3514"/>
              <a:gd name="T52" fmla="*/ 514104 w 3213"/>
              <a:gd name="T53" fmla="*/ 949892 h 3514"/>
              <a:gd name="T54" fmla="*/ 594887 w 3213"/>
              <a:gd name="T55" fmla="*/ 1012070 h 3514"/>
              <a:gd name="T56" fmla="*/ 679548 w 3213"/>
              <a:gd name="T57" fmla="*/ 1064785 h 3514"/>
              <a:gd name="T58" fmla="*/ 766471 w 3213"/>
              <a:gd name="T59" fmla="*/ 1107363 h 3514"/>
              <a:gd name="T60" fmla="*/ 855655 w 3213"/>
              <a:gd name="T61" fmla="*/ 1138452 h 3514"/>
              <a:gd name="T62" fmla="*/ 946455 w 3213"/>
              <a:gd name="T63" fmla="*/ 1158051 h 3514"/>
              <a:gd name="T64" fmla="*/ 1038225 w 3213"/>
              <a:gd name="T65" fmla="*/ 1164471 h 3514"/>
              <a:gd name="T66" fmla="*/ 2908 w 3213"/>
              <a:gd name="T67" fmla="*/ 87183 h 3514"/>
              <a:gd name="T68" fmla="*/ 98555 w 3213"/>
              <a:gd name="T69" fmla="*/ 84480 h 3514"/>
              <a:gd name="T70" fmla="*/ 80137 w 3213"/>
              <a:gd name="T71" fmla="*/ 96645 h 3514"/>
              <a:gd name="T72" fmla="*/ 58810 w 3213"/>
              <a:gd name="T73" fmla="*/ 28385 h 3514"/>
              <a:gd name="T74" fmla="*/ 7109 w 3213"/>
              <a:gd name="T75" fmla="*/ 103066 h 35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13"/>
              <a:gd name="T115" fmla="*/ 0 h 3514"/>
              <a:gd name="T116" fmla="*/ 3213 w 3213"/>
              <a:gd name="T117" fmla="*/ 3514 h 35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13" h="3514">
                <a:moveTo>
                  <a:pt x="3210" y="3514"/>
                </a:moveTo>
                <a:lnTo>
                  <a:pt x="3067" y="3509"/>
                </a:lnTo>
                <a:lnTo>
                  <a:pt x="2921" y="3494"/>
                </a:lnTo>
                <a:lnTo>
                  <a:pt x="2776" y="3470"/>
                </a:lnTo>
                <a:lnTo>
                  <a:pt x="2633" y="3436"/>
                </a:lnTo>
                <a:lnTo>
                  <a:pt x="2490" y="3392"/>
                </a:lnTo>
                <a:lnTo>
                  <a:pt x="2349" y="3340"/>
                </a:lnTo>
                <a:lnTo>
                  <a:pt x="2209" y="3280"/>
                </a:lnTo>
                <a:lnTo>
                  <a:pt x="2072" y="3212"/>
                </a:lnTo>
                <a:lnTo>
                  <a:pt x="1937" y="3136"/>
                </a:lnTo>
                <a:lnTo>
                  <a:pt x="1805" y="3053"/>
                </a:lnTo>
                <a:lnTo>
                  <a:pt x="1675" y="2962"/>
                </a:lnTo>
                <a:lnTo>
                  <a:pt x="1549" y="2865"/>
                </a:lnTo>
                <a:lnTo>
                  <a:pt x="1427" y="2761"/>
                </a:lnTo>
                <a:lnTo>
                  <a:pt x="1307" y="2652"/>
                </a:lnTo>
                <a:lnTo>
                  <a:pt x="1192" y="2536"/>
                </a:lnTo>
                <a:lnTo>
                  <a:pt x="1081" y="2416"/>
                </a:lnTo>
                <a:lnTo>
                  <a:pt x="975" y="2290"/>
                </a:lnTo>
                <a:lnTo>
                  <a:pt x="874" y="2159"/>
                </a:lnTo>
                <a:lnTo>
                  <a:pt x="777" y="2024"/>
                </a:lnTo>
                <a:lnTo>
                  <a:pt x="686" y="1885"/>
                </a:lnTo>
                <a:lnTo>
                  <a:pt x="601" y="1741"/>
                </a:lnTo>
                <a:lnTo>
                  <a:pt x="522" y="1595"/>
                </a:lnTo>
                <a:lnTo>
                  <a:pt x="448" y="1444"/>
                </a:lnTo>
                <a:lnTo>
                  <a:pt x="382" y="1292"/>
                </a:lnTo>
                <a:lnTo>
                  <a:pt x="322" y="1136"/>
                </a:lnTo>
                <a:lnTo>
                  <a:pt x="269" y="978"/>
                </a:lnTo>
                <a:lnTo>
                  <a:pt x="224" y="818"/>
                </a:lnTo>
                <a:lnTo>
                  <a:pt x="186" y="657"/>
                </a:lnTo>
                <a:lnTo>
                  <a:pt x="156" y="494"/>
                </a:lnTo>
                <a:lnTo>
                  <a:pt x="134" y="330"/>
                </a:lnTo>
                <a:lnTo>
                  <a:pt x="121" y="166"/>
                </a:lnTo>
                <a:lnTo>
                  <a:pt x="118" y="68"/>
                </a:lnTo>
                <a:lnTo>
                  <a:pt x="186" y="66"/>
                </a:lnTo>
                <a:lnTo>
                  <a:pt x="188" y="160"/>
                </a:lnTo>
                <a:lnTo>
                  <a:pt x="201" y="321"/>
                </a:lnTo>
                <a:lnTo>
                  <a:pt x="222" y="482"/>
                </a:lnTo>
                <a:lnTo>
                  <a:pt x="252" y="641"/>
                </a:lnTo>
                <a:lnTo>
                  <a:pt x="289" y="800"/>
                </a:lnTo>
                <a:lnTo>
                  <a:pt x="334" y="957"/>
                </a:lnTo>
                <a:lnTo>
                  <a:pt x="385" y="1112"/>
                </a:lnTo>
                <a:lnTo>
                  <a:pt x="444" y="1264"/>
                </a:lnTo>
                <a:lnTo>
                  <a:pt x="510" y="1415"/>
                </a:lnTo>
                <a:lnTo>
                  <a:pt x="581" y="1562"/>
                </a:lnTo>
                <a:lnTo>
                  <a:pt x="660" y="1707"/>
                </a:lnTo>
                <a:lnTo>
                  <a:pt x="743" y="1847"/>
                </a:lnTo>
                <a:lnTo>
                  <a:pt x="833" y="1985"/>
                </a:lnTo>
                <a:lnTo>
                  <a:pt x="927" y="2118"/>
                </a:lnTo>
                <a:lnTo>
                  <a:pt x="1028" y="2246"/>
                </a:lnTo>
                <a:lnTo>
                  <a:pt x="1131" y="2370"/>
                </a:lnTo>
                <a:lnTo>
                  <a:pt x="1241" y="2488"/>
                </a:lnTo>
                <a:lnTo>
                  <a:pt x="1353" y="2602"/>
                </a:lnTo>
                <a:lnTo>
                  <a:pt x="1470" y="2709"/>
                </a:lnTo>
                <a:lnTo>
                  <a:pt x="1591" y="2811"/>
                </a:lnTo>
                <a:lnTo>
                  <a:pt x="1714" y="2907"/>
                </a:lnTo>
                <a:lnTo>
                  <a:pt x="1841" y="2995"/>
                </a:lnTo>
                <a:lnTo>
                  <a:pt x="1971" y="3077"/>
                </a:lnTo>
                <a:lnTo>
                  <a:pt x="2103" y="3151"/>
                </a:lnTo>
                <a:lnTo>
                  <a:pt x="2236" y="3218"/>
                </a:lnTo>
                <a:lnTo>
                  <a:pt x="2372" y="3277"/>
                </a:lnTo>
                <a:lnTo>
                  <a:pt x="2509" y="3327"/>
                </a:lnTo>
                <a:lnTo>
                  <a:pt x="2648" y="3369"/>
                </a:lnTo>
                <a:lnTo>
                  <a:pt x="2788" y="3402"/>
                </a:lnTo>
                <a:lnTo>
                  <a:pt x="2929" y="3427"/>
                </a:lnTo>
                <a:lnTo>
                  <a:pt x="3069" y="3441"/>
                </a:lnTo>
                <a:lnTo>
                  <a:pt x="3213" y="3446"/>
                </a:lnTo>
                <a:lnTo>
                  <a:pt x="3210" y="3514"/>
                </a:lnTo>
                <a:close/>
                <a:moveTo>
                  <a:pt x="9" y="258"/>
                </a:moveTo>
                <a:lnTo>
                  <a:pt x="150" y="0"/>
                </a:lnTo>
                <a:lnTo>
                  <a:pt x="305" y="250"/>
                </a:lnTo>
                <a:cubicBezTo>
                  <a:pt x="315" y="266"/>
                  <a:pt x="310" y="287"/>
                  <a:pt x="294" y="297"/>
                </a:cubicBezTo>
                <a:cubicBezTo>
                  <a:pt x="278" y="307"/>
                  <a:pt x="257" y="302"/>
                  <a:pt x="248" y="286"/>
                </a:cubicBezTo>
                <a:lnTo>
                  <a:pt x="123" y="85"/>
                </a:lnTo>
                <a:lnTo>
                  <a:pt x="182" y="84"/>
                </a:lnTo>
                <a:lnTo>
                  <a:pt x="68" y="291"/>
                </a:lnTo>
                <a:cubicBezTo>
                  <a:pt x="59" y="308"/>
                  <a:pt x="39" y="314"/>
                  <a:pt x="22" y="305"/>
                </a:cubicBezTo>
                <a:cubicBezTo>
                  <a:pt x="6" y="296"/>
                  <a:pt x="0" y="275"/>
                  <a:pt x="9" y="258"/>
                </a:cubicBezTo>
                <a:close/>
              </a:path>
            </a:pathLst>
          </a:custGeom>
          <a:solidFill>
            <a:srgbClr val="598F35"/>
          </a:solidFill>
          <a:ln w="0">
            <a:solidFill>
              <a:srgbClr val="598F35"/>
            </a:solidFill>
            <a:round/>
            <a:headEnd/>
            <a:tailEnd/>
          </a:ln>
        </p:spPr>
        <p:txBody>
          <a:bodyPr/>
          <a:lstStyle/>
          <a:p>
            <a:endParaRPr lang="es-MX"/>
          </a:p>
        </p:txBody>
      </p:sp>
      <p:sp>
        <p:nvSpPr>
          <p:cNvPr id="6186" name="Freeform 54"/>
          <p:cNvSpPr>
            <a:spLocks noEditPoints="1"/>
          </p:cNvSpPr>
          <p:nvPr/>
        </p:nvSpPr>
        <p:spPr bwMode="auto">
          <a:xfrm>
            <a:off x="1078484" y="3690549"/>
            <a:ext cx="338137" cy="884238"/>
          </a:xfrm>
          <a:custGeom>
            <a:avLst/>
            <a:gdLst>
              <a:gd name="T0" fmla="*/ 315368 w 2094"/>
              <a:gd name="T1" fmla="*/ 842871 h 5237"/>
              <a:gd name="T2" fmla="*/ 309394 w 2094"/>
              <a:gd name="T3" fmla="*/ 762164 h 5237"/>
              <a:gd name="T4" fmla="*/ 298090 w 2094"/>
              <a:gd name="T5" fmla="*/ 685508 h 5237"/>
              <a:gd name="T6" fmla="*/ 282588 w 2094"/>
              <a:gd name="T7" fmla="*/ 615269 h 5237"/>
              <a:gd name="T8" fmla="*/ 263211 w 2094"/>
              <a:gd name="T9" fmla="*/ 554147 h 5237"/>
              <a:gd name="T10" fmla="*/ 241411 w 2094"/>
              <a:gd name="T11" fmla="*/ 505182 h 5237"/>
              <a:gd name="T12" fmla="*/ 224294 w 2094"/>
              <a:gd name="T13" fmla="*/ 478167 h 5237"/>
              <a:gd name="T14" fmla="*/ 212829 w 2094"/>
              <a:gd name="T15" fmla="*/ 465504 h 5237"/>
              <a:gd name="T16" fmla="*/ 201687 w 2094"/>
              <a:gd name="T17" fmla="*/ 457062 h 5237"/>
              <a:gd name="T18" fmla="*/ 196843 w 2094"/>
              <a:gd name="T19" fmla="*/ 455036 h 5237"/>
              <a:gd name="T20" fmla="*/ 191837 w 2094"/>
              <a:gd name="T21" fmla="*/ 453685 h 5237"/>
              <a:gd name="T22" fmla="*/ 187154 w 2094"/>
              <a:gd name="T23" fmla="*/ 453347 h 5237"/>
              <a:gd name="T24" fmla="*/ 178919 w 2094"/>
              <a:gd name="T25" fmla="*/ 452334 h 5237"/>
              <a:gd name="T26" fmla="*/ 170683 w 2094"/>
              <a:gd name="T27" fmla="*/ 449970 h 5237"/>
              <a:gd name="T28" fmla="*/ 162609 w 2094"/>
              <a:gd name="T29" fmla="*/ 446087 h 5237"/>
              <a:gd name="T30" fmla="*/ 148884 w 2094"/>
              <a:gd name="T31" fmla="*/ 435450 h 5237"/>
              <a:gd name="T32" fmla="*/ 134835 w 2094"/>
              <a:gd name="T33" fmla="*/ 419916 h 5237"/>
              <a:gd name="T34" fmla="*/ 115780 w 2094"/>
              <a:gd name="T35" fmla="*/ 390031 h 5237"/>
              <a:gd name="T36" fmla="*/ 92689 w 2094"/>
              <a:gd name="T37" fmla="*/ 338026 h 5237"/>
              <a:gd name="T38" fmla="*/ 72666 w 2094"/>
              <a:gd name="T39" fmla="*/ 274879 h 5237"/>
              <a:gd name="T40" fmla="*/ 56679 w 2094"/>
              <a:gd name="T41" fmla="*/ 202951 h 5237"/>
              <a:gd name="T42" fmla="*/ 45053 w 2094"/>
              <a:gd name="T43" fmla="*/ 124438 h 5237"/>
              <a:gd name="T44" fmla="*/ 39078 w 2094"/>
              <a:gd name="T45" fmla="*/ 42042 h 5237"/>
              <a:gd name="T46" fmla="*/ 60555 w 2094"/>
              <a:gd name="T47" fmla="*/ 22625 h 5237"/>
              <a:gd name="T48" fmla="*/ 63138 w 2094"/>
              <a:gd name="T49" fmla="*/ 81383 h 5237"/>
              <a:gd name="T50" fmla="*/ 72020 w 2094"/>
              <a:gd name="T51" fmla="*/ 160402 h 5237"/>
              <a:gd name="T52" fmla="*/ 85422 w 2094"/>
              <a:gd name="T53" fmla="*/ 234187 h 5237"/>
              <a:gd name="T54" fmla="*/ 103024 w 2094"/>
              <a:gd name="T55" fmla="*/ 300036 h 5237"/>
              <a:gd name="T56" fmla="*/ 123370 w 2094"/>
              <a:gd name="T57" fmla="*/ 355080 h 5237"/>
              <a:gd name="T58" fmla="*/ 145977 w 2094"/>
              <a:gd name="T59" fmla="*/ 397122 h 5237"/>
              <a:gd name="T60" fmla="*/ 156958 w 2094"/>
              <a:gd name="T61" fmla="*/ 411811 h 5237"/>
              <a:gd name="T62" fmla="*/ 168261 w 2094"/>
              <a:gd name="T63" fmla="*/ 422280 h 5237"/>
              <a:gd name="T64" fmla="*/ 173105 w 2094"/>
              <a:gd name="T65" fmla="*/ 425826 h 5237"/>
              <a:gd name="T66" fmla="*/ 177950 w 2094"/>
              <a:gd name="T67" fmla="*/ 428358 h 5237"/>
              <a:gd name="T68" fmla="*/ 182794 w 2094"/>
              <a:gd name="T69" fmla="*/ 429878 h 5237"/>
              <a:gd name="T70" fmla="*/ 195713 w 2094"/>
              <a:gd name="T71" fmla="*/ 431229 h 5237"/>
              <a:gd name="T72" fmla="*/ 204109 w 2094"/>
              <a:gd name="T73" fmla="*/ 433424 h 5237"/>
              <a:gd name="T74" fmla="*/ 212183 w 2094"/>
              <a:gd name="T75" fmla="*/ 436969 h 5237"/>
              <a:gd name="T76" fmla="*/ 220903 w 2094"/>
              <a:gd name="T77" fmla="*/ 442879 h 5237"/>
              <a:gd name="T78" fmla="*/ 235113 w 2094"/>
              <a:gd name="T79" fmla="*/ 456218 h 5237"/>
              <a:gd name="T80" fmla="*/ 248516 w 2094"/>
              <a:gd name="T81" fmla="*/ 473946 h 5237"/>
              <a:gd name="T82" fmla="*/ 272738 w 2094"/>
              <a:gd name="T83" fmla="*/ 519028 h 5237"/>
              <a:gd name="T84" fmla="*/ 294376 w 2094"/>
              <a:gd name="T85" fmla="*/ 576772 h 5237"/>
              <a:gd name="T86" fmla="*/ 312300 w 2094"/>
              <a:gd name="T87" fmla="*/ 644479 h 5237"/>
              <a:gd name="T88" fmla="*/ 326187 w 2094"/>
              <a:gd name="T89" fmla="*/ 720121 h 5237"/>
              <a:gd name="T90" fmla="*/ 335069 w 2094"/>
              <a:gd name="T91" fmla="*/ 800998 h 5237"/>
              <a:gd name="T92" fmla="*/ 338137 w 2094"/>
              <a:gd name="T93" fmla="*/ 883731 h 5237"/>
              <a:gd name="T94" fmla="*/ 2907 w 2094"/>
              <a:gd name="T95" fmla="*/ 86955 h 5237"/>
              <a:gd name="T96" fmla="*/ 98825 w 2094"/>
              <a:gd name="T97" fmla="*/ 84929 h 5237"/>
              <a:gd name="T98" fmla="*/ 80094 w 2094"/>
              <a:gd name="T99" fmla="*/ 96917 h 5237"/>
              <a:gd name="T100" fmla="*/ 59263 w 2094"/>
              <a:gd name="T101" fmla="*/ 28366 h 5237"/>
              <a:gd name="T102" fmla="*/ 7105 w 2094"/>
              <a:gd name="T103" fmla="*/ 102657 h 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4"/>
              <a:gd name="T157" fmla="*/ 0 h 5237"/>
              <a:gd name="T158" fmla="*/ 2094 w 2094"/>
              <a:gd name="T159" fmla="*/ 5237 h 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4" h="5237">
                <a:moveTo>
                  <a:pt x="1958" y="5237"/>
                </a:moveTo>
                <a:lnTo>
                  <a:pt x="1953" y="4992"/>
                </a:lnTo>
                <a:lnTo>
                  <a:pt x="1940" y="4751"/>
                </a:lnTo>
                <a:lnTo>
                  <a:pt x="1916" y="4514"/>
                </a:lnTo>
                <a:lnTo>
                  <a:pt x="1885" y="4283"/>
                </a:lnTo>
                <a:lnTo>
                  <a:pt x="1846" y="4060"/>
                </a:lnTo>
                <a:lnTo>
                  <a:pt x="1801" y="3846"/>
                </a:lnTo>
                <a:lnTo>
                  <a:pt x="1750" y="3644"/>
                </a:lnTo>
                <a:lnTo>
                  <a:pt x="1692" y="3455"/>
                </a:lnTo>
                <a:lnTo>
                  <a:pt x="1630" y="3282"/>
                </a:lnTo>
                <a:lnTo>
                  <a:pt x="1564" y="3127"/>
                </a:lnTo>
                <a:lnTo>
                  <a:pt x="1495" y="2992"/>
                </a:lnTo>
                <a:lnTo>
                  <a:pt x="1424" y="2878"/>
                </a:lnTo>
                <a:lnTo>
                  <a:pt x="1389" y="2832"/>
                </a:lnTo>
                <a:lnTo>
                  <a:pt x="1353" y="2791"/>
                </a:lnTo>
                <a:lnTo>
                  <a:pt x="1318" y="2757"/>
                </a:lnTo>
                <a:lnTo>
                  <a:pt x="1283" y="2730"/>
                </a:lnTo>
                <a:lnTo>
                  <a:pt x="1249" y="2707"/>
                </a:lnTo>
                <a:lnTo>
                  <a:pt x="1259" y="2713"/>
                </a:lnTo>
                <a:lnTo>
                  <a:pt x="1219" y="2695"/>
                </a:lnTo>
                <a:lnTo>
                  <a:pt x="1229" y="2698"/>
                </a:lnTo>
                <a:lnTo>
                  <a:pt x="1188" y="2687"/>
                </a:lnTo>
                <a:lnTo>
                  <a:pt x="1199" y="2689"/>
                </a:lnTo>
                <a:lnTo>
                  <a:pt x="1159" y="2685"/>
                </a:lnTo>
                <a:lnTo>
                  <a:pt x="1119" y="2681"/>
                </a:lnTo>
                <a:cubicBezTo>
                  <a:pt x="1115" y="2681"/>
                  <a:pt x="1111" y="2680"/>
                  <a:pt x="1108" y="2679"/>
                </a:cubicBezTo>
                <a:lnTo>
                  <a:pt x="1067" y="2668"/>
                </a:lnTo>
                <a:cubicBezTo>
                  <a:pt x="1063" y="2667"/>
                  <a:pt x="1060" y="2666"/>
                  <a:pt x="1057" y="2665"/>
                </a:cubicBezTo>
                <a:lnTo>
                  <a:pt x="1017" y="2647"/>
                </a:lnTo>
                <a:cubicBezTo>
                  <a:pt x="1013" y="2645"/>
                  <a:pt x="1010" y="2643"/>
                  <a:pt x="1007" y="2642"/>
                </a:cubicBezTo>
                <a:lnTo>
                  <a:pt x="967" y="2616"/>
                </a:lnTo>
                <a:lnTo>
                  <a:pt x="922" y="2579"/>
                </a:lnTo>
                <a:lnTo>
                  <a:pt x="879" y="2538"/>
                </a:lnTo>
                <a:lnTo>
                  <a:pt x="835" y="2487"/>
                </a:lnTo>
                <a:lnTo>
                  <a:pt x="795" y="2433"/>
                </a:lnTo>
                <a:lnTo>
                  <a:pt x="717" y="2310"/>
                </a:lnTo>
                <a:lnTo>
                  <a:pt x="643" y="2165"/>
                </a:lnTo>
                <a:lnTo>
                  <a:pt x="574" y="2002"/>
                </a:lnTo>
                <a:lnTo>
                  <a:pt x="509" y="1822"/>
                </a:lnTo>
                <a:lnTo>
                  <a:pt x="450" y="1628"/>
                </a:lnTo>
                <a:lnTo>
                  <a:pt x="398" y="1420"/>
                </a:lnTo>
                <a:lnTo>
                  <a:pt x="351" y="1202"/>
                </a:lnTo>
                <a:lnTo>
                  <a:pt x="311" y="973"/>
                </a:lnTo>
                <a:lnTo>
                  <a:pt x="279" y="737"/>
                </a:lnTo>
                <a:lnTo>
                  <a:pt x="256" y="495"/>
                </a:lnTo>
                <a:lnTo>
                  <a:pt x="242" y="249"/>
                </a:lnTo>
                <a:lnTo>
                  <a:pt x="239" y="137"/>
                </a:lnTo>
                <a:lnTo>
                  <a:pt x="375" y="134"/>
                </a:lnTo>
                <a:lnTo>
                  <a:pt x="377" y="242"/>
                </a:lnTo>
                <a:lnTo>
                  <a:pt x="391" y="482"/>
                </a:lnTo>
                <a:lnTo>
                  <a:pt x="414" y="718"/>
                </a:lnTo>
                <a:lnTo>
                  <a:pt x="446" y="950"/>
                </a:lnTo>
                <a:lnTo>
                  <a:pt x="484" y="1173"/>
                </a:lnTo>
                <a:lnTo>
                  <a:pt x="529" y="1387"/>
                </a:lnTo>
                <a:lnTo>
                  <a:pt x="581" y="1589"/>
                </a:lnTo>
                <a:lnTo>
                  <a:pt x="638" y="1777"/>
                </a:lnTo>
                <a:lnTo>
                  <a:pt x="699" y="1949"/>
                </a:lnTo>
                <a:lnTo>
                  <a:pt x="764" y="2103"/>
                </a:lnTo>
                <a:lnTo>
                  <a:pt x="832" y="2237"/>
                </a:lnTo>
                <a:lnTo>
                  <a:pt x="904" y="2352"/>
                </a:lnTo>
                <a:lnTo>
                  <a:pt x="939" y="2400"/>
                </a:lnTo>
                <a:lnTo>
                  <a:pt x="972" y="2439"/>
                </a:lnTo>
                <a:lnTo>
                  <a:pt x="1009" y="2474"/>
                </a:lnTo>
                <a:lnTo>
                  <a:pt x="1042" y="2501"/>
                </a:lnTo>
                <a:lnTo>
                  <a:pt x="1082" y="2527"/>
                </a:lnTo>
                <a:lnTo>
                  <a:pt x="1072" y="2522"/>
                </a:lnTo>
                <a:lnTo>
                  <a:pt x="1112" y="2540"/>
                </a:lnTo>
                <a:lnTo>
                  <a:pt x="1102" y="2537"/>
                </a:lnTo>
                <a:lnTo>
                  <a:pt x="1143" y="2548"/>
                </a:lnTo>
                <a:lnTo>
                  <a:pt x="1132" y="2546"/>
                </a:lnTo>
                <a:lnTo>
                  <a:pt x="1172" y="2550"/>
                </a:lnTo>
                <a:lnTo>
                  <a:pt x="1212" y="2554"/>
                </a:lnTo>
                <a:cubicBezTo>
                  <a:pt x="1216" y="2554"/>
                  <a:pt x="1220" y="2555"/>
                  <a:pt x="1223" y="2556"/>
                </a:cubicBezTo>
                <a:lnTo>
                  <a:pt x="1264" y="2567"/>
                </a:lnTo>
                <a:cubicBezTo>
                  <a:pt x="1268" y="2568"/>
                  <a:pt x="1271" y="2569"/>
                  <a:pt x="1274" y="2570"/>
                </a:cubicBezTo>
                <a:lnTo>
                  <a:pt x="1314" y="2588"/>
                </a:lnTo>
                <a:cubicBezTo>
                  <a:pt x="1318" y="2590"/>
                  <a:pt x="1321" y="2592"/>
                  <a:pt x="1324" y="2594"/>
                </a:cubicBezTo>
                <a:lnTo>
                  <a:pt x="1368" y="2623"/>
                </a:lnTo>
                <a:lnTo>
                  <a:pt x="1413" y="2660"/>
                </a:lnTo>
                <a:lnTo>
                  <a:pt x="1456" y="2702"/>
                </a:lnTo>
                <a:lnTo>
                  <a:pt x="1498" y="2751"/>
                </a:lnTo>
                <a:lnTo>
                  <a:pt x="1539" y="2807"/>
                </a:lnTo>
                <a:lnTo>
                  <a:pt x="1616" y="2930"/>
                </a:lnTo>
                <a:lnTo>
                  <a:pt x="1689" y="3074"/>
                </a:lnTo>
                <a:lnTo>
                  <a:pt x="1759" y="3237"/>
                </a:lnTo>
                <a:lnTo>
                  <a:pt x="1823" y="3416"/>
                </a:lnTo>
                <a:lnTo>
                  <a:pt x="1881" y="3611"/>
                </a:lnTo>
                <a:lnTo>
                  <a:pt x="1934" y="3817"/>
                </a:lnTo>
                <a:lnTo>
                  <a:pt x="1981" y="4037"/>
                </a:lnTo>
                <a:lnTo>
                  <a:pt x="2020" y="4265"/>
                </a:lnTo>
                <a:lnTo>
                  <a:pt x="2051" y="4501"/>
                </a:lnTo>
                <a:lnTo>
                  <a:pt x="2075" y="4744"/>
                </a:lnTo>
                <a:lnTo>
                  <a:pt x="2089" y="4989"/>
                </a:lnTo>
                <a:lnTo>
                  <a:pt x="2094" y="5234"/>
                </a:lnTo>
                <a:lnTo>
                  <a:pt x="1958" y="5237"/>
                </a:lnTo>
                <a:close/>
                <a:moveTo>
                  <a:pt x="18" y="515"/>
                </a:moveTo>
                <a:lnTo>
                  <a:pt x="304" y="0"/>
                </a:lnTo>
                <a:lnTo>
                  <a:pt x="612" y="503"/>
                </a:lnTo>
                <a:cubicBezTo>
                  <a:pt x="631" y="535"/>
                  <a:pt x="621" y="577"/>
                  <a:pt x="589" y="597"/>
                </a:cubicBezTo>
                <a:cubicBezTo>
                  <a:pt x="557" y="616"/>
                  <a:pt x="515" y="606"/>
                  <a:pt x="496" y="574"/>
                </a:cubicBezTo>
                <a:lnTo>
                  <a:pt x="249" y="171"/>
                </a:lnTo>
                <a:lnTo>
                  <a:pt x="367" y="168"/>
                </a:lnTo>
                <a:lnTo>
                  <a:pt x="137" y="581"/>
                </a:lnTo>
                <a:cubicBezTo>
                  <a:pt x="119" y="614"/>
                  <a:pt x="77" y="626"/>
                  <a:pt x="44" y="608"/>
                </a:cubicBezTo>
                <a:cubicBezTo>
                  <a:pt x="12" y="589"/>
                  <a:pt x="0" y="548"/>
                  <a:pt x="18" y="515"/>
                </a:cubicBezTo>
                <a:close/>
              </a:path>
            </a:pathLst>
          </a:custGeom>
          <a:solidFill>
            <a:srgbClr val="598F35"/>
          </a:solidFill>
          <a:ln w="0">
            <a:solidFill>
              <a:srgbClr val="598F35"/>
            </a:solidFill>
            <a:round/>
            <a:headEnd/>
            <a:tailEnd/>
          </a:ln>
        </p:spPr>
        <p:txBody>
          <a:bodyPr/>
          <a:lstStyle/>
          <a:p>
            <a:endParaRPr lang="es-MX"/>
          </a:p>
        </p:txBody>
      </p:sp>
      <p:sp>
        <p:nvSpPr>
          <p:cNvPr id="6187" name="Freeform 55"/>
          <p:cNvSpPr>
            <a:spLocks noEditPoints="1"/>
          </p:cNvSpPr>
          <p:nvPr/>
        </p:nvSpPr>
        <p:spPr bwMode="auto">
          <a:xfrm>
            <a:off x="435546" y="1856987"/>
            <a:ext cx="511175" cy="841375"/>
          </a:xfrm>
          <a:custGeom>
            <a:avLst/>
            <a:gdLst>
              <a:gd name="T0" fmla="*/ 509883 w 3165"/>
              <a:gd name="T1" fmla="*/ 39888 h 4978"/>
              <a:gd name="T2" fmla="*/ 499708 w 3165"/>
              <a:gd name="T3" fmla="*/ 118144 h 4978"/>
              <a:gd name="T4" fmla="*/ 480650 w 3165"/>
              <a:gd name="T5" fmla="*/ 192512 h 4978"/>
              <a:gd name="T6" fmla="*/ 454001 w 3165"/>
              <a:gd name="T7" fmla="*/ 260965 h 4978"/>
              <a:gd name="T8" fmla="*/ 420892 w 3165"/>
              <a:gd name="T9" fmla="*/ 320797 h 4978"/>
              <a:gd name="T10" fmla="*/ 383099 w 3165"/>
              <a:gd name="T11" fmla="*/ 369475 h 4978"/>
              <a:gd name="T12" fmla="*/ 341429 w 3165"/>
              <a:gd name="T13" fmla="*/ 404631 h 4978"/>
              <a:gd name="T14" fmla="*/ 319464 w 3165"/>
              <a:gd name="T15" fmla="*/ 416462 h 4978"/>
              <a:gd name="T16" fmla="*/ 296853 w 3165"/>
              <a:gd name="T17" fmla="*/ 423899 h 4978"/>
              <a:gd name="T18" fmla="*/ 274080 w 3165"/>
              <a:gd name="T19" fmla="*/ 426434 h 4978"/>
              <a:gd name="T20" fmla="*/ 252923 w 3165"/>
              <a:gd name="T21" fmla="*/ 428800 h 4978"/>
              <a:gd name="T22" fmla="*/ 232411 w 3165"/>
              <a:gd name="T23" fmla="*/ 435561 h 4978"/>
              <a:gd name="T24" fmla="*/ 212061 w 3165"/>
              <a:gd name="T25" fmla="*/ 446547 h 4978"/>
              <a:gd name="T26" fmla="*/ 172330 w 3165"/>
              <a:gd name="T27" fmla="*/ 480182 h 4978"/>
              <a:gd name="T28" fmla="*/ 135990 w 3165"/>
              <a:gd name="T29" fmla="*/ 527338 h 4978"/>
              <a:gd name="T30" fmla="*/ 103689 w 3165"/>
              <a:gd name="T31" fmla="*/ 585481 h 4978"/>
              <a:gd name="T32" fmla="*/ 77524 w 3165"/>
              <a:gd name="T33" fmla="*/ 652581 h 4978"/>
              <a:gd name="T34" fmla="*/ 58951 w 3165"/>
              <a:gd name="T35" fmla="*/ 725597 h 4978"/>
              <a:gd name="T36" fmla="*/ 48776 w 3165"/>
              <a:gd name="T37" fmla="*/ 802501 h 4978"/>
              <a:gd name="T38" fmla="*/ 36985 w 3165"/>
              <a:gd name="T39" fmla="*/ 829713 h 4978"/>
              <a:gd name="T40" fmla="*/ 41831 w 3165"/>
              <a:gd name="T41" fmla="*/ 761936 h 4978"/>
              <a:gd name="T42" fmla="*/ 56690 w 3165"/>
              <a:gd name="T43" fmla="*/ 685202 h 4978"/>
              <a:gd name="T44" fmla="*/ 79785 w 3165"/>
              <a:gd name="T45" fmla="*/ 613538 h 4978"/>
              <a:gd name="T46" fmla="*/ 109987 w 3165"/>
              <a:gd name="T47" fmla="*/ 548973 h 4978"/>
              <a:gd name="T48" fmla="*/ 145519 w 3165"/>
              <a:gd name="T49" fmla="*/ 494549 h 4978"/>
              <a:gd name="T50" fmla="*/ 185574 w 3165"/>
              <a:gd name="T51" fmla="*/ 452294 h 4978"/>
              <a:gd name="T52" fmla="*/ 217714 w 3165"/>
              <a:gd name="T53" fmla="*/ 430153 h 4978"/>
              <a:gd name="T54" fmla="*/ 240002 w 3165"/>
              <a:gd name="T55" fmla="*/ 420688 h 4978"/>
              <a:gd name="T56" fmla="*/ 262613 w 3165"/>
              <a:gd name="T57" fmla="*/ 415617 h 4978"/>
              <a:gd name="T58" fmla="*/ 283771 w 3165"/>
              <a:gd name="T59" fmla="*/ 414434 h 4978"/>
              <a:gd name="T60" fmla="*/ 304444 w 3165"/>
              <a:gd name="T61" fmla="*/ 409870 h 4978"/>
              <a:gd name="T62" fmla="*/ 325117 w 3165"/>
              <a:gd name="T63" fmla="*/ 401250 h 4978"/>
              <a:gd name="T64" fmla="*/ 355319 w 3165"/>
              <a:gd name="T65" fmla="*/ 380292 h 4978"/>
              <a:gd name="T66" fmla="*/ 393758 w 3165"/>
              <a:gd name="T67" fmla="*/ 339728 h 4978"/>
              <a:gd name="T68" fmla="*/ 428321 w 3165"/>
              <a:gd name="T69" fmla="*/ 286656 h 4978"/>
              <a:gd name="T70" fmla="*/ 457877 w 3165"/>
              <a:gd name="T71" fmla="*/ 223781 h 4978"/>
              <a:gd name="T72" fmla="*/ 480488 w 3165"/>
              <a:gd name="T73" fmla="*/ 153469 h 4978"/>
              <a:gd name="T74" fmla="*/ 495186 w 3165"/>
              <a:gd name="T75" fmla="*/ 78087 h 4978"/>
              <a:gd name="T76" fmla="*/ 500192 w 3165"/>
              <a:gd name="T77" fmla="*/ 0 h 4978"/>
              <a:gd name="T78" fmla="*/ 87861 w 3165"/>
              <a:gd name="T79" fmla="*/ 765317 h 4978"/>
              <a:gd name="T80" fmla="*/ 1454 w 3165"/>
              <a:gd name="T81" fmla="*/ 762274 h 4978"/>
              <a:gd name="T82" fmla="*/ 11144 w 3165"/>
              <a:gd name="T83" fmla="*/ 756866 h 4978"/>
              <a:gd name="T84" fmla="*/ 37793 w 3165"/>
              <a:gd name="T85" fmla="*/ 826839 h 4978"/>
              <a:gd name="T86" fmla="*/ 86084 w 3165"/>
              <a:gd name="T87" fmla="*/ 757373 h 49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65"/>
              <a:gd name="T133" fmla="*/ 0 h 4978"/>
              <a:gd name="T134" fmla="*/ 3165 w 3165"/>
              <a:gd name="T135" fmla="*/ 4978 h 49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65" h="4978">
                <a:moveTo>
                  <a:pt x="3165" y="3"/>
                </a:moveTo>
                <a:lnTo>
                  <a:pt x="3157" y="236"/>
                </a:lnTo>
                <a:lnTo>
                  <a:pt x="3133" y="469"/>
                </a:lnTo>
                <a:lnTo>
                  <a:pt x="3094" y="699"/>
                </a:lnTo>
                <a:lnTo>
                  <a:pt x="3042" y="923"/>
                </a:lnTo>
                <a:lnTo>
                  <a:pt x="2976" y="1139"/>
                </a:lnTo>
                <a:lnTo>
                  <a:pt x="2898" y="1347"/>
                </a:lnTo>
                <a:lnTo>
                  <a:pt x="2811" y="1544"/>
                </a:lnTo>
                <a:lnTo>
                  <a:pt x="2712" y="1728"/>
                </a:lnTo>
                <a:lnTo>
                  <a:pt x="2606" y="1898"/>
                </a:lnTo>
                <a:lnTo>
                  <a:pt x="2493" y="2051"/>
                </a:lnTo>
                <a:lnTo>
                  <a:pt x="2372" y="2186"/>
                </a:lnTo>
                <a:lnTo>
                  <a:pt x="2245" y="2301"/>
                </a:lnTo>
                <a:lnTo>
                  <a:pt x="2114" y="2394"/>
                </a:lnTo>
                <a:lnTo>
                  <a:pt x="2046" y="2433"/>
                </a:lnTo>
                <a:lnTo>
                  <a:pt x="1978" y="2464"/>
                </a:lnTo>
                <a:lnTo>
                  <a:pt x="1908" y="2490"/>
                </a:lnTo>
                <a:lnTo>
                  <a:pt x="1838" y="2508"/>
                </a:lnTo>
                <a:lnTo>
                  <a:pt x="1767" y="2519"/>
                </a:lnTo>
                <a:lnTo>
                  <a:pt x="1697" y="2523"/>
                </a:lnTo>
                <a:lnTo>
                  <a:pt x="1630" y="2527"/>
                </a:lnTo>
                <a:lnTo>
                  <a:pt x="1566" y="2537"/>
                </a:lnTo>
                <a:lnTo>
                  <a:pt x="1503" y="2554"/>
                </a:lnTo>
                <a:lnTo>
                  <a:pt x="1439" y="2577"/>
                </a:lnTo>
                <a:lnTo>
                  <a:pt x="1377" y="2606"/>
                </a:lnTo>
                <a:lnTo>
                  <a:pt x="1313" y="2642"/>
                </a:lnTo>
                <a:lnTo>
                  <a:pt x="1188" y="2731"/>
                </a:lnTo>
                <a:lnTo>
                  <a:pt x="1067" y="2841"/>
                </a:lnTo>
                <a:lnTo>
                  <a:pt x="952" y="2971"/>
                </a:lnTo>
                <a:lnTo>
                  <a:pt x="842" y="3120"/>
                </a:lnTo>
                <a:lnTo>
                  <a:pt x="738" y="3285"/>
                </a:lnTo>
                <a:lnTo>
                  <a:pt x="642" y="3464"/>
                </a:lnTo>
                <a:lnTo>
                  <a:pt x="557" y="3657"/>
                </a:lnTo>
                <a:lnTo>
                  <a:pt x="480" y="3861"/>
                </a:lnTo>
                <a:lnTo>
                  <a:pt x="416" y="4073"/>
                </a:lnTo>
                <a:lnTo>
                  <a:pt x="365" y="4293"/>
                </a:lnTo>
                <a:lnTo>
                  <a:pt x="326" y="4519"/>
                </a:lnTo>
                <a:lnTo>
                  <a:pt x="302" y="4748"/>
                </a:lnTo>
                <a:lnTo>
                  <a:pt x="297" y="4911"/>
                </a:lnTo>
                <a:lnTo>
                  <a:pt x="229" y="4909"/>
                </a:lnTo>
                <a:lnTo>
                  <a:pt x="235" y="4741"/>
                </a:lnTo>
                <a:lnTo>
                  <a:pt x="259" y="4508"/>
                </a:lnTo>
                <a:lnTo>
                  <a:pt x="298" y="4278"/>
                </a:lnTo>
                <a:lnTo>
                  <a:pt x="351" y="4054"/>
                </a:lnTo>
                <a:lnTo>
                  <a:pt x="417" y="3838"/>
                </a:lnTo>
                <a:lnTo>
                  <a:pt x="494" y="3630"/>
                </a:lnTo>
                <a:lnTo>
                  <a:pt x="582" y="3432"/>
                </a:lnTo>
                <a:lnTo>
                  <a:pt x="681" y="3248"/>
                </a:lnTo>
                <a:lnTo>
                  <a:pt x="787" y="3079"/>
                </a:lnTo>
                <a:lnTo>
                  <a:pt x="901" y="2926"/>
                </a:lnTo>
                <a:lnTo>
                  <a:pt x="1022" y="2790"/>
                </a:lnTo>
                <a:lnTo>
                  <a:pt x="1149" y="2676"/>
                </a:lnTo>
                <a:lnTo>
                  <a:pt x="1280" y="2583"/>
                </a:lnTo>
                <a:lnTo>
                  <a:pt x="1348" y="2545"/>
                </a:lnTo>
                <a:lnTo>
                  <a:pt x="1416" y="2513"/>
                </a:lnTo>
                <a:lnTo>
                  <a:pt x="1486" y="2489"/>
                </a:lnTo>
                <a:lnTo>
                  <a:pt x="1556" y="2470"/>
                </a:lnTo>
                <a:lnTo>
                  <a:pt x="1626" y="2459"/>
                </a:lnTo>
                <a:lnTo>
                  <a:pt x="1693" y="2455"/>
                </a:lnTo>
                <a:lnTo>
                  <a:pt x="1757" y="2452"/>
                </a:lnTo>
                <a:lnTo>
                  <a:pt x="1821" y="2443"/>
                </a:lnTo>
                <a:lnTo>
                  <a:pt x="1885" y="2425"/>
                </a:lnTo>
                <a:lnTo>
                  <a:pt x="1949" y="2402"/>
                </a:lnTo>
                <a:lnTo>
                  <a:pt x="2013" y="2374"/>
                </a:lnTo>
                <a:lnTo>
                  <a:pt x="2075" y="2339"/>
                </a:lnTo>
                <a:lnTo>
                  <a:pt x="2200" y="2250"/>
                </a:lnTo>
                <a:lnTo>
                  <a:pt x="2321" y="2141"/>
                </a:lnTo>
                <a:lnTo>
                  <a:pt x="2438" y="2010"/>
                </a:lnTo>
                <a:lnTo>
                  <a:pt x="2549" y="1861"/>
                </a:lnTo>
                <a:lnTo>
                  <a:pt x="2652" y="1696"/>
                </a:lnTo>
                <a:lnTo>
                  <a:pt x="2748" y="1517"/>
                </a:lnTo>
                <a:lnTo>
                  <a:pt x="2835" y="1324"/>
                </a:lnTo>
                <a:lnTo>
                  <a:pt x="2911" y="1120"/>
                </a:lnTo>
                <a:lnTo>
                  <a:pt x="2975" y="908"/>
                </a:lnTo>
                <a:lnTo>
                  <a:pt x="3027" y="688"/>
                </a:lnTo>
                <a:lnTo>
                  <a:pt x="3066" y="462"/>
                </a:lnTo>
                <a:lnTo>
                  <a:pt x="3089" y="233"/>
                </a:lnTo>
                <a:lnTo>
                  <a:pt x="3097" y="0"/>
                </a:lnTo>
                <a:lnTo>
                  <a:pt x="3165" y="3"/>
                </a:lnTo>
                <a:close/>
                <a:moveTo>
                  <a:pt x="544" y="4528"/>
                </a:moveTo>
                <a:lnTo>
                  <a:pt x="260" y="4978"/>
                </a:lnTo>
                <a:lnTo>
                  <a:pt x="9" y="4510"/>
                </a:lnTo>
                <a:cubicBezTo>
                  <a:pt x="0" y="4493"/>
                  <a:pt x="6" y="4473"/>
                  <a:pt x="23" y="4464"/>
                </a:cubicBezTo>
                <a:cubicBezTo>
                  <a:pt x="39" y="4455"/>
                  <a:pt x="60" y="4461"/>
                  <a:pt x="69" y="4478"/>
                </a:cubicBezTo>
                <a:lnTo>
                  <a:pt x="293" y="4894"/>
                </a:lnTo>
                <a:lnTo>
                  <a:pt x="234" y="4892"/>
                </a:lnTo>
                <a:lnTo>
                  <a:pt x="486" y="4492"/>
                </a:lnTo>
                <a:cubicBezTo>
                  <a:pt x="496" y="4476"/>
                  <a:pt x="517" y="4471"/>
                  <a:pt x="533" y="4481"/>
                </a:cubicBezTo>
                <a:cubicBezTo>
                  <a:pt x="549" y="4491"/>
                  <a:pt x="554" y="4512"/>
                  <a:pt x="544" y="4528"/>
                </a:cubicBezTo>
                <a:close/>
              </a:path>
            </a:pathLst>
          </a:custGeom>
          <a:solidFill>
            <a:srgbClr val="598F35"/>
          </a:solidFill>
          <a:ln w="0">
            <a:solidFill>
              <a:srgbClr val="598F35"/>
            </a:solidFill>
            <a:round/>
            <a:headEnd/>
            <a:tailEnd/>
          </a:ln>
        </p:spPr>
        <p:txBody>
          <a:bodyPr/>
          <a:lstStyle/>
          <a:p>
            <a:endParaRPr lang="es-MX"/>
          </a:p>
        </p:txBody>
      </p:sp>
      <p:sp>
        <p:nvSpPr>
          <p:cNvPr id="6188" name="Freeform 56"/>
          <p:cNvSpPr>
            <a:spLocks noEditPoints="1"/>
          </p:cNvSpPr>
          <p:nvPr/>
        </p:nvSpPr>
        <p:spPr bwMode="auto">
          <a:xfrm>
            <a:off x="1121346" y="2263387"/>
            <a:ext cx="1458913" cy="954087"/>
          </a:xfrm>
          <a:custGeom>
            <a:avLst/>
            <a:gdLst>
              <a:gd name="T0" fmla="*/ 485 w 9027"/>
              <a:gd name="T1" fmla="*/ 932607 h 5641"/>
              <a:gd name="T2" fmla="*/ 4848 w 9027"/>
              <a:gd name="T3" fmla="*/ 889478 h 5641"/>
              <a:gd name="T4" fmla="*/ 13091 w 9027"/>
              <a:gd name="T5" fmla="*/ 846518 h 5641"/>
              <a:gd name="T6" fmla="*/ 32970 w 9027"/>
              <a:gd name="T7" fmla="*/ 782585 h 5641"/>
              <a:gd name="T8" fmla="*/ 72727 w 9027"/>
              <a:gd name="T9" fmla="*/ 698694 h 5641"/>
              <a:gd name="T10" fmla="*/ 126061 w 9027"/>
              <a:gd name="T11" fmla="*/ 617002 h 5641"/>
              <a:gd name="T12" fmla="*/ 192324 w 9027"/>
              <a:gd name="T13" fmla="*/ 538016 h 5641"/>
              <a:gd name="T14" fmla="*/ 270223 w 9027"/>
              <a:gd name="T15" fmla="*/ 462583 h 5641"/>
              <a:gd name="T16" fmla="*/ 358627 w 9027"/>
              <a:gd name="T17" fmla="*/ 391208 h 5641"/>
              <a:gd name="T18" fmla="*/ 456728 w 9027"/>
              <a:gd name="T19" fmla="*/ 324569 h 5641"/>
              <a:gd name="T20" fmla="*/ 563395 w 9027"/>
              <a:gd name="T21" fmla="*/ 263173 h 5641"/>
              <a:gd name="T22" fmla="*/ 677497 w 9027"/>
              <a:gd name="T23" fmla="*/ 207866 h 5641"/>
              <a:gd name="T24" fmla="*/ 797901 w 9027"/>
              <a:gd name="T25" fmla="*/ 159325 h 5641"/>
              <a:gd name="T26" fmla="*/ 923639 w 9027"/>
              <a:gd name="T27" fmla="*/ 118056 h 5641"/>
              <a:gd name="T28" fmla="*/ 1053740 w 9027"/>
              <a:gd name="T29" fmla="*/ 84736 h 5641"/>
              <a:gd name="T30" fmla="*/ 1186912 w 9027"/>
              <a:gd name="T31" fmla="*/ 60212 h 5641"/>
              <a:gd name="T32" fmla="*/ 1322185 w 9027"/>
              <a:gd name="T33" fmla="*/ 44990 h 5641"/>
              <a:gd name="T34" fmla="*/ 1447761 w 9027"/>
              <a:gd name="T35" fmla="*/ 39916 h 5641"/>
              <a:gd name="T36" fmla="*/ 1391034 w 9027"/>
              <a:gd name="T37" fmla="*/ 52432 h 5641"/>
              <a:gd name="T38" fmla="*/ 1255761 w 9027"/>
              <a:gd name="T39" fmla="*/ 62749 h 5641"/>
              <a:gd name="T40" fmla="*/ 1122104 w 9027"/>
              <a:gd name="T41" fmla="*/ 82707 h 5641"/>
              <a:gd name="T42" fmla="*/ 991033 w 9027"/>
              <a:gd name="T43" fmla="*/ 111460 h 5641"/>
              <a:gd name="T44" fmla="*/ 863679 w 9027"/>
              <a:gd name="T45" fmla="*/ 148669 h 5641"/>
              <a:gd name="T46" fmla="*/ 741012 w 9027"/>
              <a:gd name="T47" fmla="*/ 193321 h 5641"/>
              <a:gd name="T48" fmla="*/ 624325 w 9027"/>
              <a:gd name="T49" fmla="*/ 245076 h 5641"/>
              <a:gd name="T50" fmla="*/ 514587 w 9027"/>
              <a:gd name="T51" fmla="*/ 303089 h 5641"/>
              <a:gd name="T52" fmla="*/ 412930 w 9027"/>
              <a:gd name="T53" fmla="*/ 366852 h 5641"/>
              <a:gd name="T54" fmla="*/ 320162 w 9027"/>
              <a:gd name="T55" fmla="*/ 435352 h 5641"/>
              <a:gd name="T56" fmla="*/ 237415 w 9027"/>
              <a:gd name="T57" fmla="*/ 508080 h 5641"/>
              <a:gd name="T58" fmla="*/ 166142 w 9027"/>
              <a:gd name="T59" fmla="*/ 584528 h 5641"/>
              <a:gd name="T60" fmla="*/ 106829 w 9027"/>
              <a:gd name="T61" fmla="*/ 663852 h 5641"/>
              <a:gd name="T62" fmla="*/ 61091 w 9027"/>
              <a:gd name="T63" fmla="*/ 745037 h 5641"/>
              <a:gd name="T64" fmla="*/ 29414 w 9027"/>
              <a:gd name="T65" fmla="*/ 828251 h 5641"/>
              <a:gd name="T66" fmla="*/ 19394 w 9027"/>
              <a:gd name="T67" fmla="*/ 870027 h 5641"/>
              <a:gd name="T68" fmla="*/ 13091 w 9027"/>
              <a:gd name="T69" fmla="*/ 911803 h 5641"/>
              <a:gd name="T70" fmla="*/ 10990 w 9027"/>
              <a:gd name="T71" fmla="*/ 954087 h 5641"/>
              <a:gd name="T72" fmla="*/ 1383923 w 9027"/>
              <a:gd name="T73" fmla="*/ 1691 h 5641"/>
              <a:gd name="T74" fmla="*/ 1385539 w 9027"/>
              <a:gd name="T75" fmla="*/ 92178 h 5641"/>
              <a:gd name="T76" fmla="*/ 1379883 w 9027"/>
              <a:gd name="T77" fmla="*/ 82368 h 5641"/>
              <a:gd name="T78" fmla="*/ 1445337 w 9027"/>
              <a:gd name="T79" fmla="*/ 50571 h 5641"/>
              <a:gd name="T80" fmla="*/ 1376489 w 9027"/>
              <a:gd name="T81" fmla="*/ 3890 h 56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27"/>
              <a:gd name="T124" fmla="*/ 0 h 5641"/>
              <a:gd name="T125" fmla="*/ 9027 w 9027"/>
              <a:gd name="T126" fmla="*/ 5641 h 56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27" h="5641">
                <a:moveTo>
                  <a:pt x="0" y="5640"/>
                </a:moveTo>
                <a:lnTo>
                  <a:pt x="3" y="5514"/>
                </a:lnTo>
                <a:lnTo>
                  <a:pt x="14" y="5386"/>
                </a:lnTo>
                <a:lnTo>
                  <a:pt x="30" y="5259"/>
                </a:lnTo>
                <a:lnTo>
                  <a:pt x="53" y="5131"/>
                </a:lnTo>
                <a:lnTo>
                  <a:pt x="81" y="5005"/>
                </a:lnTo>
                <a:lnTo>
                  <a:pt x="117" y="4878"/>
                </a:lnTo>
                <a:lnTo>
                  <a:pt x="204" y="4627"/>
                </a:lnTo>
                <a:lnTo>
                  <a:pt x="315" y="4378"/>
                </a:lnTo>
                <a:lnTo>
                  <a:pt x="450" y="4131"/>
                </a:lnTo>
                <a:lnTo>
                  <a:pt x="604" y="3888"/>
                </a:lnTo>
                <a:lnTo>
                  <a:pt x="780" y="3648"/>
                </a:lnTo>
                <a:lnTo>
                  <a:pt x="975" y="3413"/>
                </a:lnTo>
                <a:lnTo>
                  <a:pt x="1190" y="3181"/>
                </a:lnTo>
                <a:lnTo>
                  <a:pt x="1422" y="2955"/>
                </a:lnTo>
                <a:lnTo>
                  <a:pt x="1672" y="2735"/>
                </a:lnTo>
                <a:lnTo>
                  <a:pt x="1938" y="2521"/>
                </a:lnTo>
                <a:lnTo>
                  <a:pt x="2219" y="2313"/>
                </a:lnTo>
                <a:lnTo>
                  <a:pt x="2516" y="2112"/>
                </a:lnTo>
                <a:lnTo>
                  <a:pt x="2826" y="1919"/>
                </a:lnTo>
                <a:lnTo>
                  <a:pt x="3151" y="1733"/>
                </a:lnTo>
                <a:lnTo>
                  <a:pt x="3486" y="1556"/>
                </a:lnTo>
                <a:lnTo>
                  <a:pt x="3834" y="1388"/>
                </a:lnTo>
                <a:lnTo>
                  <a:pt x="4192" y="1229"/>
                </a:lnTo>
                <a:lnTo>
                  <a:pt x="4560" y="1080"/>
                </a:lnTo>
                <a:lnTo>
                  <a:pt x="4937" y="942"/>
                </a:lnTo>
                <a:lnTo>
                  <a:pt x="5323" y="814"/>
                </a:lnTo>
                <a:lnTo>
                  <a:pt x="5715" y="698"/>
                </a:lnTo>
                <a:lnTo>
                  <a:pt x="6115" y="594"/>
                </a:lnTo>
                <a:lnTo>
                  <a:pt x="6520" y="501"/>
                </a:lnTo>
                <a:lnTo>
                  <a:pt x="6930" y="422"/>
                </a:lnTo>
                <a:lnTo>
                  <a:pt x="7344" y="356"/>
                </a:lnTo>
                <a:lnTo>
                  <a:pt x="7761" y="304"/>
                </a:lnTo>
                <a:lnTo>
                  <a:pt x="8181" y="266"/>
                </a:lnTo>
                <a:lnTo>
                  <a:pt x="8604" y="242"/>
                </a:lnTo>
                <a:lnTo>
                  <a:pt x="8958" y="236"/>
                </a:lnTo>
                <a:lnTo>
                  <a:pt x="8960" y="304"/>
                </a:lnTo>
                <a:lnTo>
                  <a:pt x="8607" y="310"/>
                </a:lnTo>
                <a:lnTo>
                  <a:pt x="8188" y="333"/>
                </a:lnTo>
                <a:lnTo>
                  <a:pt x="7770" y="371"/>
                </a:lnTo>
                <a:lnTo>
                  <a:pt x="7355" y="423"/>
                </a:lnTo>
                <a:lnTo>
                  <a:pt x="6943" y="489"/>
                </a:lnTo>
                <a:lnTo>
                  <a:pt x="6535" y="568"/>
                </a:lnTo>
                <a:lnTo>
                  <a:pt x="6132" y="659"/>
                </a:lnTo>
                <a:lnTo>
                  <a:pt x="5734" y="763"/>
                </a:lnTo>
                <a:lnTo>
                  <a:pt x="5344" y="879"/>
                </a:lnTo>
                <a:lnTo>
                  <a:pt x="4960" y="1005"/>
                </a:lnTo>
                <a:lnTo>
                  <a:pt x="4585" y="1143"/>
                </a:lnTo>
                <a:lnTo>
                  <a:pt x="4219" y="1292"/>
                </a:lnTo>
                <a:lnTo>
                  <a:pt x="3863" y="1449"/>
                </a:lnTo>
                <a:lnTo>
                  <a:pt x="3517" y="1617"/>
                </a:lnTo>
                <a:lnTo>
                  <a:pt x="3184" y="1792"/>
                </a:lnTo>
                <a:lnTo>
                  <a:pt x="2862" y="1976"/>
                </a:lnTo>
                <a:lnTo>
                  <a:pt x="2555" y="2169"/>
                </a:lnTo>
                <a:lnTo>
                  <a:pt x="2260" y="2368"/>
                </a:lnTo>
                <a:lnTo>
                  <a:pt x="1981" y="2574"/>
                </a:lnTo>
                <a:lnTo>
                  <a:pt x="1717" y="2786"/>
                </a:lnTo>
                <a:lnTo>
                  <a:pt x="1469" y="3004"/>
                </a:lnTo>
                <a:lnTo>
                  <a:pt x="1239" y="3228"/>
                </a:lnTo>
                <a:lnTo>
                  <a:pt x="1028" y="3456"/>
                </a:lnTo>
                <a:lnTo>
                  <a:pt x="835" y="3689"/>
                </a:lnTo>
                <a:lnTo>
                  <a:pt x="661" y="3925"/>
                </a:lnTo>
                <a:lnTo>
                  <a:pt x="509" y="4164"/>
                </a:lnTo>
                <a:lnTo>
                  <a:pt x="378" y="4405"/>
                </a:lnTo>
                <a:lnTo>
                  <a:pt x="269" y="4650"/>
                </a:lnTo>
                <a:lnTo>
                  <a:pt x="182" y="4897"/>
                </a:lnTo>
                <a:lnTo>
                  <a:pt x="148" y="5020"/>
                </a:lnTo>
                <a:lnTo>
                  <a:pt x="120" y="5144"/>
                </a:lnTo>
                <a:lnTo>
                  <a:pt x="97" y="5268"/>
                </a:lnTo>
                <a:lnTo>
                  <a:pt x="81" y="5391"/>
                </a:lnTo>
                <a:lnTo>
                  <a:pt x="71" y="5515"/>
                </a:lnTo>
                <a:lnTo>
                  <a:pt x="68" y="5641"/>
                </a:lnTo>
                <a:lnTo>
                  <a:pt x="0" y="5640"/>
                </a:lnTo>
                <a:close/>
                <a:moveTo>
                  <a:pt x="8563" y="10"/>
                </a:moveTo>
                <a:lnTo>
                  <a:pt x="9027" y="268"/>
                </a:lnTo>
                <a:lnTo>
                  <a:pt x="8573" y="545"/>
                </a:lnTo>
                <a:cubicBezTo>
                  <a:pt x="8557" y="554"/>
                  <a:pt x="8536" y="549"/>
                  <a:pt x="8526" y="533"/>
                </a:cubicBezTo>
                <a:cubicBezTo>
                  <a:pt x="8517" y="517"/>
                  <a:pt x="8522" y="496"/>
                  <a:pt x="8538" y="487"/>
                </a:cubicBezTo>
                <a:lnTo>
                  <a:pt x="8941" y="241"/>
                </a:lnTo>
                <a:lnTo>
                  <a:pt x="8943" y="299"/>
                </a:lnTo>
                <a:lnTo>
                  <a:pt x="8530" y="69"/>
                </a:lnTo>
                <a:cubicBezTo>
                  <a:pt x="8513" y="60"/>
                  <a:pt x="8508" y="39"/>
                  <a:pt x="8517" y="23"/>
                </a:cubicBezTo>
                <a:cubicBezTo>
                  <a:pt x="8526" y="6"/>
                  <a:pt x="8547" y="0"/>
                  <a:pt x="8563" y="10"/>
                </a:cubicBezTo>
                <a:close/>
              </a:path>
            </a:pathLst>
          </a:custGeom>
          <a:solidFill>
            <a:srgbClr val="598F35"/>
          </a:solidFill>
          <a:ln w="0">
            <a:solidFill>
              <a:srgbClr val="598F35"/>
            </a:solidFill>
            <a:round/>
            <a:headEnd/>
            <a:tailEnd/>
          </a:ln>
        </p:spPr>
        <p:txBody>
          <a:bodyPr/>
          <a:lstStyle/>
          <a:p>
            <a:endParaRPr lang="es-MX"/>
          </a:p>
        </p:txBody>
      </p:sp>
      <p:sp>
        <p:nvSpPr>
          <p:cNvPr id="6189" name="Freeform 57"/>
          <p:cNvSpPr>
            <a:spLocks noEditPoints="1"/>
          </p:cNvSpPr>
          <p:nvPr/>
        </p:nvSpPr>
        <p:spPr bwMode="auto">
          <a:xfrm>
            <a:off x="4993259" y="3284149"/>
            <a:ext cx="1116012" cy="784225"/>
          </a:xfrm>
          <a:custGeom>
            <a:avLst/>
            <a:gdLst>
              <a:gd name="T0" fmla="*/ 1108242 w 3447"/>
              <a:gd name="T1" fmla="*/ 23384 h 2314"/>
              <a:gd name="T2" fmla="*/ 1103385 w 3447"/>
              <a:gd name="T3" fmla="*/ 24062 h 2314"/>
              <a:gd name="T4" fmla="*/ 1089787 w 3447"/>
              <a:gd name="T5" fmla="*/ 29485 h 2314"/>
              <a:gd name="T6" fmla="*/ 1075865 w 3447"/>
              <a:gd name="T7" fmla="*/ 37957 h 2314"/>
              <a:gd name="T8" fmla="*/ 1047374 w 3447"/>
              <a:gd name="T9" fmla="*/ 66425 h 2314"/>
              <a:gd name="T10" fmla="*/ 1021797 w 3447"/>
              <a:gd name="T11" fmla="*/ 105738 h 2314"/>
              <a:gd name="T12" fmla="*/ 999133 w 3447"/>
              <a:gd name="T13" fmla="*/ 154879 h 2314"/>
              <a:gd name="T14" fmla="*/ 980355 w 3447"/>
              <a:gd name="T15" fmla="*/ 211815 h 2314"/>
              <a:gd name="T16" fmla="*/ 967081 w 3447"/>
              <a:gd name="T17" fmla="*/ 273835 h 2314"/>
              <a:gd name="T18" fmla="*/ 959958 w 3447"/>
              <a:gd name="T19" fmla="*/ 338904 h 2314"/>
              <a:gd name="T20" fmla="*/ 957692 w 3447"/>
              <a:gd name="T21" fmla="*/ 389401 h 2314"/>
              <a:gd name="T22" fmla="*/ 953159 w 3447"/>
              <a:gd name="T23" fmla="*/ 408380 h 2314"/>
              <a:gd name="T24" fmla="*/ 936323 w 3447"/>
              <a:gd name="T25" fmla="*/ 444643 h 2314"/>
              <a:gd name="T26" fmla="*/ 909451 w 3447"/>
              <a:gd name="T27" fmla="*/ 479550 h 2314"/>
              <a:gd name="T28" fmla="*/ 873837 w 3447"/>
              <a:gd name="T29" fmla="*/ 512762 h 2314"/>
              <a:gd name="T30" fmla="*/ 829805 w 3447"/>
              <a:gd name="T31" fmla="*/ 544619 h 2314"/>
              <a:gd name="T32" fmla="*/ 778327 w 3447"/>
              <a:gd name="T33" fmla="*/ 574782 h 2314"/>
              <a:gd name="T34" fmla="*/ 720050 w 3447"/>
              <a:gd name="T35" fmla="*/ 603589 h 2314"/>
              <a:gd name="T36" fmla="*/ 655944 w 3447"/>
              <a:gd name="T37" fmla="*/ 630023 h 2314"/>
              <a:gd name="T38" fmla="*/ 586012 w 3447"/>
              <a:gd name="T39" fmla="*/ 654424 h 2314"/>
              <a:gd name="T40" fmla="*/ 511222 w 3447"/>
              <a:gd name="T41" fmla="*/ 676453 h 2314"/>
              <a:gd name="T42" fmla="*/ 432548 w 3447"/>
              <a:gd name="T43" fmla="*/ 695771 h 2314"/>
              <a:gd name="T44" fmla="*/ 265162 w 3447"/>
              <a:gd name="T45" fmla="*/ 725595 h 2314"/>
              <a:gd name="T46" fmla="*/ 89682 w 3447"/>
              <a:gd name="T47" fmla="*/ 741184 h 2314"/>
              <a:gd name="T48" fmla="*/ 22016 w 3447"/>
              <a:gd name="T49" fmla="*/ 743218 h 2314"/>
              <a:gd name="T50" fmla="*/ 44032 w 3447"/>
              <a:gd name="T51" fmla="*/ 719833 h 2314"/>
              <a:gd name="T52" fmla="*/ 175803 w 3447"/>
              <a:gd name="T53" fmla="*/ 712377 h 2314"/>
              <a:gd name="T54" fmla="*/ 346103 w 3447"/>
              <a:gd name="T55" fmla="*/ 689671 h 2314"/>
              <a:gd name="T56" fmla="*/ 467190 w 3447"/>
              <a:gd name="T57" fmla="*/ 663914 h 2314"/>
              <a:gd name="T58" fmla="*/ 542951 w 3447"/>
              <a:gd name="T59" fmla="*/ 643580 h 2314"/>
              <a:gd name="T60" fmla="*/ 614179 w 3447"/>
              <a:gd name="T61" fmla="*/ 620873 h 2314"/>
              <a:gd name="T62" fmla="*/ 680227 w 3447"/>
              <a:gd name="T63" fmla="*/ 595455 h 2314"/>
              <a:gd name="T64" fmla="*/ 740447 w 3447"/>
              <a:gd name="T65" fmla="*/ 568682 h 2314"/>
              <a:gd name="T66" fmla="*/ 793868 w 3447"/>
              <a:gd name="T67" fmla="*/ 540214 h 2314"/>
              <a:gd name="T68" fmla="*/ 839842 w 3447"/>
              <a:gd name="T69" fmla="*/ 510051 h 2314"/>
              <a:gd name="T70" fmla="*/ 877399 w 3447"/>
              <a:gd name="T71" fmla="*/ 479550 h 2314"/>
              <a:gd name="T72" fmla="*/ 906537 w 3447"/>
              <a:gd name="T73" fmla="*/ 448371 h 2314"/>
              <a:gd name="T74" fmla="*/ 925963 w 3447"/>
              <a:gd name="T75" fmla="*/ 417530 h 2314"/>
              <a:gd name="T76" fmla="*/ 936323 w 3447"/>
              <a:gd name="T77" fmla="*/ 385673 h 2314"/>
              <a:gd name="T78" fmla="*/ 936971 w 3447"/>
              <a:gd name="T79" fmla="*/ 371100 h 2314"/>
              <a:gd name="T80" fmla="*/ 940856 w 3447"/>
              <a:gd name="T81" fmla="*/ 302642 h 2314"/>
              <a:gd name="T82" fmla="*/ 951864 w 3447"/>
              <a:gd name="T83" fmla="*/ 236555 h 2314"/>
              <a:gd name="T84" fmla="*/ 968700 w 3447"/>
              <a:gd name="T85" fmla="*/ 174197 h 2314"/>
              <a:gd name="T86" fmla="*/ 990716 w 3447"/>
              <a:gd name="T87" fmla="*/ 118617 h 2314"/>
              <a:gd name="T88" fmla="*/ 1016940 w 3447"/>
              <a:gd name="T89" fmla="*/ 70831 h 2314"/>
              <a:gd name="T90" fmla="*/ 1046727 w 3447"/>
              <a:gd name="T91" fmla="*/ 33552 h 2314"/>
              <a:gd name="T92" fmla="*/ 1063239 w 3447"/>
              <a:gd name="T93" fmla="*/ 19318 h 2314"/>
              <a:gd name="T94" fmla="*/ 1080398 w 3447"/>
              <a:gd name="T95" fmla="*/ 8812 h 2314"/>
              <a:gd name="T96" fmla="*/ 1097557 w 3447"/>
              <a:gd name="T97" fmla="*/ 2033 h 2314"/>
              <a:gd name="T98" fmla="*/ 1114717 w 3447"/>
              <a:gd name="T99" fmla="*/ 0 h 2314"/>
              <a:gd name="T100" fmla="*/ 82883 w 3447"/>
              <a:gd name="T101" fmla="*/ 781175 h 2314"/>
              <a:gd name="T102" fmla="*/ 81912 w 3447"/>
              <a:gd name="T103" fmla="*/ 680520 h 2314"/>
              <a:gd name="T104" fmla="*/ 93244 w 3447"/>
              <a:gd name="T105" fmla="*/ 700516 h 2314"/>
              <a:gd name="T106" fmla="*/ 27520 w 3447"/>
              <a:gd name="T107" fmla="*/ 721528 h 2314"/>
              <a:gd name="T108" fmla="*/ 98100 w 3447"/>
              <a:gd name="T109" fmla="*/ 776769 h 23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47"/>
              <a:gd name="T166" fmla="*/ 0 h 2314"/>
              <a:gd name="T167" fmla="*/ 3447 w 3447"/>
              <a:gd name="T168" fmla="*/ 2314 h 23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47" h="2314">
                <a:moveTo>
                  <a:pt x="3447" y="67"/>
                </a:moveTo>
                <a:lnTo>
                  <a:pt x="3423" y="69"/>
                </a:lnTo>
                <a:lnTo>
                  <a:pt x="3403" y="73"/>
                </a:lnTo>
                <a:lnTo>
                  <a:pt x="3408" y="71"/>
                </a:lnTo>
                <a:lnTo>
                  <a:pt x="3360" y="89"/>
                </a:lnTo>
                <a:lnTo>
                  <a:pt x="3366" y="87"/>
                </a:lnTo>
                <a:lnTo>
                  <a:pt x="3319" y="115"/>
                </a:lnTo>
                <a:lnTo>
                  <a:pt x="3323" y="112"/>
                </a:lnTo>
                <a:lnTo>
                  <a:pt x="3277" y="151"/>
                </a:lnTo>
                <a:lnTo>
                  <a:pt x="3235" y="196"/>
                </a:lnTo>
                <a:lnTo>
                  <a:pt x="3195" y="250"/>
                </a:lnTo>
                <a:lnTo>
                  <a:pt x="3156" y="312"/>
                </a:lnTo>
                <a:lnTo>
                  <a:pt x="3120" y="381"/>
                </a:lnTo>
                <a:lnTo>
                  <a:pt x="3086" y="457"/>
                </a:lnTo>
                <a:lnTo>
                  <a:pt x="3055" y="539"/>
                </a:lnTo>
                <a:lnTo>
                  <a:pt x="3028" y="625"/>
                </a:lnTo>
                <a:lnTo>
                  <a:pt x="3006" y="714"/>
                </a:lnTo>
                <a:lnTo>
                  <a:pt x="2987" y="808"/>
                </a:lnTo>
                <a:lnTo>
                  <a:pt x="2974" y="903"/>
                </a:lnTo>
                <a:lnTo>
                  <a:pt x="2965" y="1000"/>
                </a:lnTo>
                <a:lnTo>
                  <a:pt x="2962" y="1097"/>
                </a:lnTo>
                <a:lnTo>
                  <a:pt x="2958" y="1149"/>
                </a:lnTo>
                <a:cubicBezTo>
                  <a:pt x="2958" y="1151"/>
                  <a:pt x="2958" y="1153"/>
                  <a:pt x="2957" y="1155"/>
                </a:cubicBezTo>
                <a:lnTo>
                  <a:pt x="2944" y="1205"/>
                </a:lnTo>
                <a:lnTo>
                  <a:pt x="2922" y="1258"/>
                </a:lnTo>
                <a:lnTo>
                  <a:pt x="2892" y="1312"/>
                </a:lnTo>
                <a:lnTo>
                  <a:pt x="2854" y="1364"/>
                </a:lnTo>
                <a:lnTo>
                  <a:pt x="2809" y="1415"/>
                </a:lnTo>
                <a:lnTo>
                  <a:pt x="2757" y="1464"/>
                </a:lnTo>
                <a:lnTo>
                  <a:pt x="2699" y="1513"/>
                </a:lnTo>
                <a:lnTo>
                  <a:pt x="2633" y="1561"/>
                </a:lnTo>
                <a:lnTo>
                  <a:pt x="2563" y="1607"/>
                </a:lnTo>
                <a:lnTo>
                  <a:pt x="2486" y="1652"/>
                </a:lnTo>
                <a:lnTo>
                  <a:pt x="2404" y="1696"/>
                </a:lnTo>
                <a:lnTo>
                  <a:pt x="2317" y="1739"/>
                </a:lnTo>
                <a:lnTo>
                  <a:pt x="2224" y="1781"/>
                </a:lnTo>
                <a:lnTo>
                  <a:pt x="2127" y="1820"/>
                </a:lnTo>
                <a:lnTo>
                  <a:pt x="2026" y="1859"/>
                </a:lnTo>
                <a:lnTo>
                  <a:pt x="1920" y="1896"/>
                </a:lnTo>
                <a:lnTo>
                  <a:pt x="1810" y="1931"/>
                </a:lnTo>
                <a:lnTo>
                  <a:pt x="1696" y="1965"/>
                </a:lnTo>
                <a:lnTo>
                  <a:pt x="1579" y="1996"/>
                </a:lnTo>
                <a:lnTo>
                  <a:pt x="1459" y="2026"/>
                </a:lnTo>
                <a:lnTo>
                  <a:pt x="1336" y="2053"/>
                </a:lnTo>
                <a:lnTo>
                  <a:pt x="1082" y="2101"/>
                </a:lnTo>
                <a:lnTo>
                  <a:pt x="819" y="2141"/>
                </a:lnTo>
                <a:lnTo>
                  <a:pt x="550" y="2169"/>
                </a:lnTo>
                <a:lnTo>
                  <a:pt x="277" y="2187"/>
                </a:lnTo>
                <a:lnTo>
                  <a:pt x="139" y="2192"/>
                </a:lnTo>
                <a:lnTo>
                  <a:pt x="68" y="2193"/>
                </a:lnTo>
                <a:lnTo>
                  <a:pt x="67" y="2125"/>
                </a:lnTo>
                <a:lnTo>
                  <a:pt x="136" y="2124"/>
                </a:lnTo>
                <a:lnTo>
                  <a:pt x="272" y="2120"/>
                </a:lnTo>
                <a:lnTo>
                  <a:pt x="543" y="2102"/>
                </a:lnTo>
                <a:lnTo>
                  <a:pt x="809" y="2073"/>
                </a:lnTo>
                <a:lnTo>
                  <a:pt x="1069" y="2035"/>
                </a:lnTo>
                <a:lnTo>
                  <a:pt x="1321" y="1987"/>
                </a:lnTo>
                <a:lnTo>
                  <a:pt x="1443" y="1959"/>
                </a:lnTo>
                <a:lnTo>
                  <a:pt x="1562" y="1931"/>
                </a:lnTo>
                <a:lnTo>
                  <a:pt x="1677" y="1899"/>
                </a:lnTo>
                <a:lnTo>
                  <a:pt x="1789" y="1867"/>
                </a:lnTo>
                <a:lnTo>
                  <a:pt x="1897" y="1832"/>
                </a:lnTo>
                <a:lnTo>
                  <a:pt x="2001" y="1796"/>
                </a:lnTo>
                <a:lnTo>
                  <a:pt x="2101" y="1757"/>
                </a:lnTo>
                <a:lnTo>
                  <a:pt x="2197" y="1718"/>
                </a:lnTo>
                <a:lnTo>
                  <a:pt x="2287" y="1678"/>
                </a:lnTo>
                <a:lnTo>
                  <a:pt x="2372" y="1636"/>
                </a:lnTo>
                <a:lnTo>
                  <a:pt x="2452" y="1594"/>
                </a:lnTo>
                <a:lnTo>
                  <a:pt x="2526" y="1550"/>
                </a:lnTo>
                <a:lnTo>
                  <a:pt x="2594" y="1505"/>
                </a:lnTo>
                <a:lnTo>
                  <a:pt x="2655" y="1461"/>
                </a:lnTo>
                <a:lnTo>
                  <a:pt x="2710" y="1415"/>
                </a:lnTo>
                <a:lnTo>
                  <a:pt x="2758" y="1369"/>
                </a:lnTo>
                <a:lnTo>
                  <a:pt x="2800" y="1323"/>
                </a:lnTo>
                <a:lnTo>
                  <a:pt x="2833" y="1278"/>
                </a:lnTo>
                <a:lnTo>
                  <a:pt x="2860" y="1232"/>
                </a:lnTo>
                <a:lnTo>
                  <a:pt x="2879" y="1187"/>
                </a:lnTo>
                <a:lnTo>
                  <a:pt x="2892" y="1138"/>
                </a:lnTo>
                <a:lnTo>
                  <a:pt x="2891" y="1144"/>
                </a:lnTo>
                <a:lnTo>
                  <a:pt x="2894" y="1095"/>
                </a:lnTo>
                <a:lnTo>
                  <a:pt x="2898" y="994"/>
                </a:lnTo>
                <a:lnTo>
                  <a:pt x="2906" y="893"/>
                </a:lnTo>
                <a:lnTo>
                  <a:pt x="2921" y="794"/>
                </a:lnTo>
                <a:lnTo>
                  <a:pt x="2940" y="698"/>
                </a:lnTo>
                <a:lnTo>
                  <a:pt x="2963" y="604"/>
                </a:lnTo>
                <a:lnTo>
                  <a:pt x="2992" y="514"/>
                </a:lnTo>
                <a:lnTo>
                  <a:pt x="3024" y="430"/>
                </a:lnTo>
                <a:lnTo>
                  <a:pt x="3060" y="350"/>
                </a:lnTo>
                <a:lnTo>
                  <a:pt x="3099" y="276"/>
                </a:lnTo>
                <a:lnTo>
                  <a:pt x="3141" y="209"/>
                </a:lnTo>
                <a:lnTo>
                  <a:pt x="3186" y="150"/>
                </a:lnTo>
                <a:lnTo>
                  <a:pt x="3233" y="99"/>
                </a:lnTo>
                <a:lnTo>
                  <a:pt x="3280" y="60"/>
                </a:lnTo>
                <a:cubicBezTo>
                  <a:pt x="3281" y="59"/>
                  <a:pt x="3282" y="58"/>
                  <a:pt x="3284" y="57"/>
                </a:cubicBezTo>
                <a:lnTo>
                  <a:pt x="3331" y="28"/>
                </a:lnTo>
                <a:cubicBezTo>
                  <a:pt x="3333" y="27"/>
                  <a:pt x="3335" y="26"/>
                  <a:pt x="3337" y="26"/>
                </a:cubicBezTo>
                <a:lnTo>
                  <a:pt x="3385" y="8"/>
                </a:lnTo>
                <a:cubicBezTo>
                  <a:pt x="3386" y="7"/>
                  <a:pt x="3388" y="6"/>
                  <a:pt x="3390" y="6"/>
                </a:cubicBezTo>
                <a:lnTo>
                  <a:pt x="3419" y="1"/>
                </a:lnTo>
                <a:lnTo>
                  <a:pt x="3443" y="0"/>
                </a:lnTo>
                <a:lnTo>
                  <a:pt x="3447" y="67"/>
                </a:lnTo>
                <a:close/>
                <a:moveTo>
                  <a:pt x="256" y="2305"/>
                </a:moveTo>
                <a:lnTo>
                  <a:pt x="0" y="2159"/>
                </a:lnTo>
                <a:lnTo>
                  <a:pt x="253" y="2008"/>
                </a:lnTo>
                <a:cubicBezTo>
                  <a:pt x="269" y="1999"/>
                  <a:pt x="290" y="2004"/>
                  <a:pt x="300" y="2020"/>
                </a:cubicBezTo>
                <a:cubicBezTo>
                  <a:pt x="309" y="2036"/>
                  <a:pt x="304" y="2057"/>
                  <a:pt x="288" y="2067"/>
                </a:cubicBezTo>
                <a:lnTo>
                  <a:pt x="85" y="2188"/>
                </a:lnTo>
                <a:lnTo>
                  <a:pt x="85" y="2129"/>
                </a:lnTo>
                <a:lnTo>
                  <a:pt x="290" y="2246"/>
                </a:lnTo>
                <a:cubicBezTo>
                  <a:pt x="306" y="2255"/>
                  <a:pt x="312" y="2276"/>
                  <a:pt x="303" y="2292"/>
                </a:cubicBezTo>
                <a:cubicBezTo>
                  <a:pt x="293" y="2309"/>
                  <a:pt x="273" y="2314"/>
                  <a:pt x="256" y="2305"/>
                </a:cubicBezTo>
                <a:close/>
              </a:path>
            </a:pathLst>
          </a:custGeom>
          <a:solidFill>
            <a:srgbClr val="598F35"/>
          </a:solidFill>
          <a:ln w="0">
            <a:solidFill>
              <a:srgbClr val="598F35"/>
            </a:solidFill>
            <a:round/>
            <a:headEnd/>
            <a:tailEnd/>
          </a:ln>
        </p:spPr>
        <p:txBody>
          <a:bodyPr/>
          <a:lstStyle/>
          <a:p>
            <a:endParaRPr lang="es-MX"/>
          </a:p>
        </p:txBody>
      </p:sp>
      <p:sp>
        <p:nvSpPr>
          <p:cNvPr id="6190" name="Freeform 58"/>
          <p:cNvSpPr>
            <a:spLocks noEditPoints="1"/>
          </p:cNvSpPr>
          <p:nvPr/>
        </p:nvSpPr>
        <p:spPr bwMode="auto">
          <a:xfrm>
            <a:off x="1776984" y="3407974"/>
            <a:ext cx="1731962" cy="619125"/>
          </a:xfrm>
          <a:custGeom>
            <a:avLst/>
            <a:gdLst>
              <a:gd name="T0" fmla="*/ 1589087 w 10716"/>
              <a:gd name="T1" fmla="*/ 617430 h 3652"/>
              <a:gd name="T2" fmla="*/ 1307861 w 10716"/>
              <a:gd name="T3" fmla="*/ 605054 h 3652"/>
              <a:gd name="T4" fmla="*/ 1171450 w 10716"/>
              <a:gd name="T5" fmla="*/ 594713 h 3652"/>
              <a:gd name="T6" fmla="*/ 1039888 w 10716"/>
              <a:gd name="T7" fmla="*/ 581998 h 3652"/>
              <a:gd name="T8" fmla="*/ 913822 w 10716"/>
              <a:gd name="T9" fmla="*/ 567079 h 3652"/>
              <a:gd name="T10" fmla="*/ 794220 w 10716"/>
              <a:gd name="T11" fmla="*/ 549957 h 3652"/>
              <a:gd name="T12" fmla="*/ 682538 w 10716"/>
              <a:gd name="T13" fmla="*/ 530969 h 3652"/>
              <a:gd name="T14" fmla="*/ 579745 w 10716"/>
              <a:gd name="T15" fmla="*/ 510287 h 3652"/>
              <a:gd name="T16" fmla="*/ 486973 w 10716"/>
              <a:gd name="T17" fmla="*/ 488248 h 3652"/>
              <a:gd name="T18" fmla="*/ 405191 w 10716"/>
              <a:gd name="T19" fmla="*/ 464683 h 3652"/>
              <a:gd name="T20" fmla="*/ 335531 w 10716"/>
              <a:gd name="T21" fmla="*/ 440270 h 3652"/>
              <a:gd name="T22" fmla="*/ 278963 w 10716"/>
              <a:gd name="T23" fmla="*/ 414671 h 3652"/>
              <a:gd name="T24" fmla="*/ 245507 w 10716"/>
              <a:gd name="T25" fmla="*/ 394667 h 3652"/>
              <a:gd name="T26" fmla="*/ 227728 w 10716"/>
              <a:gd name="T27" fmla="*/ 380935 h 3652"/>
              <a:gd name="T28" fmla="*/ 213667 w 10716"/>
              <a:gd name="T29" fmla="*/ 366694 h 3652"/>
              <a:gd name="T30" fmla="*/ 203808 w 10716"/>
              <a:gd name="T31" fmla="*/ 351776 h 3652"/>
              <a:gd name="T32" fmla="*/ 198151 w 10716"/>
              <a:gd name="T33" fmla="*/ 335670 h 3652"/>
              <a:gd name="T34" fmla="*/ 197343 w 10716"/>
              <a:gd name="T35" fmla="*/ 326855 h 3652"/>
              <a:gd name="T36" fmla="*/ 192656 w 10716"/>
              <a:gd name="T37" fmla="*/ 274978 h 3652"/>
              <a:gd name="T38" fmla="*/ 179887 w 10716"/>
              <a:gd name="T39" fmla="*/ 225984 h 3652"/>
              <a:gd name="T40" fmla="*/ 160008 w 10716"/>
              <a:gd name="T41" fmla="*/ 180211 h 3652"/>
              <a:gd name="T42" fmla="*/ 134309 w 10716"/>
              <a:gd name="T43" fmla="*/ 139184 h 3652"/>
              <a:gd name="T44" fmla="*/ 103924 w 10716"/>
              <a:gd name="T45" fmla="*/ 104431 h 3652"/>
              <a:gd name="T46" fmla="*/ 70306 w 10716"/>
              <a:gd name="T47" fmla="*/ 78323 h 3652"/>
              <a:gd name="T48" fmla="*/ 34911 w 10716"/>
              <a:gd name="T49" fmla="*/ 61540 h 3652"/>
              <a:gd name="T50" fmla="*/ 24244 w 10716"/>
              <a:gd name="T51" fmla="*/ 35432 h 3652"/>
              <a:gd name="T52" fmla="*/ 63033 w 10716"/>
              <a:gd name="T53" fmla="*/ 48147 h 3652"/>
              <a:gd name="T54" fmla="*/ 101500 w 10716"/>
              <a:gd name="T55" fmla="*/ 72559 h 3652"/>
              <a:gd name="T56" fmla="*/ 136249 w 10716"/>
              <a:gd name="T57" fmla="*/ 105957 h 3652"/>
              <a:gd name="T58" fmla="*/ 166634 w 10716"/>
              <a:gd name="T59" fmla="*/ 146983 h 3652"/>
              <a:gd name="T60" fmla="*/ 191201 w 10716"/>
              <a:gd name="T61" fmla="*/ 193943 h 3652"/>
              <a:gd name="T62" fmla="*/ 208656 w 10716"/>
              <a:gd name="T63" fmla="*/ 245141 h 3652"/>
              <a:gd name="T64" fmla="*/ 218031 w 10716"/>
              <a:gd name="T65" fmla="*/ 299052 h 3652"/>
              <a:gd name="T66" fmla="*/ 219647 w 10716"/>
              <a:gd name="T67" fmla="*/ 331601 h 3652"/>
              <a:gd name="T68" fmla="*/ 220617 w 10716"/>
              <a:gd name="T69" fmla="*/ 334483 h 3652"/>
              <a:gd name="T70" fmla="*/ 225627 w 10716"/>
              <a:gd name="T71" fmla="*/ 345164 h 3652"/>
              <a:gd name="T72" fmla="*/ 235001 w 10716"/>
              <a:gd name="T73" fmla="*/ 356692 h 3652"/>
              <a:gd name="T74" fmla="*/ 248739 w 10716"/>
              <a:gd name="T75" fmla="*/ 368898 h 3652"/>
              <a:gd name="T76" fmla="*/ 266356 w 10716"/>
              <a:gd name="T77" fmla="*/ 381274 h 3652"/>
              <a:gd name="T78" fmla="*/ 313712 w 10716"/>
              <a:gd name="T79" fmla="*/ 406025 h 3652"/>
              <a:gd name="T80" fmla="*/ 375452 w 10716"/>
              <a:gd name="T81" fmla="*/ 430607 h 3652"/>
              <a:gd name="T82" fmla="*/ 450123 w 10716"/>
              <a:gd name="T83" fmla="*/ 454342 h 3652"/>
              <a:gd name="T84" fmla="*/ 536753 w 10716"/>
              <a:gd name="T85" fmla="*/ 476889 h 3652"/>
              <a:gd name="T86" fmla="*/ 633889 w 10716"/>
              <a:gd name="T87" fmla="*/ 498250 h 3652"/>
              <a:gd name="T88" fmla="*/ 740723 w 10716"/>
              <a:gd name="T89" fmla="*/ 517746 h 3652"/>
              <a:gd name="T90" fmla="*/ 855799 w 10716"/>
              <a:gd name="T91" fmla="*/ 535886 h 3652"/>
              <a:gd name="T92" fmla="*/ 978310 w 10716"/>
              <a:gd name="T93" fmla="*/ 551821 h 3652"/>
              <a:gd name="T94" fmla="*/ 1106962 w 10716"/>
              <a:gd name="T95" fmla="*/ 565723 h 3652"/>
              <a:gd name="T96" fmla="*/ 1240625 w 10716"/>
              <a:gd name="T97" fmla="*/ 577421 h 3652"/>
              <a:gd name="T98" fmla="*/ 1448150 w 10716"/>
              <a:gd name="T99" fmla="*/ 589627 h 3652"/>
              <a:gd name="T100" fmla="*/ 1731962 w 10716"/>
              <a:gd name="T101" fmla="*/ 595899 h 3652"/>
              <a:gd name="T102" fmla="*/ 77256 w 10716"/>
              <a:gd name="T103" fmla="*/ 102905 h 3652"/>
              <a:gd name="T104" fmla="*/ 86469 w 10716"/>
              <a:gd name="T105" fmla="*/ 2712 h 3652"/>
              <a:gd name="T106" fmla="*/ 95681 w 10716"/>
              <a:gd name="T107" fmla="*/ 23565 h 3652"/>
              <a:gd name="T108" fmla="*/ 28123 w 10716"/>
              <a:gd name="T109" fmla="*/ 37297 h 3652"/>
              <a:gd name="T110" fmla="*/ 92611 w 10716"/>
              <a:gd name="T111" fmla="*/ 100362 h 36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16"/>
              <a:gd name="T169" fmla="*/ 0 h 3652"/>
              <a:gd name="T170" fmla="*/ 10716 w 10716"/>
              <a:gd name="T171" fmla="*/ 3652 h 36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16" h="3652">
                <a:moveTo>
                  <a:pt x="10715" y="3652"/>
                </a:moveTo>
                <a:lnTo>
                  <a:pt x="9832" y="3642"/>
                </a:lnTo>
                <a:lnTo>
                  <a:pt x="8955" y="3614"/>
                </a:lnTo>
                <a:lnTo>
                  <a:pt x="8092" y="3569"/>
                </a:lnTo>
                <a:lnTo>
                  <a:pt x="7667" y="3541"/>
                </a:lnTo>
                <a:lnTo>
                  <a:pt x="7248" y="3508"/>
                </a:lnTo>
                <a:lnTo>
                  <a:pt x="6838" y="3472"/>
                </a:lnTo>
                <a:lnTo>
                  <a:pt x="6434" y="3433"/>
                </a:lnTo>
                <a:lnTo>
                  <a:pt x="6038" y="3390"/>
                </a:lnTo>
                <a:lnTo>
                  <a:pt x="5654" y="3345"/>
                </a:lnTo>
                <a:lnTo>
                  <a:pt x="5278" y="3296"/>
                </a:lnTo>
                <a:lnTo>
                  <a:pt x="4914" y="3244"/>
                </a:lnTo>
                <a:lnTo>
                  <a:pt x="4562" y="3189"/>
                </a:lnTo>
                <a:lnTo>
                  <a:pt x="4223" y="3132"/>
                </a:lnTo>
                <a:lnTo>
                  <a:pt x="3897" y="3072"/>
                </a:lnTo>
                <a:lnTo>
                  <a:pt x="3587" y="3010"/>
                </a:lnTo>
                <a:lnTo>
                  <a:pt x="3292" y="2946"/>
                </a:lnTo>
                <a:lnTo>
                  <a:pt x="3013" y="2880"/>
                </a:lnTo>
                <a:lnTo>
                  <a:pt x="2750" y="2811"/>
                </a:lnTo>
                <a:lnTo>
                  <a:pt x="2507" y="2741"/>
                </a:lnTo>
                <a:lnTo>
                  <a:pt x="2282" y="2669"/>
                </a:lnTo>
                <a:lnTo>
                  <a:pt x="2076" y="2597"/>
                </a:lnTo>
                <a:lnTo>
                  <a:pt x="1890" y="2522"/>
                </a:lnTo>
                <a:lnTo>
                  <a:pt x="1726" y="2446"/>
                </a:lnTo>
                <a:lnTo>
                  <a:pt x="1583" y="2368"/>
                </a:lnTo>
                <a:lnTo>
                  <a:pt x="1519" y="2328"/>
                </a:lnTo>
                <a:lnTo>
                  <a:pt x="1462" y="2288"/>
                </a:lnTo>
                <a:lnTo>
                  <a:pt x="1409" y="2247"/>
                </a:lnTo>
                <a:lnTo>
                  <a:pt x="1363" y="2206"/>
                </a:lnTo>
                <a:lnTo>
                  <a:pt x="1322" y="2163"/>
                </a:lnTo>
                <a:lnTo>
                  <a:pt x="1289" y="2119"/>
                </a:lnTo>
                <a:lnTo>
                  <a:pt x="1261" y="2075"/>
                </a:lnTo>
                <a:lnTo>
                  <a:pt x="1240" y="2028"/>
                </a:lnTo>
                <a:lnTo>
                  <a:pt x="1226" y="1980"/>
                </a:lnTo>
                <a:cubicBezTo>
                  <a:pt x="1225" y="1976"/>
                  <a:pt x="1224" y="1971"/>
                  <a:pt x="1224" y="1967"/>
                </a:cubicBezTo>
                <a:lnTo>
                  <a:pt x="1221" y="1928"/>
                </a:lnTo>
                <a:lnTo>
                  <a:pt x="1214" y="1771"/>
                </a:lnTo>
                <a:lnTo>
                  <a:pt x="1192" y="1622"/>
                </a:lnTo>
                <a:lnTo>
                  <a:pt x="1158" y="1477"/>
                </a:lnTo>
                <a:lnTo>
                  <a:pt x="1113" y="1333"/>
                </a:lnTo>
                <a:lnTo>
                  <a:pt x="1056" y="1195"/>
                </a:lnTo>
                <a:lnTo>
                  <a:pt x="990" y="1063"/>
                </a:lnTo>
                <a:lnTo>
                  <a:pt x="914" y="937"/>
                </a:lnTo>
                <a:lnTo>
                  <a:pt x="831" y="821"/>
                </a:lnTo>
                <a:lnTo>
                  <a:pt x="740" y="713"/>
                </a:lnTo>
                <a:lnTo>
                  <a:pt x="643" y="616"/>
                </a:lnTo>
                <a:lnTo>
                  <a:pt x="541" y="533"/>
                </a:lnTo>
                <a:lnTo>
                  <a:pt x="435" y="462"/>
                </a:lnTo>
                <a:lnTo>
                  <a:pt x="327" y="405"/>
                </a:lnTo>
                <a:lnTo>
                  <a:pt x="216" y="363"/>
                </a:lnTo>
                <a:lnTo>
                  <a:pt x="119" y="342"/>
                </a:lnTo>
                <a:lnTo>
                  <a:pt x="150" y="209"/>
                </a:lnTo>
                <a:lnTo>
                  <a:pt x="265" y="236"/>
                </a:lnTo>
                <a:lnTo>
                  <a:pt x="390" y="284"/>
                </a:lnTo>
                <a:lnTo>
                  <a:pt x="512" y="349"/>
                </a:lnTo>
                <a:lnTo>
                  <a:pt x="628" y="428"/>
                </a:lnTo>
                <a:lnTo>
                  <a:pt x="740" y="521"/>
                </a:lnTo>
                <a:lnTo>
                  <a:pt x="843" y="625"/>
                </a:lnTo>
                <a:lnTo>
                  <a:pt x="942" y="742"/>
                </a:lnTo>
                <a:lnTo>
                  <a:pt x="1031" y="867"/>
                </a:lnTo>
                <a:lnTo>
                  <a:pt x="1111" y="1002"/>
                </a:lnTo>
                <a:lnTo>
                  <a:pt x="1183" y="1144"/>
                </a:lnTo>
                <a:lnTo>
                  <a:pt x="1242" y="1292"/>
                </a:lnTo>
                <a:lnTo>
                  <a:pt x="1291" y="1446"/>
                </a:lnTo>
                <a:lnTo>
                  <a:pt x="1327" y="1603"/>
                </a:lnTo>
                <a:lnTo>
                  <a:pt x="1349" y="1764"/>
                </a:lnTo>
                <a:lnTo>
                  <a:pt x="1356" y="1917"/>
                </a:lnTo>
                <a:lnTo>
                  <a:pt x="1359" y="1956"/>
                </a:lnTo>
                <a:lnTo>
                  <a:pt x="1357" y="1943"/>
                </a:lnTo>
                <a:lnTo>
                  <a:pt x="1365" y="1973"/>
                </a:lnTo>
                <a:lnTo>
                  <a:pt x="1378" y="2004"/>
                </a:lnTo>
                <a:lnTo>
                  <a:pt x="1396" y="2036"/>
                </a:lnTo>
                <a:lnTo>
                  <a:pt x="1422" y="2070"/>
                </a:lnTo>
                <a:lnTo>
                  <a:pt x="1454" y="2104"/>
                </a:lnTo>
                <a:lnTo>
                  <a:pt x="1494" y="2140"/>
                </a:lnTo>
                <a:lnTo>
                  <a:pt x="1539" y="2176"/>
                </a:lnTo>
                <a:lnTo>
                  <a:pt x="1592" y="2213"/>
                </a:lnTo>
                <a:lnTo>
                  <a:pt x="1648" y="2249"/>
                </a:lnTo>
                <a:lnTo>
                  <a:pt x="1783" y="2323"/>
                </a:lnTo>
                <a:lnTo>
                  <a:pt x="1941" y="2395"/>
                </a:lnTo>
                <a:lnTo>
                  <a:pt x="2121" y="2468"/>
                </a:lnTo>
                <a:lnTo>
                  <a:pt x="2323" y="2540"/>
                </a:lnTo>
                <a:lnTo>
                  <a:pt x="2544" y="2610"/>
                </a:lnTo>
                <a:lnTo>
                  <a:pt x="2785" y="2680"/>
                </a:lnTo>
                <a:lnTo>
                  <a:pt x="3044" y="2747"/>
                </a:lnTo>
                <a:lnTo>
                  <a:pt x="3321" y="2813"/>
                </a:lnTo>
                <a:lnTo>
                  <a:pt x="3614" y="2877"/>
                </a:lnTo>
                <a:lnTo>
                  <a:pt x="3922" y="2939"/>
                </a:lnTo>
                <a:lnTo>
                  <a:pt x="4246" y="2997"/>
                </a:lnTo>
                <a:lnTo>
                  <a:pt x="4583" y="3054"/>
                </a:lnTo>
                <a:lnTo>
                  <a:pt x="4933" y="3109"/>
                </a:lnTo>
                <a:lnTo>
                  <a:pt x="5295" y="3161"/>
                </a:lnTo>
                <a:lnTo>
                  <a:pt x="5669" y="3210"/>
                </a:lnTo>
                <a:lnTo>
                  <a:pt x="6053" y="3255"/>
                </a:lnTo>
                <a:lnTo>
                  <a:pt x="6447" y="3298"/>
                </a:lnTo>
                <a:lnTo>
                  <a:pt x="6849" y="3337"/>
                </a:lnTo>
                <a:lnTo>
                  <a:pt x="7259" y="3373"/>
                </a:lnTo>
                <a:lnTo>
                  <a:pt x="7676" y="3406"/>
                </a:lnTo>
                <a:lnTo>
                  <a:pt x="8099" y="3434"/>
                </a:lnTo>
                <a:lnTo>
                  <a:pt x="8960" y="3478"/>
                </a:lnTo>
                <a:lnTo>
                  <a:pt x="9833" y="3505"/>
                </a:lnTo>
                <a:lnTo>
                  <a:pt x="10716" y="3515"/>
                </a:lnTo>
                <a:lnTo>
                  <a:pt x="10715" y="3652"/>
                </a:lnTo>
                <a:close/>
                <a:moveTo>
                  <a:pt x="478" y="607"/>
                </a:moveTo>
                <a:lnTo>
                  <a:pt x="0" y="262"/>
                </a:lnTo>
                <a:lnTo>
                  <a:pt x="535" y="16"/>
                </a:lnTo>
                <a:cubicBezTo>
                  <a:pt x="569" y="0"/>
                  <a:pt x="610" y="15"/>
                  <a:pt x="626" y="49"/>
                </a:cubicBezTo>
                <a:cubicBezTo>
                  <a:pt x="641" y="83"/>
                  <a:pt x="626" y="124"/>
                  <a:pt x="592" y="139"/>
                </a:cubicBezTo>
                <a:lnTo>
                  <a:pt x="163" y="337"/>
                </a:lnTo>
                <a:lnTo>
                  <a:pt x="174" y="220"/>
                </a:lnTo>
                <a:lnTo>
                  <a:pt x="558" y="497"/>
                </a:lnTo>
                <a:cubicBezTo>
                  <a:pt x="588" y="519"/>
                  <a:pt x="595" y="561"/>
                  <a:pt x="573" y="592"/>
                </a:cubicBezTo>
                <a:cubicBezTo>
                  <a:pt x="551" y="622"/>
                  <a:pt x="509" y="629"/>
                  <a:pt x="478" y="607"/>
                </a:cubicBezTo>
                <a:close/>
              </a:path>
            </a:pathLst>
          </a:custGeom>
          <a:solidFill>
            <a:srgbClr val="598F35"/>
          </a:solidFill>
          <a:ln w="0">
            <a:solidFill>
              <a:srgbClr val="598F35"/>
            </a:solidFill>
            <a:round/>
            <a:headEnd/>
            <a:tailEnd/>
          </a:ln>
        </p:spPr>
        <p:txBody>
          <a:bodyPr/>
          <a:lstStyle/>
          <a:p>
            <a:endParaRPr lang="es-MX"/>
          </a:p>
        </p:txBody>
      </p:sp>
      <p:sp>
        <p:nvSpPr>
          <p:cNvPr id="6191" name="Freeform 59"/>
          <p:cNvSpPr>
            <a:spLocks noEditPoints="1"/>
          </p:cNvSpPr>
          <p:nvPr/>
        </p:nvSpPr>
        <p:spPr bwMode="auto">
          <a:xfrm>
            <a:off x="841946" y="2460237"/>
            <a:ext cx="749300" cy="241300"/>
          </a:xfrm>
          <a:custGeom>
            <a:avLst/>
            <a:gdLst>
              <a:gd name="T0" fmla="*/ 1134 w 4626"/>
              <a:gd name="T1" fmla="*/ 230609 h 1422"/>
              <a:gd name="T2" fmla="*/ 4373 w 4626"/>
              <a:gd name="T3" fmla="*/ 220428 h 1422"/>
              <a:gd name="T4" fmla="*/ 10204 w 4626"/>
              <a:gd name="T5" fmla="*/ 210247 h 1422"/>
              <a:gd name="T6" fmla="*/ 17817 w 4626"/>
              <a:gd name="T7" fmla="*/ 200574 h 1422"/>
              <a:gd name="T8" fmla="*/ 38874 w 4626"/>
              <a:gd name="T9" fmla="*/ 181739 h 1422"/>
              <a:gd name="T10" fmla="*/ 66734 w 4626"/>
              <a:gd name="T11" fmla="*/ 163921 h 1422"/>
              <a:gd name="T12" fmla="*/ 100911 w 4626"/>
              <a:gd name="T13" fmla="*/ 146782 h 1422"/>
              <a:gd name="T14" fmla="*/ 140919 w 4626"/>
              <a:gd name="T15" fmla="*/ 130662 h 1422"/>
              <a:gd name="T16" fmla="*/ 186110 w 4626"/>
              <a:gd name="T17" fmla="*/ 115390 h 1422"/>
              <a:gd name="T18" fmla="*/ 236485 w 4626"/>
              <a:gd name="T19" fmla="*/ 101136 h 1422"/>
              <a:gd name="T20" fmla="*/ 291070 w 4626"/>
              <a:gd name="T21" fmla="*/ 87900 h 1422"/>
              <a:gd name="T22" fmla="*/ 411095 w 4626"/>
              <a:gd name="T23" fmla="*/ 65670 h 1422"/>
              <a:gd name="T24" fmla="*/ 541971 w 4626"/>
              <a:gd name="T25" fmla="*/ 49719 h 1422"/>
              <a:gd name="T26" fmla="*/ 679326 w 4626"/>
              <a:gd name="T27" fmla="*/ 41065 h 1422"/>
              <a:gd name="T28" fmla="*/ 738448 w 4626"/>
              <a:gd name="T29" fmla="*/ 51756 h 1422"/>
              <a:gd name="T30" fmla="*/ 610811 w 4626"/>
              <a:gd name="T31" fmla="*/ 55828 h 1422"/>
              <a:gd name="T32" fmla="*/ 476857 w 4626"/>
              <a:gd name="T33" fmla="*/ 68216 h 1422"/>
              <a:gd name="T34" fmla="*/ 351487 w 4626"/>
              <a:gd name="T35" fmla="*/ 87391 h 1422"/>
              <a:gd name="T36" fmla="*/ 265802 w 4626"/>
              <a:gd name="T37" fmla="*/ 105548 h 1422"/>
              <a:gd name="T38" fmla="*/ 213808 w 4626"/>
              <a:gd name="T39" fmla="*/ 119123 h 1422"/>
              <a:gd name="T40" fmla="*/ 166349 w 4626"/>
              <a:gd name="T41" fmla="*/ 133886 h 1422"/>
              <a:gd name="T42" fmla="*/ 124235 w 4626"/>
              <a:gd name="T43" fmla="*/ 149328 h 1422"/>
              <a:gd name="T44" fmla="*/ 87953 w 4626"/>
              <a:gd name="T45" fmla="*/ 165618 h 1422"/>
              <a:gd name="T46" fmla="*/ 57987 w 4626"/>
              <a:gd name="T47" fmla="*/ 182417 h 1422"/>
              <a:gd name="T48" fmla="*/ 34987 w 4626"/>
              <a:gd name="T49" fmla="*/ 199386 h 1422"/>
              <a:gd name="T50" fmla="*/ 19275 w 4626"/>
              <a:gd name="T51" fmla="*/ 216865 h 1422"/>
              <a:gd name="T52" fmla="*/ 14254 w 4626"/>
              <a:gd name="T53" fmla="*/ 225349 h 1422"/>
              <a:gd name="T54" fmla="*/ 11662 w 4626"/>
              <a:gd name="T55" fmla="*/ 233325 h 1422"/>
              <a:gd name="T56" fmla="*/ 10852 w 4626"/>
              <a:gd name="T57" fmla="*/ 241300 h 1422"/>
              <a:gd name="T58" fmla="*/ 674305 w 4626"/>
              <a:gd name="T59" fmla="*/ 1527 h 1422"/>
              <a:gd name="T60" fmla="*/ 675601 w 4626"/>
              <a:gd name="T61" fmla="*/ 92312 h 1422"/>
              <a:gd name="T62" fmla="*/ 669932 w 4626"/>
              <a:gd name="T63" fmla="*/ 82470 h 1422"/>
              <a:gd name="T64" fmla="*/ 735532 w 4626"/>
              <a:gd name="T65" fmla="*/ 50907 h 1422"/>
              <a:gd name="T66" fmla="*/ 666692 w 4626"/>
              <a:gd name="T67" fmla="*/ 3733 h 14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26"/>
              <a:gd name="T103" fmla="*/ 0 h 1422"/>
              <a:gd name="T104" fmla="*/ 4626 w 4626"/>
              <a:gd name="T105" fmla="*/ 1422 h 14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26" h="1422">
                <a:moveTo>
                  <a:pt x="0" y="1413"/>
                </a:moveTo>
                <a:lnTo>
                  <a:pt x="7" y="1359"/>
                </a:lnTo>
                <a:cubicBezTo>
                  <a:pt x="7" y="1357"/>
                  <a:pt x="8" y="1354"/>
                  <a:pt x="8" y="1352"/>
                </a:cubicBezTo>
                <a:lnTo>
                  <a:pt x="27" y="1299"/>
                </a:lnTo>
                <a:cubicBezTo>
                  <a:pt x="28" y="1297"/>
                  <a:pt x="29" y="1295"/>
                  <a:pt x="30" y="1293"/>
                </a:cubicBezTo>
                <a:lnTo>
                  <a:pt x="63" y="1239"/>
                </a:lnTo>
                <a:cubicBezTo>
                  <a:pt x="64" y="1237"/>
                  <a:pt x="65" y="1236"/>
                  <a:pt x="66" y="1235"/>
                </a:cubicBezTo>
                <a:lnTo>
                  <a:pt x="110" y="1182"/>
                </a:lnTo>
                <a:lnTo>
                  <a:pt x="169" y="1126"/>
                </a:lnTo>
                <a:lnTo>
                  <a:pt x="240" y="1071"/>
                </a:lnTo>
                <a:lnTo>
                  <a:pt x="321" y="1018"/>
                </a:lnTo>
                <a:lnTo>
                  <a:pt x="412" y="966"/>
                </a:lnTo>
                <a:lnTo>
                  <a:pt x="512" y="915"/>
                </a:lnTo>
                <a:lnTo>
                  <a:pt x="623" y="865"/>
                </a:lnTo>
                <a:lnTo>
                  <a:pt x="742" y="817"/>
                </a:lnTo>
                <a:lnTo>
                  <a:pt x="870" y="770"/>
                </a:lnTo>
                <a:lnTo>
                  <a:pt x="1005" y="724"/>
                </a:lnTo>
                <a:lnTo>
                  <a:pt x="1149" y="680"/>
                </a:lnTo>
                <a:lnTo>
                  <a:pt x="1301" y="637"/>
                </a:lnTo>
                <a:lnTo>
                  <a:pt x="1460" y="596"/>
                </a:lnTo>
                <a:lnTo>
                  <a:pt x="1625" y="555"/>
                </a:lnTo>
                <a:lnTo>
                  <a:pt x="1797" y="518"/>
                </a:lnTo>
                <a:lnTo>
                  <a:pt x="2157" y="448"/>
                </a:lnTo>
                <a:lnTo>
                  <a:pt x="2538" y="387"/>
                </a:lnTo>
                <a:lnTo>
                  <a:pt x="2935" y="335"/>
                </a:lnTo>
                <a:lnTo>
                  <a:pt x="3346" y="293"/>
                </a:lnTo>
                <a:lnTo>
                  <a:pt x="3766" y="262"/>
                </a:lnTo>
                <a:lnTo>
                  <a:pt x="4194" y="242"/>
                </a:lnTo>
                <a:lnTo>
                  <a:pt x="4558" y="237"/>
                </a:lnTo>
                <a:lnTo>
                  <a:pt x="4559" y="305"/>
                </a:lnTo>
                <a:lnTo>
                  <a:pt x="4197" y="310"/>
                </a:lnTo>
                <a:lnTo>
                  <a:pt x="3771" y="329"/>
                </a:lnTo>
                <a:lnTo>
                  <a:pt x="3353" y="360"/>
                </a:lnTo>
                <a:lnTo>
                  <a:pt x="2944" y="402"/>
                </a:lnTo>
                <a:lnTo>
                  <a:pt x="2549" y="454"/>
                </a:lnTo>
                <a:lnTo>
                  <a:pt x="2170" y="515"/>
                </a:lnTo>
                <a:lnTo>
                  <a:pt x="1812" y="585"/>
                </a:lnTo>
                <a:lnTo>
                  <a:pt x="1641" y="622"/>
                </a:lnTo>
                <a:lnTo>
                  <a:pt x="1477" y="661"/>
                </a:lnTo>
                <a:lnTo>
                  <a:pt x="1320" y="702"/>
                </a:lnTo>
                <a:lnTo>
                  <a:pt x="1169" y="745"/>
                </a:lnTo>
                <a:lnTo>
                  <a:pt x="1027" y="789"/>
                </a:lnTo>
                <a:lnTo>
                  <a:pt x="893" y="834"/>
                </a:lnTo>
                <a:lnTo>
                  <a:pt x="767" y="880"/>
                </a:lnTo>
                <a:lnTo>
                  <a:pt x="650" y="928"/>
                </a:lnTo>
                <a:lnTo>
                  <a:pt x="543" y="976"/>
                </a:lnTo>
                <a:lnTo>
                  <a:pt x="445" y="1025"/>
                </a:lnTo>
                <a:lnTo>
                  <a:pt x="358" y="1075"/>
                </a:lnTo>
                <a:lnTo>
                  <a:pt x="281" y="1125"/>
                </a:lnTo>
                <a:lnTo>
                  <a:pt x="216" y="1175"/>
                </a:lnTo>
                <a:lnTo>
                  <a:pt x="163" y="1225"/>
                </a:lnTo>
                <a:lnTo>
                  <a:pt x="119" y="1278"/>
                </a:lnTo>
                <a:lnTo>
                  <a:pt x="121" y="1274"/>
                </a:lnTo>
                <a:lnTo>
                  <a:pt x="88" y="1328"/>
                </a:lnTo>
                <a:lnTo>
                  <a:pt x="91" y="1322"/>
                </a:lnTo>
                <a:lnTo>
                  <a:pt x="72" y="1375"/>
                </a:lnTo>
                <a:lnTo>
                  <a:pt x="74" y="1368"/>
                </a:lnTo>
                <a:lnTo>
                  <a:pt x="67" y="1422"/>
                </a:lnTo>
                <a:lnTo>
                  <a:pt x="0" y="1413"/>
                </a:lnTo>
                <a:close/>
                <a:moveTo>
                  <a:pt x="4163" y="9"/>
                </a:moveTo>
                <a:lnTo>
                  <a:pt x="4626" y="269"/>
                </a:lnTo>
                <a:lnTo>
                  <a:pt x="4171" y="544"/>
                </a:lnTo>
                <a:cubicBezTo>
                  <a:pt x="4155" y="554"/>
                  <a:pt x="4134" y="549"/>
                  <a:pt x="4125" y="533"/>
                </a:cubicBezTo>
                <a:cubicBezTo>
                  <a:pt x="4115" y="517"/>
                  <a:pt x="4120" y="496"/>
                  <a:pt x="4136" y="486"/>
                </a:cubicBezTo>
                <a:lnTo>
                  <a:pt x="4541" y="241"/>
                </a:lnTo>
                <a:lnTo>
                  <a:pt x="4541" y="300"/>
                </a:lnTo>
                <a:lnTo>
                  <a:pt x="4129" y="69"/>
                </a:lnTo>
                <a:cubicBezTo>
                  <a:pt x="4113" y="60"/>
                  <a:pt x="4107" y="39"/>
                  <a:pt x="4116" y="22"/>
                </a:cubicBezTo>
                <a:cubicBezTo>
                  <a:pt x="4126" y="6"/>
                  <a:pt x="4146" y="0"/>
                  <a:pt x="4163" y="9"/>
                </a:cubicBezTo>
                <a:close/>
              </a:path>
            </a:pathLst>
          </a:custGeom>
          <a:solidFill>
            <a:srgbClr val="598F35"/>
          </a:solidFill>
          <a:ln w="0">
            <a:solidFill>
              <a:srgbClr val="598F35"/>
            </a:solidFill>
            <a:round/>
            <a:headEnd/>
            <a:tailEnd/>
          </a:ln>
        </p:spPr>
        <p:txBody>
          <a:bodyPr/>
          <a:lstStyle/>
          <a:p>
            <a:endParaRPr lang="es-MX"/>
          </a:p>
        </p:txBody>
      </p:sp>
      <p:sp>
        <p:nvSpPr>
          <p:cNvPr id="6192" name="Freeform 60"/>
          <p:cNvSpPr>
            <a:spLocks noEditPoints="1"/>
          </p:cNvSpPr>
          <p:nvPr/>
        </p:nvSpPr>
        <p:spPr bwMode="auto">
          <a:xfrm>
            <a:off x="3488309" y="1580762"/>
            <a:ext cx="4432300" cy="1749425"/>
          </a:xfrm>
          <a:custGeom>
            <a:avLst/>
            <a:gdLst>
              <a:gd name="T0" fmla="*/ 22126 w 14423"/>
              <a:gd name="T1" fmla="*/ 184168 h 5177"/>
              <a:gd name="T2" fmla="*/ 12292 w 14423"/>
              <a:gd name="T3" fmla="*/ 207484 h 5177"/>
              <a:gd name="T4" fmla="*/ 96187 w 14423"/>
              <a:gd name="T5" fmla="*/ 154769 h 5177"/>
              <a:gd name="T6" fmla="*/ 151195 w 14423"/>
              <a:gd name="T7" fmla="*/ 140576 h 5177"/>
              <a:gd name="T8" fmla="*/ 217574 w 14423"/>
              <a:gd name="T9" fmla="*/ 127059 h 5177"/>
              <a:gd name="T10" fmla="*/ 294401 w 14423"/>
              <a:gd name="T11" fmla="*/ 113542 h 5177"/>
              <a:gd name="T12" fmla="*/ 392125 w 14423"/>
              <a:gd name="T13" fmla="*/ 99349 h 5177"/>
              <a:gd name="T14" fmla="*/ 465879 w 14423"/>
              <a:gd name="T15" fmla="*/ 101377 h 5177"/>
              <a:gd name="T16" fmla="*/ 497224 w 14423"/>
              <a:gd name="T17" fmla="*/ 97322 h 5177"/>
              <a:gd name="T18" fmla="*/ 684375 w 14423"/>
              <a:gd name="T19" fmla="*/ 77722 h 5177"/>
              <a:gd name="T20" fmla="*/ 829424 w 14423"/>
              <a:gd name="T21" fmla="*/ 53392 h 5177"/>
              <a:gd name="T22" fmla="*/ 933601 w 14423"/>
              <a:gd name="T23" fmla="*/ 45282 h 5177"/>
              <a:gd name="T24" fmla="*/ 1048534 w 14423"/>
              <a:gd name="T25" fmla="*/ 37509 h 5177"/>
              <a:gd name="T26" fmla="*/ 1121059 w 14423"/>
              <a:gd name="T27" fmla="*/ 44268 h 5177"/>
              <a:gd name="T28" fmla="*/ 1267645 w 14423"/>
              <a:gd name="T29" fmla="*/ 24668 h 5177"/>
              <a:gd name="T30" fmla="*/ 1299605 w 14423"/>
              <a:gd name="T31" fmla="*/ 34468 h 5177"/>
              <a:gd name="T32" fmla="*/ 1445269 w 14423"/>
              <a:gd name="T33" fmla="*/ 16220 h 5177"/>
              <a:gd name="T34" fmla="*/ 1518408 w 14423"/>
              <a:gd name="T35" fmla="*/ 13517 h 5177"/>
              <a:gd name="T36" fmla="*/ 1701563 w 14423"/>
              <a:gd name="T37" fmla="*/ 7434 h 5177"/>
              <a:gd name="T38" fmla="*/ 1738133 w 14423"/>
              <a:gd name="T39" fmla="*/ 17910 h 5177"/>
              <a:gd name="T40" fmla="*/ 1926205 w 14423"/>
              <a:gd name="T41" fmla="*/ 14193 h 5177"/>
              <a:gd name="T42" fmla="*/ 2072484 w 14423"/>
              <a:gd name="T43" fmla="*/ 1014 h 5177"/>
              <a:gd name="T44" fmla="*/ 2176968 w 14423"/>
              <a:gd name="T45" fmla="*/ 338 h 5177"/>
              <a:gd name="T46" fmla="*/ 2291901 w 14423"/>
              <a:gd name="T47" fmla="*/ 12841 h 5177"/>
              <a:gd name="T48" fmla="*/ 2423429 w 14423"/>
              <a:gd name="T49" fmla="*/ 5407 h 5177"/>
              <a:gd name="T50" fmla="*/ 2469218 w 14423"/>
              <a:gd name="T51" fmla="*/ 19600 h 5177"/>
              <a:gd name="T52" fmla="*/ 2657905 w 14423"/>
              <a:gd name="T53" fmla="*/ 22641 h 5177"/>
              <a:gd name="T54" fmla="*/ 2729508 w 14423"/>
              <a:gd name="T55" fmla="*/ 41564 h 5177"/>
              <a:gd name="T56" fmla="*/ 2876094 w 14423"/>
              <a:gd name="T57" fmla="*/ 49337 h 5177"/>
              <a:gd name="T58" fmla="*/ 2905903 w 14423"/>
              <a:gd name="T59" fmla="*/ 65557 h 5177"/>
              <a:gd name="T60" fmla="*/ 3091517 w 14423"/>
              <a:gd name="T61" fmla="*/ 97660 h 5177"/>
              <a:gd name="T62" fmla="*/ 3124091 w 14423"/>
              <a:gd name="T63" fmla="*/ 92253 h 5177"/>
              <a:gd name="T64" fmla="*/ 3308783 w 14423"/>
              <a:gd name="T65" fmla="*/ 133817 h 5177"/>
              <a:gd name="T66" fmla="*/ 3410502 w 14423"/>
              <a:gd name="T67" fmla="*/ 160851 h 5177"/>
              <a:gd name="T68" fmla="*/ 3487943 w 14423"/>
              <a:gd name="T69" fmla="*/ 194643 h 5177"/>
              <a:gd name="T70" fmla="*/ 3551863 w 14423"/>
              <a:gd name="T71" fmla="*/ 202754 h 5177"/>
              <a:gd name="T72" fmla="*/ 3731331 w 14423"/>
              <a:gd name="T73" fmla="*/ 265607 h 5177"/>
              <a:gd name="T74" fmla="*/ 3829670 w 14423"/>
              <a:gd name="T75" fmla="*/ 305482 h 5177"/>
              <a:gd name="T76" fmla="*/ 3917867 w 14423"/>
              <a:gd name="T77" fmla="*/ 357522 h 5177"/>
              <a:gd name="T78" fmla="*/ 3964885 w 14423"/>
              <a:gd name="T79" fmla="*/ 367998 h 5177"/>
              <a:gd name="T80" fmla="*/ 4111471 w 14423"/>
              <a:gd name="T81" fmla="*/ 450451 h 5177"/>
              <a:gd name="T82" fmla="*/ 4194444 w 14423"/>
              <a:gd name="T83" fmla="*/ 506884 h 5177"/>
              <a:gd name="T84" fmla="*/ 4247608 w 14423"/>
              <a:gd name="T85" fmla="*/ 563317 h 5177"/>
              <a:gd name="T86" fmla="*/ 4296163 w 14423"/>
              <a:gd name="T87" fmla="*/ 608598 h 5177"/>
              <a:gd name="T88" fmla="*/ 4346254 w 14423"/>
              <a:gd name="T89" fmla="*/ 666045 h 5177"/>
              <a:gd name="T90" fmla="*/ 4384360 w 14423"/>
              <a:gd name="T91" fmla="*/ 724506 h 5177"/>
              <a:gd name="T92" fmla="*/ 4414783 w 14423"/>
              <a:gd name="T93" fmla="*/ 802566 h 5177"/>
              <a:gd name="T94" fmla="*/ 4421237 w 14423"/>
              <a:gd name="T95" fmla="*/ 846496 h 5177"/>
              <a:gd name="T96" fmla="*/ 4428612 w 14423"/>
              <a:gd name="T97" fmla="*/ 1007347 h 5177"/>
              <a:gd name="T98" fmla="*/ 4419700 w 14423"/>
              <a:gd name="T99" fmla="*/ 1133730 h 5177"/>
              <a:gd name="T100" fmla="*/ 4405872 w 14423"/>
              <a:gd name="T101" fmla="*/ 1174281 h 5177"/>
              <a:gd name="T102" fmla="*/ 4407715 w 14423"/>
              <a:gd name="T103" fmla="*/ 1248286 h 5177"/>
              <a:gd name="T104" fmla="*/ 4380058 w 14423"/>
              <a:gd name="T105" fmla="*/ 1419275 h 5177"/>
              <a:gd name="T106" fmla="*/ 4359468 w 14423"/>
              <a:gd name="T107" fmla="*/ 1507810 h 5177"/>
              <a:gd name="T108" fmla="*/ 4328737 w 14423"/>
              <a:gd name="T109" fmla="*/ 1606484 h 5177"/>
              <a:gd name="T110" fmla="*/ 4295548 w 14423"/>
              <a:gd name="T111" fmla="*/ 1676772 h 5177"/>
              <a:gd name="T112" fmla="*/ 4268812 w 14423"/>
              <a:gd name="T113" fmla="*/ 1709212 h 5177"/>
              <a:gd name="T114" fmla="*/ 4262052 w 14423"/>
              <a:gd name="T115" fmla="*/ 1700426 h 5177"/>
              <a:gd name="T116" fmla="*/ 4250988 w 14423"/>
              <a:gd name="T117" fmla="*/ 1708536 h 5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23"/>
              <a:gd name="T178" fmla="*/ 0 h 5177"/>
              <a:gd name="T179" fmla="*/ 14423 w 14423"/>
              <a:gd name="T180" fmla="*/ 5177 h 5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23" h="5177">
                <a:moveTo>
                  <a:pt x="0" y="628"/>
                </a:moveTo>
                <a:lnTo>
                  <a:pt x="3" y="614"/>
                </a:lnTo>
                <a:cubicBezTo>
                  <a:pt x="3" y="612"/>
                  <a:pt x="4" y="610"/>
                  <a:pt x="5" y="608"/>
                </a:cubicBezTo>
                <a:lnTo>
                  <a:pt x="13" y="594"/>
                </a:lnTo>
                <a:cubicBezTo>
                  <a:pt x="13" y="593"/>
                  <a:pt x="14" y="592"/>
                  <a:pt x="15" y="591"/>
                </a:cubicBezTo>
                <a:lnTo>
                  <a:pt x="28" y="577"/>
                </a:lnTo>
                <a:cubicBezTo>
                  <a:pt x="28" y="576"/>
                  <a:pt x="29" y="575"/>
                  <a:pt x="30" y="575"/>
                </a:cubicBezTo>
                <a:lnTo>
                  <a:pt x="48" y="560"/>
                </a:lnTo>
                <a:lnTo>
                  <a:pt x="72" y="545"/>
                </a:lnTo>
                <a:lnTo>
                  <a:pt x="101" y="530"/>
                </a:lnTo>
                <a:lnTo>
                  <a:pt x="106" y="528"/>
                </a:lnTo>
                <a:lnTo>
                  <a:pt x="120" y="559"/>
                </a:lnTo>
                <a:lnTo>
                  <a:pt x="117" y="560"/>
                </a:lnTo>
                <a:lnTo>
                  <a:pt x="90" y="574"/>
                </a:lnTo>
                <a:lnTo>
                  <a:pt x="69" y="587"/>
                </a:lnTo>
                <a:lnTo>
                  <a:pt x="51" y="601"/>
                </a:lnTo>
                <a:lnTo>
                  <a:pt x="53" y="599"/>
                </a:lnTo>
                <a:lnTo>
                  <a:pt x="40" y="614"/>
                </a:lnTo>
                <a:lnTo>
                  <a:pt x="42" y="611"/>
                </a:lnTo>
                <a:lnTo>
                  <a:pt x="34" y="625"/>
                </a:lnTo>
                <a:lnTo>
                  <a:pt x="36" y="619"/>
                </a:lnTo>
                <a:lnTo>
                  <a:pt x="34" y="634"/>
                </a:lnTo>
                <a:lnTo>
                  <a:pt x="0" y="628"/>
                </a:lnTo>
                <a:close/>
                <a:moveTo>
                  <a:pt x="203" y="490"/>
                </a:moveTo>
                <a:lnTo>
                  <a:pt x="215" y="486"/>
                </a:lnTo>
                <a:lnTo>
                  <a:pt x="262" y="472"/>
                </a:lnTo>
                <a:lnTo>
                  <a:pt x="313" y="458"/>
                </a:lnTo>
                <a:lnTo>
                  <a:pt x="335" y="452"/>
                </a:lnTo>
                <a:lnTo>
                  <a:pt x="343" y="485"/>
                </a:lnTo>
                <a:lnTo>
                  <a:pt x="322" y="491"/>
                </a:lnTo>
                <a:lnTo>
                  <a:pt x="272" y="505"/>
                </a:lnTo>
                <a:lnTo>
                  <a:pt x="226" y="519"/>
                </a:lnTo>
                <a:lnTo>
                  <a:pt x="214" y="523"/>
                </a:lnTo>
                <a:lnTo>
                  <a:pt x="203" y="490"/>
                </a:lnTo>
                <a:close/>
                <a:moveTo>
                  <a:pt x="435" y="429"/>
                </a:moveTo>
                <a:lnTo>
                  <a:pt x="492" y="416"/>
                </a:lnTo>
                <a:lnTo>
                  <a:pt x="560" y="403"/>
                </a:lnTo>
                <a:lnTo>
                  <a:pt x="569" y="401"/>
                </a:lnTo>
                <a:lnTo>
                  <a:pt x="575" y="435"/>
                </a:lnTo>
                <a:lnTo>
                  <a:pt x="567" y="436"/>
                </a:lnTo>
                <a:lnTo>
                  <a:pt x="500" y="450"/>
                </a:lnTo>
                <a:lnTo>
                  <a:pt x="442" y="462"/>
                </a:lnTo>
                <a:lnTo>
                  <a:pt x="435" y="429"/>
                </a:lnTo>
                <a:close/>
                <a:moveTo>
                  <a:pt x="669" y="383"/>
                </a:moveTo>
                <a:lnTo>
                  <a:pt x="708" y="376"/>
                </a:lnTo>
                <a:lnTo>
                  <a:pt x="788" y="363"/>
                </a:lnTo>
                <a:lnTo>
                  <a:pt x="804" y="360"/>
                </a:lnTo>
                <a:lnTo>
                  <a:pt x="809" y="394"/>
                </a:lnTo>
                <a:lnTo>
                  <a:pt x="793" y="396"/>
                </a:lnTo>
                <a:lnTo>
                  <a:pt x="714" y="409"/>
                </a:lnTo>
                <a:lnTo>
                  <a:pt x="675" y="416"/>
                </a:lnTo>
                <a:lnTo>
                  <a:pt x="669" y="383"/>
                </a:lnTo>
                <a:close/>
                <a:moveTo>
                  <a:pt x="905" y="344"/>
                </a:moveTo>
                <a:lnTo>
                  <a:pt x="958" y="336"/>
                </a:lnTo>
                <a:lnTo>
                  <a:pt x="1039" y="325"/>
                </a:lnTo>
                <a:lnTo>
                  <a:pt x="1044" y="358"/>
                </a:lnTo>
                <a:lnTo>
                  <a:pt x="963" y="370"/>
                </a:lnTo>
                <a:lnTo>
                  <a:pt x="910" y="378"/>
                </a:lnTo>
                <a:lnTo>
                  <a:pt x="905" y="344"/>
                </a:lnTo>
                <a:close/>
                <a:moveTo>
                  <a:pt x="1141" y="311"/>
                </a:moveTo>
                <a:lnTo>
                  <a:pt x="1144" y="311"/>
                </a:lnTo>
                <a:lnTo>
                  <a:pt x="1242" y="298"/>
                </a:lnTo>
                <a:lnTo>
                  <a:pt x="1276" y="294"/>
                </a:lnTo>
                <a:lnTo>
                  <a:pt x="1280" y="328"/>
                </a:lnTo>
                <a:lnTo>
                  <a:pt x="1246" y="332"/>
                </a:lnTo>
                <a:lnTo>
                  <a:pt x="1148" y="344"/>
                </a:lnTo>
                <a:lnTo>
                  <a:pt x="1145" y="345"/>
                </a:lnTo>
                <a:lnTo>
                  <a:pt x="1141" y="311"/>
                </a:lnTo>
                <a:close/>
                <a:moveTo>
                  <a:pt x="1377" y="281"/>
                </a:moveTo>
                <a:lnTo>
                  <a:pt x="1447" y="273"/>
                </a:lnTo>
                <a:lnTo>
                  <a:pt x="1512" y="266"/>
                </a:lnTo>
                <a:lnTo>
                  <a:pt x="1516" y="300"/>
                </a:lnTo>
                <a:lnTo>
                  <a:pt x="1451" y="307"/>
                </a:lnTo>
                <a:lnTo>
                  <a:pt x="1381" y="315"/>
                </a:lnTo>
                <a:lnTo>
                  <a:pt x="1377" y="281"/>
                </a:lnTo>
                <a:close/>
                <a:moveTo>
                  <a:pt x="1614" y="255"/>
                </a:moveTo>
                <a:lnTo>
                  <a:pt x="1666" y="249"/>
                </a:lnTo>
                <a:lnTo>
                  <a:pt x="1749" y="241"/>
                </a:lnTo>
                <a:lnTo>
                  <a:pt x="1753" y="274"/>
                </a:lnTo>
                <a:lnTo>
                  <a:pt x="1669" y="283"/>
                </a:lnTo>
                <a:lnTo>
                  <a:pt x="1618" y="288"/>
                </a:lnTo>
                <a:lnTo>
                  <a:pt x="1614" y="255"/>
                </a:lnTo>
                <a:close/>
                <a:moveTo>
                  <a:pt x="1851" y="231"/>
                </a:moveTo>
                <a:lnTo>
                  <a:pt x="1986" y="217"/>
                </a:lnTo>
                <a:lnTo>
                  <a:pt x="1990" y="251"/>
                </a:lnTo>
                <a:lnTo>
                  <a:pt x="1854" y="264"/>
                </a:lnTo>
                <a:lnTo>
                  <a:pt x="1851" y="231"/>
                </a:lnTo>
                <a:close/>
                <a:moveTo>
                  <a:pt x="2088" y="208"/>
                </a:moveTo>
                <a:lnTo>
                  <a:pt x="2224" y="196"/>
                </a:lnTo>
                <a:lnTo>
                  <a:pt x="2227" y="230"/>
                </a:lnTo>
                <a:lnTo>
                  <a:pt x="2091" y="242"/>
                </a:lnTo>
                <a:lnTo>
                  <a:pt x="2088" y="208"/>
                </a:lnTo>
                <a:close/>
                <a:moveTo>
                  <a:pt x="2326" y="187"/>
                </a:moveTo>
                <a:lnTo>
                  <a:pt x="2461" y="176"/>
                </a:lnTo>
                <a:lnTo>
                  <a:pt x="2464" y="210"/>
                </a:lnTo>
                <a:lnTo>
                  <a:pt x="2328" y="221"/>
                </a:lnTo>
                <a:lnTo>
                  <a:pt x="2326" y="187"/>
                </a:lnTo>
                <a:close/>
                <a:moveTo>
                  <a:pt x="2563" y="168"/>
                </a:moveTo>
                <a:lnTo>
                  <a:pt x="2699" y="158"/>
                </a:lnTo>
                <a:lnTo>
                  <a:pt x="2701" y="192"/>
                </a:lnTo>
                <a:lnTo>
                  <a:pt x="2566" y="202"/>
                </a:lnTo>
                <a:lnTo>
                  <a:pt x="2563" y="168"/>
                </a:lnTo>
                <a:close/>
                <a:moveTo>
                  <a:pt x="2800" y="151"/>
                </a:moveTo>
                <a:lnTo>
                  <a:pt x="2936" y="141"/>
                </a:lnTo>
                <a:lnTo>
                  <a:pt x="2939" y="175"/>
                </a:lnTo>
                <a:lnTo>
                  <a:pt x="2803" y="185"/>
                </a:lnTo>
                <a:lnTo>
                  <a:pt x="2800" y="151"/>
                </a:lnTo>
                <a:close/>
                <a:moveTo>
                  <a:pt x="3038" y="134"/>
                </a:moveTo>
                <a:lnTo>
                  <a:pt x="3067" y="132"/>
                </a:lnTo>
                <a:lnTo>
                  <a:pt x="3174" y="125"/>
                </a:lnTo>
                <a:lnTo>
                  <a:pt x="3176" y="159"/>
                </a:lnTo>
                <a:lnTo>
                  <a:pt x="3069" y="166"/>
                </a:lnTo>
                <a:lnTo>
                  <a:pt x="3040" y="168"/>
                </a:lnTo>
                <a:lnTo>
                  <a:pt x="3038" y="134"/>
                </a:lnTo>
                <a:close/>
                <a:moveTo>
                  <a:pt x="3276" y="119"/>
                </a:moveTo>
                <a:lnTo>
                  <a:pt x="3353" y="114"/>
                </a:lnTo>
                <a:lnTo>
                  <a:pt x="3412" y="111"/>
                </a:lnTo>
                <a:lnTo>
                  <a:pt x="3414" y="145"/>
                </a:lnTo>
                <a:lnTo>
                  <a:pt x="3355" y="148"/>
                </a:lnTo>
                <a:lnTo>
                  <a:pt x="3278" y="153"/>
                </a:lnTo>
                <a:lnTo>
                  <a:pt x="3276" y="119"/>
                </a:lnTo>
                <a:close/>
                <a:moveTo>
                  <a:pt x="3514" y="105"/>
                </a:moveTo>
                <a:lnTo>
                  <a:pt x="3646" y="97"/>
                </a:lnTo>
                <a:lnTo>
                  <a:pt x="3650" y="97"/>
                </a:lnTo>
                <a:lnTo>
                  <a:pt x="3651" y="131"/>
                </a:lnTo>
                <a:lnTo>
                  <a:pt x="3648" y="131"/>
                </a:lnTo>
                <a:lnTo>
                  <a:pt x="3516" y="139"/>
                </a:lnTo>
                <a:lnTo>
                  <a:pt x="3514" y="105"/>
                </a:lnTo>
                <a:close/>
                <a:moveTo>
                  <a:pt x="3751" y="92"/>
                </a:moveTo>
                <a:lnTo>
                  <a:pt x="3887" y="85"/>
                </a:lnTo>
                <a:lnTo>
                  <a:pt x="3889" y="119"/>
                </a:lnTo>
                <a:lnTo>
                  <a:pt x="3753" y="126"/>
                </a:lnTo>
                <a:lnTo>
                  <a:pt x="3751" y="92"/>
                </a:lnTo>
                <a:close/>
                <a:moveTo>
                  <a:pt x="3989" y="80"/>
                </a:moveTo>
                <a:lnTo>
                  <a:pt x="4125" y="73"/>
                </a:lnTo>
                <a:lnTo>
                  <a:pt x="4127" y="107"/>
                </a:lnTo>
                <a:lnTo>
                  <a:pt x="3991" y="113"/>
                </a:lnTo>
                <a:lnTo>
                  <a:pt x="3989" y="80"/>
                </a:lnTo>
                <a:close/>
                <a:moveTo>
                  <a:pt x="4227" y="68"/>
                </a:moveTo>
                <a:lnTo>
                  <a:pt x="4255" y="67"/>
                </a:lnTo>
                <a:lnTo>
                  <a:pt x="4363" y="62"/>
                </a:lnTo>
                <a:lnTo>
                  <a:pt x="4365" y="96"/>
                </a:lnTo>
                <a:lnTo>
                  <a:pt x="4256" y="101"/>
                </a:lnTo>
                <a:lnTo>
                  <a:pt x="4229" y="102"/>
                </a:lnTo>
                <a:lnTo>
                  <a:pt x="4227" y="68"/>
                </a:lnTo>
                <a:close/>
                <a:moveTo>
                  <a:pt x="4465" y="58"/>
                </a:moveTo>
                <a:lnTo>
                  <a:pt x="4568" y="53"/>
                </a:lnTo>
                <a:lnTo>
                  <a:pt x="4601" y="52"/>
                </a:lnTo>
                <a:lnTo>
                  <a:pt x="4602" y="86"/>
                </a:lnTo>
                <a:lnTo>
                  <a:pt x="4570" y="87"/>
                </a:lnTo>
                <a:lnTo>
                  <a:pt x="4467" y="92"/>
                </a:lnTo>
                <a:lnTo>
                  <a:pt x="4465" y="58"/>
                </a:lnTo>
                <a:close/>
                <a:moveTo>
                  <a:pt x="4703" y="48"/>
                </a:moveTo>
                <a:lnTo>
                  <a:pt x="4839" y="43"/>
                </a:lnTo>
                <a:lnTo>
                  <a:pt x="4840" y="77"/>
                </a:lnTo>
                <a:lnTo>
                  <a:pt x="4704" y="82"/>
                </a:lnTo>
                <a:lnTo>
                  <a:pt x="4703" y="48"/>
                </a:lnTo>
                <a:close/>
                <a:moveTo>
                  <a:pt x="4941" y="40"/>
                </a:moveTo>
                <a:lnTo>
                  <a:pt x="5077" y="35"/>
                </a:lnTo>
                <a:lnTo>
                  <a:pt x="5078" y="69"/>
                </a:lnTo>
                <a:lnTo>
                  <a:pt x="4942" y="74"/>
                </a:lnTo>
                <a:lnTo>
                  <a:pt x="4941" y="40"/>
                </a:lnTo>
                <a:close/>
                <a:moveTo>
                  <a:pt x="5179" y="32"/>
                </a:moveTo>
                <a:lnTo>
                  <a:pt x="5210" y="31"/>
                </a:lnTo>
                <a:lnTo>
                  <a:pt x="5315" y="28"/>
                </a:lnTo>
                <a:lnTo>
                  <a:pt x="5316" y="62"/>
                </a:lnTo>
                <a:lnTo>
                  <a:pt x="5212" y="65"/>
                </a:lnTo>
                <a:lnTo>
                  <a:pt x="5180" y="66"/>
                </a:lnTo>
                <a:lnTo>
                  <a:pt x="5179" y="32"/>
                </a:lnTo>
                <a:close/>
                <a:moveTo>
                  <a:pt x="5417" y="25"/>
                </a:moveTo>
                <a:lnTo>
                  <a:pt x="5537" y="22"/>
                </a:lnTo>
                <a:lnTo>
                  <a:pt x="5553" y="22"/>
                </a:lnTo>
                <a:lnTo>
                  <a:pt x="5554" y="56"/>
                </a:lnTo>
                <a:lnTo>
                  <a:pt x="5538" y="56"/>
                </a:lnTo>
                <a:lnTo>
                  <a:pt x="5418" y="59"/>
                </a:lnTo>
                <a:lnTo>
                  <a:pt x="5417" y="25"/>
                </a:lnTo>
                <a:close/>
                <a:moveTo>
                  <a:pt x="5655" y="19"/>
                </a:moveTo>
                <a:lnTo>
                  <a:pt x="5791" y="16"/>
                </a:lnTo>
                <a:lnTo>
                  <a:pt x="5792" y="50"/>
                </a:lnTo>
                <a:lnTo>
                  <a:pt x="5656" y="53"/>
                </a:lnTo>
                <a:lnTo>
                  <a:pt x="5655" y="19"/>
                </a:lnTo>
                <a:close/>
                <a:moveTo>
                  <a:pt x="5894" y="14"/>
                </a:moveTo>
                <a:lnTo>
                  <a:pt x="6030" y="12"/>
                </a:lnTo>
                <a:lnTo>
                  <a:pt x="6030" y="46"/>
                </a:lnTo>
                <a:lnTo>
                  <a:pt x="5894" y="48"/>
                </a:lnTo>
                <a:lnTo>
                  <a:pt x="5894" y="14"/>
                </a:lnTo>
                <a:close/>
                <a:moveTo>
                  <a:pt x="6132" y="10"/>
                </a:moveTo>
                <a:lnTo>
                  <a:pt x="6268" y="8"/>
                </a:lnTo>
                <a:lnTo>
                  <a:pt x="6268" y="42"/>
                </a:lnTo>
                <a:lnTo>
                  <a:pt x="6132" y="44"/>
                </a:lnTo>
                <a:lnTo>
                  <a:pt x="6132" y="10"/>
                </a:lnTo>
                <a:close/>
                <a:moveTo>
                  <a:pt x="6370" y="6"/>
                </a:moveTo>
                <a:lnTo>
                  <a:pt x="6506" y="4"/>
                </a:lnTo>
                <a:lnTo>
                  <a:pt x="6506" y="38"/>
                </a:lnTo>
                <a:lnTo>
                  <a:pt x="6370" y="40"/>
                </a:lnTo>
                <a:lnTo>
                  <a:pt x="6370" y="6"/>
                </a:lnTo>
                <a:close/>
                <a:moveTo>
                  <a:pt x="6608" y="4"/>
                </a:moveTo>
                <a:lnTo>
                  <a:pt x="6744" y="3"/>
                </a:lnTo>
                <a:lnTo>
                  <a:pt x="6744" y="37"/>
                </a:lnTo>
                <a:lnTo>
                  <a:pt x="6608" y="38"/>
                </a:lnTo>
                <a:lnTo>
                  <a:pt x="6608" y="4"/>
                </a:lnTo>
                <a:close/>
                <a:moveTo>
                  <a:pt x="6846" y="2"/>
                </a:moveTo>
                <a:lnTo>
                  <a:pt x="6982" y="1"/>
                </a:lnTo>
                <a:lnTo>
                  <a:pt x="6982" y="35"/>
                </a:lnTo>
                <a:lnTo>
                  <a:pt x="6846" y="36"/>
                </a:lnTo>
                <a:lnTo>
                  <a:pt x="6846" y="2"/>
                </a:lnTo>
                <a:close/>
                <a:moveTo>
                  <a:pt x="7084" y="1"/>
                </a:moveTo>
                <a:lnTo>
                  <a:pt x="7209" y="0"/>
                </a:lnTo>
                <a:lnTo>
                  <a:pt x="7221" y="0"/>
                </a:lnTo>
                <a:lnTo>
                  <a:pt x="7220" y="34"/>
                </a:lnTo>
                <a:lnTo>
                  <a:pt x="7210" y="34"/>
                </a:lnTo>
                <a:lnTo>
                  <a:pt x="7084" y="35"/>
                </a:lnTo>
                <a:lnTo>
                  <a:pt x="7084" y="1"/>
                </a:lnTo>
                <a:close/>
                <a:moveTo>
                  <a:pt x="7323" y="2"/>
                </a:moveTo>
                <a:lnTo>
                  <a:pt x="7459" y="4"/>
                </a:lnTo>
                <a:lnTo>
                  <a:pt x="7458" y="38"/>
                </a:lnTo>
                <a:lnTo>
                  <a:pt x="7322" y="36"/>
                </a:lnTo>
                <a:lnTo>
                  <a:pt x="7323" y="2"/>
                </a:lnTo>
                <a:close/>
                <a:moveTo>
                  <a:pt x="7561" y="5"/>
                </a:moveTo>
                <a:lnTo>
                  <a:pt x="7697" y="10"/>
                </a:lnTo>
                <a:lnTo>
                  <a:pt x="7696" y="44"/>
                </a:lnTo>
                <a:lnTo>
                  <a:pt x="7560" y="39"/>
                </a:lnTo>
                <a:lnTo>
                  <a:pt x="7561" y="5"/>
                </a:lnTo>
                <a:close/>
                <a:moveTo>
                  <a:pt x="7799" y="13"/>
                </a:moveTo>
                <a:lnTo>
                  <a:pt x="7886" y="16"/>
                </a:lnTo>
                <a:lnTo>
                  <a:pt x="7935" y="19"/>
                </a:lnTo>
                <a:lnTo>
                  <a:pt x="7933" y="53"/>
                </a:lnTo>
                <a:lnTo>
                  <a:pt x="7884" y="50"/>
                </a:lnTo>
                <a:lnTo>
                  <a:pt x="7798" y="47"/>
                </a:lnTo>
                <a:lnTo>
                  <a:pt x="7799" y="13"/>
                </a:lnTo>
                <a:close/>
                <a:moveTo>
                  <a:pt x="8037" y="24"/>
                </a:moveTo>
                <a:lnTo>
                  <a:pt x="8173" y="31"/>
                </a:lnTo>
                <a:lnTo>
                  <a:pt x="8171" y="65"/>
                </a:lnTo>
                <a:lnTo>
                  <a:pt x="8035" y="58"/>
                </a:lnTo>
                <a:lnTo>
                  <a:pt x="8037" y="24"/>
                </a:lnTo>
                <a:close/>
                <a:moveTo>
                  <a:pt x="8275" y="38"/>
                </a:moveTo>
                <a:lnTo>
                  <a:pt x="8411" y="48"/>
                </a:lnTo>
                <a:lnTo>
                  <a:pt x="8408" y="82"/>
                </a:lnTo>
                <a:lnTo>
                  <a:pt x="8273" y="72"/>
                </a:lnTo>
                <a:lnTo>
                  <a:pt x="8275" y="38"/>
                </a:lnTo>
                <a:close/>
                <a:moveTo>
                  <a:pt x="8513" y="55"/>
                </a:moveTo>
                <a:lnTo>
                  <a:pt x="8555" y="58"/>
                </a:lnTo>
                <a:lnTo>
                  <a:pt x="8649" y="67"/>
                </a:lnTo>
                <a:lnTo>
                  <a:pt x="8645" y="101"/>
                </a:lnTo>
                <a:lnTo>
                  <a:pt x="8552" y="92"/>
                </a:lnTo>
                <a:lnTo>
                  <a:pt x="8510" y="89"/>
                </a:lnTo>
                <a:lnTo>
                  <a:pt x="8513" y="55"/>
                </a:lnTo>
                <a:close/>
                <a:moveTo>
                  <a:pt x="8750" y="77"/>
                </a:moveTo>
                <a:lnTo>
                  <a:pt x="8886" y="90"/>
                </a:lnTo>
                <a:lnTo>
                  <a:pt x="8882" y="123"/>
                </a:lnTo>
                <a:lnTo>
                  <a:pt x="8747" y="111"/>
                </a:lnTo>
                <a:lnTo>
                  <a:pt x="8750" y="77"/>
                </a:lnTo>
                <a:close/>
                <a:moveTo>
                  <a:pt x="8987" y="101"/>
                </a:moveTo>
                <a:lnTo>
                  <a:pt x="9123" y="116"/>
                </a:lnTo>
                <a:lnTo>
                  <a:pt x="9119" y="150"/>
                </a:lnTo>
                <a:lnTo>
                  <a:pt x="8984" y="135"/>
                </a:lnTo>
                <a:lnTo>
                  <a:pt x="8987" y="101"/>
                </a:lnTo>
                <a:close/>
                <a:moveTo>
                  <a:pt x="9224" y="128"/>
                </a:moveTo>
                <a:lnTo>
                  <a:pt x="9359" y="146"/>
                </a:lnTo>
                <a:lnTo>
                  <a:pt x="9355" y="180"/>
                </a:lnTo>
                <a:lnTo>
                  <a:pt x="9220" y="162"/>
                </a:lnTo>
                <a:lnTo>
                  <a:pt x="9224" y="128"/>
                </a:lnTo>
                <a:close/>
                <a:moveTo>
                  <a:pt x="9460" y="160"/>
                </a:moveTo>
                <a:lnTo>
                  <a:pt x="9537" y="170"/>
                </a:lnTo>
                <a:lnTo>
                  <a:pt x="9595" y="179"/>
                </a:lnTo>
                <a:lnTo>
                  <a:pt x="9590" y="213"/>
                </a:lnTo>
                <a:lnTo>
                  <a:pt x="9532" y="204"/>
                </a:lnTo>
                <a:lnTo>
                  <a:pt x="9456" y="194"/>
                </a:lnTo>
                <a:lnTo>
                  <a:pt x="9460" y="160"/>
                </a:lnTo>
                <a:close/>
                <a:moveTo>
                  <a:pt x="9696" y="195"/>
                </a:moveTo>
                <a:lnTo>
                  <a:pt x="9831" y="215"/>
                </a:lnTo>
                <a:lnTo>
                  <a:pt x="9826" y="249"/>
                </a:lnTo>
                <a:lnTo>
                  <a:pt x="9691" y="228"/>
                </a:lnTo>
                <a:lnTo>
                  <a:pt x="9696" y="195"/>
                </a:lnTo>
                <a:close/>
                <a:moveTo>
                  <a:pt x="9932" y="232"/>
                </a:moveTo>
                <a:lnTo>
                  <a:pt x="10066" y="256"/>
                </a:lnTo>
                <a:lnTo>
                  <a:pt x="10060" y="289"/>
                </a:lnTo>
                <a:lnTo>
                  <a:pt x="9926" y="266"/>
                </a:lnTo>
                <a:lnTo>
                  <a:pt x="9932" y="232"/>
                </a:lnTo>
                <a:close/>
                <a:moveTo>
                  <a:pt x="10166" y="273"/>
                </a:moveTo>
                <a:lnTo>
                  <a:pt x="10170" y="274"/>
                </a:lnTo>
                <a:lnTo>
                  <a:pt x="10300" y="299"/>
                </a:lnTo>
                <a:lnTo>
                  <a:pt x="10294" y="333"/>
                </a:lnTo>
                <a:lnTo>
                  <a:pt x="10164" y="307"/>
                </a:lnTo>
                <a:lnTo>
                  <a:pt x="10160" y="307"/>
                </a:lnTo>
                <a:lnTo>
                  <a:pt x="10166" y="273"/>
                </a:lnTo>
                <a:close/>
                <a:moveTo>
                  <a:pt x="10400" y="319"/>
                </a:moveTo>
                <a:lnTo>
                  <a:pt x="10477" y="334"/>
                </a:lnTo>
                <a:lnTo>
                  <a:pt x="10534" y="346"/>
                </a:lnTo>
                <a:lnTo>
                  <a:pt x="10527" y="379"/>
                </a:lnTo>
                <a:lnTo>
                  <a:pt x="10471" y="367"/>
                </a:lnTo>
                <a:lnTo>
                  <a:pt x="10394" y="352"/>
                </a:lnTo>
                <a:lnTo>
                  <a:pt x="10400" y="319"/>
                </a:lnTo>
                <a:close/>
                <a:moveTo>
                  <a:pt x="10634" y="368"/>
                </a:moveTo>
                <a:lnTo>
                  <a:pt x="10767" y="396"/>
                </a:lnTo>
                <a:lnTo>
                  <a:pt x="10760" y="430"/>
                </a:lnTo>
                <a:lnTo>
                  <a:pt x="10627" y="401"/>
                </a:lnTo>
                <a:lnTo>
                  <a:pt x="10634" y="368"/>
                </a:lnTo>
                <a:close/>
                <a:moveTo>
                  <a:pt x="10866" y="420"/>
                </a:moveTo>
                <a:lnTo>
                  <a:pt x="10999" y="451"/>
                </a:lnTo>
                <a:lnTo>
                  <a:pt x="10991" y="484"/>
                </a:lnTo>
                <a:lnTo>
                  <a:pt x="10858" y="453"/>
                </a:lnTo>
                <a:lnTo>
                  <a:pt x="10866" y="420"/>
                </a:lnTo>
                <a:close/>
                <a:moveTo>
                  <a:pt x="11098" y="476"/>
                </a:moveTo>
                <a:lnTo>
                  <a:pt x="11230" y="510"/>
                </a:lnTo>
                <a:lnTo>
                  <a:pt x="11221" y="543"/>
                </a:lnTo>
                <a:lnTo>
                  <a:pt x="11090" y="508"/>
                </a:lnTo>
                <a:lnTo>
                  <a:pt x="11098" y="476"/>
                </a:lnTo>
                <a:close/>
                <a:moveTo>
                  <a:pt x="11329" y="536"/>
                </a:moveTo>
                <a:lnTo>
                  <a:pt x="11359" y="544"/>
                </a:lnTo>
                <a:lnTo>
                  <a:pt x="11460" y="572"/>
                </a:lnTo>
                <a:lnTo>
                  <a:pt x="11451" y="605"/>
                </a:lnTo>
                <a:lnTo>
                  <a:pt x="11350" y="576"/>
                </a:lnTo>
                <a:lnTo>
                  <a:pt x="11320" y="569"/>
                </a:lnTo>
                <a:lnTo>
                  <a:pt x="11329" y="536"/>
                </a:lnTo>
                <a:close/>
                <a:moveTo>
                  <a:pt x="11558" y="600"/>
                </a:moveTo>
                <a:lnTo>
                  <a:pt x="11636" y="623"/>
                </a:lnTo>
                <a:lnTo>
                  <a:pt x="11689" y="639"/>
                </a:lnTo>
                <a:lnTo>
                  <a:pt x="11679" y="671"/>
                </a:lnTo>
                <a:lnTo>
                  <a:pt x="11627" y="655"/>
                </a:lnTo>
                <a:lnTo>
                  <a:pt x="11549" y="633"/>
                </a:lnTo>
                <a:lnTo>
                  <a:pt x="11558" y="600"/>
                </a:lnTo>
                <a:close/>
                <a:moveTo>
                  <a:pt x="11787" y="669"/>
                </a:moveTo>
                <a:lnTo>
                  <a:pt x="11904" y="706"/>
                </a:lnTo>
                <a:lnTo>
                  <a:pt x="11917" y="710"/>
                </a:lnTo>
                <a:lnTo>
                  <a:pt x="11906" y="742"/>
                </a:lnTo>
                <a:lnTo>
                  <a:pt x="11894" y="738"/>
                </a:lnTo>
                <a:lnTo>
                  <a:pt x="11776" y="702"/>
                </a:lnTo>
                <a:lnTo>
                  <a:pt x="11787" y="669"/>
                </a:lnTo>
                <a:close/>
                <a:moveTo>
                  <a:pt x="12014" y="742"/>
                </a:moveTo>
                <a:lnTo>
                  <a:pt x="12142" y="786"/>
                </a:lnTo>
                <a:lnTo>
                  <a:pt x="12132" y="818"/>
                </a:lnTo>
                <a:lnTo>
                  <a:pt x="12003" y="775"/>
                </a:lnTo>
                <a:lnTo>
                  <a:pt x="12014" y="742"/>
                </a:lnTo>
                <a:close/>
                <a:moveTo>
                  <a:pt x="12239" y="821"/>
                </a:moveTo>
                <a:lnTo>
                  <a:pt x="12367" y="868"/>
                </a:lnTo>
                <a:lnTo>
                  <a:pt x="12355" y="900"/>
                </a:lnTo>
                <a:lnTo>
                  <a:pt x="12227" y="853"/>
                </a:lnTo>
                <a:lnTo>
                  <a:pt x="12239" y="821"/>
                </a:lnTo>
                <a:close/>
                <a:moveTo>
                  <a:pt x="12462" y="904"/>
                </a:moveTo>
                <a:lnTo>
                  <a:pt x="12589" y="955"/>
                </a:lnTo>
                <a:lnTo>
                  <a:pt x="12576" y="986"/>
                </a:lnTo>
                <a:lnTo>
                  <a:pt x="12450" y="936"/>
                </a:lnTo>
                <a:lnTo>
                  <a:pt x="12462" y="904"/>
                </a:lnTo>
                <a:close/>
                <a:moveTo>
                  <a:pt x="12684" y="993"/>
                </a:moveTo>
                <a:lnTo>
                  <a:pt x="12762" y="1027"/>
                </a:lnTo>
                <a:lnTo>
                  <a:pt x="12809" y="1047"/>
                </a:lnTo>
                <a:lnTo>
                  <a:pt x="12795" y="1079"/>
                </a:lnTo>
                <a:lnTo>
                  <a:pt x="12749" y="1058"/>
                </a:lnTo>
                <a:lnTo>
                  <a:pt x="12670" y="1025"/>
                </a:lnTo>
                <a:lnTo>
                  <a:pt x="12684" y="993"/>
                </a:lnTo>
                <a:close/>
                <a:moveTo>
                  <a:pt x="12902" y="1089"/>
                </a:moveTo>
                <a:lnTo>
                  <a:pt x="12981" y="1126"/>
                </a:lnTo>
                <a:lnTo>
                  <a:pt x="13025" y="1148"/>
                </a:lnTo>
                <a:lnTo>
                  <a:pt x="13011" y="1178"/>
                </a:lnTo>
                <a:lnTo>
                  <a:pt x="12967" y="1157"/>
                </a:lnTo>
                <a:lnTo>
                  <a:pt x="12888" y="1120"/>
                </a:lnTo>
                <a:lnTo>
                  <a:pt x="12902" y="1089"/>
                </a:lnTo>
                <a:close/>
                <a:moveTo>
                  <a:pt x="13117" y="1193"/>
                </a:moveTo>
                <a:lnTo>
                  <a:pt x="13187" y="1228"/>
                </a:lnTo>
                <a:lnTo>
                  <a:pt x="13238" y="1255"/>
                </a:lnTo>
                <a:lnTo>
                  <a:pt x="13223" y="1285"/>
                </a:lnTo>
                <a:lnTo>
                  <a:pt x="13171" y="1258"/>
                </a:lnTo>
                <a:lnTo>
                  <a:pt x="13102" y="1223"/>
                </a:lnTo>
                <a:lnTo>
                  <a:pt x="13117" y="1193"/>
                </a:lnTo>
                <a:close/>
                <a:moveTo>
                  <a:pt x="13328" y="1304"/>
                </a:moveTo>
                <a:lnTo>
                  <a:pt x="13379" y="1333"/>
                </a:lnTo>
                <a:lnTo>
                  <a:pt x="13447" y="1372"/>
                </a:lnTo>
                <a:lnTo>
                  <a:pt x="13429" y="1402"/>
                </a:lnTo>
                <a:lnTo>
                  <a:pt x="13363" y="1363"/>
                </a:lnTo>
                <a:lnTo>
                  <a:pt x="13312" y="1334"/>
                </a:lnTo>
                <a:lnTo>
                  <a:pt x="13328" y="1304"/>
                </a:lnTo>
                <a:close/>
                <a:moveTo>
                  <a:pt x="13534" y="1425"/>
                </a:moveTo>
                <a:lnTo>
                  <a:pt x="13558" y="1440"/>
                </a:lnTo>
                <a:lnTo>
                  <a:pt x="13642" y="1495"/>
                </a:lnTo>
                <a:lnTo>
                  <a:pt x="13649" y="1500"/>
                </a:lnTo>
                <a:lnTo>
                  <a:pt x="13630" y="1528"/>
                </a:lnTo>
                <a:lnTo>
                  <a:pt x="13623" y="1523"/>
                </a:lnTo>
                <a:lnTo>
                  <a:pt x="13540" y="1469"/>
                </a:lnTo>
                <a:lnTo>
                  <a:pt x="13516" y="1454"/>
                </a:lnTo>
                <a:lnTo>
                  <a:pt x="13534" y="1425"/>
                </a:lnTo>
                <a:close/>
                <a:moveTo>
                  <a:pt x="13733" y="1558"/>
                </a:moveTo>
                <a:lnTo>
                  <a:pt x="13797" y="1605"/>
                </a:lnTo>
                <a:lnTo>
                  <a:pt x="13843" y="1640"/>
                </a:lnTo>
                <a:lnTo>
                  <a:pt x="13822" y="1667"/>
                </a:lnTo>
                <a:lnTo>
                  <a:pt x="13777" y="1633"/>
                </a:lnTo>
                <a:lnTo>
                  <a:pt x="13713" y="1586"/>
                </a:lnTo>
                <a:lnTo>
                  <a:pt x="13733" y="1558"/>
                </a:lnTo>
                <a:close/>
                <a:moveTo>
                  <a:pt x="13922" y="1705"/>
                </a:moveTo>
                <a:lnTo>
                  <a:pt x="13938" y="1718"/>
                </a:lnTo>
                <a:lnTo>
                  <a:pt x="14002" y="1775"/>
                </a:lnTo>
                <a:lnTo>
                  <a:pt x="14024" y="1797"/>
                </a:lnTo>
                <a:lnTo>
                  <a:pt x="14001" y="1821"/>
                </a:lnTo>
                <a:lnTo>
                  <a:pt x="13980" y="1801"/>
                </a:lnTo>
                <a:lnTo>
                  <a:pt x="13916" y="1745"/>
                </a:lnTo>
                <a:lnTo>
                  <a:pt x="13900" y="1731"/>
                </a:lnTo>
                <a:lnTo>
                  <a:pt x="13922" y="1705"/>
                </a:lnTo>
                <a:close/>
                <a:moveTo>
                  <a:pt x="14097" y="1869"/>
                </a:moveTo>
                <a:lnTo>
                  <a:pt x="14118" y="1891"/>
                </a:lnTo>
                <a:lnTo>
                  <a:pt x="14169" y="1949"/>
                </a:lnTo>
                <a:lnTo>
                  <a:pt x="14188" y="1973"/>
                </a:lnTo>
                <a:lnTo>
                  <a:pt x="14161" y="1994"/>
                </a:lnTo>
                <a:lnTo>
                  <a:pt x="14143" y="1971"/>
                </a:lnTo>
                <a:lnTo>
                  <a:pt x="14093" y="1914"/>
                </a:lnTo>
                <a:lnTo>
                  <a:pt x="14073" y="1893"/>
                </a:lnTo>
                <a:lnTo>
                  <a:pt x="14097" y="1869"/>
                </a:lnTo>
                <a:close/>
                <a:moveTo>
                  <a:pt x="14250" y="2055"/>
                </a:moveTo>
                <a:lnTo>
                  <a:pt x="14258" y="2066"/>
                </a:lnTo>
                <a:lnTo>
                  <a:pt x="14296" y="2125"/>
                </a:lnTo>
                <a:lnTo>
                  <a:pt x="14322" y="2172"/>
                </a:lnTo>
                <a:lnTo>
                  <a:pt x="14292" y="2189"/>
                </a:lnTo>
                <a:lnTo>
                  <a:pt x="14267" y="2144"/>
                </a:lnTo>
                <a:lnTo>
                  <a:pt x="14231" y="2086"/>
                </a:lnTo>
                <a:lnTo>
                  <a:pt x="14222" y="2075"/>
                </a:lnTo>
                <a:lnTo>
                  <a:pt x="14250" y="2055"/>
                </a:lnTo>
                <a:close/>
                <a:moveTo>
                  <a:pt x="14366" y="2267"/>
                </a:moveTo>
                <a:lnTo>
                  <a:pt x="14380" y="2305"/>
                </a:lnTo>
                <a:lnTo>
                  <a:pt x="14399" y="2365"/>
                </a:lnTo>
                <a:lnTo>
                  <a:pt x="14406" y="2400"/>
                </a:lnTo>
                <a:lnTo>
                  <a:pt x="14373" y="2407"/>
                </a:lnTo>
                <a:lnTo>
                  <a:pt x="14366" y="2375"/>
                </a:lnTo>
                <a:lnTo>
                  <a:pt x="14349" y="2317"/>
                </a:lnTo>
                <a:lnTo>
                  <a:pt x="14334" y="2280"/>
                </a:lnTo>
                <a:lnTo>
                  <a:pt x="14366" y="2267"/>
                </a:lnTo>
                <a:close/>
                <a:moveTo>
                  <a:pt x="14421" y="2503"/>
                </a:moveTo>
                <a:lnTo>
                  <a:pt x="14423" y="2547"/>
                </a:lnTo>
                <a:lnTo>
                  <a:pt x="14422" y="2640"/>
                </a:lnTo>
                <a:lnTo>
                  <a:pt x="14388" y="2640"/>
                </a:lnTo>
                <a:lnTo>
                  <a:pt x="14389" y="2548"/>
                </a:lnTo>
                <a:lnTo>
                  <a:pt x="14387" y="2505"/>
                </a:lnTo>
                <a:lnTo>
                  <a:pt x="14421" y="2503"/>
                </a:lnTo>
                <a:close/>
                <a:moveTo>
                  <a:pt x="14420" y="2743"/>
                </a:moveTo>
                <a:lnTo>
                  <a:pt x="14419" y="2785"/>
                </a:lnTo>
                <a:lnTo>
                  <a:pt x="14415" y="2879"/>
                </a:lnTo>
                <a:lnTo>
                  <a:pt x="14381" y="2878"/>
                </a:lnTo>
                <a:lnTo>
                  <a:pt x="14385" y="2785"/>
                </a:lnTo>
                <a:lnTo>
                  <a:pt x="14386" y="2742"/>
                </a:lnTo>
                <a:lnTo>
                  <a:pt x="14420" y="2743"/>
                </a:lnTo>
                <a:close/>
                <a:moveTo>
                  <a:pt x="14411" y="2981"/>
                </a:moveTo>
                <a:lnTo>
                  <a:pt x="14409" y="3021"/>
                </a:lnTo>
                <a:lnTo>
                  <a:pt x="14402" y="3117"/>
                </a:lnTo>
                <a:lnTo>
                  <a:pt x="14368" y="3115"/>
                </a:lnTo>
                <a:lnTo>
                  <a:pt x="14375" y="3019"/>
                </a:lnTo>
                <a:lnTo>
                  <a:pt x="14377" y="2980"/>
                </a:lnTo>
                <a:lnTo>
                  <a:pt x="14411" y="2981"/>
                </a:lnTo>
                <a:close/>
                <a:moveTo>
                  <a:pt x="14395" y="3219"/>
                </a:moveTo>
                <a:lnTo>
                  <a:pt x="14392" y="3252"/>
                </a:lnTo>
                <a:lnTo>
                  <a:pt x="14382" y="3355"/>
                </a:lnTo>
                <a:lnTo>
                  <a:pt x="14349" y="3352"/>
                </a:lnTo>
                <a:lnTo>
                  <a:pt x="14358" y="3250"/>
                </a:lnTo>
                <a:lnTo>
                  <a:pt x="14361" y="3217"/>
                </a:lnTo>
                <a:lnTo>
                  <a:pt x="14395" y="3219"/>
                </a:lnTo>
                <a:close/>
                <a:moveTo>
                  <a:pt x="14373" y="3457"/>
                </a:moveTo>
                <a:lnTo>
                  <a:pt x="14370" y="3479"/>
                </a:lnTo>
                <a:lnTo>
                  <a:pt x="14356" y="3592"/>
                </a:lnTo>
                <a:lnTo>
                  <a:pt x="14322" y="3588"/>
                </a:lnTo>
                <a:lnTo>
                  <a:pt x="14337" y="3475"/>
                </a:lnTo>
                <a:lnTo>
                  <a:pt x="14339" y="3453"/>
                </a:lnTo>
                <a:lnTo>
                  <a:pt x="14373" y="3457"/>
                </a:lnTo>
                <a:close/>
                <a:moveTo>
                  <a:pt x="14343" y="3694"/>
                </a:moveTo>
                <a:lnTo>
                  <a:pt x="14342" y="3697"/>
                </a:lnTo>
                <a:lnTo>
                  <a:pt x="14322" y="3829"/>
                </a:lnTo>
                <a:lnTo>
                  <a:pt x="14288" y="3823"/>
                </a:lnTo>
                <a:lnTo>
                  <a:pt x="14309" y="3693"/>
                </a:lnTo>
                <a:lnTo>
                  <a:pt x="14309" y="3689"/>
                </a:lnTo>
                <a:lnTo>
                  <a:pt x="14343" y="3694"/>
                </a:lnTo>
                <a:close/>
                <a:moveTo>
                  <a:pt x="14306" y="3930"/>
                </a:moveTo>
                <a:lnTo>
                  <a:pt x="14292" y="4007"/>
                </a:lnTo>
                <a:lnTo>
                  <a:pt x="14281" y="4064"/>
                </a:lnTo>
                <a:lnTo>
                  <a:pt x="14247" y="4057"/>
                </a:lnTo>
                <a:lnTo>
                  <a:pt x="14258" y="4001"/>
                </a:lnTo>
                <a:lnTo>
                  <a:pt x="14272" y="3924"/>
                </a:lnTo>
                <a:lnTo>
                  <a:pt x="14306" y="3930"/>
                </a:lnTo>
                <a:close/>
                <a:moveTo>
                  <a:pt x="14260" y="4164"/>
                </a:moveTo>
                <a:lnTo>
                  <a:pt x="14253" y="4200"/>
                </a:lnTo>
                <a:lnTo>
                  <a:pt x="14232" y="4291"/>
                </a:lnTo>
                <a:lnTo>
                  <a:pt x="14230" y="4297"/>
                </a:lnTo>
                <a:lnTo>
                  <a:pt x="14197" y="4289"/>
                </a:lnTo>
                <a:lnTo>
                  <a:pt x="14198" y="4283"/>
                </a:lnTo>
                <a:lnTo>
                  <a:pt x="14219" y="4193"/>
                </a:lnTo>
                <a:lnTo>
                  <a:pt x="14227" y="4157"/>
                </a:lnTo>
                <a:lnTo>
                  <a:pt x="14260" y="4164"/>
                </a:lnTo>
                <a:close/>
                <a:moveTo>
                  <a:pt x="14204" y="4397"/>
                </a:moveTo>
                <a:lnTo>
                  <a:pt x="14186" y="4462"/>
                </a:lnTo>
                <a:lnTo>
                  <a:pt x="14167" y="4528"/>
                </a:lnTo>
                <a:lnTo>
                  <a:pt x="14134" y="4518"/>
                </a:lnTo>
                <a:lnTo>
                  <a:pt x="14154" y="4452"/>
                </a:lnTo>
                <a:lnTo>
                  <a:pt x="14172" y="4388"/>
                </a:lnTo>
                <a:lnTo>
                  <a:pt x="14204" y="4397"/>
                </a:lnTo>
                <a:close/>
                <a:moveTo>
                  <a:pt x="14135" y="4626"/>
                </a:moveTo>
                <a:lnTo>
                  <a:pt x="14113" y="4686"/>
                </a:lnTo>
                <a:lnTo>
                  <a:pt x="14087" y="4752"/>
                </a:lnTo>
                <a:lnTo>
                  <a:pt x="14086" y="4754"/>
                </a:lnTo>
                <a:lnTo>
                  <a:pt x="14055" y="4740"/>
                </a:lnTo>
                <a:lnTo>
                  <a:pt x="14056" y="4739"/>
                </a:lnTo>
                <a:lnTo>
                  <a:pt x="14081" y="4675"/>
                </a:lnTo>
                <a:lnTo>
                  <a:pt x="14103" y="4614"/>
                </a:lnTo>
                <a:lnTo>
                  <a:pt x="14135" y="4626"/>
                </a:lnTo>
                <a:close/>
                <a:moveTo>
                  <a:pt x="14044" y="4848"/>
                </a:moveTo>
                <a:lnTo>
                  <a:pt x="14034" y="4868"/>
                </a:lnTo>
                <a:lnTo>
                  <a:pt x="14006" y="4917"/>
                </a:lnTo>
                <a:lnTo>
                  <a:pt x="13978" y="4962"/>
                </a:lnTo>
                <a:lnTo>
                  <a:pt x="13974" y="4968"/>
                </a:lnTo>
                <a:lnTo>
                  <a:pt x="13946" y="4948"/>
                </a:lnTo>
                <a:lnTo>
                  <a:pt x="13950" y="4943"/>
                </a:lnTo>
                <a:lnTo>
                  <a:pt x="13977" y="4901"/>
                </a:lnTo>
                <a:lnTo>
                  <a:pt x="14003" y="4852"/>
                </a:lnTo>
                <a:lnTo>
                  <a:pt x="14013" y="4833"/>
                </a:lnTo>
                <a:lnTo>
                  <a:pt x="14044" y="4848"/>
                </a:lnTo>
                <a:close/>
                <a:moveTo>
                  <a:pt x="13904" y="5047"/>
                </a:moveTo>
                <a:lnTo>
                  <a:pt x="13891" y="5058"/>
                </a:lnTo>
                <a:cubicBezTo>
                  <a:pt x="13890" y="5058"/>
                  <a:pt x="13890" y="5059"/>
                  <a:pt x="13889" y="5059"/>
                </a:cubicBezTo>
                <a:lnTo>
                  <a:pt x="13861" y="5077"/>
                </a:lnTo>
                <a:cubicBezTo>
                  <a:pt x="13860" y="5078"/>
                  <a:pt x="13859" y="5078"/>
                  <a:pt x="13857" y="5079"/>
                </a:cubicBezTo>
                <a:lnTo>
                  <a:pt x="13833" y="5088"/>
                </a:lnTo>
                <a:lnTo>
                  <a:pt x="13821" y="5056"/>
                </a:lnTo>
                <a:lnTo>
                  <a:pt x="13845" y="5047"/>
                </a:lnTo>
                <a:lnTo>
                  <a:pt x="13842" y="5049"/>
                </a:lnTo>
                <a:lnTo>
                  <a:pt x="13871" y="5031"/>
                </a:lnTo>
                <a:lnTo>
                  <a:pt x="13869" y="5032"/>
                </a:lnTo>
                <a:lnTo>
                  <a:pt x="13881" y="5021"/>
                </a:lnTo>
                <a:lnTo>
                  <a:pt x="13904" y="5047"/>
                </a:lnTo>
                <a:close/>
                <a:moveTo>
                  <a:pt x="14041" y="5173"/>
                </a:moveTo>
                <a:lnTo>
                  <a:pt x="13794" y="5077"/>
                </a:lnTo>
                <a:lnTo>
                  <a:pt x="13999" y="4909"/>
                </a:lnTo>
                <a:cubicBezTo>
                  <a:pt x="14007" y="4903"/>
                  <a:pt x="14017" y="4904"/>
                  <a:pt x="14023" y="4912"/>
                </a:cubicBezTo>
                <a:cubicBezTo>
                  <a:pt x="14029" y="4919"/>
                  <a:pt x="14028" y="4930"/>
                  <a:pt x="14021" y="4936"/>
                </a:cubicBezTo>
                <a:lnTo>
                  <a:pt x="13838" y="5085"/>
                </a:lnTo>
                <a:lnTo>
                  <a:pt x="13833" y="5056"/>
                </a:lnTo>
                <a:lnTo>
                  <a:pt x="14054" y="5142"/>
                </a:lnTo>
                <a:cubicBezTo>
                  <a:pt x="14062" y="5145"/>
                  <a:pt x="14067" y="5155"/>
                  <a:pt x="14063" y="5164"/>
                </a:cubicBezTo>
                <a:cubicBezTo>
                  <a:pt x="14060" y="5173"/>
                  <a:pt x="14050" y="5177"/>
                  <a:pt x="14041" y="5173"/>
                </a:cubicBezTo>
                <a:close/>
              </a:path>
            </a:pathLst>
          </a:custGeom>
          <a:solidFill>
            <a:srgbClr val="598F35"/>
          </a:solidFill>
          <a:ln w="0">
            <a:solidFill>
              <a:srgbClr val="598F35"/>
            </a:solidFill>
            <a:round/>
            <a:headEnd/>
            <a:tailEnd/>
          </a:ln>
        </p:spPr>
        <p:txBody>
          <a:bodyPr/>
          <a:lstStyle/>
          <a:p>
            <a:endParaRPr lang="es-MX"/>
          </a:p>
        </p:txBody>
      </p:sp>
      <p:sp>
        <p:nvSpPr>
          <p:cNvPr id="6194" name="Text Box 85"/>
          <p:cNvSpPr txBox="1">
            <a:spLocks noChangeArrowheads="1"/>
          </p:cNvSpPr>
          <p:nvPr/>
        </p:nvSpPr>
        <p:spPr bwMode="auto">
          <a:xfrm>
            <a:off x="3966146" y="5775854"/>
            <a:ext cx="4350270" cy="830997"/>
          </a:xfrm>
          <a:prstGeom prst="rect">
            <a:avLst/>
          </a:prstGeom>
          <a:noFill/>
          <a:ln w="9525">
            <a:noFill/>
            <a:miter lim="800000"/>
            <a:headEnd/>
            <a:tailEnd/>
          </a:ln>
        </p:spPr>
        <p:txBody>
          <a:bodyPr wrap="square">
            <a:spAutoFit/>
          </a:bodyPr>
          <a:lstStyle/>
          <a:p>
            <a:r>
              <a:rPr lang="es-ES" sz="1200" b="1" dirty="0" err="1">
                <a:solidFill>
                  <a:srgbClr val="000000"/>
                </a:solidFill>
                <a:latin typeface="+mn-lt"/>
              </a:rPr>
              <a:t>Fried</a:t>
            </a:r>
            <a:r>
              <a:rPr lang="es-ES" sz="1200" b="1" dirty="0">
                <a:solidFill>
                  <a:srgbClr val="000000"/>
                </a:solidFill>
                <a:latin typeface="+mn-lt"/>
              </a:rPr>
              <a:t> LP, </a:t>
            </a:r>
            <a:r>
              <a:rPr lang="es-ES" sz="1200" b="1" dirty="0" err="1">
                <a:solidFill>
                  <a:srgbClr val="000000"/>
                </a:solidFill>
                <a:latin typeface="+mn-lt"/>
              </a:rPr>
              <a:t>Walston</a:t>
            </a:r>
            <a:r>
              <a:rPr lang="es-ES" sz="1200" b="1" dirty="0">
                <a:solidFill>
                  <a:srgbClr val="000000"/>
                </a:solidFill>
                <a:latin typeface="+mn-lt"/>
              </a:rPr>
              <a:t> J. </a:t>
            </a:r>
            <a:r>
              <a:rPr lang="es-ES" sz="1200" b="1" dirty="0" err="1">
                <a:solidFill>
                  <a:srgbClr val="000000"/>
                </a:solidFill>
                <a:latin typeface="+mn-lt"/>
              </a:rPr>
              <a:t>Frailty</a:t>
            </a:r>
            <a:r>
              <a:rPr lang="es-ES" sz="1200" b="1" dirty="0">
                <a:solidFill>
                  <a:srgbClr val="000000"/>
                </a:solidFill>
                <a:latin typeface="+mn-lt"/>
              </a:rPr>
              <a:t> and </a:t>
            </a:r>
            <a:r>
              <a:rPr lang="es-ES" sz="1200" b="1" dirty="0" err="1">
                <a:solidFill>
                  <a:srgbClr val="000000"/>
                </a:solidFill>
                <a:latin typeface="+mn-lt"/>
              </a:rPr>
              <a:t>failure</a:t>
            </a:r>
            <a:r>
              <a:rPr lang="es-ES" sz="1200" b="1" dirty="0">
                <a:solidFill>
                  <a:srgbClr val="000000"/>
                </a:solidFill>
                <a:latin typeface="+mn-lt"/>
              </a:rPr>
              <a:t> </a:t>
            </a:r>
            <a:r>
              <a:rPr lang="es-ES" sz="1200" b="1" dirty="0" err="1">
                <a:solidFill>
                  <a:srgbClr val="000000"/>
                </a:solidFill>
                <a:latin typeface="+mn-lt"/>
              </a:rPr>
              <a:t>to</a:t>
            </a:r>
            <a:r>
              <a:rPr lang="es-ES" sz="1200" b="1" dirty="0">
                <a:solidFill>
                  <a:srgbClr val="000000"/>
                </a:solidFill>
                <a:latin typeface="+mn-lt"/>
              </a:rPr>
              <a:t> </a:t>
            </a:r>
            <a:r>
              <a:rPr lang="es-ES" sz="1200" b="1" dirty="0" err="1">
                <a:solidFill>
                  <a:srgbClr val="000000"/>
                </a:solidFill>
                <a:latin typeface="+mn-lt"/>
              </a:rPr>
              <a:t>thrive</a:t>
            </a:r>
            <a:r>
              <a:rPr lang="es-ES" sz="1200" b="1" dirty="0">
                <a:solidFill>
                  <a:srgbClr val="000000"/>
                </a:solidFill>
                <a:latin typeface="+mn-lt"/>
              </a:rPr>
              <a:t>. In: </a:t>
            </a:r>
            <a:r>
              <a:rPr lang="es-ES" sz="1200" b="1" dirty="0" err="1">
                <a:solidFill>
                  <a:srgbClr val="000000"/>
                </a:solidFill>
                <a:latin typeface="+mn-lt"/>
              </a:rPr>
              <a:t>Hazzard</a:t>
            </a:r>
            <a:r>
              <a:rPr lang="es-ES" sz="1200" b="1" dirty="0">
                <a:solidFill>
                  <a:srgbClr val="000000"/>
                </a:solidFill>
                <a:latin typeface="+mn-lt"/>
              </a:rPr>
              <a:t> WR, </a:t>
            </a:r>
            <a:r>
              <a:rPr lang="es-ES" sz="1200" b="1" dirty="0" err="1">
                <a:solidFill>
                  <a:srgbClr val="000000"/>
                </a:solidFill>
                <a:latin typeface="+mn-lt"/>
              </a:rPr>
              <a:t>Blass</a:t>
            </a:r>
            <a:r>
              <a:rPr lang="es-ES" sz="1200" b="1" dirty="0">
                <a:solidFill>
                  <a:srgbClr val="000000"/>
                </a:solidFill>
                <a:latin typeface="+mn-lt"/>
              </a:rPr>
              <a:t> JP, </a:t>
            </a:r>
            <a:r>
              <a:rPr lang="es-ES" sz="1200" b="1" dirty="0" err="1">
                <a:solidFill>
                  <a:srgbClr val="000000"/>
                </a:solidFill>
                <a:latin typeface="+mn-lt"/>
              </a:rPr>
              <a:t>Ettinger</a:t>
            </a:r>
            <a:r>
              <a:rPr lang="es-ES" sz="1200" b="1" dirty="0">
                <a:solidFill>
                  <a:srgbClr val="000000"/>
                </a:solidFill>
                <a:latin typeface="+mn-lt"/>
              </a:rPr>
              <a:t> WH </a:t>
            </a:r>
            <a:r>
              <a:rPr lang="es-ES" sz="1200" b="1" dirty="0" err="1">
                <a:solidFill>
                  <a:srgbClr val="000000"/>
                </a:solidFill>
                <a:latin typeface="+mn-lt"/>
              </a:rPr>
              <a:t>jr</a:t>
            </a:r>
            <a:r>
              <a:rPr lang="es-ES" sz="1200" b="1" dirty="0">
                <a:solidFill>
                  <a:srgbClr val="000000"/>
                </a:solidFill>
                <a:latin typeface="+mn-lt"/>
              </a:rPr>
              <a:t>, </a:t>
            </a:r>
            <a:r>
              <a:rPr lang="es-ES" sz="1200" b="1" dirty="0" err="1">
                <a:solidFill>
                  <a:srgbClr val="000000"/>
                </a:solidFill>
                <a:latin typeface="+mn-lt"/>
              </a:rPr>
              <a:t>Halter</a:t>
            </a:r>
            <a:r>
              <a:rPr lang="es-ES" sz="1200" b="1" dirty="0">
                <a:solidFill>
                  <a:srgbClr val="000000"/>
                </a:solidFill>
                <a:latin typeface="+mn-lt"/>
              </a:rPr>
              <a:t> JB, </a:t>
            </a:r>
            <a:r>
              <a:rPr lang="es-ES" sz="1200" b="1" dirty="0" err="1">
                <a:solidFill>
                  <a:srgbClr val="000000"/>
                </a:solidFill>
                <a:latin typeface="+mn-lt"/>
              </a:rPr>
              <a:t>Ouslander</a:t>
            </a:r>
            <a:r>
              <a:rPr lang="es-ES" sz="1200" b="1" dirty="0">
                <a:solidFill>
                  <a:srgbClr val="000000"/>
                </a:solidFill>
                <a:latin typeface="+mn-lt"/>
              </a:rPr>
              <a:t> J, eds. </a:t>
            </a:r>
            <a:r>
              <a:rPr lang="es-ES" sz="1200" b="1" dirty="0" err="1">
                <a:solidFill>
                  <a:srgbClr val="000000"/>
                </a:solidFill>
                <a:latin typeface="+mn-lt"/>
              </a:rPr>
              <a:t>Principles</a:t>
            </a:r>
            <a:r>
              <a:rPr lang="es-ES" sz="1200" b="1" dirty="0">
                <a:solidFill>
                  <a:srgbClr val="000000"/>
                </a:solidFill>
                <a:latin typeface="+mn-lt"/>
              </a:rPr>
              <a:t> of </a:t>
            </a:r>
            <a:r>
              <a:rPr lang="es-ES" sz="1200" b="1" dirty="0" err="1">
                <a:solidFill>
                  <a:srgbClr val="000000"/>
                </a:solidFill>
                <a:latin typeface="+mn-lt"/>
              </a:rPr>
              <a:t>Geriatric</a:t>
            </a:r>
            <a:r>
              <a:rPr lang="es-ES" sz="1200" b="1" dirty="0">
                <a:solidFill>
                  <a:srgbClr val="000000"/>
                </a:solidFill>
                <a:latin typeface="+mn-lt"/>
              </a:rPr>
              <a:t> Medicine and </a:t>
            </a:r>
            <a:r>
              <a:rPr lang="es-ES" sz="1200" b="1" dirty="0" err="1">
                <a:solidFill>
                  <a:srgbClr val="000000"/>
                </a:solidFill>
                <a:latin typeface="+mn-lt"/>
              </a:rPr>
              <a:t>Gerontology</a:t>
            </a:r>
            <a:r>
              <a:rPr lang="es-ES" sz="1200" b="1" dirty="0">
                <a:solidFill>
                  <a:srgbClr val="000000"/>
                </a:solidFill>
                <a:latin typeface="+mn-lt"/>
              </a:rPr>
              <a:t>, 4</a:t>
            </a:r>
            <a:r>
              <a:rPr lang="es-ES" sz="1200" b="1" baseline="30000" dirty="0">
                <a:solidFill>
                  <a:srgbClr val="000000"/>
                </a:solidFill>
                <a:latin typeface="+mn-lt"/>
              </a:rPr>
              <a:t>th</a:t>
            </a:r>
            <a:r>
              <a:rPr lang="es-ES" sz="1200" b="1" dirty="0">
                <a:solidFill>
                  <a:srgbClr val="000000"/>
                </a:solidFill>
                <a:latin typeface="+mn-lt"/>
              </a:rPr>
              <a:t> ed.  New York </a:t>
            </a:r>
            <a:r>
              <a:rPr lang="es-ES" sz="1200" b="1" dirty="0" err="1">
                <a:solidFill>
                  <a:srgbClr val="000000"/>
                </a:solidFill>
                <a:latin typeface="+mn-lt"/>
              </a:rPr>
              <a:t>McGraw</a:t>
            </a:r>
            <a:r>
              <a:rPr lang="es-ES" sz="1200" b="1" dirty="0">
                <a:solidFill>
                  <a:srgbClr val="000000"/>
                </a:solidFill>
                <a:latin typeface="+mn-lt"/>
              </a:rPr>
              <a:t> Hill; 1998:1387-1402.</a:t>
            </a:r>
            <a:endParaRPr lang="es-ES" sz="1200" dirty="0">
              <a:solidFill>
                <a:srgbClr val="000000"/>
              </a:solidFill>
              <a:latin typeface="+mn-lt"/>
            </a:endParaRPr>
          </a:p>
        </p:txBody>
      </p:sp>
      <p:cxnSp>
        <p:nvCxnSpPr>
          <p:cNvPr id="56" name="55 Conector recto de flecha"/>
          <p:cNvCxnSpPr/>
          <p:nvPr/>
        </p:nvCxnSpPr>
        <p:spPr>
          <a:xfrm>
            <a:off x="661021" y="3183566"/>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733029" y="4551718"/>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2317205" y="4704118"/>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2677245" y="5415814"/>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a:off x="2829645" y="5991878"/>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3397325" y="3615614"/>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4693469" y="4551718"/>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6853709" y="4407702"/>
            <a:ext cx="0" cy="3600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813149" y="2175454"/>
            <a:ext cx="0" cy="50405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1893541" y="2175454"/>
            <a:ext cx="0" cy="50405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5" name="64 CuadroTexto"/>
          <p:cNvSpPr txBox="1"/>
          <p:nvPr/>
        </p:nvSpPr>
        <p:spPr>
          <a:xfrm>
            <a:off x="1893270" y="125134"/>
            <a:ext cx="5156989" cy="523220"/>
          </a:xfrm>
          <a:prstGeom prst="rect">
            <a:avLst/>
          </a:prstGeom>
          <a:noFill/>
        </p:spPr>
        <p:txBody>
          <a:bodyPr wrap="none" rtlCol="0">
            <a:spAutoFit/>
          </a:bodyPr>
          <a:lstStyle/>
          <a:p>
            <a:r>
              <a:rPr lang="es-ES_tradnl" sz="2800" i="1" dirty="0" smtClean="0">
                <a:latin typeface="Times New Roman" pitchFamily="18" charset="0"/>
                <a:cs typeface="Times New Roman" pitchFamily="18" charset="0"/>
              </a:rPr>
              <a:t>Marco conceptual de la fragilidad</a:t>
            </a:r>
            <a:endParaRPr lang="es-MX" sz="2800" i="1" dirty="0">
              <a:latin typeface="Times New Roman" pitchFamily="18" charset="0"/>
              <a:cs typeface="Times New Roman" pitchFamily="18" charset="0"/>
            </a:endParaRPr>
          </a:p>
        </p:txBody>
      </p:sp>
      <p:cxnSp>
        <p:nvCxnSpPr>
          <p:cNvPr id="66" name="65 Conector recto"/>
          <p:cNvCxnSpPr/>
          <p:nvPr/>
        </p:nvCxnSpPr>
        <p:spPr>
          <a:xfrm>
            <a:off x="1198180" y="78827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9" name="Picture 2" descr="0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12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Text Box 3"/>
          <p:cNvSpPr txBox="1">
            <a:spLocks noChangeArrowheads="1"/>
          </p:cNvSpPr>
          <p:nvPr/>
        </p:nvSpPr>
        <p:spPr bwMode="auto">
          <a:xfrm>
            <a:off x="6629400" y="6324600"/>
            <a:ext cx="2514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dirty="0">
                <a:solidFill>
                  <a:schemeClr val="bg1"/>
                </a:solidFill>
                <a:latin typeface="Times New Roman" pitchFamily="18" charset="0"/>
              </a:rPr>
              <a:t>(Fried and </a:t>
            </a:r>
            <a:r>
              <a:rPr lang="en-US" sz="1600" dirty="0" err="1">
                <a:solidFill>
                  <a:schemeClr val="bg1"/>
                </a:solidFill>
                <a:latin typeface="Times New Roman" pitchFamily="18" charset="0"/>
              </a:rPr>
              <a:t>Walston</a:t>
            </a:r>
            <a:r>
              <a:rPr lang="en-US" sz="1600" dirty="0">
                <a:solidFill>
                  <a:schemeClr val="bg1"/>
                </a:solidFill>
                <a:latin typeface="Times New Roman" pitchFamily="18" charset="0"/>
              </a:rPr>
              <a:t>, 1998)</a:t>
            </a:r>
          </a:p>
        </p:txBody>
      </p:sp>
      <p:sp>
        <p:nvSpPr>
          <p:cNvPr id="72" name="71 Elipse"/>
          <p:cNvSpPr/>
          <p:nvPr/>
        </p:nvSpPr>
        <p:spPr>
          <a:xfrm>
            <a:off x="624112" y="3541486"/>
            <a:ext cx="1001488"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72 Elipse"/>
          <p:cNvSpPr/>
          <p:nvPr/>
        </p:nvSpPr>
        <p:spPr>
          <a:xfrm>
            <a:off x="2010226" y="3976914"/>
            <a:ext cx="1110346" cy="841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73 Elipse"/>
          <p:cNvSpPr/>
          <p:nvPr/>
        </p:nvSpPr>
        <p:spPr>
          <a:xfrm>
            <a:off x="5602511" y="4078515"/>
            <a:ext cx="1349832" cy="986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74 Elipse"/>
          <p:cNvSpPr/>
          <p:nvPr/>
        </p:nvSpPr>
        <p:spPr>
          <a:xfrm>
            <a:off x="6400798" y="2438401"/>
            <a:ext cx="1712688" cy="776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cstate="print"/>
          <a:srcRect/>
          <a:stretch>
            <a:fillRect/>
          </a:stretch>
        </p:blipFill>
        <p:spPr bwMode="auto">
          <a:xfrm>
            <a:off x="478971" y="217714"/>
            <a:ext cx="8161240" cy="6450125"/>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41433" y="1890888"/>
            <a:ext cx="6195848" cy="3901965"/>
          </a:xfrm>
        </p:spPr>
        <p:txBody>
          <a:bodyPr>
            <a:noAutofit/>
          </a:bodyPr>
          <a:lstStyle/>
          <a:p>
            <a:pPr marL="320040" indent="-320040" fontAlgn="auto">
              <a:spcAft>
                <a:spcPts val="0"/>
              </a:spcAft>
              <a:buClr>
                <a:srgbClr val="339933"/>
              </a:buClr>
              <a:buFont typeface="Wingdings" pitchFamily="2" charset="2"/>
              <a:buChar char="§"/>
              <a:defRPr/>
            </a:pPr>
            <a:r>
              <a:rPr lang="en-US" sz="2800" b="1" dirty="0" smtClean="0"/>
              <a:t> What are they?</a:t>
            </a:r>
          </a:p>
          <a:p>
            <a:pPr marL="320040" indent="-320040" fontAlgn="auto">
              <a:spcAft>
                <a:spcPts val="0"/>
              </a:spcAft>
              <a:buClr>
                <a:srgbClr val="339933"/>
              </a:buClr>
              <a:buFont typeface="Wingdings" pitchFamily="2" charset="2"/>
              <a:buChar char="§"/>
              <a:defRPr/>
            </a:pPr>
            <a:r>
              <a:rPr lang="en-US" sz="2800" b="1" dirty="0" smtClean="0"/>
              <a:t>ADL’  Activities of Daily Living</a:t>
            </a:r>
          </a:p>
          <a:p>
            <a:pPr marL="640080" lvl="1" indent="-274320" fontAlgn="auto">
              <a:spcAft>
                <a:spcPts val="0"/>
              </a:spcAft>
              <a:buClr>
                <a:srgbClr val="339933"/>
              </a:buClr>
              <a:buFont typeface="Arial" pitchFamily="34" charset="0"/>
              <a:buChar char="•"/>
              <a:defRPr/>
            </a:pPr>
            <a:r>
              <a:rPr lang="en-US" sz="2600" dirty="0" smtClean="0"/>
              <a:t>Eating</a:t>
            </a:r>
          </a:p>
          <a:p>
            <a:pPr marL="640080" lvl="1" indent="-274320" fontAlgn="auto">
              <a:spcAft>
                <a:spcPts val="0"/>
              </a:spcAft>
              <a:buClr>
                <a:srgbClr val="339933"/>
              </a:buClr>
              <a:buFont typeface="Arial" pitchFamily="34" charset="0"/>
              <a:buChar char="•"/>
              <a:defRPr/>
            </a:pPr>
            <a:r>
              <a:rPr lang="en-US" sz="2600" dirty="0" smtClean="0"/>
              <a:t>Walking</a:t>
            </a:r>
          </a:p>
          <a:p>
            <a:pPr marL="640080" lvl="1" indent="-274320" fontAlgn="auto">
              <a:spcAft>
                <a:spcPts val="0"/>
              </a:spcAft>
              <a:buClr>
                <a:srgbClr val="339933"/>
              </a:buClr>
              <a:buFont typeface="Arial" pitchFamily="34" charset="0"/>
              <a:buChar char="•"/>
              <a:defRPr/>
            </a:pPr>
            <a:r>
              <a:rPr lang="en-US" sz="2600" dirty="0" smtClean="0"/>
              <a:t>Using the toilet</a:t>
            </a:r>
          </a:p>
          <a:p>
            <a:pPr marL="640080" lvl="1" indent="-274320" fontAlgn="auto">
              <a:spcAft>
                <a:spcPts val="0"/>
              </a:spcAft>
              <a:buClr>
                <a:srgbClr val="339933"/>
              </a:buClr>
              <a:buFont typeface="Arial" pitchFamily="34" charset="0"/>
              <a:buChar char="•"/>
              <a:defRPr/>
            </a:pPr>
            <a:r>
              <a:rPr lang="en-US" sz="2600" dirty="0" smtClean="0"/>
              <a:t>Dressing</a:t>
            </a:r>
          </a:p>
          <a:p>
            <a:pPr marL="640080" lvl="1" indent="-274320" fontAlgn="auto">
              <a:spcAft>
                <a:spcPts val="0"/>
              </a:spcAft>
              <a:buClr>
                <a:srgbClr val="339933"/>
              </a:buClr>
              <a:buFont typeface="Arial" pitchFamily="34" charset="0"/>
              <a:buChar char="•"/>
              <a:defRPr/>
            </a:pPr>
            <a:r>
              <a:rPr lang="en-US" sz="2600" dirty="0" smtClean="0"/>
              <a:t>Bathing</a:t>
            </a:r>
          </a:p>
          <a:p>
            <a:pPr marL="640080" lvl="1" indent="-274320" fontAlgn="auto">
              <a:spcAft>
                <a:spcPts val="0"/>
              </a:spcAft>
              <a:buClr>
                <a:srgbClr val="339933"/>
              </a:buClr>
              <a:buFont typeface="Arial" pitchFamily="34" charset="0"/>
              <a:buChar char="•"/>
              <a:defRPr/>
            </a:pPr>
            <a:r>
              <a:rPr lang="en-US" sz="2600" dirty="0" smtClean="0"/>
              <a:t>Getting in &amp; out of bed</a:t>
            </a:r>
            <a:endParaRPr lang="en-US" dirty="0"/>
          </a:p>
        </p:txBody>
      </p:sp>
      <p:sp>
        <p:nvSpPr>
          <p:cNvPr id="6" name="5 CuadroTexto"/>
          <p:cNvSpPr txBox="1"/>
          <p:nvPr/>
        </p:nvSpPr>
        <p:spPr>
          <a:xfrm>
            <a:off x="1" y="114300"/>
            <a:ext cx="9144000" cy="1246495"/>
          </a:xfrm>
          <a:prstGeom prst="rect">
            <a:avLst/>
          </a:prstGeom>
          <a:noFill/>
        </p:spPr>
        <p:txBody>
          <a:bodyPr wrap="square" rtlCol="0">
            <a:spAutoFit/>
          </a:bodyPr>
          <a:lstStyle/>
          <a:p>
            <a:pPr algn="ctr"/>
            <a:r>
              <a:rPr lang="en-US" sz="2500" dirty="0" smtClean="0">
                <a:solidFill>
                  <a:prstClr val="black"/>
                </a:solidFill>
                <a:latin typeface="Times New Roman" pitchFamily="18" charset="0"/>
                <a:ea typeface="+mj-ea"/>
                <a:cs typeface="Times New Roman" pitchFamily="18" charset="0"/>
              </a:rPr>
              <a:t>Functional Decline:</a:t>
            </a:r>
            <a:br>
              <a:rPr lang="en-US" sz="2500" dirty="0" smtClean="0">
                <a:solidFill>
                  <a:prstClr val="black"/>
                </a:solidFill>
                <a:latin typeface="Times New Roman" pitchFamily="18" charset="0"/>
                <a:ea typeface="+mj-ea"/>
                <a:cs typeface="Times New Roman" pitchFamily="18" charset="0"/>
              </a:rPr>
            </a:br>
            <a:r>
              <a:rPr lang="en-US" sz="2500" dirty="0" smtClean="0">
                <a:solidFill>
                  <a:prstClr val="black"/>
                </a:solidFill>
                <a:latin typeface="Times New Roman" pitchFamily="18" charset="0"/>
                <a:ea typeface="+mj-ea"/>
                <a:cs typeface="Times New Roman" pitchFamily="18" charset="0"/>
              </a:rPr>
              <a:t>Activities of Daily Living: (ADL’s) &amp;</a:t>
            </a:r>
            <a:br>
              <a:rPr lang="en-US" sz="2500" dirty="0" smtClean="0">
                <a:solidFill>
                  <a:prstClr val="black"/>
                </a:solidFill>
                <a:latin typeface="Times New Roman" pitchFamily="18" charset="0"/>
                <a:ea typeface="+mj-ea"/>
                <a:cs typeface="Times New Roman" pitchFamily="18" charset="0"/>
              </a:rPr>
            </a:br>
            <a:r>
              <a:rPr lang="en-US" sz="2500" dirty="0" smtClean="0">
                <a:solidFill>
                  <a:prstClr val="black"/>
                </a:solidFill>
                <a:latin typeface="Times New Roman" pitchFamily="18" charset="0"/>
                <a:ea typeface="+mj-ea"/>
                <a:cs typeface="Times New Roman" pitchFamily="18" charset="0"/>
              </a:rPr>
              <a:t>Instrumental Activities of Daily Living (IADL’s)</a:t>
            </a:r>
            <a:endParaRPr lang="en-US" sz="3200" dirty="0" smtClean="0">
              <a:latin typeface="Times New Roman" pitchFamily="18" charset="0"/>
              <a:cs typeface="Times New Roman" pitchFamily="18" charset="0"/>
            </a:endParaRPr>
          </a:p>
        </p:txBody>
      </p:sp>
      <p:cxnSp>
        <p:nvCxnSpPr>
          <p:cNvPr id="7" name="6 Conector recto"/>
          <p:cNvCxnSpPr/>
          <p:nvPr/>
        </p:nvCxnSpPr>
        <p:spPr>
          <a:xfrm>
            <a:off x="1148284" y="1505635"/>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quarter" idx="1"/>
          </p:nvPr>
        </p:nvSpPr>
        <p:spPr>
          <a:xfrm>
            <a:off x="1450427" y="1550398"/>
            <a:ext cx="6258910" cy="4028090"/>
          </a:xfrm>
        </p:spPr>
        <p:txBody>
          <a:bodyPr>
            <a:normAutofit/>
          </a:bodyPr>
          <a:lstStyle/>
          <a:p>
            <a:pPr>
              <a:buClr>
                <a:srgbClr val="339933"/>
              </a:buClr>
              <a:buFont typeface="Wingdings" pitchFamily="2" charset="2"/>
              <a:buChar char="§"/>
            </a:pPr>
            <a:r>
              <a:rPr lang="en-US" sz="2800" b="1" dirty="0" smtClean="0"/>
              <a:t>IADL’s: What are they?</a:t>
            </a:r>
          </a:p>
          <a:p>
            <a:pPr>
              <a:buClr>
                <a:srgbClr val="339933"/>
              </a:buClr>
              <a:buFont typeface="Wingdings" pitchFamily="2" charset="2"/>
              <a:buChar char="§"/>
            </a:pPr>
            <a:r>
              <a:rPr lang="en-US" sz="2800" b="1" dirty="0" smtClean="0"/>
              <a:t>Instrumental Activities of Daily  Living</a:t>
            </a:r>
          </a:p>
          <a:p>
            <a:pPr lvl="1">
              <a:buClr>
                <a:srgbClr val="339933"/>
              </a:buClr>
              <a:buFont typeface="Arial" pitchFamily="34" charset="0"/>
              <a:buChar char="•"/>
            </a:pPr>
            <a:r>
              <a:rPr lang="en-US" sz="2600" dirty="0" smtClean="0"/>
              <a:t>Cooking</a:t>
            </a:r>
          </a:p>
          <a:p>
            <a:pPr lvl="1">
              <a:buClr>
                <a:srgbClr val="339933"/>
              </a:buClr>
              <a:buFont typeface="Arial" pitchFamily="34" charset="0"/>
              <a:buChar char="•"/>
            </a:pPr>
            <a:r>
              <a:rPr lang="en-US" sz="2600" dirty="0" smtClean="0"/>
              <a:t>Shopping</a:t>
            </a:r>
          </a:p>
          <a:p>
            <a:pPr lvl="1">
              <a:buClr>
                <a:srgbClr val="339933"/>
              </a:buClr>
              <a:buFont typeface="Arial" pitchFamily="34" charset="0"/>
              <a:buChar char="•"/>
            </a:pPr>
            <a:r>
              <a:rPr lang="en-US" sz="2600" dirty="0" smtClean="0"/>
              <a:t>Using a phone</a:t>
            </a:r>
          </a:p>
          <a:p>
            <a:pPr lvl="1">
              <a:buClr>
                <a:srgbClr val="339933"/>
              </a:buClr>
              <a:buFont typeface="Arial" pitchFamily="34" charset="0"/>
              <a:buChar char="•"/>
            </a:pPr>
            <a:r>
              <a:rPr lang="en-US" sz="2600" dirty="0" smtClean="0"/>
              <a:t>Doing housework</a:t>
            </a:r>
          </a:p>
          <a:p>
            <a:pPr lvl="1">
              <a:buClr>
                <a:srgbClr val="339933"/>
              </a:buClr>
              <a:buFont typeface="Arial" pitchFamily="34" charset="0"/>
              <a:buChar char="•"/>
            </a:pPr>
            <a:r>
              <a:rPr lang="en-US" sz="2600" dirty="0" smtClean="0"/>
              <a:t>Getting outside the home</a:t>
            </a:r>
          </a:p>
          <a:p>
            <a:pPr lvl="1">
              <a:buClr>
                <a:srgbClr val="339933"/>
              </a:buClr>
              <a:buFont typeface="Arial" pitchFamily="34" charset="0"/>
              <a:buChar char="•"/>
            </a:pPr>
            <a:r>
              <a:rPr lang="en-US" sz="2600" dirty="0" smtClean="0"/>
              <a:t>Managing money</a:t>
            </a:r>
            <a:endParaRPr lang="en-US" sz="2800" dirty="0" smtClean="0"/>
          </a:p>
        </p:txBody>
      </p:sp>
      <p:sp>
        <p:nvSpPr>
          <p:cNvPr id="5" name="4 CuadroTexto"/>
          <p:cNvSpPr txBox="1"/>
          <p:nvPr/>
        </p:nvSpPr>
        <p:spPr>
          <a:xfrm>
            <a:off x="3077934" y="167667"/>
            <a:ext cx="265515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ADL’s &amp; IADL’s</a:t>
            </a:r>
            <a:endParaRPr lang="es-MX" sz="2800" dirty="0">
              <a:latin typeface="Times New Roman" pitchFamily="18" charset="0"/>
              <a:cs typeface="Times New Roman" pitchFamily="18" charset="0"/>
            </a:endParaRPr>
          </a:p>
        </p:txBody>
      </p:sp>
      <p:cxnSp>
        <p:nvCxnSpPr>
          <p:cNvPr id="6" name="5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03586" y="1600200"/>
            <a:ext cx="6936828" cy="3987800"/>
          </a:xfrm>
        </p:spPr>
        <p:txBody>
          <a:bodyPr>
            <a:normAutofit/>
          </a:bodyPr>
          <a:lstStyle/>
          <a:p>
            <a:pPr marL="320040" indent="-320040" fontAlgn="auto">
              <a:spcAft>
                <a:spcPts val="0"/>
              </a:spcAft>
              <a:buClr>
                <a:srgbClr val="339933"/>
              </a:buClr>
              <a:buFont typeface="Wingdings" pitchFamily="2" charset="2"/>
              <a:buChar char="§"/>
              <a:defRPr/>
            </a:pPr>
            <a:r>
              <a:rPr lang="en-US" sz="2800" b="1" dirty="0" smtClean="0"/>
              <a:t>Level of ADL’s &amp; IADL’s is </a:t>
            </a:r>
            <a:r>
              <a:rPr lang="en-US" sz="2800" b="1" i="1" dirty="0" smtClean="0">
                <a:solidFill>
                  <a:srgbClr val="FF0000"/>
                </a:solidFill>
              </a:rPr>
              <a:t>directly</a:t>
            </a:r>
            <a:r>
              <a:rPr lang="en-US" sz="2800" b="1" i="1" dirty="0" smtClean="0"/>
              <a:t> related </a:t>
            </a:r>
            <a:r>
              <a:rPr lang="en-US" sz="2800" b="1" dirty="0" smtClean="0"/>
              <a:t>to:</a:t>
            </a:r>
          </a:p>
          <a:p>
            <a:pPr marL="320040" indent="-320040" fontAlgn="auto">
              <a:spcAft>
                <a:spcPts val="0"/>
              </a:spcAft>
              <a:buClr>
                <a:srgbClr val="339933"/>
              </a:buClr>
              <a:buNone/>
              <a:defRPr/>
            </a:pPr>
            <a:endParaRPr lang="en-US" sz="1400" b="1" dirty="0" smtClean="0"/>
          </a:p>
          <a:p>
            <a:pPr marL="640080" lvl="1" indent="-274320">
              <a:buClr>
                <a:srgbClr val="339933"/>
              </a:buClr>
              <a:buFont typeface="Arial" pitchFamily="34" charset="0"/>
              <a:buChar char="•"/>
              <a:defRPr/>
            </a:pPr>
            <a:r>
              <a:rPr lang="en-US" sz="2600" dirty="0" smtClean="0"/>
              <a:t>Autonomy, their ability to continue to live in their home setting</a:t>
            </a:r>
          </a:p>
          <a:p>
            <a:pPr marL="640080" lvl="1" indent="-274320" fontAlgn="auto">
              <a:spcAft>
                <a:spcPts val="0"/>
              </a:spcAft>
              <a:buClr>
                <a:srgbClr val="339933"/>
              </a:buClr>
              <a:buFont typeface="Arial" pitchFamily="34" charset="0"/>
              <a:buChar char="•"/>
              <a:defRPr/>
            </a:pPr>
            <a:endParaRPr lang="en-US" sz="1200" dirty="0" smtClean="0"/>
          </a:p>
          <a:p>
            <a:pPr marL="640080" lvl="1" indent="-274320" fontAlgn="auto">
              <a:spcAft>
                <a:spcPts val="0"/>
              </a:spcAft>
              <a:buClr>
                <a:srgbClr val="339933"/>
              </a:buClr>
              <a:buFont typeface="Arial" pitchFamily="34" charset="0"/>
              <a:buChar char="•"/>
              <a:defRPr/>
            </a:pPr>
            <a:r>
              <a:rPr lang="en-US" sz="2600" dirty="0" smtClean="0"/>
              <a:t>Caregivers’ ability to continue to provide care in the home for their elders</a:t>
            </a:r>
          </a:p>
          <a:p>
            <a:pPr lvl="5">
              <a:buClr>
                <a:srgbClr val="339933"/>
              </a:buClr>
              <a:buFontTx/>
              <a:buChar char="-"/>
              <a:defRPr/>
            </a:pPr>
            <a:r>
              <a:rPr lang="en-US" sz="2600" dirty="0" smtClean="0"/>
              <a:t>OR</a:t>
            </a:r>
          </a:p>
          <a:p>
            <a:pPr lvl="5">
              <a:buClr>
                <a:srgbClr val="339933"/>
              </a:buClr>
              <a:buFontTx/>
              <a:buChar char="-"/>
              <a:defRPr/>
            </a:pPr>
            <a:endParaRPr lang="en-US" sz="1200" dirty="0" smtClean="0"/>
          </a:p>
          <a:p>
            <a:pPr marL="640080" lvl="1" indent="-274320" fontAlgn="auto">
              <a:spcAft>
                <a:spcPts val="0"/>
              </a:spcAft>
              <a:buClr>
                <a:srgbClr val="339933"/>
              </a:buClr>
              <a:buFont typeface="Arial" pitchFamily="34" charset="0"/>
              <a:buChar char="•"/>
              <a:defRPr/>
            </a:pPr>
            <a:r>
              <a:rPr lang="en-US" sz="2600" dirty="0" smtClean="0"/>
              <a:t>Need for nursing home care </a:t>
            </a:r>
            <a:endParaRPr lang="en-US" sz="2800" dirty="0"/>
          </a:p>
        </p:txBody>
      </p:sp>
      <p:sp>
        <p:nvSpPr>
          <p:cNvPr id="5" name="4 CuadroTexto"/>
          <p:cNvSpPr txBox="1"/>
          <p:nvPr/>
        </p:nvSpPr>
        <p:spPr>
          <a:xfrm>
            <a:off x="3077934" y="182181"/>
            <a:ext cx="265515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ADL’s &amp; IADL’s</a:t>
            </a:r>
            <a:endParaRPr lang="es-MX" sz="2800" dirty="0">
              <a:latin typeface="Times New Roman" pitchFamily="18" charset="0"/>
              <a:cs typeface="Times New Roman" pitchFamily="18" charset="0"/>
            </a:endParaRPr>
          </a:p>
        </p:txBody>
      </p:sp>
      <p:cxnSp>
        <p:nvCxnSpPr>
          <p:cNvPr id="6" name="5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05640" y="1542144"/>
            <a:ext cx="7520152" cy="4495800"/>
          </a:xfrm>
        </p:spPr>
        <p:txBody>
          <a:bodyPr>
            <a:normAutofit/>
          </a:bodyPr>
          <a:lstStyle/>
          <a:p>
            <a:pPr marL="320040" indent="-320040" fontAlgn="auto">
              <a:spcAft>
                <a:spcPts val="0"/>
              </a:spcAft>
              <a:buClr>
                <a:srgbClr val="339933"/>
              </a:buClr>
              <a:buFont typeface="Wingdings" pitchFamily="2" charset="2"/>
              <a:buChar char="§"/>
              <a:defRPr/>
            </a:pPr>
            <a:r>
              <a:rPr lang="en-US" sz="2800" dirty="0" smtClean="0"/>
              <a:t>Usually, elders need help with </a:t>
            </a:r>
            <a:r>
              <a:rPr lang="en-US" sz="2800" b="1" dirty="0" smtClean="0"/>
              <a:t>IADL’s</a:t>
            </a:r>
            <a:r>
              <a:rPr lang="en-US" sz="2800" dirty="0" smtClean="0"/>
              <a:t> </a:t>
            </a:r>
            <a:r>
              <a:rPr lang="en-US" sz="2800" b="1" i="1" dirty="0" smtClean="0"/>
              <a:t>before</a:t>
            </a:r>
            <a:r>
              <a:rPr lang="en-US" sz="2800" dirty="0" smtClean="0"/>
              <a:t> they need help with ADL’s</a:t>
            </a:r>
          </a:p>
          <a:p>
            <a:pPr marL="320040" indent="-320040" fontAlgn="auto">
              <a:spcAft>
                <a:spcPts val="0"/>
              </a:spcAft>
              <a:buClr>
                <a:srgbClr val="339933"/>
              </a:buClr>
              <a:buFont typeface="Wingdings" pitchFamily="2" charset="2"/>
              <a:buChar char="§"/>
              <a:defRPr/>
            </a:pPr>
            <a:endParaRPr lang="en-US" sz="1800" dirty="0" smtClean="0"/>
          </a:p>
          <a:p>
            <a:pPr marL="320040" indent="-320040" fontAlgn="auto">
              <a:spcAft>
                <a:spcPts val="0"/>
              </a:spcAft>
              <a:buClr>
                <a:srgbClr val="339933"/>
              </a:buClr>
              <a:buFont typeface="Wingdings" pitchFamily="2" charset="2"/>
              <a:buChar char="§"/>
              <a:defRPr/>
            </a:pPr>
            <a:r>
              <a:rPr lang="en-US" sz="2800" dirty="0" smtClean="0"/>
              <a:t>Usually </a:t>
            </a:r>
            <a:r>
              <a:rPr lang="en-US" sz="2800" i="1" dirty="0" smtClean="0"/>
              <a:t>bathing</a:t>
            </a:r>
            <a:r>
              <a:rPr lang="en-US" sz="2800" dirty="0" smtClean="0"/>
              <a:t> is first ADL that the elder identifies as needing help with</a:t>
            </a:r>
          </a:p>
          <a:p>
            <a:pPr marL="320040" indent="-320040" fontAlgn="auto">
              <a:spcAft>
                <a:spcPts val="0"/>
              </a:spcAft>
              <a:buClr>
                <a:srgbClr val="339933"/>
              </a:buClr>
              <a:buFont typeface="Wingdings" pitchFamily="2" charset="2"/>
              <a:buChar char="§"/>
              <a:defRPr/>
            </a:pPr>
            <a:endParaRPr lang="en-US" sz="1800" dirty="0" smtClean="0"/>
          </a:p>
          <a:p>
            <a:pPr marL="320040" indent="-320040" fontAlgn="auto">
              <a:spcAft>
                <a:spcPts val="0"/>
              </a:spcAft>
              <a:buClr>
                <a:srgbClr val="339933"/>
              </a:buClr>
              <a:buFont typeface="Wingdings" pitchFamily="2" charset="2"/>
              <a:buChar char="§"/>
              <a:defRPr/>
            </a:pPr>
            <a:r>
              <a:rPr lang="en-US" sz="2800" dirty="0" smtClean="0"/>
              <a:t>Abilities for Eating &amp; toileting are the last ones that  someone loses and represent serious functional decline</a:t>
            </a:r>
          </a:p>
          <a:p>
            <a:pPr marL="320040" indent="-320040" fontAlgn="auto">
              <a:spcAft>
                <a:spcPts val="0"/>
              </a:spcAft>
              <a:buClr>
                <a:srgbClr val="339933"/>
              </a:buClr>
              <a:buFont typeface="Wingdings" pitchFamily="2" charset="2"/>
              <a:buChar char="§"/>
              <a:defRPr/>
            </a:pPr>
            <a:endParaRPr lang="en-US" sz="2800" dirty="0" smtClean="0"/>
          </a:p>
          <a:p>
            <a:pPr marL="320040" indent="-320040" fontAlgn="auto">
              <a:spcAft>
                <a:spcPts val="0"/>
              </a:spcAft>
              <a:buClr>
                <a:srgbClr val="339933"/>
              </a:buClr>
              <a:buFont typeface="Wingdings" pitchFamily="2" charset="2"/>
              <a:buChar char="§"/>
              <a:defRPr/>
            </a:pPr>
            <a:endParaRPr lang="en-US" sz="2800" dirty="0" smtClean="0"/>
          </a:p>
          <a:p>
            <a:pPr marL="320040" indent="-320040" fontAlgn="auto">
              <a:spcAft>
                <a:spcPts val="0"/>
              </a:spcAft>
              <a:buClr>
                <a:srgbClr val="339933"/>
              </a:buClr>
              <a:buFont typeface="Wingdings" pitchFamily="2" charset="2"/>
              <a:buChar char="§"/>
              <a:defRPr/>
            </a:pPr>
            <a:endParaRPr lang="en-US" sz="2800" dirty="0" smtClean="0"/>
          </a:p>
          <a:p>
            <a:pPr marL="320040" indent="-320040" fontAlgn="auto">
              <a:spcAft>
                <a:spcPts val="0"/>
              </a:spcAft>
              <a:buClr>
                <a:srgbClr val="339933"/>
              </a:buClr>
              <a:buFont typeface="Wingdings" pitchFamily="2" charset="2"/>
              <a:buChar char="§"/>
              <a:defRPr/>
            </a:pPr>
            <a:endParaRPr lang="en-US" sz="2800" dirty="0"/>
          </a:p>
        </p:txBody>
      </p:sp>
      <p:sp>
        <p:nvSpPr>
          <p:cNvPr id="4" name="Slide Number Placeholder 3"/>
          <p:cNvSpPr>
            <a:spLocks noGrp="1"/>
          </p:cNvSpPr>
          <p:nvPr>
            <p:ph type="sldNum" sz="quarter" idx="12"/>
          </p:nvPr>
        </p:nvSpPr>
        <p:spPr/>
        <p:txBody>
          <a:bodyPr>
            <a:normAutofit/>
          </a:bodyPr>
          <a:lstStyle/>
          <a:p>
            <a:pPr>
              <a:defRPr/>
            </a:pPr>
            <a:fld id="{3492B851-F329-4FAC-B53C-261857AA74C1}" type="slidenum">
              <a:rPr lang="en-US"/>
              <a:pPr>
                <a:defRPr/>
              </a:pPr>
              <a:t>27</a:t>
            </a:fld>
            <a:endParaRPr lang="en-US"/>
          </a:p>
        </p:txBody>
      </p:sp>
      <p:sp>
        <p:nvSpPr>
          <p:cNvPr id="6" name="5 CuadroTexto"/>
          <p:cNvSpPr txBox="1"/>
          <p:nvPr/>
        </p:nvSpPr>
        <p:spPr>
          <a:xfrm>
            <a:off x="3077934" y="167667"/>
            <a:ext cx="265515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ADL’s &amp; IADL’s</a:t>
            </a:r>
            <a:endParaRPr lang="es-MX" sz="2800" dirty="0">
              <a:latin typeface="Times New Roman" pitchFamily="18" charset="0"/>
              <a:cs typeface="Times New Roman" pitchFamily="18" charset="0"/>
            </a:endParaRPr>
          </a:p>
        </p:txBody>
      </p:sp>
      <p:cxnSp>
        <p:nvCxnSpPr>
          <p:cNvPr id="7" name="6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0" y="5423338"/>
            <a:ext cx="8592209" cy="143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rot="16200000">
            <a:off x="6372200" y="1515419"/>
            <a:ext cx="360038" cy="3960441"/>
          </a:xfrm>
          <a:prstGeom prst="rect">
            <a:avLst/>
          </a:prstGeom>
          <a:solidFill>
            <a:schemeClr val="accent3">
              <a:lumMod val="7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s-MX" dirty="0">
              <a:effectLst>
                <a:outerShdw blurRad="38100" dist="38100" dir="2700000" algn="tl">
                  <a:srgbClr val="000000">
                    <a:alpha val="43137"/>
                  </a:srgbClr>
                </a:outerShdw>
              </a:effectLst>
            </a:endParaRPr>
          </a:p>
        </p:txBody>
      </p:sp>
      <p:sp>
        <p:nvSpPr>
          <p:cNvPr id="19" name="18 Rectángulo"/>
          <p:cNvSpPr/>
          <p:nvPr/>
        </p:nvSpPr>
        <p:spPr>
          <a:xfrm>
            <a:off x="539550" y="3747669"/>
            <a:ext cx="3672408" cy="2592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716014" y="892059"/>
            <a:ext cx="3816424" cy="2351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4716014" y="3747669"/>
            <a:ext cx="3816424" cy="25922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539550" y="892059"/>
            <a:ext cx="3672408" cy="2351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4283966" y="892060"/>
            <a:ext cx="360041" cy="5448444"/>
          </a:xfrm>
          <a:prstGeom prst="rect">
            <a:avLst/>
          </a:prstGeom>
          <a:solidFill>
            <a:schemeClr val="accent3">
              <a:lumMod val="7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s-MX" dirty="0"/>
          </a:p>
        </p:txBody>
      </p:sp>
      <p:sp>
        <p:nvSpPr>
          <p:cNvPr id="11" name="10 Rectángulo"/>
          <p:cNvSpPr/>
          <p:nvPr/>
        </p:nvSpPr>
        <p:spPr>
          <a:xfrm rot="16200000">
            <a:off x="2231800" y="1623494"/>
            <a:ext cx="359345" cy="3744988"/>
          </a:xfrm>
          <a:prstGeom prst="rect">
            <a:avLst/>
          </a:prstGeom>
          <a:solidFill>
            <a:schemeClr val="accent3">
              <a:lumMod val="75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s-MX" dirty="0">
              <a:effectLst>
                <a:outerShdw blurRad="38100" dist="38100" dir="2700000" algn="tl">
                  <a:srgbClr val="000000">
                    <a:alpha val="43137"/>
                  </a:srgbClr>
                </a:outerShdw>
              </a:effectLst>
            </a:endParaRPr>
          </a:p>
        </p:txBody>
      </p:sp>
      <p:sp>
        <p:nvSpPr>
          <p:cNvPr id="20488" name="9 CuadroTexto"/>
          <p:cNvSpPr txBox="1">
            <a:spLocks noChangeArrowheads="1"/>
          </p:cNvSpPr>
          <p:nvPr/>
        </p:nvSpPr>
        <p:spPr bwMode="auto">
          <a:xfrm>
            <a:off x="226810" y="6381328"/>
            <a:ext cx="7429500" cy="276225"/>
          </a:xfrm>
          <a:prstGeom prst="rect">
            <a:avLst/>
          </a:prstGeom>
          <a:noFill/>
          <a:ln w="9525">
            <a:noFill/>
            <a:miter lim="800000"/>
            <a:headEnd/>
            <a:tailEnd/>
          </a:ln>
        </p:spPr>
        <p:txBody>
          <a:bodyPr>
            <a:spAutoFit/>
          </a:bodyPr>
          <a:lstStyle/>
          <a:p>
            <a:pPr>
              <a:defRPr/>
            </a:pPr>
            <a:r>
              <a:rPr lang="en-US" sz="1200" dirty="0" smtClean="0">
                <a:latin typeface="+mn-lt"/>
              </a:rPr>
              <a:t>Modified from: </a:t>
            </a:r>
            <a:r>
              <a:rPr lang="es-MX" sz="1200" dirty="0">
                <a:latin typeface="+mn-lt"/>
              </a:rPr>
              <a:t>BMC Geriatrics 2007, 7:10</a:t>
            </a:r>
          </a:p>
        </p:txBody>
      </p:sp>
      <p:sp>
        <p:nvSpPr>
          <p:cNvPr id="22" name="Text Box 15"/>
          <p:cNvSpPr txBox="1">
            <a:spLocks noChangeArrowheads="1"/>
          </p:cNvSpPr>
          <p:nvPr/>
        </p:nvSpPr>
        <p:spPr bwMode="auto">
          <a:xfrm>
            <a:off x="1068316" y="964067"/>
            <a:ext cx="2227907" cy="2015936"/>
          </a:xfrm>
          <a:prstGeom prst="rect">
            <a:avLst/>
          </a:prstGeom>
          <a:noFill/>
          <a:ln w="9525">
            <a:noFill/>
            <a:miter lim="800000"/>
            <a:headEnd/>
            <a:tailEnd/>
          </a:ln>
          <a:effectLst/>
        </p:spPr>
        <p:txBody>
          <a:bodyPr wrap="square" bIns="0">
            <a:spAutoFit/>
          </a:bodyPr>
          <a:lstStyle/>
          <a:p>
            <a:pPr algn="ctr" eaLnBrk="0" hangingPunct="0"/>
            <a:r>
              <a:rPr lang="en-GB" sz="2000" b="1" dirty="0" smtClean="0">
                <a:solidFill>
                  <a:srgbClr val="CC0000"/>
                </a:solidFill>
                <a:effectLst>
                  <a:outerShdw blurRad="38100" dist="38100" dir="2700000" algn="tl">
                    <a:srgbClr val="000000">
                      <a:alpha val="43137"/>
                    </a:srgbClr>
                  </a:outerShdw>
                </a:effectLst>
              </a:rPr>
              <a:t>MECHANISMS</a:t>
            </a:r>
          </a:p>
          <a:p>
            <a:pPr marL="179388" indent="-179388" eaLnBrk="0" hangingPunct="0">
              <a:buClr>
                <a:srgbClr val="00B050"/>
              </a:buClr>
              <a:buFontTx/>
              <a:buChar char="•"/>
            </a:pPr>
            <a:r>
              <a:rPr lang="en-GB" dirty="0" smtClean="0"/>
              <a:t>Aetiology</a:t>
            </a:r>
            <a:endParaRPr lang="en-GB" dirty="0"/>
          </a:p>
          <a:p>
            <a:pPr marL="179388" indent="-179388" eaLnBrk="0" hangingPunct="0">
              <a:buClr>
                <a:srgbClr val="00B050"/>
              </a:buClr>
              <a:buFontTx/>
              <a:buChar char="•"/>
            </a:pPr>
            <a:r>
              <a:rPr lang="en-GB" dirty="0" err="1"/>
              <a:t>Allostasis</a:t>
            </a:r>
            <a:endParaRPr lang="en-GB" dirty="0"/>
          </a:p>
          <a:p>
            <a:pPr marL="179388" indent="-179388" eaLnBrk="0" hangingPunct="0">
              <a:buClr>
                <a:srgbClr val="00B050"/>
              </a:buClr>
              <a:buFontTx/>
              <a:buChar char="•"/>
            </a:pPr>
            <a:r>
              <a:rPr lang="en-GB" dirty="0"/>
              <a:t>Biomarkers</a:t>
            </a:r>
          </a:p>
          <a:p>
            <a:pPr marL="179388" indent="-179388" eaLnBrk="0" hangingPunct="0">
              <a:buClr>
                <a:srgbClr val="00B050"/>
              </a:buClr>
              <a:buFontTx/>
              <a:buChar char="•"/>
            </a:pPr>
            <a:r>
              <a:rPr lang="en-GB" dirty="0"/>
              <a:t>Genetics</a:t>
            </a:r>
          </a:p>
          <a:p>
            <a:pPr marL="179388" indent="-179388" eaLnBrk="0" hangingPunct="0">
              <a:buClr>
                <a:srgbClr val="00B050"/>
              </a:buClr>
              <a:buFontTx/>
              <a:buChar char="•"/>
            </a:pPr>
            <a:r>
              <a:rPr lang="en-GB" dirty="0"/>
              <a:t>Systems</a:t>
            </a:r>
          </a:p>
          <a:p>
            <a:pPr marL="179388" indent="-179388" eaLnBrk="0" hangingPunct="0">
              <a:buClr>
                <a:srgbClr val="00B050"/>
              </a:buClr>
              <a:buFontTx/>
              <a:buChar char="•"/>
            </a:pPr>
            <a:r>
              <a:rPr lang="en-GB" dirty="0" smtClean="0"/>
              <a:t>Models</a:t>
            </a:r>
            <a:endParaRPr lang="en-GB" dirty="0">
              <a:latin typeface="Arial Rounded MT Bold" pitchFamily="34" charset="0"/>
            </a:endParaRPr>
          </a:p>
        </p:txBody>
      </p:sp>
      <p:sp>
        <p:nvSpPr>
          <p:cNvPr id="23" name="Text Box 16"/>
          <p:cNvSpPr txBox="1">
            <a:spLocks noChangeArrowheads="1"/>
          </p:cNvSpPr>
          <p:nvPr/>
        </p:nvSpPr>
        <p:spPr bwMode="auto">
          <a:xfrm>
            <a:off x="5004048" y="964067"/>
            <a:ext cx="3384376" cy="2292935"/>
          </a:xfrm>
          <a:prstGeom prst="rect">
            <a:avLst/>
          </a:prstGeom>
          <a:noFill/>
          <a:ln w="9525">
            <a:noFill/>
            <a:miter lim="800000"/>
            <a:headEnd/>
            <a:tailEnd/>
          </a:ln>
          <a:effectLst/>
        </p:spPr>
        <p:txBody>
          <a:bodyPr wrap="square" bIns="0">
            <a:spAutoFit/>
          </a:bodyPr>
          <a:lstStyle/>
          <a:p>
            <a:pPr algn="ctr" eaLnBrk="0" hangingPunct="0"/>
            <a:r>
              <a:rPr lang="en-GB" sz="2000" b="1" dirty="0" smtClean="0">
                <a:solidFill>
                  <a:srgbClr val="CC0000"/>
                </a:solidFill>
                <a:effectLst>
                  <a:outerShdw blurRad="38100" dist="38100" dir="2700000" algn="tl">
                    <a:srgbClr val="000000">
                      <a:alpha val="43137"/>
                    </a:srgbClr>
                  </a:outerShdw>
                </a:effectLst>
              </a:rPr>
              <a:t>SOCIO-ECONOMIC</a:t>
            </a:r>
          </a:p>
          <a:p>
            <a:pPr marL="179388" indent="-179388" eaLnBrk="0" hangingPunct="0">
              <a:buClr>
                <a:schemeClr val="accent5">
                  <a:lumMod val="75000"/>
                </a:schemeClr>
              </a:buClr>
              <a:buFontTx/>
              <a:buChar char="•"/>
            </a:pPr>
            <a:r>
              <a:rPr lang="en-GB" dirty="0" smtClean="0"/>
              <a:t>Value </a:t>
            </a:r>
            <a:r>
              <a:rPr lang="en-GB" dirty="0"/>
              <a:t>of Healthy Ageing</a:t>
            </a:r>
          </a:p>
          <a:p>
            <a:pPr marL="179388" indent="-179388" eaLnBrk="0" hangingPunct="0">
              <a:buClr>
                <a:schemeClr val="accent5">
                  <a:lumMod val="75000"/>
                </a:schemeClr>
              </a:buClr>
              <a:buFontTx/>
              <a:buChar char="•"/>
            </a:pPr>
            <a:r>
              <a:rPr lang="en-GB" dirty="0"/>
              <a:t>Life course transitions</a:t>
            </a:r>
          </a:p>
          <a:p>
            <a:pPr marL="179388" indent="-179388" eaLnBrk="0" hangingPunct="0">
              <a:buClr>
                <a:schemeClr val="accent5">
                  <a:lumMod val="75000"/>
                </a:schemeClr>
              </a:buClr>
              <a:buFontTx/>
              <a:buChar char="•"/>
            </a:pPr>
            <a:r>
              <a:rPr lang="en-GB" dirty="0"/>
              <a:t>Autonomy &amp; Purpose</a:t>
            </a:r>
          </a:p>
          <a:p>
            <a:pPr marL="179388" indent="-179388" eaLnBrk="0" hangingPunct="0">
              <a:buClr>
                <a:schemeClr val="accent5">
                  <a:lumMod val="75000"/>
                </a:schemeClr>
              </a:buClr>
              <a:buFontTx/>
              <a:buChar char="•"/>
            </a:pPr>
            <a:r>
              <a:rPr lang="en-GB" dirty="0"/>
              <a:t>Healthy Behaviours</a:t>
            </a:r>
          </a:p>
          <a:p>
            <a:pPr marL="179388" indent="-179388" eaLnBrk="0" hangingPunct="0">
              <a:buClr>
                <a:schemeClr val="accent5">
                  <a:lumMod val="75000"/>
                </a:schemeClr>
              </a:buClr>
              <a:buFontTx/>
              <a:buChar char="•"/>
            </a:pPr>
            <a:r>
              <a:rPr lang="en-GB" dirty="0"/>
              <a:t>Health Services</a:t>
            </a:r>
          </a:p>
          <a:p>
            <a:pPr marL="179388" indent="-179388" eaLnBrk="0" hangingPunct="0">
              <a:buClr>
                <a:schemeClr val="accent5">
                  <a:lumMod val="75000"/>
                </a:schemeClr>
              </a:buClr>
              <a:buFontTx/>
              <a:buChar char="•"/>
            </a:pPr>
            <a:r>
              <a:rPr lang="en-GB" dirty="0"/>
              <a:t>Emotional well-being</a:t>
            </a:r>
          </a:p>
          <a:p>
            <a:pPr marL="179388" indent="-179388" eaLnBrk="0" hangingPunct="0">
              <a:buClr>
                <a:schemeClr val="accent5">
                  <a:lumMod val="75000"/>
                </a:schemeClr>
              </a:buClr>
              <a:buFontTx/>
              <a:buChar char="•"/>
            </a:pPr>
            <a:r>
              <a:rPr lang="en-GB" dirty="0">
                <a:solidFill>
                  <a:srgbClr val="FF0000"/>
                </a:solidFill>
              </a:rPr>
              <a:t>Assisted Technologies</a:t>
            </a:r>
          </a:p>
        </p:txBody>
      </p:sp>
      <p:sp>
        <p:nvSpPr>
          <p:cNvPr id="25" name="Text Box 17"/>
          <p:cNvSpPr txBox="1">
            <a:spLocks noChangeArrowheads="1"/>
          </p:cNvSpPr>
          <p:nvPr/>
        </p:nvSpPr>
        <p:spPr bwMode="auto">
          <a:xfrm>
            <a:off x="5004048" y="3741602"/>
            <a:ext cx="3186969" cy="2569934"/>
          </a:xfrm>
          <a:prstGeom prst="rect">
            <a:avLst/>
          </a:prstGeom>
          <a:noFill/>
          <a:ln w="9525">
            <a:noFill/>
            <a:miter lim="800000"/>
            <a:headEnd/>
            <a:tailEnd/>
          </a:ln>
          <a:effectLst/>
        </p:spPr>
        <p:txBody>
          <a:bodyPr wrap="square" bIns="0">
            <a:spAutoFit/>
          </a:bodyPr>
          <a:lstStyle/>
          <a:p>
            <a:pPr algn="ctr" eaLnBrk="0" hangingPunct="0"/>
            <a:r>
              <a:rPr lang="en-GB" sz="2000" b="1" dirty="0" smtClean="0">
                <a:solidFill>
                  <a:srgbClr val="CC0000"/>
                </a:solidFill>
                <a:effectLst>
                  <a:outerShdw blurRad="38100" dist="38100" dir="2700000" algn="tl">
                    <a:srgbClr val="000000">
                      <a:alpha val="43137"/>
                    </a:srgbClr>
                  </a:outerShdw>
                </a:effectLst>
              </a:rPr>
              <a:t>AGE-RELATED DISORDERS</a:t>
            </a:r>
            <a:endParaRPr lang="en-GB" sz="2000" dirty="0" smtClean="0">
              <a:solidFill>
                <a:srgbClr val="CC0000"/>
              </a:solidFill>
              <a:effectLst>
                <a:outerShdw blurRad="38100" dist="38100" dir="2700000" algn="tl">
                  <a:srgbClr val="000000">
                    <a:alpha val="43137"/>
                  </a:srgbClr>
                </a:outerShdw>
              </a:effectLst>
            </a:endParaRPr>
          </a:p>
          <a:p>
            <a:pPr marL="179388" indent="-179388" eaLnBrk="0" hangingPunct="0">
              <a:buClr>
                <a:srgbClr val="00B050"/>
              </a:buClr>
              <a:buFontTx/>
              <a:buChar char="•"/>
            </a:pPr>
            <a:r>
              <a:rPr lang="en-GB" dirty="0" smtClean="0"/>
              <a:t>Cancer</a:t>
            </a:r>
            <a:endParaRPr lang="en-GB" dirty="0"/>
          </a:p>
          <a:p>
            <a:pPr marL="179388" indent="-179388" eaLnBrk="0" hangingPunct="0">
              <a:buClr>
                <a:srgbClr val="00B050"/>
              </a:buClr>
              <a:buFontTx/>
              <a:buChar char="•"/>
            </a:pPr>
            <a:r>
              <a:rPr lang="en-GB" dirty="0"/>
              <a:t>Respiratory diseases</a:t>
            </a:r>
          </a:p>
          <a:p>
            <a:pPr marL="179388" indent="-179388" eaLnBrk="0" hangingPunct="0">
              <a:buClr>
                <a:srgbClr val="00B050"/>
              </a:buClr>
              <a:buFontTx/>
              <a:buChar char="•"/>
            </a:pPr>
            <a:r>
              <a:rPr lang="en-GB" dirty="0"/>
              <a:t>Cardiovascular disease</a:t>
            </a:r>
          </a:p>
          <a:p>
            <a:pPr marL="179388" indent="-179388" eaLnBrk="0" hangingPunct="0">
              <a:buClr>
                <a:srgbClr val="00B050"/>
              </a:buClr>
              <a:buFontTx/>
              <a:buChar char="•"/>
            </a:pPr>
            <a:r>
              <a:rPr lang="en-GB" dirty="0"/>
              <a:t>Neurodegenerative disorders</a:t>
            </a:r>
          </a:p>
          <a:p>
            <a:pPr marL="179388" indent="-179388" eaLnBrk="0" hangingPunct="0">
              <a:buClr>
                <a:srgbClr val="00B050"/>
              </a:buClr>
              <a:buFontTx/>
              <a:buChar char="•"/>
            </a:pPr>
            <a:r>
              <a:rPr lang="en-GB" dirty="0"/>
              <a:t>Musculoskeletal diseases</a:t>
            </a:r>
          </a:p>
          <a:p>
            <a:pPr marL="179388" indent="-179388" eaLnBrk="0" hangingPunct="0">
              <a:buClr>
                <a:srgbClr val="00B050"/>
              </a:buClr>
              <a:buFontTx/>
              <a:buChar char="•"/>
            </a:pPr>
            <a:r>
              <a:rPr lang="en-GB" dirty="0"/>
              <a:t>Sensorial dysfunction</a:t>
            </a:r>
          </a:p>
          <a:p>
            <a:pPr marL="179388" indent="-179388" eaLnBrk="0" hangingPunct="0">
              <a:buClr>
                <a:srgbClr val="00B050"/>
              </a:buClr>
              <a:buFontTx/>
              <a:buChar char="•"/>
            </a:pPr>
            <a:r>
              <a:rPr lang="en-GB" dirty="0"/>
              <a:t>End of life care </a:t>
            </a:r>
          </a:p>
          <a:p>
            <a:pPr marL="179388" indent="-179388" eaLnBrk="0" hangingPunct="0">
              <a:buClr>
                <a:srgbClr val="00B050"/>
              </a:buClr>
              <a:buFontTx/>
              <a:buChar char="•"/>
            </a:pPr>
            <a:r>
              <a:rPr lang="en-GB" dirty="0"/>
              <a:t>Geriatric </a:t>
            </a:r>
            <a:r>
              <a:rPr lang="en-GB" dirty="0" smtClean="0"/>
              <a:t>care</a:t>
            </a:r>
            <a:endParaRPr lang="en-GB" dirty="0">
              <a:latin typeface="Arial Rounded MT Bold" pitchFamily="34" charset="0"/>
            </a:endParaRPr>
          </a:p>
        </p:txBody>
      </p:sp>
      <p:sp>
        <p:nvSpPr>
          <p:cNvPr id="26" name="Text Box 18"/>
          <p:cNvSpPr txBox="1">
            <a:spLocks noChangeArrowheads="1"/>
          </p:cNvSpPr>
          <p:nvPr/>
        </p:nvSpPr>
        <p:spPr bwMode="auto">
          <a:xfrm>
            <a:off x="2241771" y="3288361"/>
            <a:ext cx="5210549" cy="430887"/>
          </a:xfrm>
          <a:prstGeom prst="rect">
            <a:avLst/>
          </a:prstGeom>
          <a:noFill/>
          <a:ln w="9525">
            <a:noFill/>
            <a:miter lim="800000"/>
            <a:headEnd/>
            <a:tailEnd/>
          </a:ln>
          <a:effectLst/>
        </p:spPr>
        <p:txBody>
          <a:bodyPr wrap="square">
            <a:spAutoFit/>
          </a:bodyPr>
          <a:lstStyle/>
          <a:p>
            <a:pPr algn="ctr">
              <a:spcBef>
                <a:spcPct val="50000"/>
              </a:spcBef>
            </a:pPr>
            <a:r>
              <a:rPr lang="en-GB" sz="2200" b="1" dirty="0" smtClean="0">
                <a:solidFill>
                  <a:schemeClr val="bg1"/>
                </a:solidFill>
                <a:effectLst>
                  <a:outerShdw blurRad="38100" dist="38100" dir="2700000" algn="tl">
                    <a:srgbClr val="000000">
                      <a:alpha val="43137"/>
                    </a:srgbClr>
                  </a:outerShdw>
                </a:effectLst>
              </a:rPr>
              <a:t>TRANSLATION INTO BEST PRACTICE</a:t>
            </a:r>
            <a:endParaRPr lang="en-GB" sz="2200" b="1" dirty="0">
              <a:solidFill>
                <a:schemeClr val="bg1"/>
              </a:solidFill>
              <a:effectLst>
                <a:outerShdw blurRad="38100" dist="38100" dir="2700000" algn="tl">
                  <a:srgbClr val="000000">
                    <a:alpha val="43137"/>
                  </a:srgbClr>
                </a:outerShdw>
              </a:effectLst>
            </a:endParaRPr>
          </a:p>
        </p:txBody>
      </p:sp>
      <p:sp>
        <p:nvSpPr>
          <p:cNvPr id="27" name="26 CuadroTexto"/>
          <p:cNvSpPr txBox="1"/>
          <p:nvPr/>
        </p:nvSpPr>
        <p:spPr>
          <a:xfrm>
            <a:off x="755576" y="3741602"/>
            <a:ext cx="3312368" cy="2062103"/>
          </a:xfrm>
          <a:prstGeom prst="rect">
            <a:avLst/>
          </a:prstGeom>
          <a:noFill/>
        </p:spPr>
        <p:txBody>
          <a:bodyPr wrap="square" rtlCol="0">
            <a:spAutoFit/>
          </a:bodyPr>
          <a:lstStyle/>
          <a:p>
            <a:pPr algn="ctr"/>
            <a:r>
              <a:rPr lang="en-GB" sz="2000" b="1" dirty="0" smtClean="0">
                <a:solidFill>
                  <a:srgbClr val="CC0000"/>
                </a:solidFill>
                <a:effectLst>
                  <a:outerShdw blurRad="38100" dist="38100" dir="2700000" algn="tl">
                    <a:srgbClr val="000000">
                      <a:alpha val="43137"/>
                    </a:srgbClr>
                  </a:outerShdw>
                </a:effectLst>
              </a:rPr>
              <a:t>HUMAN HEALTHY AGING</a:t>
            </a:r>
          </a:p>
          <a:p>
            <a:pPr marL="179388" indent="-179388">
              <a:buClr>
                <a:schemeClr val="accent5">
                  <a:lumMod val="75000"/>
                </a:schemeClr>
              </a:buClr>
              <a:buFontTx/>
              <a:buChar char="•"/>
            </a:pPr>
            <a:r>
              <a:rPr lang="en-GB" dirty="0" smtClean="0"/>
              <a:t>FOAD</a:t>
            </a:r>
          </a:p>
          <a:p>
            <a:pPr marL="179388" indent="-179388">
              <a:buClr>
                <a:schemeClr val="accent5">
                  <a:lumMod val="75000"/>
                </a:schemeClr>
              </a:buClr>
              <a:buFontTx/>
              <a:buChar char="•"/>
            </a:pPr>
            <a:r>
              <a:rPr lang="en-GB" dirty="0" smtClean="0"/>
              <a:t>Epidemiology</a:t>
            </a:r>
          </a:p>
          <a:p>
            <a:pPr marL="179388" indent="-179388">
              <a:buClr>
                <a:schemeClr val="accent5">
                  <a:lumMod val="75000"/>
                </a:schemeClr>
              </a:buClr>
              <a:buFontTx/>
              <a:buChar char="•"/>
            </a:pPr>
            <a:r>
              <a:rPr lang="en-GB" dirty="0" smtClean="0"/>
              <a:t>Genes &amp; Environment</a:t>
            </a:r>
          </a:p>
          <a:p>
            <a:pPr marL="179388" indent="-179388">
              <a:buClr>
                <a:schemeClr val="accent5">
                  <a:lumMod val="75000"/>
                </a:schemeClr>
              </a:buClr>
              <a:buFontTx/>
              <a:buChar char="•"/>
            </a:pPr>
            <a:r>
              <a:rPr lang="en-GB" dirty="0" smtClean="0"/>
              <a:t>Understanding reversibility</a:t>
            </a:r>
          </a:p>
          <a:p>
            <a:pPr marL="179388" indent="-179388">
              <a:buClr>
                <a:schemeClr val="accent5">
                  <a:lumMod val="75000"/>
                </a:schemeClr>
              </a:buClr>
              <a:buFontTx/>
              <a:buChar char="•"/>
            </a:pPr>
            <a:r>
              <a:rPr lang="en-GB" dirty="0" smtClean="0"/>
              <a:t>Interventions</a:t>
            </a:r>
          </a:p>
          <a:p>
            <a:pPr marL="179388" indent="-179388">
              <a:buClr>
                <a:schemeClr val="accent5">
                  <a:lumMod val="75000"/>
                </a:schemeClr>
              </a:buClr>
              <a:buFontTx/>
              <a:buChar char="•"/>
            </a:pPr>
            <a:r>
              <a:rPr lang="en-GB" dirty="0" smtClean="0"/>
              <a:t>Personal vs. population</a:t>
            </a:r>
            <a:endParaRPr lang="es-MX" dirty="0"/>
          </a:p>
        </p:txBody>
      </p:sp>
      <p:sp>
        <p:nvSpPr>
          <p:cNvPr id="24" name="23 CuadroTexto"/>
          <p:cNvSpPr txBox="1"/>
          <p:nvPr/>
        </p:nvSpPr>
        <p:spPr>
          <a:xfrm>
            <a:off x="0" y="199572"/>
            <a:ext cx="9144000" cy="523220"/>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A </a:t>
            </a:r>
            <a:r>
              <a:rPr lang="es-MX" sz="2800" dirty="0" err="1" smtClean="0">
                <a:latin typeface="Times New Roman" pitchFamily="18" charset="0"/>
                <a:cs typeface="Times New Roman" pitchFamily="18" charset="0"/>
              </a:rPr>
              <a:t>few</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words</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about</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Aging</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Research</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Priorities</a:t>
            </a:r>
            <a:r>
              <a:rPr lang="es-MX" sz="2800" dirty="0" smtClean="0">
                <a:latin typeface="Times New Roman" pitchFamily="18" charset="0"/>
                <a:cs typeface="Times New Roman" pitchFamily="18" charset="0"/>
              </a:rPr>
              <a:t>:</a:t>
            </a:r>
            <a:endParaRPr lang="es-MX"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86970" y="1208492"/>
            <a:ext cx="7680817" cy="5262979"/>
          </a:xfrm>
          <a:prstGeom prst="rect">
            <a:avLst/>
          </a:prstGeom>
          <a:noFill/>
        </p:spPr>
        <p:txBody>
          <a:bodyPr wrap="square" rtlCol="0">
            <a:spAutoFit/>
          </a:bodyPr>
          <a:lstStyle/>
          <a:p>
            <a:pPr marL="363538" indent="-363538">
              <a:spcBef>
                <a:spcPts val="600"/>
              </a:spcBef>
              <a:buFont typeface="+mj-lt"/>
              <a:buAutoNum type="arabicPeriod"/>
            </a:pPr>
            <a:r>
              <a:rPr lang="en-US" sz="2400" dirty="0" smtClean="0"/>
              <a:t>Healthy Aging for More Life in Years</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smtClean="0"/>
              <a:t>Maintaining and Regaining Mental Capacity</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smtClean="0"/>
              <a:t>Inclusion and Participation in the Community and in the </a:t>
            </a:r>
            <a:r>
              <a:rPr lang="en-US" sz="2400" dirty="0" err="1" smtClean="0"/>
              <a:t>Labour</a:t>
            </a:r>
            <a:r>
              <a:rPr lang="en-US" sz="2400" dirty="0" smtClean="0"/>
              <a:t> Market</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smtClean="0"/>
              <a:t>Guaranteeing the Quality and Sustainability of Social Protection Systems</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smtClean="0"/>
              <a:t>Aging Well at Home and in Community Environments</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smtClean="0"/>
              <a:t>Unequal Aging and Age-Related Inequalities</a:t>
            </a:r>
          </a:p>
          <a:p>
            <a:pPr marL="363538" indent="-363538">
              <a:spcBef>
                <a:spcPts val="600"/>
              </a:spcBef>
              <a:buFont typeface="+mj-lt"/>
              <a:buAutoNum type="arabicPeriod"/>
            </a:pPr>
            <a:endParaRPr lang="en-US" sz="1000" dirty="0" smtClean="0"/>
          </a:p>
          <a:p>
            <a:pPr marL="363538" indent="-363538">
              <a:spcBef>
                <a:spcPts val="600"/>
              </a:spcBef>
              <a:buFont typeface="+mj-lt"/>
              <a:buAutoNum type="arabicPeriod"/>
            </a:pPr>
            <a:r>
              <a:rPr lang="en-US" sz="2400" dirty="0" err="1" smtClean="0"/>
              <a:t>Biogerontology</a:t>
            </a:r>
            <a:r>
              <a:rPr lang="en-US" sz="2400" dirty="0" smtClean="0"/>
              <a:t>: from Mechanisms to Interventions</a:t>
            </a:r>
            <a:endParaRPr lang="es-MX" sz="2400" b="1" dirty="0"/>
          </a:p>
        </p:txBody>
      </p:sp>
      <p:sp>
        <p:nvSpPr>
          <p:cNvPr id="5" name="4 CuadroTexto"/>
          <p:cNvSpPr txBox="1"/>
          <p:nvPr/>
        </p:nvSpPr>
        <p:spPr>
          <a:xfrm>
            <a:off x="0" y="211209"/>
            <a:ext cx="9143999"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European Consensus: Research Priorities</a:t>
            </a:r>
            <a:endParaRPr lang="es-MX" sz="2800" dirty="0">
              <a:latin typeface="Times New Roman" pitchFamily="18" charset="0"/>
              <a:cs typeface="Times New Roman" pitchFamily="18" charset="0"/>
            </a:endParaRPr>
          </a:p>
        </p:txBody>
      </p:sp>
      <p:cxnSp>
        <p:nvCxnSpPr>
          <p:cNvPr id="6" name="5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18356"/>
            <a:ext cx="9144000" cy="523220"/>
          </a:xfrm>
          <a:prstGeom prst="rect">
            <a:avLst/>
          </a:prstGeom>
        </p:spPr>
        <p:txBody>
          <a:bodyPr wrap="square">
            <a:spAutoFit/>
          </a:bodyPr>
          <a:lstStyle/>
          <a:p>
            <a:pPr algn="ctr"/>
            <a:r>
              <a:rPr lang="en-US" sz="2800" dirty="0" smtClean="0">
                <a:latin typeface="Times New Roman" pitchFamily="18" charset="0"/>
                <a:cs typeface="Times New Roman" pitchFamily="18" charset="0"/>
              </a:rPr>
              <a:t>The Challenges of an Aging Population – Why it matters</a:t>
            </a:r>
            <a:endParaRPr lang="es-MX" sz="2800" dirty="0">
              <a:latin typeface="Times New Roman" pitchFamily="18" charset="0"/>
              <a:cs typeface="Times New Roman" pitchFamily="18" charset="0"/>
            </a:endParaRPr>
          </a:p>
        </p:txBody>
      </p:sp>
      <p:pic>
        <p:nvPicPr>
          <p:cNvPr id="3" name="Picture 5" descr="rolling stones young"/>
          <p:cNvPicPr>
            <a:picLocks noChangeAspect="1" noChangeArrowheads="1"/>
          </p:cNvPicPr>
          <p:nvPr/>
        </p:nvPicPr>
        <p:blipFill>
          <a:blip r:embed="rId2" cstate="print"/>
          <a:srcRect/>
          <a:stretch>
            <a:fillRect/>
          </a:stretch>
        </p:blipFill>
        <p:spPr>
          <a:xfrm>
            <a:off x="251520" y="1268760"/>
            <a:ext cx="4753726" cy="3528392"/>
          </a:xfrm>
          <a:prstGeom prst="rect">
            <a:avLst/>
          </a:prstGeom>
          <a:noFill/>
        </p:spPr>
      </p:pic>
      <p:pic>
        <p:nvPicPr>
          <p:cNvPr id="4" name="Picture 5" descr="The Rolling Stones old"/>
          <p:cNvPicPr>
            <a:picLocks noChangeAspect="1" noChangeArrowheads="1"/>
          </p:cNvPicPr>
          <p:nvPr/>
        </p:nvPicPr>
        <p:blipFill>
          <a:blip r:embed="rId3" cstate="print"/>
          <a:srcRect/>
          <a:stretch>
            <a:fillRect/>
          </a:stretch>
        </p:blipFill>
        <p:spPr>
          <a:xfrm>
            <a:off x="3923927" y="3312790"/>
            <a:ext cx="4878541" cy="3284562"/>
          </a:xfrm>
          <a:prstGeom prst="rect">
            <a:avLst/>
          </a:prstGeom>
          <a:noFill/>
        </p:spPr>
      </p:pic>
      <p:cxnSp>
        <p:nvCxnSpPr>
          <p:cNvPr id="6" name="5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2206" y="1346944"/>
            <a:ext cx="8119242" cy="5164491"/>
          </a:xfrm>
          <a:prstGeom prst="rect">
            <a:avLst/>
          </a:prstGeom>
        </p:spPr>
        <p:txBody>
          <a:bodyPr wrap="square">
            <a:spAutoFit/>
          </a:bodyPr>
          <a:lstStyle/>
          <a:p>
            <a:pPr marL="261938" indent="-261938">
              <a:lnSpc>
                <a:spcPct val="80000"/>
              </a:lnSpc>
              <a:buClr>
                <a:srgbClr val="00B050"/>
              </a:buClr>
              <a:buFont typeface="Wingdings" pitchFamily="2" charset="2"/>
              <a:buChar char="§"/>
            </a:pPr>
            <a:r>
              <a:rPr lang="en-US" sz="2200" dirty="0" smtClean="0"/>
              <a:t>To extend life expectancy and to reduce avoidable mortality</a:t>
            </a:r>
          </a:p>
          <a:p>
            <a:pPr marL="261938" indent="-261938">
              <a:lnSpc>
                <a:spcPct val="80000"/>
              </a:lnSpc>
              <a:buClr>
                <a:srgbClr val="00B050"/>
              </a:buClr>
            </a:pPr>
            <a:endParaRPr lang="en-US" sz="2200" dirty="0" smtClean="0"/>
          </a:p>
          <a:p>
            <a:pPr marL="261938" indent="-261938">
              <a:lnSpc>
                <a:spcPct val="80000"/>
              </a:lnSpc>
              <a:buClr>
                <a:srgbClr val="00B050"/>
              </a:buClr>
              <a:buFont typeface="Wingdings" pitchFamily="2" charset="2"/>
              <a:buChar char="§"/>
            </a:pPr>
            <a:endParaRPr lang="en-US" sz="1400" dirty="0" smtClean="0"/>
          </a:p>
          <a:p>
            <a:pPr marL="261938" indent="-261938">
              <a:lnSpc>
                <a:spcPct val="80000"/>
              </a:lnSpc>
              <a:buClr>
                <a:srgbClr val="00B050"/>
              </a:buClr>
              <a:buFont typeface="Wingdings" pitchFamily="2" charset="2"/>
              <a:buChar char="§"/>
            </a:pPr>
            <a:r>
              <a:rPr lang="en-US" sz="2200" dirty="0" smtClean="0"/>
              <a:t>Quality of life and y years of life lived free of disability</a:t>
            </a:r>
          </a:p>
          <a:p>
            <a:pPr marL="342900" indent="-342900">
              <a:lnSpc>
                <a:spcPct val="80000"/>
              </a:lnSpc>
              <a:buClr>
                <a:srgbClr val="00B050"/>
              </a:buClr>
              <a:buFont typeface="Wingdings" pitchFamily="2" charset="2"/>
              <a:buChar char="§"/>
            </a:pPr>
            <a:endParaRPr lang="en-US" sz="2200" dirty="0" smtClean="0"/>
          </a:p>
          <a:p>
            <a:pPr marL="342900" indent="-342900">
              <a:lnSpc>
                <a:spcPct val="80000"/>
              </a:lnSpc>
              <a:buClr>
                <a:srgbClr val="00B050"/>
              </a:buClr>
              <a:buFont typeface="Wingdings" pitchFamily="2" charset="2"/>
              <a:buChar char="§"/>
            </a:pPr>
            <a:endParaRPr lang="en-US" sz="2200" dirty="0" smtClean="0"/>
          </a:p>
          <a:p>
            <a:pPr marL="342900" indent="-342900">
              <a:lnSpc>
                <a:spcPct val="80000"/>
              </a:lnSpc>
              <a:buClr>
                <a:srgbClr val="00B050"/>
              </a:buClr>
            </a:pPr>
            <a:r>
              <a:rPr lang="en-US" sz="2400" b="1" dirty="0" smtClean="0"/>
              <a:t>Frailty</a:t>
            </a:r>
          </a:p>
          <a:p>
            <a:pPr marL="342900" indent="-342900">
              <a:lnSpc>
                <a:spcPct val="80000"/>
              </a:lnSpc>
              <a:buClr>
                <a:srgbClr val="00B050"/>
              </a:buClr>
              <a:buFont typeface="Wingdings" pitchFamily="2" charset="2"/>
              <a:buChar char="§"/>
            </a:pPr>
            <a:endParaRPr lang="en-US" sz="2200" dirty="0" smtClean="0"/>
          </a:p>
          <a:p>
            <a:pPr marL="711200" lvl="1" indent="-254000">
              <a:lnSpc>
                <a:spcPct val="80000"/>
              </a:lnSpc>
              <a:buClr>
                <a:srgbClr val="00B050"/>
              </a:buClr>
              <a:buFont typeface="Wingdings" pitchFamily="2" charset="2"/>
              <a:buChar char="§"/>
            </a:pPr>
            <a:r>
              <a:rPr lang="en-US" sz="2200" dirty="0" smtClean="0"/>
              <a:t>How and when to screen for frailty</a:t>
            </a:r>
          </a:p>
          <a:p>
            <a:pPr marL="711200" lvl="1" indent="-254000">
              <a:lnSpc>
                <a:spcPct val="80000"/>
              </a:lnSpc>
              <a:buClr>
                <a:srgbClr val="00B050"/>
              </a:buClr>
              <a:buFont typeface="Wingdings" pitchFamily="2" charset="2"/>
              <a:buChar char="§"/>
            </a:pPr>
            <a:endParaRPr lang="en-US" sz="2200" dirty="0" smtClean="0"/>
          </a:p>
          <a:p>
            <a:pPr marL="711200" lvl="1" indent="-254000">
              <a:lnSpc>
                <a:spcPct val="80000"/>
              </a:lnSpc>
              <a:buClr>
                <a:srgbClr val="00B050"/>
              </a:buClr>
              <a:buFont typeface="Wingdings" pitchFamily="2" charset="2"/>
              <a:buChar char="§"/>
            </a:pPr>
            <a:r>
              <a:rPr lang="en-US" sz="2200" dirty="0" smtClean="0"/>
              <a:t>How to delay  frailty</a:t>
            </a:r>
          </a:p>
          <a:p>
            <a:pPr marL="711200" lvl="1" indent="-254000">
              <a:lnSpc>
                <a:spcPct val="80000"/>
              </a:lnSpc>
              <a:buClr>
                <a:srgbClr val="00B050"/>
              </a:buClr>
              <a:buFont typeface="Wingdings" pitchFamily="2" charset="2"/>
              <a:buChar char="§"/>
            </a:pPr>
            <a:endParaRPr lang="en-US" sz="2200" dirty="0" smtClean="0"/>
          </a:p>
          <a:p>
            <a:pPr marL="711200" lvl="1" indent="-254000">
              <a:lnSpc>
                <a:spcPct val="80000"/>
              </a:lnSpc>
              <a:buClr>
                <a:srgbClr val="00B050"/>
              </a:buClr>
              <a:buFont typeface="Wingdings" pitchFamily="2" charset="2"/>
              <a:buChar char="§"/>
            </a:pPr>
            <a:r>
              <a:rPr lang="en-US" sz="2200" dirty="0" smtClean="0"/>
              <a:t>How to help and support frail old people?, how to find adaptive mechanisms?</a:t>
            </a:r>
          </a:p>
          <a:p>
            <a:pPr marL="711200" lvl="1" indent="-254000">
              <a:lnSpc>
                <a:spcPct val="80000"/>
              </a:lnSpc>
              <a:buClr>
                <a:srgbClr val="00B050"/>
              </a:buClr>
              <a:buFont typeface="Wingdings" pitchFamily="2" charset="2"/>
              <a:buChar char="§"/>
            </a:pPr>
            <a:endParaRPr lang="en-US" sz="2200" dirty="0" smtClean="0"/>
          </a:p>
          <a:p>
            <a:pPr marL="711200" lvl="1" indent="-254000">
              <a:lnSpc>
                <a:spcPct val="80000"/>
              </a:lnSpc>
              <a:buClr>
                <a:srgbClr val="00B050"/>
              </a:buClr>
              <a:buFont typeface="Wingdings" pitchFamily="2" charset="2"/>
              <a:buChar char="§"/>
            </a:pPr>
            <a:r>
              <a:rPr lang="en-US" sz="2200" dirty="0" smtClean="0"/>
              <a:t>How to measure frailty in an objective way? </a:t>
            </a:r>
          </a:p>
          <a:p>
            <a:pPr marL="1168400" lvl="2" indent="-254000">
              <a:lnSpc>
                <a:spcPct val="80000"/>
              </a:lnSpc>
              <a:buClr>
                <a:srgbClr val="00B050"/>
              </a:buClr>
              <a:buFont typeface="Wingdings" pitchFamily="2" charset="2"/>
              <a:buChar char="§"/>
            </a:pPr>
            <a:r>
              <a:rPr lang="en-US" sz="2200" dirty="0" smtClean="0"/>
              <a:t>Speed, grip strength, physical activity</a:t>
            </a:r>
          </a:p>
          <a:p>
            <a:pPr marL="342900" indent="-342900">
              <a:lnSpc>
                <a:spcPct val="80000"/>
              </a:lnSpc>
              <a:buClr>
                <a:srgbClr val="00B050"/>
              </a:buClr>
              <a:buFont typeface="Wingdings" pitchFamily="2" charset="2"/>
              <a:buChar char="§"/>
            </a:pPr>
            <a:endParaRPr lang="en-US" sz="2200" dirty="0" smtClean="0"/>
          </a:p>
          <a:p>
            <a:pPr marL="342900" indent="-342900">
              <a:lnSpc>
                <a:spcPct val="80000"/>
              </a:lnSpc>
              <a:buClr>
                <a:srgbClr val="00B050"/>
              </a:buClr>
              <a:buFont typeface="Wingdings" pitchFamily="2" charset="2"/>
              <a:buChar char="§"/>
            </a:pPr>
            <a:endParaRPr lang="en-US" sz="2200" dirty="0" smtClean="0"/>
          </a:p>
        </p:txBody>
      </p:sp>
      <p:sp>
        <p:nvSpPr>
          <p:cNvPr id="3" name="2 CuadroTexto"/>
          <p:cNvSpPr txBox="1"/>
          <p:nvPr/>
        </p:nvSpPr>
        <p:spPr>
          <a:xfrm>
            <a:off x="0" y="212393"/>
            <a:ext cx="9144000" cy="523220"/>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1. </a:t>
            </a:r>
            <a:r>
              <a:rPr lang="es-MX" sz="2800" dirty="0" err="1" smtClean="0">
                <a:latin typeface="Times New Roman" pitchFamily="18" charset="0"/>
                <a:cs typeface="Times New Roman" pitchFamily="18" charset="0"/>
              </a:rPr>
              <a:t>Healthy</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Aging</a:t>
            </a:r>
            <a:endParaRPr lang="es-MX" sz="2800" dirty="0">
              <a:latin typeface="Times New Roman" pitchFamily="18" charset="0"/>
              <a:cs typeface="Times New Roman" pitchFamily="18" charset="0"/>
            </a:endParaRPr>
          </a:p>
        </p:txBody>
      </p:sp>
      <p:cxnSp>
        <p:nvCxnSpPr>
          <p:cNvPr id="5" name="4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0228" y="1376020"/>
            <a:ext cx="7794171" cy="4462760"/>
          </a:xfrm>
          <a:prstGeom prst="rect">
            <a:avLst/>
          </a:prstGeom>
        </p:spPr>
        <p:txBody>
          <a:bodyPr wrap="square">
            <a:spAutoFit/>
          </a:bodyPr>
          <a:lstStyle/>
          <a:p>
            <a:pPr indent="457200">
              <a:buClr>
                <a:srgbClr val="92D050"/>
              </a:buClr>
            </a:pPr>
            <a:r>
              <a:rPr lang="en-US" sz="2400" b="1" dirty="0" smtClean="0"/>
              <a:t>Interventions to promote health</a:t>
            </a:r>
          </a:p>
          <a:p>
            <a:pPr indent="457200">
              <a:buClr>
                <a:srgbClr val="92D050"/>
              </a:buClr>
              <a:buFont typeface="Wingdings" pitchFamily="2" charset="2"/>
              <a:buChar char="§"/>
            </a:pPr>
            <a:endParaRPr lang="en-US" sz="1000" dirty="0" smtClean="0"/>
          </a:p>
          <a:p>
            <a:pPr indent="457200">
              <a:buClr>
                <a:srgbClr val="92D050"/>
              </a:buClr>
              <a:buFont typeface="Wingdings" pitchFamily="2" charset="2"/>
              <a:buChar char="§"/>
            </a:pPr>
            <a:r>
              <a:rPr lang="en-US" sz="2400" dirty="0" smtClean="0"/>
              <a:t>Exercise, social interaction, nutrition</a:t>
            </a:r>
          </a:p>
          <a:p>
            <a:pPr indent="457200">
              <a:buClr>
                <a:srgbClr val="92D050"/>
              </a:buClr>
              <a:buFont typeface="Wingdings" pitchFamily="2" charset="2"/>
              <a:buChar char="§"/>
            </a:pPr>
            <a:r>
              <a:rPr lang="en-US" sz="2400" dirty="0" smtClean="0"/>
              <a:t>Smoking, alcohol, obesity and malnutrition</a:t>
            </a:r>
          </a:p>
          <a:p>
            <a:pPr marL="800100" lvl="1" indent="-342900"/>
            <a:endParaRPr lang="en-US" sz="2400" dirty="0" smtClean="0"/>
          </a:p>
          <a:p>
            <a:pPr marL="630238" lvl="1" indent="-173038">
              <a:buClr>
                <a:srgbClr val="92D050"/>
              </a:buClr>
              <a:buFont typeface="Arial" pitchFamily="34" charset="0"/>
              <a:buChar char="•"/>
            </a:pPr>
            <a:r>
              <a:rPr lang="en-US" sz="2200" dirty="0" smtClean="0"/>
              <a:t>Novel interventions to sustain the effects and to motivate old people</a:t>
            </a:r>
          </a:p>
          <a:p>
            <a:pPr marL="630238" lvl="1" indent="-173038">
              <a:buClr>
                <a:srgbClr val="92D050"/>
              </a:buClr>
              <a:buFont typeface="Arial" pitchFamily="34" charset="0"/>
              <a:buChar char="•"/>
            </a:pPr>
            <a:endParaRPr lang="en-US" sz="800" dirty="0" smtClean="0"/>
          </a:p>
          <a:p>
            <a:pPr marL="630238" lvl="1" indent="-173038">
              <a:buClr>
                <a:srgbClr val="92D050"/>
              </a:buClr>
              <a:buFont typeface="Arial" pitchFamily="34" charset="0"/>
              <a:buChar char="•"/>
            </a:pPr>
            <a:r>
              <a:rPr lang="en-US" sz="2200" dirty="0" smtClean="0"/>
              <a:t>Content of interventions,  effect of different schemes (balance, </a:t>
            </a:r>
            <a:r>
              <a:rPr lang="en-US" sz="2200" dirty="0" err="1" smtClean="0"/>
              <a:t>strenght</a:t>
            </a:r>
            <a:r>
              <a:rPr lang="en-US" sz="2200" dirty="0" smtClean="0"/>
              <a:t>).</a:t>
            </a:r>
          </a:p>
          <a:p>
            <a:pPr marL="630238" lvl="1" indent="-173038">
              <a:buClr>
                <a:srgbClr val="92D050"/>
              </a:buClr>
              <a:buFont typeface="Arial" pitchFamily="34" charset="0"/>
              <a:buChar char="•"/>
            </a:pPr>
            <a:endParaRPr lang="en-US" sz="800" dirty="0" smtClean="0"/>
          </a:p>
          <a:p>
            <a:pPr marL="630238" lvl="1" indent="-173038">
              <a:buClr>
                <a:srgbClr val="92D050"/>
              </a:buClr>
              <a:buFont typeface="Arial" pitchFamily="34" charset="0"/>
              <a:buChar char="•"/>
            </a:pPr>
            <a:r>
              <a:rPr lang="en-US" sz="2200" dirty="0" smtClean="0"/>
              <a:t>Effect of exercise along life course.</a:t>
            </a:r>
          </a:p>
          <a:p>
            <a:pPr marL="630238" lvl="1" indent="-173038">
              <a:buClr>
                <a:srgbClr val="92D050"/>
              </a:buClr>
              <a:buFont typeface="Arial" pitchFamily="34" charset="0"/>
              <a:buChar char="•"/>
            </a:pPr>
            <a:endParaRPr lang="en-US" sz="800" dirty="0" smtClean="0"/>
          </a:p>
          <a:p>
            <a:pPr marL="630238" lvl="1" indent="-173038">
              <a:buClr>
                <a:srgbClr val="92D050"/>
              </a:buClr>
              <a:buFont typeface="Arial" pitchFamily="34" charset="0"/>
              <a:buChar char="•"/>
            </a:pPr>
            <a:r>
              <a:rPr lang="en-US" sz="2200" dirty="0" smtClean="0"/>
              <a:t>To validate diagnostic parameters in Mexican population for obesity, frailty, </a:t>
            </a:r>
            <a:r>
              <a:rPr lang="en-US" sz="2200" dirty="0" err="1" smtClean="0"/>
              <a:t>sarcopenia</a:t>
            </a:r>
            <a:endParaRPr lang="en-US" sz="2400" dirty="0" smtClean="0"/>
          </a:p>
        </p:txBody>
      </p:sp>
      <p:cxnSp>
        <p:nvCxnSpPr>
          <p:cNvPr id="4" name="3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4496" y="1219345"/>
            <a:ext cx="8174555" cy="5232202"/>
          </a:xfrm>
          <a:prstGeom prst="rect">
            <a:avLst/>
          </a:prstGeom>
        </p:spPr>
        <p:txBody>
          <a:bodyPr wrap="square">
            <a:spAutoFit/>
          </a:bodyPr>
          <a:lstStyle/>
          <a:p>
            <a:pPr marL="342900" indent="-342900"/>
            <a:r>
              <a:rPr lang="en-US" sz="2400" b="1" dirty="0" smtClean="0"/>
              <a:t>Role of context for enhancing cognitive engagement</a:t>
            </a:r>
          </a:p>
          <a:p>
            <a:pPr marL="342900" indent="-342900"/>
            <a:endParaRPr lang="es-MX" sz="1000" dirty="0" smtClean="0"/>
          </a:p>
          <a:p>
            <a:pPr marL="623888" indent="-361950">
              <a:lnSpc>
                <a:spcPct val="110000"/>
              </a:lnSpc>
              <a:buClr>
                <a:srgbClr val="92D050"/>
              </a:buClr>
              <a:buFont typeface="Wingdings" pitchFamily="2" charset="2"/>
              <a:buChar char="§"/>
            </a:pPr>
            <a:r>
              <a:rPr lang="en-US" sz="2200" dirty="0" smtClean="0">
                <a:solidFill>
                  <a:srgbClr val="000000"/>
                </a:solidFill>
              </a:rPr>
              <a:t>How strong is the effect size of social and physical environments as compared to person factors related to mental capacity development?</a:t>
            </a:r>
          </a:p>
          <a:p>
            <a:pPr marL="623888" indent="-361950">
              <a:lnSpc>
                <a:spcPct val="110000"/>
              </a:lnSpc>
              <a:buClr>
                <a:srgbClr val="92D050"/>
              </a:buClr>
              <a:buFont typeface="Wingdings" pitchFamily="2" charset="2"/>
              <a:buChar char="§"/>
            </a:pPr>
            <a:r>
              <a:rPr lang="en-US" sz="2200" dirty="0" smtClean="0">
                <a:solidFill>
                  <a:srgbClr val="000000"/>
                </a:solidFill>
              </a:rPr>
              <a:t>Can improvements in the work environment lead to the maintenance or enhancement of mental </a:t>
            </a:r>
            <a:r>
              <a:rPr lang="es-MX" sz="2200" dirty="0" err="1" smtClean="0">
                <a:solidFill>
                  <a:srgbClr val="000000"/>
                </a:solidFill>
              </a:rPr>
              <a:t>capacity</a:t>
            </a:r>
            <a:r>
              <a:rPr lang="es-MX" sz="2200" dirty="0" smtClean="0">
                <a:solidFill>
                  <a:srgbClr val="000000"/>
                </a:solidFill>
              </a:rPr>
              <a:t> of </a:t>
            </a:r>
            <a:r>
              <a:rPr lang="es-MX" sz="2200" dirty="0" err="1" smtClean="0">
                <a:solidFill>
                  <a:srgbClr val="000000"/>
                </a:solidFill>
              </a:rPr>
              <a:t>aging</a:t>
            </a:r>
            <a:r>
              <a:rPr lang="es-MX" sz="2200" dirty="0" smtClean="0">
                <a:solidFill>
                  <a:srgbClr val="000000"/>
                </a:solidFill>
              </a:rPr>
              <a:t> </a:t>
            </a:r>
            <a:r>
              <a:rPr lang="es-MX" sz="2200" dirty="0" err="1" smtClean="0">
                <a:solidFill>
                  <a:srgbClr val="000000"/>
                </a:solidFill>
              </a:rPr>
              <a:t>employees</a:t>
            </a:r>
            <a:r>
              <a:rPr lang="es-MX" sz="2200" dirty="0" smtClean="0">
                <a:solidFill>
                  <a:srgbClr val="000000"/>
                </a:solidFill>
              </a:rPr>
              <a:t>?</a:t>
            </a:r>
          </a:p>
          <a:p>
            <a:pPr marL="623888" indent="-361950">
              <a:lnSpc>
                <a:spcPct val="110000"/>
              </a:lnSpc>
              <a:buClr>
                <a:srgbClr val="92D050"/>
              </a:buClr>
              <a:buFont typeface="Wingdings" pitchFamily="2" charset="2"/>
              <a:buChar char="§"/>
            </a:pPr>
            <a:r>
              <a:rPr lang="en-US" sz="2200" dirty="0" smtClean="0">
                <a:solidFill>
                  <a:srgbClr val="000000"/>
                </a:solidFill>
              </a:rPr>
              <a:t>How are older adults dealing with cognitive decline in everyday life? What are efficient compensatory and </a:t>
            </a:r>
            <a:r>
              <a:rPr lang="en-US" sz="2200" dirty="0" err="1" smtClean="0">
                <a:solidFill>
                  <a:srgbClr val="000000"/>
                </a:solidFill>
              </a:rPr>
              <a:t>optimising</a:t>
            </a:r>
            <a:r>
              <a:rPr lang="en-US" sz="2200" dirty="0" smtClean="0">
                <a:solidFill>
                  <a:srgbClr val="000000"/>
                </a:solidFill>
              </a:rPr>
              <a:t> strategies and what can we learn from such real world analysis for maintaining mental capacity at large?</a:t>
            </a:r>
            <a:endParaRPr lang="es-MX" sz="2200" dirty="0" smtClean="0"/>
          </a:p>
          <a:p>
            <a:pPr marL="800100" lvl="1" indent="-342900" algn="dist">
              <a:buFont typeface="Arial" pitchFamily="34" charset="0"/>
              <a:buChar char="•"/>
            </a:pPr>
            <a:endParaRPr lang="es-MX" sz="1000" b="1" dirty="0" smtClean="0"/>
          </a:p>
          <a:p>
            <a:r>
              <a:rPr lang="en-US" sz="2400" b="1" dirty="0" smtClean="0"/>
              <a:t>Transitions from normal to pathological processes related to </a:t>
            </a:r>
            <a:r>
              <a:rPr lang="es-MX" sz="2400" b="1" dirty="0" smtClean="0"/>
              <a:t>mental </a:t>
            </a:r>
            <a:r>
              <a:rPr lang="es-MX" sz="2400" b="1" dirty="0" err="1" smtClean="0"/>
              <a:t>capacity</a:t>
            </a:r>
            <a:endParaRPr lang="es-MX" sz="2200" dirty="0" smtClean="0"/>
          </a:p>
        </p:txBody>
      </p:sp>
      <p:sp>
        <p:nvSpPr>
          <p:cNvPr id="3" name="2 CuadroTexto"/>
          <p:cNvSpPr txBox="1"/>
          <p:nvPr/>
        </p:nvSpPr>
        <p:spPr>
          <a:xfrm>
            <a:off x="0" y="214633"/>
            <a:ext cx="9143999" cy="523220"/>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Maintaining and Regaining Mental Capacity</a:t>
            </a:r>
            <a:endParaRPr lang="es-MX" sz="2800" dirty="0">
              <a:latin typeface="Times New Roman" pitchFamily="18" charset="0"/>
              <a:cs typeface="Times New Roman" pitchFamily="18" charset="0"/>
            </a:endParaRPr>
          </a:p>
        </p:txBody>
      </p:sp>
      <p:cxnSp>
        <p:nvCxnSpPr>
          <p:cNvPr id="4" name="3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0677" y="1261915"/>
            <a:ext cx="7788166" cy="5247590"/>
          </a:xfrm>
          <a:prstGeom prst="rect">
            <a:avLst/>
          </a:prstGeom>
        </p:spPr>
        <p:txBody>
          <a:bodyPr wrap="square">
            <a:spAutoFit/>
          </a:bodyPr>
          <a:lstStyle/>
          <a:p>
            <a:pPr marL="342900" indent="-342900">
              <a:buFont typeface="+mj-lt"/>
              <a:buAutoNum type="alphaUcPeriod"/>
            </a:pPr>
            <a:r>
              <a:rPr lang="es-MX" sz="2000" b="1" dirty="0" err="1" smtClean="0"/>
              <a:t>Ageism</a:t>
            </a:r>
            <a:endParaRPr lang="es-MX" sz="2000" b="1" dirty="0" smtClean="0"/>
          </a:p>
          <a:p>
            <a:pPr marL="630238" lvl="1" indent="-173038">
              <a:buClr>
                <a:srgbClr val="92D050"/>
              </a:buClr>
              <a:buFont typeface="Wingdings" pitchFamily="2" charset="2"/>
              <a:buChar char="§"/>
            </a:pPr>
            <a:endParaRPr lang="es-MX" sz="800" dirty="0" smtClean="0"/>
          </a:p>
          <a:p>
            <a:pPr marL="342900" indent="-342900">
              <a:buFont typeface="+mj-lt"/>
              <a:buAutoNum type="alphaUcPeriod"/>
            </a:pPr>
            <a:r>
              <a:rPr lang="es-MX" sz="2000" b="1" dirty="0" err="1" smtClean="0"/>
              <a:t>Migration</a:t>
            </a:r>
            <a:endParaRPr lang="es-MX" sz="2000" b="1" dirty="0" smtClean="0"/>
          </a:p>
          <a:p>
            <a:pPr marL="342900" indent="-342900">
              <a:buFont typeface="+mj-lt"/>
              <a:buAutoNum type="alphaUcPeriod"/>
            </a:pPr>
            <a:endParaRPr lang="es-MX" sz="800" b="1" dirty="0" smtClean="0"/>
          </a:p>
          <a:p>
            <a:pPr marL="342900" indent="-342900">
              <a:buFont typeface="+mj-lt"/>
              <a:buAutoNum type="alphaUcPeriod"/>
            </a:pPr>
            <a:r>
              <a:rPr lang="es-MX" sz="2000" b="1" dirty="0" err="1" smtClean="0"/>
              <a:t>Overcoming</a:t>
            </a:r>
            <a:r>
              <a:rPr lang="es-MX" sz="2000" b="1" dirty="0" smtClean="0"/>
              <a:t> </a:t>
            </a:r>
            <a:r>
              <a:rPr lang="es-MX" sz="2000" b="1" dirty="0" err="1" smtClean="0"/>
              <a:t>the</a:t>
            </a:r>
            <a:r>
              <a:rPr lang="es-MX" sz="2000" b="1" dirty="0" smtClean="0"/>
              <a:t> digital divide</a:t>
            </a:r>
          </a:p>
          <a:p>
            <a:pPr marL="800100" lvl="1" indent="-342900">
              <a:buFont typeface="+mj-lt"/>
              <a:buAutoNum type="alphaUcPeriod"/>
            </a:pPr>
            <a:endParaRPr lang="es-MX" sz="500" dirty="0" smtClean="0"/>
          </a:p>
          <a:p>
            <a:pPr marL="800100" lvl="1" indent="-342900">
              <a:buClr>
                <a:srgbClr val="92D050"/>
              </a:buClr>
              <a:buFont typeface="Wingdings" pitchFamily="2" charset="2"/>
              <a:buChar char="§"/>
            </a:pPr>
            <a:r>
              <a:rPr lang="en-US" dirty="0" smtClean="0"/>
              <a:t>What role can ICT and virtual networks play in facilitating social inclusion?</a:t>
            </a:r>
          </a:p>
          <a:p>
            <a:pPr marL="800100" lvl="1" indent="-342900">
              <a:buClr>
                <a:srgbClr val="92D050"/>
              </a:buClr>
              <a:buFont typeface="Wingdings" pitchFamily="2" charset="2"/>
              <a:buChar char="§"/>
            </a:pPr>
            <a:r>
              <a:rPr lang="en-US" dirty="0" smtClean="0"/>
              <a:t>What are the effects of ICT-tools in terms of intra- and intergenerational relationships?</a:t>
            </a:r>
          </a:p>
          <a:p>
            <a:pPr marL="800100" lvl="1" indent="-342900">
              <a:buClr>
                <a:srgbClr val="92D050"/>
              </a:buClr>
              <a:buFont typeface="Wingdings" pitchFamily="2" charset="2"/>
              <a:buChar char="§"/>
            </a:pPr>
            <a:r>
              <a:rPr lang="en-US" dirty="0" smtClean="0"/>
              <a:t>Which measures are most effective in reducing or preventing the digital divide in using new technologies? </a:t>
            </a:r>
          </a:p>
          <a:p>
            <a:pPr marL="1257300" lvl="2" indent="-342900">
              <a:buClr>
                <a:srgbClr val="92D050"/>
              </a:buClr>
            </a:pPr>
            <a:r>
              <a:rPr lang="en-US" dirty="0" smtClean="0"/>
              <a:t>	And this especially in fields like long-term care, where they represent a crucial support tool for both formal and informal care providers?</a:t>
            </a:r>
          </a:p>
          <a:p>
            <a:pPr marL="800100" lvl="1" indent="-342900">
              <a:buClr>
                <a:srgbClr val="92D050"/>
              </a:buClr>
              <a:buFont typeface="Wingdings" pitchFamily="2" charset="2"/>
              <a:buChar char="§"/>
            </a:pPr>
            <a:endParaRPr lang="es-MX" sz="800" dirty="0" smtClean="0"/>
          </a:p>
          <a:p>
            <a:pPr marL="342900" indent="-342900">
              <a:buFont typeface="+mj-lt"/>
              <a:buAutoNum type="alphaUcPeriod"/>
            </a:pPr>
            <a:r>
              <a:rPr lang="es-MX" sz="2000" b="1" dirty="0" err="1" smtClean="0"/>
              <a:t>Mobility</a:t>
            </a:r>
            <a:r>
              <a:rPr lang="es-MX" sz="2000" b="1" dirty="0" smtClean="0"/>
              <a:t> and </a:t>
            </a:r>
            <a:r>
              <a:rPr lang="es-MX" sz="2000" b="1" dirty="0" err="1" smtClean="0"/>
              <a:t>accesibility</a:t>
            </a:r>
            <a:endParaRPr lang="es-MX" sz="2000" b="1" dirty="0" smtClean="0"/>
          </a:p>
          <a:p>
            <a:pPr marL="342900" indent="-342900">
              <a:buFont typeface="+mj-lt"/>
              <a:buAutoNum type="alphaUcPeriod"/>
            </a:pPr>
            <a:endParaRPr lang="es-MX" sz="800" b="1" dirty="0" smtClean="0"/>
          </a:p>
          <a:p>
            <a:pPr marL="342900" indent="-342900">
              <a:buFont typeface="+mj-lt"/>
              <a:buAutoNum type="alphaUcPeriod"/>
            </a:pPr>
            <a:r>
              <a:rPr lang="es-MX" sz="2000" b="1" dirty="0" err="1" smtClean="0"/>
              <a:t>Work</a:t>
            </a:r>
            <a:endParaRPr lang="es-MX" sz="500" dirty="0" smtClean="0"/>
          </a:p>
          <a:p>
            <a:pPr marL="630238" lvl="1" indent="-173038">
              <a:buClr>
                <a:srgbClr val="92D050"/>
              </a:buClr>
              <a:buFont typeface="Wingdings" pitchFamily="2" charset="2"/>
              <a:buChar char="§"/>
            </a:pPr>
            <a:r>
              <a:rPr lang="es-MX" dirty="0" smtClean="0"/>
              <a:t>Informal care</a:t>
            </a:r>
          </a:p>
          <a:p>
            <a:pPr marL="630238" lvl="1" indent="-173038">
              <a:buClr>
                <a:srgbClr val="92D050"/>
              </a:buClr>
              <a:buFont typeface="Wingdings" pitchFamily="2" charset="2"/>
              <a:buChar char="§"/>
            </a:pPr>
            <a:r>
              <a:rPr lang="es-MX" dirty="0" smtClean="0"/>
              <a:t>When do we have to retire?</a:t>
            </a:r>
          </a:p>
        </p:txBody>
      </p:sp>
      <p:sp>
        <p:nvSpPr>
          <p:cNvPr id="3" name="2 CuadroTexto"/>
          <p:cNvSpPr txBox="1"/>
          <p:nvPr/>
        </p:nvSpPr>
        <p:spPr>
          <a:xfrm>
            <a:off x="0" y="229395"/>
            <a:ext cx="9143999" cy="954107"/>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Inclusion and participation in the community </a:t>
            </a:r>
          </a:p>
          <a:p>
            <a:pPr algn="ctr"/>
            <a:r>
              <a:rPr lang="en-US" sz="2800" dirty="0" smtClean="0">
                <a:latin typeface="Times New Roman" pitchFamily="18" charset="0"/>
                <a:cs typeface="Times New Roman" pitchFamily="18" charset="0"/>
              </a:rPr>
              <a:t>and </a:t>
            </a:r>
            <a:r>
              <a:rPr lang="es-MX" sz="2800" dirty="0" smtClean="0">
                <a:latin typeface="Times New Roman" pitchFamily="18" charset="0"/>
                <a:cs typeface="Times New Roman" pitchFamily="18" charset="0"/>
              </a:rPr>
              <a:t>in </a:t>
            </a:r>
            <a:r>
              <a:rPr lang="es-MX" sz="2800" dirty="0" err="1" smtClean="0">
                <a:latin typeface="Times New Roman" pitchFamily="18" charset="0"/>
                <a:cs typeface="Times New Roman" pitchFamily="18" charset="0"/>
              </a:rPr>
              <a:t>the</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labour</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market</a:t>
            </a:r>
            <a:endParaRPr lang="es-MX" sz="2800" dirty="0">
              <a:latin typeface="Times New Roman" pitchFamily="18" charset="0"/>
              <a:cs typeface="Times New Roman" pitchFamily="18" charset="0"/>
            </a:endParaRPr>
          </a:p>
        </p:txBody>
      </p:sp>
      <p:cxnSp>
        <p:nvCxnSpPr>
          <p:cNvPr id="4" name="3 Conector recto"/>
          <p:cNvCxnSpPr/>
          <p:nvPr/>
        </p:nvCxnSpPr>
        <p:spPr>
          <a:xfrm>
            <a:off x="1198180" y="123621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31730" y="6387070"/>
            <a:ext cx="5738026" cy="338554"/>
          </a:xfrm>
          <a:prstGeom prst="rect">
            <a:avLst/>
          </a:prstGeom>
          <a:noFill/>
        </p:spPr>
        <p:txBody>
          <a:bodyPr wrap="square" rtlCol="0">
            <a:spAutoFit/>
          </a:bodyPr>
          <a:lstStyle/>
          <a:p>
            <a:r>
              <a:rPr lang="en-US" sz="1600" dirty="0"/>
              <a:t>ICT </a:t>
            </a:r>
            <a:r>
              <a:rPr lang="en-US" sz="1600" dirty="0" smtClean="0"/>
              <a:t>= Information and Communications Technology</a:t>
            </a:r>
            <a:endParaRPr lang="es-E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3324" y="1484408"/>
            <a:ext cx="7926055" cy="4524315"/>
          </a:xfrm>
          <a:prstGeom prst="rect">
            <a:avLst/>
          </a:prstGeom>
        </p:spPr>
        <p:txBody>
          <a:bodyPr wrap="square">
            <a:spAutoFit/>
          </a:bodyPr>
          <a:lstStyle/>
          <a:p>
            <a:pPr marL="268288" indent="-268288">
              <a:buClr>
                <a:srgbClr val="00B050"/>
              </a:buClr>
              <a:buFont typeface="Wingdings" pitchFamily="2" charset="2"/>
              <a:buChar char="§"/>
            </a:pPr>
            <a:r>
              <a:rPr lang="es-MX" sz="2400" b="1" dirty="0" err="1" smtClean="0"/>
              <a:t>Pensions</a:t>
            </a:r>
            <a:endParaRPr lang="es-MX" sz="2400" b="1" dirty="0" smtClean="0"/>
          </a:p>
          <a:p>
            <a:pPr marL="268288" indent="-268288">
              <a:buClr>
                <a:srgbClr val="00B050"/>
              </a:buClr>
              <a:buFont typeface="Wingdings" pitchFamily="2" charset="2"/>
              <a:buChar char="§"/>
            </a:pPr>
            <a:endParaRPr lang="es-MX" sz="1000" dirty="0" smtClean="0"/>
          </a:p>
          <a:p>
            <a:pPr marL="268288" indent="-268288">
              <a:buClr>
                <a:srgbClr val="00B050"/>
              </a:buClr>
              <a:buFont typeface="Wingdings" pitchFamily="2" charset="2"/>
              <a:buChar char="§"/>
            </a:pPr>
            <a:r>
              <a:rPr lang="es-MX" sz="2400" b="1" dirty="0" smtClean="0"/>
              <a:t>Informal </a:t>
            </a:r>
            <a:r>
              <a:rPr lang="es-MX" sz="2400" b="1" dirty="0" err="1" smtClean="0"/>
              <a:t>care</a:t>
            </a:r>
            <a:r>
              <a:rPr lang="es-MX" sz="2400" b="1" dirty="0" smtClean="0"/>
              <a:t> and </a:t>
            </a:r>
            <a:r>
              <a:rPr lang="es-MX" sz="2400" b="1" dirty="0" err="1" smtClean="0"/>
              <a:t>long</a:t>
            </a:r>
            <a:r>
              <a:rPr lang="es-MX" sz="2400" b="1" dirty="0" smtClean="0"/>
              <a:t> </a:t>
            </a:r>
            <a:r>
              <a:rPr lang="es-MX" sz="2400" b="1" dirty="0" err="1" smtClean="0"/>
              <a:t>term</a:t>
            </a:r>
            <a:r>
              <a:rPr lang="es-MX" sz="2400" b="1" dirty="0" smtClean="0"/>
              <a:t> </a:t>
            </a:r>
            <a:r>
              <a:rPr lang="es-MX" sz="2400" b="1" dirty="0" err="1" smtClean="0"/>
              <a:t>care</a:t>
            </a:r>
            <a:endParaRPr lang="es-MX" sz="2400" b="1" dirty="0" smtClean="0"/>
          </a:p>
          <a:p>
            <a:pPr marL="725488" lvl="1" indent="-268288">
              <a:buClr>
                <a:srgbClr val="00B050"/>
              </a:buClr>
              <a:buFont typeface="Wingdings" pitchFamily="2" charset="2"/>
              <a:buChar char="§"/>
            </a:pPr>
            <a:r>
              <a:rPr lang="en-US" dirty="0" smtClean="0">
                <a:solidFill>
                  <a:srgbClr val="000000"/>
                </a:solidFill>
              </a:rPr>
              <a:t>What is the role of ICT-based solutions in improving the quality of long-term care provided by informal </a:t>
            </a:r>
            <a:r>
              <a:rPr lang="en-US" dirty="0" err="1" smtClean="0">
                <a:solidFill>
                  <a:srgbClr val="000000"/>
                </a:solidFill>
              </a:rPr>
              <a:t>carers</a:t>
            </a:r>
            <a:r>
              <a:rPr lang="en-US" dirty="0" smtClean="0">
                <a:solidFill>
                  <a:srgbClr val="000000"/>
                </a:solidFill>
              </a:rPr>
              <a:t>, as well as their quality of life?</a:t>
            </a:r>
          </a:p>
          <a:p>
            <a:pPr marL="725488" lvl="1" indent="-268288">
              <a:buClr>
                <a:srgbClr val="00B050"/>
              </a:buClr>
              <a:buFont typeface="Wingdings" pitchFamily="2" charset="2"/>
              <a:buChar char="§"/>
            </a:pPr>
            <a:r>
              <a:rPr lang="en-US" dirty="0" smtClean="0">
                <a:solidFill>
                  <a:srgbClr val="000000"/>
                </a:solidFill>
              </a:rPr>
              <a:t>Which impact can ICT have in reducing the direct and indirect costs attached to informal </a:t>
            </a:r>
            <a:r>
              <a:rPr lang="es-MX" dirty="0" err="1" smtClean="0">
                <a:solidFill>
                  <a:srgbClr val="000000"/>
                </a:solidFill>
              </a:rPr>
              <a:t>care</a:t>
            </a:r>
            <a:r>
              <a:rPr lang="es-MX" dirty="0" smtClean="0">
                <a:solidFill>
                  <a:srgbClr val="000000"/>
                </a:solidFill>
              </a:rPr>
              <a:t> </a:t>
            </a:r>
            <a:r>
              <a:rPr lang="es-MX" dirty="0" err="1" smtClean="0">
                <a:solidFill>
                  <a:srgbClr val="000000"/>
                </a:solidFill>
              </a:rPr>
              <a:t>giving</a:t>
            </a:r>
            <a:r>
              <a:rPr lang="es-MX" dirty="0" smtClean="0">
                <a:solidFill>
                  <a:srgbClr val="000000"/>
                </a:solidFill>
              </a:rPr>
              <a:t>?</a:t>
            </a:r>
          </a:p>
          <a:p>
            <a:pPr marL="725488" lvl="1" indent="-268288">
              <a:buClr>
                <a:srgbClr val="00B050"/>
              </a:buClr>
              <a:buFont typeface="Wingdings" pitchFamily="2" charset="2"/>
              <a:buChar char="§"/>
            </a:pPr>
            <a:r>
              <a:rPr lang="en-US" dirty="0" smtClean="0">
                <a:solidFill>
                  <a:srgbClr val="000000"/>
                </a:solidFill>
              </a:rPr>
              <a:t>Which ICT-solutions are most easily transferrable and implementable on a large scale, also in contexts in which no strong tradition nor digital competences exist in using ICT?</a:t>
            </a:r>
            <a:endParaRPr lang="es-MX" dirty="0" smtClean="0"/>
          </a:p>
          <a:p>
            <a:pPr marL="268288" indent="-268288">
              <a:buClr>
                <a:srgbClr val="00B050"/>
              </a:buClr>
            </a:pPr>
            <a:endParaRPr lang="es-MX" sz="1000" dirty="0" smtClean="0"/>
          </a:p>
          <a:p>
            <a:pPr marL="268288" indent="-268288">
              <a:buClr>
                <a:srgbClr val="00B050"/>
              </a:buClr>
              <a:buFont typeface="Wingdings" pitchFamily="2" charset="2"/>
              <a:buChar char="§"/>
            </a:pPr>
            <a:r>
              <a:rPr lang="es-MX" sz="2400" b="1" dirty="0" err="1" smtClean="0"/>
              <a:t>Financial</a:t>
            </a:r>
            <a:r>
              <a:rPr lang="es-MX" sz="2400" b="1" dirty="0" smtClean="0"/>
              <a:t> </a:t>
            </a:r>
            <a:r>
              <a:rPr lang="es-MX" sz="2400" b="1" dirty="0" err="1" smtClean="0"/>
              <a:t>sostenibility</a:t>
            </a:r>
            <a:endParaRPr lang="es-MX" sz="2400" b="1" dirty="0" smtClean="0"/>
          </a:p>
          <a:p>
            <a:pPr marL="268288" indent="-268288">
              <a:buClr>
                <a:srgbClr val="00B050"/>
              </a:buClr>
              <a:buFont typeface="Wingdings" pitchFamily="2" charset="2"/>
              <a:buChar char="§"/>
            </a:pPr>
            <a:endParaRPr lang="es-MX" sz="1000" dirty="0" smtClean="0"/>
          </a:p>
          <a:p>
            <a:pPr marL="268288" indent="-268288">
              <a:buClr>
                <a:srgbClr val="00B050"/>
              </a:buClr>
              <a:buFont typeface="Wingdings" pitchFamily="2" charset="2"/>
              <a:buChar char="§"/>
            </a:pPr>
            <a:r>
              <a:rPr lang="es-MX" sz="2400" b="1" dirty="0" smtClean="0"/>
              <a:t>Access </a:t>
            </a:r>
            <a:r>
              <a:rPr lang="es-MX" sz="2400" b="1" dirty="0" err="1" smtClean="0"/>
              <a:t>to</a:t>
            </a:r>
            <a:r>
              <a:rPr lang="es-MX" sz="2400" b="1" dirty="0" smtClean="0"/>
              <a:t> </a:t>
            </a:r>
            <a:r>
              <a:rPr lang="es-MX" sz="2400" b="1" dirty="0" err="1" smtClean="0"/>
              <a:t>care</a:t>
            </a:r>
            <a:endParaRPr lang="es-MX" sz="2400" b="1" dirty="0" smtClean="0"/>
          </a:p>
          <a:p>
            <a:pPr marL="725488" lvl="1" indent="-268288">
              <a:buClr>
                <a:srgbClr val="00B050"/>
              </a:buClr>
              <a:buFont typeface="Wingdings" pitchFamily="2" charset="2"/>
              <a:buChar char="§"/>
            </a:pPr>
            <a:r>
              <a:rPr lang="en-US" dirty="0" smtClean="0"/>
              <a:t>Can ICT improve knowledge about the services available, and to some degree can it release some of the burden on social and health services?</a:t>
            </a:r>
            <a:endParaRPr lang="es-MX" sz="1600" dirty="0" smtClean="0"/>
          </a:p>
        </p:txBody>
      </p:sp>
      <p:sp>
        <p:nvSpPr>
          <p:cNvPr id="3" name="2 CuadroTexto"/>
          <p:cNvSpPr txBox="1"/>
          <p:nvPr/>
        </p:nvSpPr>
        <p:spPr>
          <a:xfrm>
            <a:off x="0" y="214835"/>
            <a:ext cx="9143999" cy="954107"/>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4. </a:t>
            </a:r>
            <a:r>
              <a:rPr lang="en-US" sz="2800" dirty="0" smtClean="0">
                <a:latin typeface="Times New Roman" pitchFamily="18" charset="0"/>
                <a:cs typeface="Times New Roman" pitchFamily="18" charset="0"/>
              </a:rPr>
              <a:t>Guaranteeing the quality and sustainability of</a:t>
            </a:r>
          </a:p>
          <a:p>
            <a:pPr algn="ctr"/>
            <a:r>
              <a:rPr lang="es-MX" sz="2800" dirty="0" smtClean="0">
                <a:latin typeface="Times New Roman" pitchFamily="18" charset="0"/>
                <a:cs typeface="Times New Roman" pitchFamily="18" charset="0"/>
              </a:rPr>
              <a:t>Social </a:t>
            </a:r>
            <a:r>
              <a:rPr lang="es-MX" sz="2800" dirty="0" err="1" smtClean="0">
                <a:latin typeface="Times New Roman" pitchFamily="18" charset="0"/>
                <a:cs typeface="Times New Roman" pitchFamily="18" charset="0"/>
              </a:rPr>
              <a:t>protection</a:t>
            </a:r>
            <a:r>
              <a:rPr lang="es-MX" sz="2800" dirty="0" smtClean="0">
                <a:latin typeface="Times New Roman" pitchFamily="18" charset="0"/>
                <a:cs typeface="Times New Roman" pitchFamily="18" charset="0"/>
              </a:rPr>
              <a:t> </a:t>
            </a:r>
            <a:r>
              <a:rPr lang="es-MX" sz="2800" dirty="0" err="1" smtClean="0">
                <a:latin typeface="Times New Roman" pitchFamily="18" charset="0"/>
                <a:cs typeface="Times New Roman" pitchFamily="18" charset="0"/>
              </a:rPr>
              <a:t>systems</a:t>
            </a:r>
            <a:endParaRPr lang="es-MX" sz="2800" dirty="0">
              <a:latin typeface="Times New Roman" pitchFamily="18" charset="0"/>
              <a:cs typeface="Times New Roman" pitchFamily="18" charset="0"/>
            </a:endParaRPr>
          </a:p>
        </p:txBody>
      </p:sp>
      <p:cxnSp>
        <p:nvCxnSpPr>
          <p:cNvPr id="4" name="3 Conector recto"/>
          <p:cNvCxnSpPr/>
          <p:nvPr/>
        </p:nvCxnSpPr>
        <p:spPr>
          <a:xfrm>
            <a:off x="1198180" y="1207183"/>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31730" y="6387070"/>
            <a:ext cx="5738026" cy="338554"/>
          </a:xfrm>
          <a:prstGeom prst="rect">
            <a:avLst/>
          </a:prstGeom>
          <a:noFill/>
        </p:spPr>
        <p:txBody>
          <a:bodyPr wrap="square" rtlCol="0">
            <a:spAutoFit/>
          </a:bodyPr>
          <a:lstStyle/>
          <a:p>
            <a:r>
              <a:rPr lang="en-US" sz="1600" dirty="0"/>
              <a:t>ICT </a:t>
            </a:r>
            <a:r>
              <a:rPr lang="en-US" sz="1600" dirty="0" smtClean="0"/>
              <a:t>= Information and Communications Technology</a:t>
            </a:r>
            <a:endParaRPr lang="es-E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15885"/>
            <a:ext cx="9143999" cy="523220"/>
          </a:xfrm>
          <a:prstGeom prst="rect">
            <a:avLst/>
          </a:prstGeom>
          <a:noFill/>
        </p:spPr>
        <p:txBody>
          <a:bodyPr wrap="square" rtlCol="0">
            <a:spAutoFit/>
          </a:bodyPr>
          <a:lstStyle/>
          <a:p>
            <a:pPr algn="ctr"/>
            <a:r>
              <a:rPr lang="es-MX" sz="2800" dirty="0" smtClean="0">
                <a:latin typeface="Times New Roman" pitchFamily="18" charset="0"/>
                <a:cs typeface="Times New Roman" pitchFamily="18" charset="0"/>
              </a:rPr>
              <a:t>5. </a:t>
            </a:r>
            <a:r>
              <a:rPr lang="en-US" sz="2800" dirty="0" smtClean="0">
                <a:latin typeface="Times New Roman" pitchFamily="18" charset="0"/>
                <a:cs typeface="Times New Roman" pitchFamily="18" charset="0"/>
              </a:rPr>
              <a:t>Ageing well at home and in community </a:t>
            </a:r>
            <a:r>
              <a:rPr lang="es-MX" sz="2800" dirty="0" err="1" smtClean="0">
                <a:latin typeface="Times New Roman" pitchFamily="18" charset="0"/>
                <a:cs typeface="Times New Roman" pitchFamily="18" charset="0"/>
              </a:rPr>
              <a:t>environments</a:t>
            </a:r>
            <a:endParaRPr lang="es-MX" sz="2800" dirty="0">
              <a:latin typeface="Times New Roman" pitchFamily="18" charset="0"/>
              <a:cs typeface="Times New Roman" pitchFamily="18" charset="0"/>
            </a:endParaRPr>
          </a:p>
        </p:txBody>
      </p:sp>
      <p:sp>
        <p:nvSpPr>
          <p:cNvPr id="4" name="3 Rectángulo"/>
          <p:cNvSpPr/>
          <p:nvPr/>
        </p:nvSpPr>
        <p:spPr>
          <a:xfrm>
            <a:off x="526406" y="1208519"/>
            <a:ext cx="8150773" cy="5287601"/>
          </a:xfrm>
          <a:prstGeom prst="rect">
            <a:avLst/>
          </a:prstGeom>
        </p:spPr>
        <p:txBody>
          <a:bodyPr wrap="square">
            <a:spAutoFit/>
          </a:bodyPr>
          <a:lstStyle/>
          <a:p>
            <a:pPr marL="268288" indent="-268288">
              <a:lnSpc>
                <a:spcPct val="120000"/>
              </a:lnSpc>
              <a:buClr>
                <a:srgbClr val="00B050"/>
              </a:buClr>
              <a:buFont typeface="Wingdings" pitchFamily="2" charset="2"/>
              <a:buChar char="§"/>
            </a:pPr>
            <a:r>
              <a:rPr lang="en-US" sz="2400" dirty="0" smtClean="0"/>
              <a:t>Healthy home and community environments for old people</a:t>
            </a:r>
          </a:p>
          <a:p>
            <a:pPr marL="268288" indent="-268288">
              <a:lnSpc>
                <a:spcPct val="120000"/>
              </a:lnSpc>
              <a:buClr>
                <a:srgbClr val="00B050"/>
              </a:buClr>
              <a:buFont typeface="Wingdings" pitchFamily="2" charset="2"/>
              <a:buChar char="§"/>
            </a:pPr>
            <a:endParaRPr lang="es-MX" sz="800" dirty="0" smtClean="0"/>
          </a:p>
          <a:p>
            <a:pPr marL="268288" indent="-268288">
              <a:lnSpc>
                <a:spcPct val="110000"/>
              </a:lnSpc>
              <a:buClr>
                <a:srgbClr val="00B050"/>
              </a:buClr>
              <a:buFont typeface="Wingdings" pitchFamily="2" charset="2"/>
              <a:buChar char="§"/>
            </a:pPr>
            <a:r>
              <a:rPr lang="es-MX" sz="2400" dirty="0" smtClean="0"/>
              <a:t>Environments that </a:t>
            </a:r>
            <a:r>
              <a:rPr lang="es-MX" sz="2400" dirty="0" err="1" smtClean="0"/>
              <a:t>promote</a:t>
            </a:r>
            <a:r>
              <a:rPr lang="es-MX" sz="2400" dirty="0" smtClean="0"/>
              <a:t> </a:t>
            </a:r>
            <a:r>
              <a:rPr lang="es-MX" sz="2400" dirty="0" err="1" smtClean="0"/>
              <a:t>autonomy</a:t>
            </a:r>
            <a:endParaRPr lang="es-MX" sz="2400" dirty="0" smtClean="0"/>
          </a:p>
          <a:p>
            <a:pPr marL="268288" indent="-268288">
              <a:lnSpc>
                <a:spcPct val="110000"/>
              </a:lnSpc>
              <a:buClr>
                <a:srgbClr val="00B050"/>
              </a:buClr>
              <a:buFont typeface="Wingdings" pitchFamily="2" charset="2"/>
              <a:buChar char="§"/>
            </a:pPr>
            <a:endParaRPr lang="es-MX" sz="800" dirty="0" smtClean="0"/>
          </a:p>
          <a:p>
            <a:pPr marL="268288" indent="-268288">
              <a:lnSpc>
                <a:spcPct val="110000"/>
              </a:lnSpc>
              <a:buClr>
                <a:srgbClr val="00B050"/>
              </a:buClr>
              <a:buFont typeface="Wingdings" pitchFamily="2" charset="2"/>
              <a:buChar char="§"/>
            </a:pPr>
            <a:r>
              <a:rPr lang="es-MX" sz="2400" dirty="0" smtClean="0"/>
              <a:t>Is </a:t>
            </a:r>
            <a:r>
              <a:rPr lang="es-MX" sz="2400" dirty="0"/>
              <a:t>there evidence for cohort-related changes in what home environments and neighbourhoods mean to older </a:t>
            </a:r>
            <a:r>
              <a:rPr lang="es-MX" sz="2400" dirty="0" err="1"/>
              <a:t>adults</a:t>
            </a:r>
            <a:r>
              <a:rPr lang="es-MX" sz="2400" dirty="0" smtClean="0"/>
              <a:t>?</a:t>
            </a:r>
          </a:p>
          <a:p>
            <a:pPr marL="268288" indent="-268288">
              <a:lnSpc>
                <a:spcPct val="110000"/>
              </a:lnSpc>
              <a:buClr>
                <a:srgbClr val="00B050"/>
              </a:buClr>
              <a:buFont typeface="Wingdings" pitchFamily="2" charset="2"/>
              <a:buChar char="§"/>
            </a:pPr>
            <a:endParaRPr lang="es-MX" sz="800" dirty="0" smtClean="0"/>
          </a:p>
          <a:p>
            <a:pPr marL="268288" indent="-268288">
              <a:lnSpc>
                <a:spcPct val="110000"/>
              </a:lnSpc>
              <a:buClr>
                <a:srgbClr val="00B050"/>
              </a:buClr>
              <a:buFont typeface="Wingdings" pitchFamily="2" charset="2"/>
              <a:buChar char="§"/>
            </a:pPr>
            <a:r>
              <a:rPr lang="es-MX" sz="2400" dirty="0" smtClean="0"/>
              <a:t>Will </a:t>
            </a:r>
            <a:r>
              <a:rPr lang="es-MX" sz="2400" dirty="0"/>
              <a:t>technology, for example home-based robotic systems, be accepted better by future older adults as a means to support and enrich quality of </a:t>
            </a:r>
            <a:r>
              <a:rPr lang="es-MX" sz="2400" dirty="0" err="1"/>
              <a:t>life</a:t>
            </a:r>
            <a:r>
              <a:rPr lang="es-MX" sz="2400" dirty="0" smtClean="0"/>
              <a:t>?</a:t>
            </a:r>
          </a:p>
          <a:p>
            <a:pPr marL="268288" indent="-268288">
              <a:lnSpc>
                <a:spcPct val="110000"/>
              </a:lnSpc>
              <a:buClr>
                <a:srgbClr val="00B050"/>
              </a:buClr>
              <a:buFont typeface="Wingdings" pitchFamily="2" charset="2"/>
              <a:buChar char="§"/>
            </a:pPr>
            <a:endParaRPr lang="es-MX" sz="800" dirty="0" smtClean="0"/>
          </a:p>
          <a:p>
            <a:pPr marL="268288" indent="-268288">
              <a:lnSpc>
                <a:spcPct val="110000"/>
              </a:lnSpc>
              <a:buClr>
                <a:srgbClr val="00B050"/>
              </a:buClr>
              <a:buFont typeface="Wingdings" pitchFamily="2" charset="2"/>
              <a:buChar char="§"/>
            </a:pPr>
            <a:r>
              <a:rPr lang="es-MX" sz="2400" dirty="0" smtClean="0"/>
              <a:t>What </a:t>
            </a:r>
            <a:r>
              <a:rPr lang="es-MX" sz="2400" dirty="0"/>
              <a:t>meaning do specific places (e.g. kitchen, garden) hold as people age, and is there a change of the role and function of such places over time? </a:t>
            </a:r>
            <a:endParaRPr lang="es-MX" sz="2400" dirty="0" smtClean="0"/>
          </a:p>
          <a:p>
            <a:pPr marL="268288" indent="-268288">
              <a:lnSpc>
                <a:spcPct val="110000"/>
              </a:lnSpc>
              <a:buClr>
                <a:srgbClr val="00B050"/>
              </a:buClr>
              <a:buFont typeface="Wingdings" pitchFamily="2" charset="2"/>
              <a:buChar char="§"/>
            </a:pPr>
            <a:endParaRPr lang="es-MX" sz="800" dirty="0"/>
          </a:p>
          <a:p>
            <a:pPr marL="268288" indent="-268288">
              <a:lnSpc>
                <a:spcPct val="110000"/>
              </a:lnSpc>
              <a:buClr>
                <a:srgbClr val="00B050"/>
              </a:buClr>
              <a:buFont typeface="Wingdings" pitchFamily="2" charset="2"/>
              <a:buChar char="§"/>
            </a:pPr>
            <a:r>
              <a:rPr lang="es-MX" sz="2400" dirty="0" smtClean="0"/>
              <a:t>To  stay at home as long as it is </a:t>
            </a:r>
            <a:r>
              <a:rPr lang="es-MX" sz="2400" dirty="0" err="1" smtClean="0"/>
              <a:t>possible</a:t>
            </a:r>
            <a:r>
              <a:rPr lang="es-MX" sz="2400" dirty="0" smtClean="0"/>
              <a:t>?</a:t>
            </a:r>
          </a:p>
        </p:txBody>
      </p:sp>
      <p:cxnSp>
        <p:nvCxnSpPr>
          <p:cNvPr id="5" name="4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8326" y="1032094"/>
            <a:ext cx="8062546" cy="5632311"/>
          </a:xfrm>
          <a:prstGeom prst="rect">
            <a:avLst/>
          </a:prstGeom>
        </p:spPr>
        <p:txBody>
          <a:bodyPr wrap="square">
            <a:spAutoFit/>
          </a:bodyPr>
          <a:lstStyle/>
          <a:p>
            <a:pPr marL="173038" indent="-173038">
              <a:buClr>
                <a:srgbClr val="00B050"/>
              </a:buClr>
              <a:buFont typeface="Wingdings" pitchFamily="2" charset="2"/>
              <a:buChar char="§"/>
            </a:pPr>
            <a:r>
              <a:rPr lang="en-US" sz="2400" dirty="0" smtClean="0"/>
              <a:t>The development and use of multidisciplinary research are crucial to the production of data that can support better public policies.</a:t>
            </a:r>
          </a:p>
          <a:p>
            <a:pPr marL="173038" indent="-173038">
              <a:buClr>
                <a:srgbClr val="00B050"/>
              </a:buClr>
              <a:buFont typeface="Wingdings" pitchFamily="2" charset="2"/>
              <a:buChar char="§"/>
            </a:pPr>
            <a:endParaRPr lang="en-US" sz="2400" dirty="0" smtClean="0"/>
          </a:p>
          <a:p>
            <a:pPr marL="173038" indent="-173038">
              <a:buClr>
                <a:srgbClr val="00B050"/>
              </a:buClr>
              <a:buFont typeface="Wingdings" pitchFamily="2" charset="2"/>
              <a:buChar char="§"/>
            </a:pPr>
            <a:r>
              <a:rPr lang="en-US" sz="2400" dirty="0" smtClean="0"/>
              <a:t>Longitudinal research should be conducted to understand the complex interrelationships between social variables (work, family structure, economics), and other clinical variables.</a:t>
            </a:r>
          </a:p>
          <a:p>
            <a:pPr marL="173038" indent="-173038">
              <a:buClr>
                <a:srgbClr val="00B050"/>
              </a:buClr>
              <a:buFont typeface="Wingdings" pitchFamily="2" charset="2"/>
              <a:buChar char="§"/>
            </a:pPr>
            <a:endParaRPr lang="en-US" sz="2400" dirty="0" smtClean="0"/>
          </a:p>
          <a:p>
            <a:pPr marL="173038" indent="-173038">
              <a:buClr>
                <a:srgbClr val="00B050"/>
              </a:buClr>
              <a:buFont typeface="Wingdings" pitchFamily="2" charset="2"/>
              <a:buChar char="§"/>
            </a:pPr>
            <a:r>
              <a:rPr lang="en-US" sz="2400" dirty="0" smtClean="0"/>
              <a:t>Clinical and Epidemiological Researchers have to work  with computational Scientifics to  discover better solutions. Evaluation of health impacts and sustainability are two of the issues in discussion</a:t>
            </a:r>
          </a:p>
          <a:p>
            <a:pPr marL="173038" indent="-173038">
              <a:buClr>
                <a:srgbClr val="00B050"/>
              </a:buClr>
              <a:buFont typeface="Wingdings" pitchFamily="2" charset="2"/>
              <a:buChar char="§"/>
            </a:pPr>
            <a:endParaRPr lang="en-US" sz="2400" dirty="0" smtClean="0"/>
          </a:p>
          <a:p>
            <a:pPr marL="173038" indent="-173038">
              <a:buClr>
                <a:srgbClr val="00B050"/>
              </a:buClr>
              <a:buFont typeface="Wingdings" pitchFamily="2" charset="2"/>
              <a:buChar char="§"/>
            </a:pPr>
            <a:r>
              <a:rPr lang="en-US" sz="2400" dirty="0" smtClean="0"/>
              <a:t>Elders perspective and ethical issues have to be involved. </a:t>
            </a:r>
          </a:p>
          <a:p>
            <a:pPr>
              <a:buClr>
                <a:srgbClr val="00B050"/>
              </a:buClr>
            </a:pPr>
            <a:endParaRPr lang="en-US" sz="2400" dirty="0"/>
          </a:p>
        </p:txBody>
      </p:sp>
      <p:cxnSp>
        <p:nvCxnSpPr>
          <p:cNvPr id="4" name="3 Conector recto"/>
          <p:cNvCxnSpPr/>
          <p:nvPr/>
        </p:nvCxnSpPr>
        <p:spPr>
          <a:xfrm>
            <a:off x="1198180" y="599079"/>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Rectángulo"/>
          <p:cNvSpPr>
            <a:spLocks noChangeArrowheads="1"/>
          </p:cNvSpPr>
          <p:nvPr/>
        </p:nvSpPr>
        <p:spPr bwMode="auto">
          <a:xfrm>
            <a:off x="646386" y="1054402"/>
            <a:ext cx="7914290" cy="5016758"/>
          </a:xfrm>
          <a:prstGeom prst="rect">
            <a:avLst/>
          </a:prstGeom>
          <a:noFill/>
          <a:ln w="9525">
            <a:noFill/>
            <a:miter lim="800000"/>
            <a:headEnd/>
            <a:tailEnd/>
          </a:ln>
        </p:spPr>
        <p:txBody>
          <a:bodyPr wrap="square">
            <a:spAutoFit/>
          </a:bodyPr>
          <a:lstStyle/>
          <a:p>
            <a:r>
              <a:rPr lang="en-US" sz="2800" dirty="0" smtClean="0"/>
              <a:t>Ageing research is an area of great social, political and economic importance for the European Union... We want to re-focus research and innovation polices very clearly on developing a coherent strategic research agenda which will tackle the grand societal challenges, which include both the promotion of healthy living and healthy ageing... These challenges can only be confronted if innovative and multi-disciplinary approaches are taken.</a:t>
            </a:r>
          </a:p>
          <a:p>
            <a:endParaRPr lang="es-MX" sz="2400" dirty="0" smtClean="0"/>
          </a:p>
          <a:p>
            <a:pPr algn="r"/>
            <a:r>
              <a:rPr lang="es-MX" sz="2200" dirty="0" smtClean="0"/>
              <a:t>M. </a:t>
            </a:r>
            <a:r>
              <a:rPr lang="es-MX" sz="2200" dirty="0" err="1" smtClean="0"/>
              <a:t>Geoghegan-Quinn</a:t>
            </a:r>
            <a:r>
              <a:rPr lang="es-MX" sz="2200" dirty="0" smtClean="0"/>
              <a:t>, ‘</a:t>
            </a:r>
            <a:r>
              <a:rPr lang="es-MX" sz="2200" dirty="0" err="1" smtClean="0"/>
              <a:t>Healthy</a:t>
            </a:r>
            <a:r>
              <a:rPr lang="es-MX" sz="2200" dirty="0" smtClean="0"/>
              <a:t> </a:t>
            </a:r>
            <a:r>
              <a:rPr lang="es-MX" sz="2200" dirty="0" err="1" smtClean="0"/>
              <a:t>Ageing</a:t>
            </a:r>
            <a:r>
              <a:rPr lang="es-MX" sz="2200" dirty="0" smtClean="0"/>
              <a:t> – A </a:t>
            </a:r>
            <a:r>
              <a:rPr lang="es-MX" sz="2200" dirty="0" err="1" smtClean="0"/>
              <a:t>European</a:t>
            </a:r>
            <a:r>
              <a:rPr lang="es-MX" sz="2200" dirty="0" smtClean="0"/>
              <a:t> </a:t>
            </a:r>
            <a:r>
              <a:rPr lang="es-MX" sz="2200" dirty="0" err="1" smtClean="0"/>
              <a:t>Priority</a:t>
            </a:r>
            <a:r>
              <a:rPr lang="es-MX" sz="2200" dirty="0" smtClean="0"/>
              <a:t>’, </a:t>
            </a:r>
            <a:r>
              <a:rPr lang="es-MX" sz="2200" dirty="0" err="1" smtClean="0"/>
              <a:t>European</a:t>
            </a:r>
            <a:r>
              <a:rPr lang="es-MX" sz="2200" dirty="0" smtClean="0"/>
              <a:t> </a:t>
            </a:r>
            <a:r>
              <a:rPr lang="es-MX" sz="2200" dirty="0" err="1" smtClean="0"/>
              <a:t>Parliament</a:t>
            </a:r>
            <a:r>
              <a:rPr lang="es-MX" sz="2200" dirty="0" smtClean="0"/>
              <a:t>, 15 </a:t>
            </a:r>
            <a:r>
              <a:rPr lang="es-MX" sz="2200" dirty="0" err="1" smtClean="0"/>
              <a:t>April</a:t>
            </a:r>
            <a:r>
              <a:rPr lang="es-MX" sz="2200" dirty="0" smtClean="0"/>
              <a:t> 2010.</a:t>
            </a:r>
            <a:endParaRPr lang="es-MX"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52536" y="205770"/>
            <a:ext cx="8711952" cy="1077218"/>
          </a:xfrm>
          <a:prstGeom prst="rect">
            <a:avLst/>
          </a:prstGeom>
          <a:noFill/>
          <a:ln w="9525">
            <a:noFill/>
            <a:miter lim="800000"/>
            <a:headEnd/>
            <a:tailEnd/>
          </a:ln>
          <a:effectLst/>
        </p:spPr>
        <p:txBody>
          <a:bodyPr wrap="square">
            <a:spAutoFit/>
          </a:bodyPr>
          <a:lstStyle/>
          <a:p>
            <a:pPr algn="ctr"/>
            <a:r>
              <a:rPr lang="en-US" sz="2800" dirty="0" smtClean="0">
                <a:latin typeface="Times New Roman" pitchFamily="18" charset="0"/>
                <a:cs typeface="Times New Roman" pitchFamily="18" charset="0"/>
              </a:rPr>
              <a:t>The speed of population aging in selected countries</a:t>
            </a:r>
          </a:p>
          <a:p>
            <a:pPr algn="ctr"/>
            <a:r>
              <a:rPr lang="en-US" dirty="0" smtClean="0">
                <a:cs typeface="Times New Roman" pitchFamily="18" charset="0"/>
              </a:rPr>
              <a:t>(Number of years required or expected for  the percentage of the population aged 65 and </a:t>
            </a:r>
          </a:p>
          <a:p>
            <a:pPr algn="ctr"/>
            <a:r>
              <a:rPr lang="en-US" dirty="0" smtClean="0">
                <a:cs typeface="Times New Roman" pitchFamily="18" charset="0"/>
              </a:rPr>
              <a:t>older to rise from 7% to 14% percent)</a:t>
            </a:r>
            <a:endParaRPr lang="en-US" dirty="0">
              <a:cs typeface="Times New Roman" pitchFamily="18" charset="0"/>
            </a:endParaRPr>
          </a:p>
        </p:txBody>
      </p:sp>
      <p:sp>
        <p:nvSpPr>
          <p:cNvPr id="2146" name="Text Box 98"/>
          <p:cNvSpPr txBox="1">
            <a:spLocks noChangeArrowheads="1"/>
          </p:cNvSpPr>
          <p:nvPr/>
        </p:nvSpPr>
        <p:spPr bwMode="auto">
          <a:xfrm>
            <a:off x="179512" y="6381328"/>
            <a:ext cx="7787709" cy="276999"/>
          </a:xfrm>
          <a:prstGeom prst="rect">
            <a:avLst/>
          </a:prstGeom>
          <a:noFill/>
          <a:ln w="9525">
            <a:noFill/>
            <a:miter lim="800000"/>
            <a:headEnd/>
            <a:tailEnd/>
          </a:ln>
          <a:effectLst/>
        </p:spPr>
        <p:txBody>
          <a:bodyPr wrap="none">
            <a:spAutoFit/>
          </a:bodyPr>
          <a:lstStyle/>
          <a:p>
            <a:pPr algn="l"/>
            <a:r>
              <a:rPr lang="es-MX" sz="1200" dirty="0" err="1" smtClean="0">
                <a:solidFill>
                  <a:srgbClr val="000000"/>
                </a:solidFill>
              </a:rPr>
              <a:t>Source</a:t>
            </a:r>
            <a:r>
              <a:rPr lang="es-MX" sz="1200" dirty="0" smtClean="0">
                <a:solidFill>
                  <a:srgbClr val="000000"/>
                </a:solidFill>
              </a:rPr>
              <a:t>: </a:t>
            </a:r>
            <a:r>
              <a:rPr lang="es-MX" sz="1200" dirty="0" err="1">
                <a:solidFill>
                  <a:srgbClr val="000000"/>
                </a:solidFill>
              </a:rPr>
              <a:t>Kinsella</a:t>
            </a:r>
            <a:r>
              <a:rPr lang="es-MX" sz="1200" dirty="0">
                <a:solidFill>
                  <a:srgbClr val="000000"/>
                </a:solidFill>
              </a:rPr>
              <a:t> and </a:t>
            </a:r>
            <a:r>
              <a:rPr lang="es-MX" sz="1200" dirty="0" err="1">
                <a:solidFill>
                  <a:srgbClr val="000000"/>
                </a:solidFill>
              </a:rPr>
              <a:t>Gist</a:t>
            </a:r>
            <a:r>
              <a:rPr lang="es-MX" sz="1200" dirty="0">
                <a:solidFill>
                  <a:srgbClr val="000000"/>
                </a:solidFill>
              </a:rPr>
              <a:t>, 1995: and U.S. </a:t>
            </a:r>
            <a:r>
              <a:rPr lang="es-MX" sz="1200" dirty="0" err="1">
                <a:solidFill>
                  <a:srgbClr val="000000"/>
                </a:solidFill>
              </a:rPr>
              <a:t>Census</a:t>
            </a:r>
            <a:r>
              <a:rPr lang="es-MX" sz="1200" dirty="0">
                <a:solidFill>
                  <a:srgbClr val="000000"/>
                </a:solidFill>
              </a:rPr>
              <a:t> Bureau, International Data Base, </a:t>
            </a:r>
            <a:r>
              <a:rPr lang="es-MX" sz="1200" dirty="0" err="1">
                <a:solidFill>
                  <a:srgbClr val="000000"/>
                </a:solidFill>
              </a:rPr>
              <a:t>accesed</a:t>
            </a:r>
            <a:r>
              <a:rPr lang="es-MX" sz="1200" dirty="0">
                <a:solidFill>
                  <a:srgbClr val="000000"/>
                </a:solidFill>
              </a:rPr>
              <a:t> </a:t>
            </a:r>
            <a:r>
              <a:rPr lang="es-MX" sz="1200" dirty="0" err="1">
                <a:solidFill>
                  <a:srgbClr val="000000"/>
                </a:solidFill>
              </a:rPr>
              <a:t>on</a:t>
            </a:r>
            <a:r>
              <a:rPr lang="es-MX" sz="1200" dirty="0">
                <a:solidFill>
                  <a:srgbClr val="000000"/>
                </a:solidFill>
              </a:rPr>
              <a:t> </a:t>
            </a:r>
            <a:r>
              <a:rPr lang="es-MX" sz="1200" dirty="0" err="1">
                <a:solidFill>
                  <a:srgbClr val="000000"/>
                </a:solidFill>
              </a:rPr>
              <a:t>March</a:t>
            </a:r>
            <a:r>
              <a:rPr lang="es-MX" sz="1200" dirty="0">
                <a:solidFill>
                  <a:srgbClr val="000000"/>
                </a:solidFill>
              </a:rPr>
              <a:t> 24, 2008</a:t>
            </a:r>
            <a:endParaRPr lang="es-ES" sz="1200" dirty="0">
              <a:solidFill>
                <a:srgbClr val="000000"/>
              </a:solidFill>
            </a:endParaRPr>
          </a:p>
        </p:txBody>
      </p:sp>
      <p:sp>
        <p:nvSpPr>
          <p:cNvPr id="2060" name="Rectangle 12"/>
          <p:cNvSpPr>
            <a:spLocks noChangeArrowheads="1"/>
          </p:cNvSpPr>
          <p:nvPr/>
        </p:nvSpPr>
        <p:spPr bwMode="auto">
          <a:xfrm>
            <a:off x="2218845" y="2097703"/>
            <a:ext cx="2029197" cy="286280"/>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1" name="Rectangle 13"/>
          <p:cNvSpPr>
            <a:spLocks noChangeArrowheads="1"/>
          </p:cNvSpPr>
          <p:nvPr/>
        </p:nvSpPr>
        <p:spPr bwMode="auto">
          <a:xfrm>
            <a:off x="2218845" y="2494090"/>
            <a:ext cx="1499371"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2" name="Rectangle 14"/>
          <p:cNvSpPr>
            <a:spLocks noChangeArrowheads="1"/>
          </p:cNvSpPr>
          <p:nvPr/>
        </p:nvSpPr>
        <p:spPr bwMode="auto">
          <a:xfrm>
            <a:off x="2218845" y="2888475"/>
            <a:ext cx="1288521"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3" name="Rectangle 15"/>
          <p:cNvSpPr>
            <a:spLocks noChangeArrowheads="1"/>
          </p:cNvSpPr>
          <p:nvPr/>
        </p:nvSpPr>
        <p:spPr bwMode="auto">
          <a:xfrm>
            <a:off x="2218845" y="3282859"/>
            <a:ext cx="1216436" cy="286280"/>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4" name="Rectangle 16"/>
          <p:cNvSpPr>
            <a:spLocks noChangeArrowheads="1"/>
          </p:cNvSpPr>
          <p:nvPr/>
        </p:nvSpPr>
        <p:spPr bwMode="auto">
          <a:xfrm>
            <a:off x="2218845" y="3679246"/>
            <a:ext cx="1147955"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5" name="Rectangle 17"/>
          <p:cNvSpPr>
            <a:spLocks noChangeArrowheads="1"/>
          </p:cNvSpPr>
          <p:nvPr/>
        </p:nvSpPr>
        <p:spPr bwMode="auto">
          <a:xfrm>
            <a:off x="2218845" y="4073631"/>
            <a:ext cx="935304"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6" name="Rectangle 18"/>
          <p:cNvSpPr>
            <a:spLocks noChangeArrowheads="1"/>
          </p:cNvSpPr>
          <p:nvPr/>
        </p:nvSpPr>
        <p:spPr bwMode="auto">
          <a:xfrm>
            <a:off x="2218845" y="4468015"/>
            <a:ext cx="792937" cy="286280"/>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7" name="Rectangle 19"/>
          <p:cNvSpPr>
            <a:spLocks noChangeArrowheads="1"/>
          </p:cNvSpPr>
          <p:nvPr/>
        </p:nvSpPr>
        <p:spPr bwMode="auto">
          <a:xfrm>
            <a:off x="2218845" y="4864401"/>
            <a:ext cx="792937"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8" name="Rectangle 20"/>
          <p:cNvSpPr>
            <a:spLocks noChangeArrowheads="1"/>
          </p:cNvSpPr>
          <p:nvPr/>
        </p:nvSpPr>
        <p:spPr bwMode="auto">
          <a:xfrm>
            <a:off x="2218845" y="5258786"/>
            <a:ext cx="792937" cy="284277"/>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69" name="Rectangle 21"/>
          <p:cNvSpPr>
            <a:spLocks noChangeArrowheads="1"/>
          </p:cNvSpPr>
          <p:nvPr/>
        </p:nvSpPr>
        <p:spPr bwMode="auto">
          <a:xfrm>
            <a:off x="2218845" y="5653170"/>
            <a:ext cx="457741" cy="286280"/>
          </a:xfrm>
          <a:prstGeom prst="rect">
            <a:avLst/>
          </a:prstGeom>
          <a:solidFill>
            <a:schemeClr val="accent5">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070" name="Rectangle 22"/>
          <p:cNvSpPr>
            <a:spLocks noChangeArrowheads="1"/>
          </p:cNvSpPr>
          <p:nvPr/>
        </p:nvSpPr>
        <p:spPr bwMode="auto">
          <a:xfrm>
            <a:off x="4284084" y="2127733"/>
            <a:ext cx="274114"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115</a:t>
            </a:r>
            <a:endParaRPr lang="es-ES" sz="1400" b="1"/>
          </a:p>
        </p:txBody>
      </p:sp>
      <p:sp>
        <p:nvSpPr>
          <p:cNvPr id="2071" name="Rectangle 23"/>
          <p:cNvSpPr>
            <a:spLocks noChangeArrowheads="1"/>
          </p:cNvSpPr>
          <p:nvPr/>
        </p:nvSpPr>
        <p:spPr bwMode="auto">
          <a:xfrm>
            <a:off x="3754258" y="2524120"/>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85</a:t>
            </a:r>
            <a:endParaRPr lang="es-ES" sz="1400" b="1"/>
          </a:p>
        </p:txBody>
      </p:sp>
      <p:sp>
        <p:nvSpPr>
          <p:cNvPr id="2072" name="Rectangle 24"/>
          <p:cNvSpPr>
            <a:spLocks noChangeArrowheads="1"/>
          </p:cNvSpPr>
          <p:nvPr/>
        </p:nvSpPr>
        <p:spPr bwMode="auto">
          <a:xfrm>
            <a:off x="3543409" y="2918504"/>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73</a:t>
            </a:r>
            <a:endParaRPr lang="es-ES" sz="1400" b="1"/>
          </a:p>
        </p:txBody>
      </p:sp>
      <p:sp>
        <p:nvSpPr>
          <p:cNvPr id="2073" name="Rectangle 25"/>
          <p:cNvSpPr>
            <a:spLocks noChangeArrowheads="1"/>
          </p:cNvSpPr>
          <p:nvPr/>
        </p:nvSpPr>
        <p:spPr bwMode="auto">
          <a:xfrm>
            <a:off x="3473126" y="3312889"/>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69</a:t>
            </a:r>
            <a:endParaRPr lang="es-ES" sz="1400" b="1"/>
          </a:p>
        </p:txBody>
      </p:sp>
      <p:sp>
        <p:nvSpPr>
          <p:cNvPr id="2074" name="Rectangle 26"/>
          <p:cNvSpPr>
            <a:spLocks noChangeArrowheads="1"/>
          </p:cNvSpPr>
          <p:nvPr/>
        </p:nvSpPr>
        <p:spPr bwMode="auto">
          <a:xfrm>
            <a:off x="3402843" y="3709275"/>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65</a:t>
            </a:r>
            <a:endParaRPr lang="es-ES" sz="1400" b="1"/>
          </a:p>
        </p:txBody>
      </p:sp>
      <p:sp>
        <p:nvSpPr>
          <p:cNvPr id="2075" name="Rectangle 27"/>
          <p:cNvSpPr>
            <a:spLocks noChangeArrowheads="1"/>
          </p:cNvSpPr>
          <p:nvPr/>
        </p:nvSpPr>
        <p:spPr bwMode="auto">
          <a:xfrm>
            <a:off x="3190191" y="4103659"/>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53</a:t>
            </a:r>
            <a:endParaRPr lang="es-ES" sz="1400" b="1"/>
          </a:p>
        </p:txBody>
      </p:sp>
      <p:sp>
        <p:nvSpPr>
          <p:cNvPr id="2076" name="Rectangle 28"/>
          <p:cNvSpPr>
            <a:spLocks noChangeArrowheads="1"/>
          </p:cNvSpPr>
          <p:nvPr/>
        </p:nvSpPr>
        <p:spPr bwMode="auto">
          <a:xfrm>
            <a:off x="3049625" y="4498045"/>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45</a:t>
            </a:r>
            <a:endParaRPr lang="es-ES" sz="1400" b="1"/>
          </a:p>
        </p:txBody>
      </p:sp>
      <p:sp>
        <p:nvSpPr>
          <p:cNvPr id="2077" name="Rectangle 29"/>
          <p:cNvSpPr>
            <a:spLocks noChangeArrowheads="1"/>
          </p:cNvSpPr>
          <p:nvPr/>
        </p:nvSpPr>
        <p:spPr bwMode="auto">
          <a:xfrm>
            <a:off x="3049625" y="4892428"/>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45</a:t>
            </a:r>
            <a:endParaRPr lang="es-ES" sz="1400" b="1"/>
          </a:p>
        </p:txBody>
      </p:sp>
      <p:sp>
        <p:nvSpPr>
          <p:cNvPr id="2078" name="Rectangle 30"/>
          <p:cNvSpPr>
            <a:spLocks noChangeArrowheads="1"/>
          </p:cNvSpPr>
          <p:nvPr/>
        </p:nvSpPr>
        <p:spPr bwMode="auto">
          <a:xfrm>
            <a:off x="3049625" y="5288815"/>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45</a:t>
            </a:r>
            <a:endParaRPr lang="es-ES" sz="1400" b="1"/>
          </a:p>
        </p:txBody>
      </p:sp>
      <p:sp>
        <p:nvSpPr>
          <p:cNvPr id="2079" name="Rectangle 31"/>
          <p:cNvSpPr>
            <a:spLocks noChangeArrowheads="1"/>
          </p:cNvSpPr>
          <p:nvPr/>
        </p:nvSpPr>
        <p:spPr bwMode="auto">
          <a:xfrm>
            <a:off x="2714430" y="5683200"/>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26</a:t>
            </a:r>
            <a:endParaRPr lang="es-ES" sz="1400" b="1"/>
          </a:p>
        </p:txBody>
      </p:sp>
      <p:sp>
        <p:nvSpPr>
          <p:cNvPr id="2080" name="Rectangle 32"/>
          <p:cNvSpPr>
            <a:spLocks noChangeArrowheads="1"/>
          </p:cNvSpPr>
          <p:nvPr/>
        </p:nvSpPr>
        <p:spPr bwMode="auto">
          <a:xfrm>
            <a:off x="767561" y="2189793"/>
            <a:ext cx="1336904" cy="184666"/>
          </a:xfrm>
          <a:prstGeom prst="rect">
            <a:avLst/>
          </a:prstGeom>
          <a:noFill/>
          <a:ln w="9525">
            <a:noFill/>
            <a:miter lim="800000"/>
            <a:headEnd/>
            <a:tailEnd/>
          </a:ln>
        </p:spPr>
        <p:txBody>
          <a:bodyPr wrap="none" lIns="0" tIns="0" rIns="0" bIns="0">
            <a:spAutoFit/>
          </a:bodyPr>
          <a:lstStyle/>
          <a:p>
            <a:pPr algn="r"/>
            <a:r>
              <a:rPr lang="es-ES" sz="1200" b="1" dirty="0" smtClean="0">
                <a:solidFill>
                  <a:srgbClr val="000000"/>
                </a:solidFill>
              </a:rPr>
              <a:t>France(1865-1980</a:t>
            </a:r>
            <a:r>
              <a:rPr lang="es-ES" sz="1200" b="1" dirty="0">
                <a:solidFill>
                  <a:srgbClr val="000000"/>
                </a:solidFill>
              </a:rPr>
              <a:t>)</a:t>
            </a:r>
            <a:endParaRPr lang="es-ES" sz="1200" b="1" dirty="0"/>
          </a:p>
        </p:txBody>
      </p:sp>
      <p:sp>
        <p:nvSpPr>
          <p:cNvPr id="2081" name="Rectangle 33"/>
          <p:cNvSpPr>
            <a:spLocks noChangeArrowheads="1"/>
          </p:cNvSpPr>
          <p:nvPr/>
        </p:nvSpPr>
        <p:spPr bwMode="auto">
          <a:xfrm>
            <a:off x="645732" y="2586180"/>
            <a:ext cx="1458733"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Sweden</a:t>
            </a:r>
            <a:r>
              <a:rPr lang="es-ES" sz="1200" b="1" dirty="0" smtClean="0">
                <a:solidFill>
                  <a:srgbClr val="000000"/>
                </a:solidFill>
              </a:rPr>
              <a:t> (</a:t>
            </a:r>
            <a:r>
              <a:rPr lang="es-ES" sz="1200" b="1" dirty="0">
                <a:solidFill>
                  <a:srgbClr val="000000"/>
                </a:solidFill>
              </a:rPr>
              <a:t>1890-1975)</a:t>
            </a:r>
            <a:endParaRPr lang="es-ES" sz="1200" b="1" dirty="0"/>
          </a:p>
        </p:txBody>
      </p:sp>
      <p:sp>
        <p:nvSpPr>
          <p:cNvPr id="2082" name="Rectangle 34"/>
          <p:cNvSpPr>
            <a:spLocks noChangeArrowheads="1"/>
          </p:cNvSpPr>
          <p:nvPr/>
        </p:nvSpPr>
        <p:spPr bwMode="auto">
          <a:xfrm>
            <a:off x="731012" y="2980565"/>
            <a:ext cx="1373453" cy="184666"/>
          </a:xfrm>
          <a:prstGeom prst="rect">
            <a:avLst/>
          </a:prstGeom>
          <a:noFill/>
          <a:ln w="9525">
            <a:noFill/>
            <a:miter lim="800000"/>
            <a:headEnd/>
            <a:tailEnd/>
          </a:ln>
        </p:spPr>
        <p:txBody>
          <a:bodyPr wrap="none" lIns="0" tIns="0" rIns="0" bIns="0">
            <a:spAutoFit/>
          </a:bodyPr>
          <a:lstStyle/>
          <a:p>
            <a:pPr algn="r"/>
            <a:r>
              <a:rPr lang="es-ES" sz="1200" b="1" dirty="0">
                <a:solidFill>
                  <a:srgbClr val="000000"/>
                </a:solidFill>
              </a:rPr>
              <a:t>Australia (1938-2011)</a:t>
            </a:r>
            <a:endParaRPr lang="es-ES" sz="1200" b="1" dirty="0"/>
          </a:p>
        </p:txBody>
      </p:sp>
      <p:sp>
        <p:nvSpPr>
          <p:cNvPr id="2083" name="Rectangle 35"/>
          <p:cNvSpPr>
            <a:spLocks noChangeArrowheads="1"/>
          </p:cNvSpPr>
          <p:nvPr/>
        </p:nvSpPr>
        <p:spPr bwMode="auto">
          <a:xfrm>
            <a:off x="244982" y="3374949"/>
            <a:ext cx="1859483"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United</a:t>
            </a:r>
            <a:r>
              <a:rPr lang="es-ES" sz="1200" b="1" dirty="0" smtClean="0">
                <a:solidFill>
                  <a:srgbClr val="000000"/>
                </a:solidFill>
              </a:rPr>
              <a:t> </a:t>
            </a:r>
            <a:r>
              <a:rPr lang="es-ES" sz="1200" b="1" dirty="0" err="1" smtClean="0">
                <a:solidFill>
                  <a:srgbClr val="000000"/>
                </a:solidFill>
              </a:rPr>
              <a:t>States</a:t>
            </a:r>
            <a:r>
              <a:rPr lang="es-ES" sz="1200" b="1" dirty="0" smtClean="0">
                <a:solidFill>
                  <a:srgbClr val="000000"/>
                </a:solidFill>
              </a:rPr>
              <a:t> </a:t>
            </a:r>
            <a:r>
              <a:rPr lang="es-ES" sz="1200" b="1" dirty="0">
                <a:solidFill>
                  <a:srgbClr val="000000"/>
                </a:solidFill>
              </a:rPr>
              <a:t>(1944-2013)</a:t>
            </a:r>
            <a:endParaRPr lang="es-ES" sz="1200" b="1" dirty="0"/>
          </a:p>
        </p:txBody>
      </p:sp>
      <p:sp>
        <p:nvSpPr>
          <p:cNvPr id="2084" name="Rectangle 36"/>
          <p:cNvSpPr>
            <a:spLocks noChangeArrowheads="1"/>
          </p:cNvSpPr>
          <p:nvPr/>
        </p:nvSpPr>
        <p:spPr bwMode="auto">
          <a:xfrm>
            <a:off x="823665" y="3771335"/>
            <a:ext cx="1280800" cy="184666"/>
          </a:xfrm>
          <a:prstGeom prst="rect">
            <a:avLst/>
          </a:prstGeom>
          <a:noFill/>
          <a:ln w="9525">
            <a:noFill/>
            <a:miter lim="800000"/>
            <a:headEnd/>
            <a:tailEnd/>
          </a:ln>
        </p:spPr>
        <p:txBody>
          <a:bodyPr wrap="none" lIns="0" tIns="0" rIns="0" bIns="0">
            <a:spAutoFit/>
          </a:bodyPr>
          <a:lstStyle/>
          <a:p>
            <a:pPr algn="r"/>
            <a:r>
              <a:rPr lang="es-ES" sz="1200" b="1">
                <a:solidFill>
                  <a:srgbClr val="000000"/>
                </a:solidFill>
              </a:rPr>
              <a:t>Canadá (1944-2009)</a:t>
            </a:r>
            <a:endParaRPr lang="es-ES" sz="1200" b="1"/>
          </a:p>
        </p:txBody>
      </p:sp>
      <p:sp>
        <p:nvSpPr>
          <p:cNvPr id="2085" name="Rectangle 37"/>
          <p:cNvSpPr>
            <a:spLocks noChangeArrowheads="1"/>
          </p:cNvSpPr>
          <p:nvPr/>
        </p:nvSpPr>
        <p:spPr bwMode="auto">
          <a:xfrm>
            <a:off x="604054" y="4165720"/>
            <a:ext cx="1500411"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Hungary</a:t>
            </a:r>
            <a:r>
              <a:rPr lang="es-ES" sz="1200" b="1" dirty="0" smtClean="0">
                <a:solidFill>
                  <a:srgbClr val="000000"/>
                </a:solidFill>
              </a:rPr>
              <a:t> (</a:t>
            </a:r>
            <a:r>
              <a:rPr lang="es-ES" sz="1200" b="1" dirty="0">
                <a:solidFill>
                  <a:srgbClr val="000000"/>
                </a:solidFill>
              </a:rPr>
              <a:t>1941-1994)</a:t>
            </a:r>
            <a:endParaRPr lang="es-ES" sz="1200" b="1" dirty="0"/>
          </a:p>
        </p:txBody>
      </p:sp>
      <p:sp>
        <p:nvSpPr>
          <p:cNvPr id="2086" name="Rectangle 38"/>
          <p:cNvSpPr>
            <a:spLocks noChangeArrowheads="1"/>
          </p:cNvSpPr>
          <p:nvPr/>
        </p:nvSpPr>
        <p:spPr bwMode="auto">
          <a:xfrm>
            <a:off x="807635" y="4560104"/>
            <a:ext cx="1296830"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Spain</a:t>
            </a:r>
            <a:r>
              <a:rPr lang="es-ES" sz="1200" b="1" dirty="0" smtClean="0">
                <a:solidFill>
                  <a:srgbClr val="000000"/>
                </a:solidFill>
              </a:rPr>
              <a:t> </a:t>
            </a:r>
            <a:r>
              <a:rPr lang="es-ES" sz="1200" b="1" dirty="0">
                <a:solidFill>
                  <a:srgbClr val="000000"/>
                </a:solidFill>
              </a:rPr>
              <a:t>(1947-1992)</a:t>
            </a:r>
            <a:endParaRPr lang="es-ES" sz="1200" b="1" dirty="0"/>
          </a:p>
        </p:txBody>
      </p:sp>
      <p:sp>
        <p:nvSpPr>
          <p:cNvPr id="2087" name="Rectangle 39"/>
          <p:cNvSpPr>
            <a:spLocks noChangeArrowheads="1"/>
          </p:cNvSpPr>
          <p:nvPr/>
        </p:nvSpPr>
        <p:spPr bwMode="auto">
          <a:xfrm>
            <a:off x="36591" y="4954490"/>
            <a:ext cx="2067874"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United</a:t>
            </a:r>
            <a:r>
              <a:rPr lang="es-ES" sz="1200" b="1" dirty="0" smtClean="0">
                <a:solidFill>
                  <a:srgbClr val="000000"/>
                </a:solidFill>
              </a:rPr>
              <a:t> </a:t>
            </a:r>
            <a:r>
              <a:rPr lang="es-ES" sz="1200" b="1" dirty="0" err="1" smtClean="0">
                <a:solidFill>
                  <a:srgbClr val="000000"/>
                </a:solidFill>
              </a:rPr>
              <a:t>Kingdom</a:t>
            </a:r>
            <a:r>
              <a:rPr lang="es-ES" sz="1200" b="1" dirty="0" smtClean="0">
                <a:solidFill>
                  <a:srgbClr val="000000"/>
                </a:solidFill>
              </a:rPr>
              <a:t> </a:t>
            </a:r>
            <a:r>
              <a:rPr lang="es-ES" sz="1200" b="1" dirty="0">
                <a:solidFill>
                  <a:srgbClr val="000000"/>
                </a:solidFill>
              </a:rPr>
              <a:t>(1930-1975)</a:t>
            </a:r>
            <a:endParaRPr lang="es-ES" sz="1200" b="1" dirty="0"/>
          </a:p>
        </p:txBody>
      </p:sp>
      <p:sp>
        <p:nvSpPr>
          <p:cNvPr id="2088" name="Rectangle 40"/>
          <p:cNvSpPr>
            <a:spLocks noChangeArrowheads="1"/>
          </p:cNvSpPr>
          <p:nvPr/>
        </p:nvSpPr>
        <p:spPr bwMode="auto">
          <a:xfrm>
            <a:off x="721522" y="5350876"/>
            <a:ext cx="1382943"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Poland</a:t>
            </a:r>
            <a:r>
              <a:rPr lang="es-ES" sz="1200" b="1" dirty="0" smtClean="0">
                <a:solidFill>
                  <a:srgbClr val="000000"/>
                </a:solidFill>
              </a:rPr>
              <a:t> </a:t>
            </a:r>
            <a:r>
              <a:rPr lang="es-ES" sz="1200" b="1" dirty="0">
                <a:solidFill>
                  <a:srgbClr val="000000"/>
                </a:solidFill>
              </a:rPr>
              <a:t>(1966-2011)</a:t>
            </a:r>
            <a:endParaRPr lang="es-ES" sz="1200" b="1" dirty="0"/>
          </a:p>
        </p:txBody>
      </p:sp>
      <p:sp>
        <p:nvSpPr>
          <p:cNvPr id="2089" name="Rectangle 41"/>
          <p:cNvSpPr>
            <a:spLocks noChangeArrowheads="1"/>
          </p:cNvSpPr>
          <p:nvPr/>
        </p:nvSpPr>
        <p:spPr bwMode="auto">
          <a:xfrm>
            <a:off x="826871" y="5745260"/>
            <a:ext cx="1277594"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Japan</a:t>
            </a:r>
            <a:r>
              <a:rPr lang="es-ES" sz="1200" b="1" dirty="0" smtClean="0">
                <a:solidFill>
                  <a:srgbClr val="000000"/>
                </a:solidFill>
              </a:rPr>
              <a:t>(1970-1996</a:t>
            </a:r>
            <a:r>
              <a:rPr lang="es-ES" sz="1200" b="1" dirty="0">
                <a:solidFill>
                  <a:srgbClr val="000000"/>
                </a:solidFill>
              </a:rPr>
              <a:t>)</a:t>
            </a:r>
            <a:endParaRPr lang="es-ES" sz="1200" b="1" dirty="0"/>
          </a:p>
        </p:txBody>
      </p:sp>
      <p:sp>
        <p:nvSpPr>
          <p:cNvPr id="2098" name="Rectangle 50"/>
          <p:cNvSpPr>
            <a:spLocks noChangeArrowheads="1"/>
          </p:cNvSpPr>
          <p:nvPr/>
        </p:nvSpPr>
        <p:spPr bwMode="auto">
          <a:xfrm>
            <a:off x="1472323" y="1658210"/>
            <a:ext cx="2524730" cy="246221"/>
          </a:xfrm>
          <a:prstGeom prst="rect">
            <a:avLst/>
          </a:prstGeom>
          <a:noFill/>
          <a:ln w="9525">
            <a:noFill/>
            <a:miter lim="800000"/>
            <a:headEnd/>
            <a:tailEnd/>
          </a:ln>
        </p:spPr>
        <p:txBody>
          <a:bodyPr wrap="none" lIns="0" tIns="0" rIns="0" bIns="0">
            <a:spAutoFit/>
          </a:bodyPr>
          <a:lstStyle/>
          <a:p>
            <a:pPr algn="l"/>
            <a:r>
              <a:rPr lang="es-ES" sz="1600" b="1" dirty="0" smtClean="0">
                <a:solidFill>
                  <a:srgbClr val="000000"/>
                </a:solidFill>
              </a:rPr>
              <a:t>DEVELOPED COUNTRIES</a:t>
            </a:r>
            <a:endParaRPr lang="es-ES" sz="1600" b="1" dirty="0"/>
          </a:p>
        </p:txBody>
      </p:sp>
      <p:sp>
        <p:nvSpPr>
          <p:cNvPr id="2103" name="Rectangle 55"/>
          <p:cNvSpPr>
            <a:spLocks noChangeArrowheads="1"/>
          </p:cNvSpPr>
          <p:nvPr/>
        </p:nvSpPr>
        <p:spPr bwMode="auto">
          <a:xfrm>
            <a:off x="7126664" y="2111718"/>
            <a:ext cx="847000" cy="286279"/>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4" name="Rectangle 56"/>
          <p:cNvSpPr>
            <a:spLocks noChangeArrowheads="1"/>
          </p:cNvSpPr>
          <p:nvPr/>
        </p:nvSpPr>
        <p:spPr bwMode="auto">
          <a:xfrm>
            <a:off x="7126664" y="2508104"/>
            <a:ext cx="719049"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5" name="Rectangle 57"/>
          <p:cNvSpPr>
            <a:spLocks noChangeArrowheads="1"/>
          </p:cNvSpPr>
          <p:nvPr/>
        </p:nvSpPr>
        <p:spPr bwMode="auto">
          <a:xfrm>
            <a:off x="7126664" y="2902488"/>
            <a:ext cx="693819"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6" name="Rectangle 58"/>
          <p:cNvSpPr>
            <a:spLocks noChangeArrowheads="1"/>
          </p:cNvSpPr>
          <p:nvPr/>
        </p:nvSpPr>
        <p:spPr bwMode="auto">
          <a:xfrm>
            <a:off x="7126664" y="3296873"/>
            <a:ext cx="668589" cy="286279"/>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7" name="Rectangle 59"/>
          <p:cNvSpPr>
            <a:spLocks noChangeArrowheads="1"/>
          </p:cNvSpPr>
          <p:nvPr/>
        </p:nvSpPr>
        <p:spPr bwMode="auto">
          <a:xfrm>
            <a:off x="7126664" y="3693260"/>
            <a:ext cx="616328"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8" name="Rectangle 60"/>
          <p:cNvSpPr>
            <a:spLocks noChangeArrowheads="1"/>
          </p:cNvSpPr>
          <p:nvPr/>
        </p:nvSpPr>
        <p:spPr bwMode="auto">
          <a:xfrm>
            <a:off x="7126664" y="4087644"/>
            <a:ext cx="616328"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09" name="Rectangle 61"/>
          <p:cNvSpPr>
            <a:spLocks noChangeArrowheads="1"/>
          </p:cNvSpPr>
          <p:nvPr/>
        </p:nvSpPr>
        <p:spPr bwMode="auto">
          <a:xfrm>
            <a:off x="7126664" y="4482029"/>
            <a:ext cx="564066" cy="286279"/>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10" name="Rectangle 62"/>
          <p:cNvSpPr>
            <a:spLocks noChangeArrowheads="1"/>
          </p:cNvSpPr>
          <p:nvPr/>
        </p:nvSpPr>
        <p:spPr bwMode="auto">
          <a:xfrm>
            <a:off x="7126664" y="4878415"/>
            <a:ext cx="538836"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11" name="Rectangle 63"/>
          <p:cNvSpPr>
            <a:spLocks noChangeArrowheads="1"/>
          </p:cNvSpPr>
          <p:nvPr/>
        </p:nvSpPr>
        <p:spPr bwMode="auto">
          <a:xfrm>
            <a:off x="7126664" y="5272799"/>
            <a:ext cx="488376" cy="284277"/>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12" name="Rectangle 64"/>
          <p:cNvSpPr>
            <a:spLocks noChangeArrowheads="1"/>
          </p:cNvSpPr>
          <p:nvPr/>
        </p:nvSpPr>
        <p:spPr bwMode="auto">
          <a:xfrm>
            <a:off x="7126664" y="5643161"/>
            <a:ext cx="488376" cy="286279"/>
          </a:xfrm>
          <a:prstGeom prst="rect">
            <a:avLst/>
          </a:prstGeom>
          <a:solidFill>
            <a:srgbClr val="00B050"/>
          </a:solidFill>
          <a:ln>
            <a:headEnd/>
            <a:tailEnd/>
          </a:ln>
        </p:spPr>
        <p:style>
          <a:lnRef idx="1">
            <a:schemeClr val="accent6"/>
          </a:lnRef>
          <a:fillRef idx="3">
            <a:schemeClr val="accent6"/>
          </a:fillRef>
          <a:effectRef idx="2">
            <a:schemeClr val="accent6"/>
          </a:effectRef>
          <a:fontRef idx="minor">
            <a:schemeClr val="lt1"/>
          </a:fontRef>
        </p:style>
        <p:txBody>
          <a:bodyPr/>
          <a:lstStyle/>
          <a:p>
            <a:endParaRPr lang="es-MX"/>
          </a:p>
        </p:txBody>
      </p:sp>
      <p:sp>
        <p:nvSpPr>
          <p:cNvPr id="2113" name="Rectangle 65"/>
          <p:cNvSpPr>
            <a:spLocks noChangeArrowheads="1"/>
          </p:cNvSpPr>
          <p:nvPr/>
        </p:nvSpPr>
        <p:spPr bwMode="auto">
          <a:xfrm>
            <a:off x="8042145" y="2203808"/>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33</a:t>
            </a:r>
            <a:endParaRPr lang="es-ES" sz="1400" b="1"/>
          </a:p>
        </p:txBody>
      </p:sp>
      <p:sp>
        <p:nvSpPr>
          <p:cNvPr id="2114" name="Rectangle 66"/>
          <p:cNvSpPr>
            <a:spLocks noChangeArrowheads="1"/>
          </p:cNvSpPr>
          <p:nvPr/>
        </p:nvSpPr>
        <p:spPr bwMode="auto">
          <a:xfrm>
            <a:off x="7915996" y="2600194"/>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28</a:t>
            </a:r>
            <a:endParaRPr lang="es-ES" sz="1400" b="1"/>
          </a:p>
        </p:txBody>
      </p:sp>
      <p:sp>
        <p:nvSpPr>
          <p:cNvPr id="2115" name="Rectangle 67"/>
          <p:cNvSpPr>
            <a:spLocks noChangeArrowheads="1"/>
          </p:cNvSpPr>
          <p:nvPr/>
        </p:nvSpPr>
        <p:spPr bwMode="auto">
          <a:xfrm>
            <a:off x="7888963" y="2994578"/>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27</a:t>
            </a:r>
            <a:endParaRPr lang="es-ES" sz="1400" b="1"/>
          </a:p>
        </p:txBody>
      </p:sp>
      <p:sp>
        <p:nvSpPr>
          <p:cNvPr id="2116" name="Rectangle 68"/>
          <p:cNvSpPr>
            <a:spLocks noChangeArrowheads="1"/>
          </p:cNvSpPr>
          <p:nvPr/>
        </p:nvSpPr>
        <p:spPr bwMode="auto">
          <a:xfrm>
            <a:off x="7863734" y="3388963"/>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26</a:t>
            </a:r>
            <a:endParaRPr lang="es-ES" sz="1400" b="1"/>
          </a:p>
        </p:txBody>
      </p:sp>
      <p:sp>
        <p:nvSpPr>
          <p:cNvPr id="2117" name="Rectangle 69"/>
          <p:cNvSpPr>
            <a:spLocks noChangeArrowheads="1"/>
          </p:cNvSpPr>
          <p:nvPr/>
        </p:nvSpPr>
        <p:spPr bwMode="auto">
          <a:xfrm>
            <a:off x="7811472" y="3785350"/>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24</a:t>
            </a:r>
            <a:endParaRPr lang="es-ES" sz="1400" b="1"/>
          </a:p>
        </p:txBody>
      </p:sp>
      <p:sp>
        <p:nvSpPr>
          <p:cNvPr id="2118" name="Rectangle 70"/>
          <p:cNvSpPr>
            <a:spLocks noChangeArrowheads="1"/>
          </p:cNvSpPr>
          <p:nvPr/>
        </p:nvSpPr>
        <p:spPr bwMode="auto">
          <a:xfrm>
            <a:off x="7811472" y="4179734"/>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24</a:t>
            </a:r>
            <a:endParaRPr lang="es-ES" sz="1400" b="1"/>
          </a:p>
        </p:txBody>
      </p:sp>
      <p:sp>
        <p:nvSpPr>
          <p:cNvPr id="2119" name="Rectangle 71"/>
          <p:cNvSpPr>
            <a:spLocks noChangeArrowheads="1"/>
          </p:cNvSpPr>
          <p:nvPr/>
        </p:nvSpPr>
        <p:spPr bwMode="auto">
          <a:xfrm>
            <a:off x="7761013" y="4574119"/>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22</a:t>
            </a:r>
            <a:endParaRPr lang="es-ES" sz="1400" b="1"/>
          </a:p>
        </p:txBody>
      </p:sp>
      <p:sp>
        <p:nvSpPr>
          <p:cNvPr id="2120" name="Rectangle 72"/>
          <p:cNvSpPr>
            <a:spLocks noChangeArrowheads="1"/>
          </p:cNvSpPr>
          <p:nvPr/>
        </p:nvSpPr>
        <p:spPr bwMode="auto">
          <a:xfrm>
            <a:off x="7735783" y="4968503"/>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21</a:t>
            </a:r>
            <a:endParaRPr lang="es-ES" sz="1400" b="1"/>
          </a:p>
        </p:txBody>
      </p:sp>
      <p:sp>
        <p:nvSpPr>
          <p:cNvPr id="2121" name="Rectangle 73"/>
          <p:cNvSpPr>
            <a:spLocks noChangeArrowheads="1"/>
          </p:cNvSpPr>
          <p:nvPr/>
        </p:nvSpPr>
        <p:spPr bwMode="auto">
          <a:xfrm>
            <a:off x="7683521" y="5364889"/>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19</a:t>
            </a:r>
            <a:endParaRPr lang="es-ES" sz="1400" b="1"/>
          </a:p>
        </p:txBody>
      </p:sp>
      <p:sp>
        <p:nvSpPr>
          <p:cNvPr id="2122" name="Rectangle 74"/>
          <p:cNvSpPr>
            <a:spLocks noChangeArrowheads="1"/>
          </p:cNvSpPr>
          <p:nvPr/>
        </p:nvSpPr>
        <p:spPr bwMode="auto">
          <a:xfrm>
            <a:off x="7683521" y="5735251"/>
            <a:ext cx="182742" cy="215444"/>
          </a:xfrm>
          <a:prstGeom prst="rect">
            <a:avLst/>
          </a:prstGeom>
          <a:noFill/>
          <a:ln w="9525">
            <a:noFill/>
            <a:miter lim="800000"/>
            <a:headEnd/>
            <a:tailEnd/>
          </a:ln>
        </p:spPr>
        <p:txBody>
          <a:bodyPr wrap="none" lIns="0" tIns="0" rIns="0" bIns="0">
            <a:spAutoFit/>
          </a:bodyPr>
          <a:lstStyle/>
          <a:p>
            <a:pPr algn="l"/>
            <a:r>
              <a:rPr lang="es-ES" sz="1400" b="1">
                <a:solidFill>
                  <a:srgbClr val="000000"/>
                </a:solidFill>
              </a:rPr>
              <a:t>19</a:t>
            </a:r>
            <a:endParaRPr lang="es-ES" sz="1400" b="1"/>
          </a:p>
        </p:txBody>
      </p:sp>
      <p:sp>
        <p:nvSpPr>
          <p:cNvPr id="2123" name="Rectangle 75"/>
          <p:cNvSpPr>
            <a:spLocks noChangeArrowheads="1"/>
          </p:cNvSpPr>
          <p:nvPr/>
        </p:nvSpPr>
        <p:spPr bwMode="auto">
          <a:xfrm>
            <a:off x="5441011" y="2203808"/>
            <a:ext cx="1600290" cy="184666"/>
          </a:xfrm>
          <a:prstGeom prst="rect">
            <a:avLst/>
          </a:prstGeom>
          <a:noFill/>
          <a:ln w="9525">
            <a:noFill/>
            <a:miter lim="800000"/>
            <a:headEnd/>
            <a:tailEnd/>
          </a:ln>
        </p:spPr>
        <p:txBody>
          <a:bodyPr lIns="0" tIns="0" rIns="0" bIns="0">
            <a:spAutoFit/>
          </a:bodyPr>
          <a:lstStyle/>
          <a:p>
            <a:pPr algn="r"/>
            <a:r>
              <a:rPr lang="es-ES" sz="1200" b="1" dirty="0" err="1">
                <a:solidFill>
                  <a:srgbClr val="000000"/>
                </a:solidFill>
              </a:rPr>
              <a:t>Azerbaijan</a:t>
            </a:r>
            <a:r>
              <a:rPr lang="es-ES" sz="1200" b="1" dirty="0">
                <a:solidFill>
                  <a:srgbClr val="000000"/>
                </a:solidFill>
              </a:rPr>
              <a:t> (2004-2037)</a:t>
            </a:r>
            <a:endParaRPr lang="es-ES" sz="1200" b="1" dirty="0"/>
          </a:p>
        </p:txBody>
      </p:sp>
      <p:sp>
        <p:nvSpPr>
          <p:cNvPr id="2124" name="Rectangle 76"/>
          <p:cNvSpPr>
            <a:spLocks noChangeArrowheads="1"/>
          </p:cNvSpPr>
          <p:nvPr/>
        </p:nvSpPr>
        <p:spPr bwMode="auto">
          <a:xfrm>
            <a:off x="5770119" y="2600194"/>
            <a:ext cx="1271182" cy="184666"/>
          </a:xfrm>
          <a:prstGeom prst="rect">
            <a:avLst/>
          </a:prstGeom>
          <a:noFill/>
          <a:ln w="9525">
            <a:noFill/>
            <a:miter lim="800000"/>
            <a:headEnd/>
            <a:tailEnd/>
          </a:ln>
        </p:spPr>
        <p:txBody>
          <a:bodyPr wrap="none" lIns="0" tIns="0" rIns="0" bIns="0">
            <a:spAutoFit/>
          </a:bodyPr>
          <a:lstStyle/>
          <a:p>
            <a:pPr algn="r"/>
            <a:r>
              <a:rPr lang="es-ES" sz="1200" b="1" dirty="0">
                <a:solidFill>
                  <a:srgbClr val="FF0000"/>
                </a:solidFill>
              </a:rPr>
              <a:t>México</a:t>
            </a:r>
            <a:r>
              <a:rPr lang="es-ES" sz="1200" b="1" dirty="0">
                <a:solidFill>
                  <a:srgbClr val="000000"/>
                </a:solidFill>
              </a:rPr>
              <a:t> (2011-2030)</a:t>
            </a:r>
            <a:endParaRPr lang="es-ES" sz="1200" b="1" dirty="0"/>
          </a:p>
        </p:txBody>
      </p:sp>
      <p:sp>
        <p:nvSpPr>
          <p:cNvPr id="2125" name="Rectangle 77"/>
          <p:cNvSpPr>
            <a:spLocks noChangeArrowheads="1"/>
          </p:cNvSpPr>
          <p:nvPr/>
        </p:nvSpPr>
        <p:spPr bwMode="auto">
          <a:xfrm>
            <a:off x="5964083" y="2994578"/>
            <a:ext cx="1077218" cy="184666"/>
          </a:xfrm>
          <a:prstGeom prst="rect">
            <a:avLst/>
          </a:prstGeom>
          <a:noFill/>
          <a:ln w="9525">
            <a:noFill/>
            <a:miter lim="800000"/>
            <a:headEnd/>
            <a:tailEnd/>
          </a:ln>
        </p:spPr>
        <p:txBody>
          <a:bodyPr wrap="none" lIns="0" tIns="0" rIns="0" bIns="0">
            <a:spAutoFit/>
          </a:bodyPr>
          <a:lstStyle/>
          <a:p>
            <a:pPr algn="r"/>
            <a:r>
              <a:rPr lang="es-ES" sz="1200" b="1">
                <a:solidFill>
                  <a:srgbClr val="000000"/>
                </a:solidFill>
              </a:rPr>
              <a:t>Chile (1998-2025</a:t>
            </a:r>
            <a:endParaRPr lang="es-ES" sz="1200" b="1"/>
          </a:p>
        </p:txBody>
      </p:sp>
      <p:sp>
        <p:nvSpPr>
          <p:cNvPr id="2126" name="Rectangle 78"/>
          <p:cNvSpPr>
            <a:spLocks noChangeArrowheads="1"/>
          </p:cNvSpPr>
          <p:nvPr/>
        </p:nvSpPr>
        <p:spPr bwMode="auto">
          <a:xfrm>
            <a:off x="5872711" y="3388963"/>
            <a:ext cx="1168590" cy="184666"/>
          </a:xfrm>
          <a:prstGeom prst="rect">
            <a:avLst/>
          </a:prstGeom>
          <a:noFill/>
          <a:ln w="9525">
            <a:noFill/>
            <a:miter lim="800000"/>
            <a:headEnd/>
            <a:tailEnd/>
          </a:ln>
        </p:spPr>
        <p:txBody>
          <a:bodyPr wrap="none" lIns="0" tIns="0" rIns="0" bIns="0">
            <a:spAutoFit/>
          </a:bodyPr>
          <a:lstStyle/>
          <a:p>
            <a:pPr algn="r"/>
            <a:r>
              <a:rPr lang="es-ES" sz="1200" b="1" dirty="0">
                <a:solidFill>
                  <a:srgbClr val="000000"/>
                </a:solidFill>
              </a:rPr>
              <a:t>China (2000-2026)</a:t>
            </a:r>
            <a:endParaRPr lang="es-ES" sz="1200" b="1" dirty="0"/>
          </a:p>
        </p:txBody>
      </p:sp>
      <p:sp>
        <p:nvSpPr>
          <p:cNvPr id="2127" name="Rectangle 79"/>
          <p:cNvSpPr>
            <a:spLocks noChangeArrowheads="1"/>
          </p:cNvSpPr>
          <p:nvPr/>
        </p:nvSpPr>
        <p:spPr bwMode="auto">
          <a:xfrm>
            <a:off x="5662975" y="3785350"/>
            <a:ext cx="1378326" cy="184666"/>
          </a:xfrm>
          <a:prstGeom prst="rect">
            <a:avLst/>
          </a:prstGeom>
          <a:noFill/>
          <a:ln w="9525">
            <a:noFill/>
            <a:miter lim="800000"/>
            <a:headEnd/>
            <a:tailEnd/>
          </a:ln>
        </p:spPr>
        <p:txBody>
          <a:bodyPr wrap="none" lIns="0" tIns="0" rIns="0" bIns="0">
            <a:spAutoFit/>
          </a:bodyPr>
          <a:lstStyle/>
          <a:p>
            <a:pPr algn="r"/>
            <a:r>
              <a:rPr lang="es-ES" sz="1200" b="1" dirty="0">
                <a:solidFill>
                  <a:srgbClr val="000000"/>
                </a:solidFill>
              </a:rPr>
              <a:t>Sri Lanka (2002-2026)</a:t>
            </a:r>
            <a:endParaRPr lang="es-ES" sz="1200" b="1" dirty="0"/>
          </a:p>
        </p:txBody>
      </p:sp>
      <p:sp>
        <p:nvSpPr>
          <p:cNvPr id="2128" name="Rectangle 80"/>
          <p:cNvSpPr>
            <a:spLocks noChangeArrowheads="1"/>
          </p:cNvSpPr>
          <p:nvPr/>
        </p:nvSpPr>
        <p:spPr bwMode="auto">
          <a:xfrm>
            <a:off x="5678940" y="4179734"/>
            <a:ext cx="1362361"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Tunisia</a:t>
            </a:r>
            <a:r>
              <a:rPr lang="es-ES" sz="1200" b="1" dirty="0" smtClean="0">
                <a:solidFill>
                  <a:srgbClr val="000000"/>
                </a:solidFill>
              </a:rPr>
              <a:t>(2008-2032</a:t>
            </a:r>
            <a:r>
              <a:rPr lang="es-ES" sz="1200" b="1" dirty="0">
                <a:solidFill>
                  <a:srgbClr val="000000"/>
                </a:solidFill>
              </a:rPr>
              <a:t>)</a:t>
            </a:r>
            <a:endParaRPr lang="es-ES" sz="1200" b="1" dirty="0"/>
          </a:p>
        </p:txBody>
      </p:sp>
      <p:sp>
        <p:nvSpPr>
          <p:cNvPr id="2129" name="Rectangle 81"/>
          <p:cNvSpPr>
            <a:spLocks noChangeArrowheads="1"/>
          </p:cNvSpPr>
          <p:nvPr/>
        </p:nvSpPr>
        <p:spPr bwMode="auto">
          <a:xfrm>
            <a:off x="5572950" y="4574119"/>
            <a:ext cx="1468351"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Thailand</a:t>
            </a:r>
            <a:r>
              <a:rPr lang="es-ES" sz="1200" b="1" dirty="0" smtClean="0">
                <a:solidFill>
                  <a:srgbClr val="000000"/>
                </a:solidFill>
              </a:rPr>
              <a:t>(2002-2024</a:t>
            </a:r>
            <a:r>
              <a:rPr lang="es-ES" sz="1200" b="1" dirty="0">
                <a:solidFill>
                  <a:srgbClr val="000000"/>
                </a:solidFill>
              </a:rPr>
              <a:t>)</a:t>
            </a:r>
            <a:endParaRPr lang="es-ES" sz="1200" b="1" dirty="0"/>
          </a:p>
        </p:txBody>
      </p:sp>
      <p:sp>
        <p:nvSpPr>
          <p:cNvPr id="2130" name="Rectangle 82"/>
          <p:cNvSpPr>
            <a:spLocks noChangeArrowheads="1"/>
          </p:cNvSpPr>
          <p:nvPr/>
        </p:nvSpPr>
        <p:spPr bwMode="auto">
          <a:xfrm>
            <a:off x="5754538" y="4968503"/>
            <a:ext cx="1286763"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Brazil</a:t>
            </a:r>
            <a:r>
              <a:rPr lang="es-ES" sz="1200" b="1" dirty="0" smtClean="0">
                <a:solidFill>
                  <a:srgbClr val="000000"/>
                </a:solidFill>
              </a:rPr>
              <a:t> </a:t>
            </a:r>
            <a:r>
              <a:rPr lang="es-ES" sz="1200" b="1" dirty="0">
                <a:solidFill>
                  <a:srgbClr val="000000"/>
                </a:solidFill>
              </a:rPr>
              <a:t>(2011-2032)</a:t>
            </a:r>
            <a:endParaRPr lang="es-ES" sz="1200" b="1" dirty="0"/>
          </a:p>
        </p:txBody>
      </p:sp>
      <p:sp>
        <p:nvSpPr>
          <p:cNvPr id="2131" name="Rectangle 83"/>
          <p:cNvSpPr>
            <a:spLocks noChangeArrowheads="1"/>
          </p:cNvSpPr>
          <p:nvPr/>
        </p:nvSpPr>
        <p:spPr bwMode="auto">
          <a:xfrm>
            <a:off x="5625849" y="5364889"/>
            <a:ext cx="1415452" cy="184666"/>
          </a:xfrm>
          <a:prstGeom prst="rect">
            <a:avLst/>
          </a:prstGeom>
          <a:noFill/>
          <a:ln w="9525">
            <a:noFill/>
            <a:miter lim="800000"/>
            <a:headEnd/>
            <a:tailEnd/>
          </a:ln>
        </p:spPr>
        <p:txBody>
          <a:bodyPr wrap="none" lIns="0" tIns="0" rIns="0" bIns="0">
            <a:spAutoFit/>
          </a:bodyPr>
          <a:lstStyle/>
          <a:p>
            <a:pPr algn="r"/>
            <a:r>
              <a:rPr lang="es-ES" sz="1200" b="1">
                <a:solidFill>
                  <a:srgbClr val="000000"/>
                </a:solidFill>
              </a:rPr>
              <a:t>Colombia (2017-2036)</a:t>
            </a:r>
            <a:endParaRPr lang="es-ES" sz="1200" b="1"/>
          </a:p>
        </p:txBody>
      </p:sp>
      <p:sp>
        <p:nvSpPr>
          <p:cNvPr id="2132" name="Rectangle 84"/>
          <p:cNvSpPr>
            <a:spLocks noChangeArrowheads="1"/>
          </p:cNvSpPr>
          <p:nvPr/>
        </p:nvSpPr>
        <p:spPr bwMode="auto">
          <a:xfrm>
            <a:off x="5367766" y="5735251"/>
            <a:ext cx="1673535" cy="184666"/>
          </a:xfrm>
          <a:prstGeom prst="rect">
            <a:avLst/>
          </a:prstGeom>
          <a:noFill/>
          <a:ln w="9525">
            <a:noFill/>
            <a:miter lim="800000"/>
            <a:headEnd/>
            <a:tailEnd/>
          </a:ln>
        </p:spPr>
        <p:txBody>
          <a:bodyPr wrap="none" lIns="0" tIns="0" rIns="0" bIns="0">
            <a:spAutoFit/>
          </a:bodyPr>
          <a:lstStyle/>
          <a:p>
            <a:pPr algn="r"/>
            <a:r>
              <a:rPr lang="es-ES" sz="1200" b="1" dirty="0" err="1" smtClean="0">
                <a:solidFill>
                  <a:srgbClr val="000000"/>
                </a:solidFill>
              </a:rPr>
              <a:t>Singapore</a:t>
            </a:r>
            <a:r>
              <a:rPr lang="es-ES" sz="1200" b="1" dirty="0" smtClean="0">
                <a:solidFill>
                  <a:srgbClr val="000000"/>
                </a:solidFill>
              </a:rPr>
              <a:t>  (</a:t>
            </a:r>
            <a:r>
              <a:rPr lang="es-ES" sz="1200" b="1" dirty="0">
                <a:solidFill>
                  <a:srgbClr val="000000"/>
                </a:solidFill>
              </a:rPr>
              <a:t>2000-2019)</a:t>
            </a:r>
            <a:endParaRPr lang="es-ES" sz="1200" b="1" dirty="0"/>
          </a:p>
        </p:txBody>
      </p:sp>
      <p:sp>
        <p:nvSpPr>
          <p:cNvPr id="2145" name="Rectangle 97"/>
          <p:cNvSpPr>
            <a:spLocks noChangeArrowheads="1"/>
          </p:cNvSpPr>
          <p:nvPr/>
        </p:nvSpPr>
        <p:spPr bwMode="auto">
          <a:xfrm>
            <a:off x="5436096" y="1659009"/>
            <a:ext cx="2606483" cy="246221"/>
          </a:xfrm>
          <a:prstGeom prst="rect">
            <a:avLst/>
          </a:prstGeom>
          <a:noFill/>
          <a:ln w="9525">
            <a:noFill/>
            <a:miter lim="800000"/>
            <a:headEnd/>
            <a:tailEnd/>
          </a:ln>
        </p:spPr>
        <p:txBody>
          <a:bodyPr wrap="none" lIns="0" tIns="0" rIns="0" bIns="0">
            <a:spAutoFit/>
          </a:bodyPr>
          <a:lstStyle/>
          <a:p>
            <a:pPr algn="l"/>
            <a:r>
              <a:rPr lang="es-ES" sz="1600" b="1" dirty="0" smtClean="0">
                <a:solidFill>
                  <a:srgbClr val="000000"/>
                </a:solidFill>
              </a:rPr>
              <a:t>DEVELOPING COUNTRIES</a:t>
            </a:r>
            <a:endParaRPr lang="es-ES" sz="1600" b="1" dirty="0"/>
          </a:p>
        </p:txBody>
      </p:sp>
      <p:sp>
        <p:nvSpPr>
          <p:cNvPr id="2147" name="Line 99"/>
          <p:cNvSpPr>
            <a:spLocks noChangeShapeType="1"/>
          </p:cNvSpPr>
          <p:nvPr/>
        </p:nvSpPr>
        <p:spPr bwMode="auto">
          <a:xfrm>
            <a:off x="2207701" y="2083690"/>
            <a:ext cx="0" cy="3869773"/>
          </a:xfrm>
          <a:prstGeom prst="line">
            <a:avLst/>
          </a:prstGeom>
          <a:noFill/>
          <a:ln w="12700">
            <a:solidFill>
              <a:schemeClr val="tx1"/>
            </a:solidFill>
            <a:round/>
            <a:headEnd/>
            <a:tailEnd/>
          </a:ln>
          <a:effectLst/>
        </p:spPr>
        <p:txBody>
          <a:bodyPr/>
          <a:lstStyle/>
          <a:p>
            <a:pPr algn="r"/>
            <a:endParaRPr lang="es-MX" sz="1200"/>
          </a:p>
        </p:txBody>
      </p:sp>
      <p:sp>
        <p:nvSpPr>
          <p:cNvPr id="2148" name="Line 100"/>
          <p:cNvSpPr>
            <a:spLocks noChangeShapeType="1"/>
          </p:cNvSpPr>
          <p:nvPr/>
        </p:nvSpPr>
        <p:spPr bwMode="auto">
          <a:xfrm>
            <a:off x="7130268" y="2109715"/>
            <a:ext cx="0" cy="3869774"/>
          </a:xfrm>
          <a:prstGeom prst="line">
            <a:avLst/>
          </a:prstGeom>
          <a:noFill/>
          <a:ln w="12700">
            <a:solidFill>
              <a:schemeClr val="tx1"/>
            </a:solidFill>
            <a:round/>
            <a:headEnd/>
            <a:tailEnd/>
          </a:ln>
          <a:effectLst/>
        </p:spPr>
        <p:txBody>
          <a:bodyPr/>
          <a:lstStyle/>
          <a:p>
            <a:endParaRPr lang="es-MX"/>
          </a:p>
        </p:txBody>
      </p:sp>
      <p:cxnSp>
        <p:nvCxnSpPr>
          <p:cNvPr id="69" name="68 Conector recto"/>
          <p:cNvCxnSpPr/>
          <p:nvPr/>
        </p:nvCxnSpPr>
        <p:spPr>
          <a:xfrm>
            <a:off x="323528" y="1947041"/>
            <a:ext cx="4176464"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4860032" y="1947041"/>
            <a:ext cx="4176464"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1198180" y="1324315"/>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33375" y="220478"/>
            <a:ext cx="8281988" cy="523220"/>
          </a:xfrm>
          <a:prstGeom prst="rect">
            <a:avLst/>
          </a:prstGeom>
          <a:noFill/>
          <a:ln w="9525">
            <a:noFill/>
            <a:miter lim="800000"/>
            <a:headEnd/>
            <a:tailEnd/>
          </a:ln>
        </p:spPr>
        <p:txBody>
          <a:bodyPr>
            <a:spAutoFit/>
          </a:bodyPr>
          <a:lstStyle/>
          <a:p>
            <a:pPr algn="ctr"/>
            <a:r>
              <a:rPr lang="es-ES" sz="2800" dirty="0" err="1" smtClean="0">
                <a:latin typeface="Times New Roman" pitchFamily="18" charset="0"/>
                <a:cs typeface="Times New Roman" pitchFamily="18" charset="0"/>
              </a:rPr>
              <a:t>Demographic</a:t>
            </a:r>
            <a:r>
              <a:rPr lang="es-ES" sz="2800" dirty="0" smtClean="0">
                <a:latin typeface="Times New Roman" pitchFamily="18" charset="0"/>
                <a:cs typeface="Times New Roman" pitchFamily="18" charset="0"/>
              </a:rPr>
              <a:t> </a:t>
            </a:r>
            <a:r>
              <a:rPr lang="es-ES" sz="2800" dirty="0" err="1" smtClean="0">
                <a:latin typeface="Times New Roman" pitchFamily="18" charset="0"/>
                <a:cs typeface="Times New Roman" pitchFamily="18" charset="0"/>
              </a:rPr>
              <a:t>Transition</a:t>
            </a:r>
            <a:r>
              <a:rPr lang="es-ES" sz="2800" dirty="0" smtClean="0">
                <a:latin typeface="Times New Roman" pitchFamily="18" charset="0"/>
                <a:cs typeface="Times New Roman" pitchFamily="18" charset="0"/>
              </a:rPr>
              <a:t> in Mexico. </a:t>
            </a:r>
            <a:r>
              <a:rPr lang="es-ES" sz="2800" dirty="0">
                <a:latin typeface="Times New Roman" pitchFamily="18" charset="0"/>
                <a:cs typeface="Times New Roman" pitchFamily="18" charset="0"/>
              </a:rPr>
              <a:t>2000-2050</a:t>
            </a:r>
          </a:p>
        </p:txBody>
      </p:sp>
      <p:sp>
        <p:nvSpPr>
          <p:cNvPr id="5147" name="Text Box 27"/>
          <p:cNvSpPr txBox="1">
            <a:spLocks noChangeArrowheads="1"/>
          </p:cNvSpPr>
          <p:nvPr/>
        </p:nvSpPr>
        <p:spPr bwMode="auto">
          <a:xfrm>
            <a:off x="153988" y="6388150"/>
            <a:ext cx="4230687" cy="276999"/>
          </a:xfrm>
          <a:prstGeom prst="rect">
            <a:avLst/>
          </a:prstGeom>
          <a:noFill/>
          <a:ln w="9525">
            <a:noFill/>
            <a:miter lim="800000"/>
            <a:headEnd/>
            <a:tailEnd/>
          </a:ln>
          <a:effectLst/>
        </p:spPr>
        <p:txBody>
          <a:bodyPr>
            <a:spAutoFit/>
          </a:bodyPr>
          <a:lstStyle/>
          <a:p>
            <a:pPr eaLnBrk="0" hangingPunct="0"/>
            <a:r>
              <a:rPr lang="es-ES_tradnl" sz="1200" dirty="0" err="1" smtClean="0"/>
              <a:t>Source</a:t>
            </a:r>
            <a:r>
              <a:rPr lang="es-ES_tradnl" sz="1200" dirty="0" smtClean="0"/>
              <a:t>:  </a:t>
            </a:r>
            <a:r>
              <a:rPr lang="es-ES_tradnl" sz="1200" dirty="0"/>
              <a:t>Estimaciones de población de CONAPO- 2000.</a:t>
            </a:r>
          </a:p>
        </p:txBody>
      </p:sp>
      <p:cxnSp>
        <p:nvCxnSpPr>
          <p:cNvPr id="327" name="326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20" name="Rectangle 2296"/>
          <p:cNvSpPr>
            <a:spLocks noChangeArrowheads="1"/>
          </p:cNvSpPr>
          <p:nvPr/>
        </p:nvSpPr>
        <p:spPr bwMode="auto">
          <a:xfrm>
            <a:off x="2544117" y="3957537"/>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322" name="Rectangle 2298"/>
          <p:cNvSpPr>
            <a:spLocks noChangeArrowheads="1"/>
          </p:cNvSpPr>
          <p:nvPr/>
        </p:nvSpPr>
        <p:spPr bwMode="auto">
          <a:xfrm>
            <a:off x="2544117" y="3973412"/>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grpSp>
        <p:nvGrpSpPr>
          <p:cNvPr id="323" name="Group 4115"/>
          <p:cNvGrpSpPr>
            <a:grpSpLocks/>
          </p:cNvGrpSpPr>
          <p:nvPr/>
        </p:nvGrpSpPr>
        <p:grpSpPr bwMode="auto">
          <a:xfrm>
            <a:off x="683568" y="3810595"/>
            <a:ext cx="4009776" cy="2524249"/>
            <a:chOff x="517" y="2208"/>
            <a:chExt cx="2278" cy="1454"/>
          </a:xfrm>
        </p:grpSpPr>
        <p:sp>
          <p:nvSpPr>
            <p:cNvPr id="324" name="Line 2058"/>
            <p:cNvSpPr>
              <a:spLocks noChangeShapeType="1"/>
            </p:cNvSpPr>
            <p:nvPr/>
          </p:nvSpPr>
          <p:spPr bwMode="auto">
            <a:xfrm>
              <a:off x="628" y="2379"/>
              <a:ext cx="2122" cy="1"/>
            </a:xfrm>
            <a:prstGeom prst="line">
              <a:avLst/>
            </a:prstGeom>
            <a:noFill/>
            <a:ln w="0">
              <a:solidFill>
                <a:srgbClr val="DFDFDF"/>
              </a:solidFill>
              <a:prstDash val="sysDot"/>
              <a:round/>
              <a:headEnd/>
              <a:tailEnd/>
            </a:ln>
          </p:spPr>
          <p:txBody>
            <a:bodyPr/>
            <a:lstStyle/>
            <a:p>
              <a:endParaRPr lang="es-MX"/>
            </a:p>
          </p:txBody>
        </p:sp>
        <p:sp>
          <p:nvSpPr>
            <p:cNvPr id="325" name="Line 2059"/>
            <p:cNvSpPr>
              <a:spLocks noChangeShapeType="1"/>
            </p:cNvSpPr>
            <p:nvPr/>
          </p:nvSpPr>
          <p:spPr bwMode="auto">
            <a:xfrm>
              <a:off x="628" y="2432"/>
              <a:ext cx="2122" cy="1"/>
            </a:xfrm>
            <a:prstGeom prst="line">
              <a:avLst/>
            </a:prstGeom>
            <a:noFill/>
            <a:ln w="0">
              <a:solidFill>
                <a:srgbClr val="DFDFDF"/>
              </a:solidFill>
              <a:prstDash val="sysDot"/>
              <a:round/>
              <a:headEnd/>
              <a:tailEnd/>
            </a:ln>
          </p:spPr>
          <p:txBody>
            <a:bodyPr/>
            <a:lstStyle/>
            <a:p>
              <a:endParaRPr lang="es-MX"/>
            </a:p>
          </p:txBody>
        </p:sp>
        <p:sp>
          <p:nvSpPr>
            <p:cNvPr id="328" name="Line 2060"/>
            <p:cNvSpPr>
              <a:spLocks noChangeShapeType="1"/>
            </p:cNvSpPr>
            <p:nvPr/>
          </p:nvSpPr>
          <p:spPr bwMode="auto">
            <a:xfrm>
              <a:off x="628" y="2484"/>
              <a:ext cx="2122" cy="1"/>
            </a:xfrm>
            <a:prstGeom prst="line">
              <a:avLst/>
            </a:prstGeom>
            <a:noFill/>
            <a:ln w="0">
              <a:solidFill>
                <a:srgbClr val="DFDFDF"/>
              </a:solidFill>
              <a:prstDash val="sysDot"/>
              <a:round/>
              <a:headEnd/>
              <a:tailEnd/>
            </a:ln>
          </p:spPr>
          <p:txBody>
            <a:bodyPr/>
            <a:lstStyle/>
            <a:p>
              <a:endParaRPr lang="es-MX"/>
            </a:p>
          </p:txBody>
        </p:sp>
        <p:sp>
          <p:nvSpPr>
            <p:cNvPr id="329" name="Line 2061"/>
            <p:cNvSpPr>
              <a:spLocks noChangeShapeType="1"/>
            </p:cNvSpPr>
            <p:nvPr/>
          </p:nvSpPr>
          <p:spPr bwMode="auto">
            <a:xfrm>
              <a:off x="628" y="2537"/>
              <a:ext cx="2122" cy="1"/>
            </a:xfrm>
            <a:prstGeom prst="line">
              <a:avLst/>
            </a:prstGeom>
            <a:noFill/>
            <a:ln w="0">
              <a:solidFill>
                <a:srgbClr val="DFDFDF"/>
              </a:solidFill>
              <a:prstDash val="sysDot"/>
              <a:round/>
              <a:headEnd/>
              <a:tailEnd/>
            </a:ln>
          </p:spPr>
          <p:txBody>
            <a:bodyPr/>
            <a:lstStyle/>
            <a:p>
              <a:endParaRPr lang="es-MX"/>
            </a:p>
          </p:txBody>
        </p:sp>
        <p:sp>
          <p:nvSpPr>
            <p:cNvPr id="330" name="Line 2062"/>
            <p:cNvSpPr>
              <a:spLocks noChangeShapeType="1"/>
            </p:cNvSpPr>
            <p:nvPr/>
          </p:nvSpPr>
          <p:spPr bwMode="auto">
            <a:xfrm>
              <a:off x="628" y="2590"/>
              <a:ext cx="2122" cy="1"/>
            </a:xfrm>
            <a:prstGeom prst="line">
              <a:avLst/>
            </a:prstGeom>
            <a:noFill/>
            <a:ln w="0">
              <a:solidFill>
                <a:srgbClr val="DFDFDF"/>
              </a:solidFill>
              <a:prstDash val="sysDot"/>
              <a:round/>
              <a:headEnd/>
              <a:tailEnd/>
            </a:ln>
          </p:spPr>
          <p:txBody>
            <a:bodyPr/>
            <a:lstStyle/>
            <a:p>
              <a:endParaRPr lang="es-MX"/>
            </a:p>
          </p:txBody>
        </p:sp>
        <p:sp>
          <p:nvSpPr>
            <p:cNvPr id="331" name="Line 2063"/>
            <p:cNvSpPr>
              <a:spLocks noChangeShapeType="1"/>
            </p:cNvSpPr>
            <p:nvPr/>
          </p:nvSpPr>
          <p:spPr bwMode="auto">
            <a:xfrm>
              <a:off x="628" y="2643"/>
              <a:ext cx="2122" cy="1"/>
            </a:xfrm>
            <a:prstGeom prst="line">
              <a:avLst/>
            </a:prstGeom>
            <a:noFill/>
            <a:ln w="0">
              <a:solidFill>
                <a:srgbClr val="DFDFDF"/>
              </a:solidFill>
              <a:prstDash val="sysDot"/>
              <a:round/>
              <a:headEnd/>
              <a:tailEnd/>
            </a:ln>
          </p:spPr>
          <p:txBody>
            <a:bodyPr/>
            <a:lstStyle/>
            <a:p>
              <a:endParaRPr lang="es-MX"/>
            </a:p>
          </p:txBody>
        </p:sp>
        <p:sp>
          <p:nvSpPr>
            <p:cNvPr id="332" name="Line 2064"/>
            <p:cNvSpPr>
              <a:spLocks noChangeShapeType="1"/>
            </p:cNvSpPr>
            <p:nvPr/>
          </p:nvSpPr>
          <p:spPr bwMode="auto">
            <a:xfrm>
              <a:off x="628" y="2696"/>
              <a:ext cx="2122" cy="1"/>
            </a:xfrm>
            <a:prstGeom prst="line">
              <a:avLst/>
            </a:prstGeom>
            <a:noFill/>
            <a:ln w="0">
              <a:solidFill>
                <a:srgbClr val="DFDFDF"/>
              </a:solidFill>
              <a:prstDash val="sysDot"/>
              <a:round/>
              <a:headEnd/>
              <a:tailEnd/>
            </a:ln>
          </p:spPr>
          <p:txBody>
            <a:bodyPr/>
            <a:lstStyle/>
            <a:p>
              <a:endParaRPr lang="es-MX"/>
            </a:p>
          </p:txBody>
        </p:sp>
        <p:sp>
          <p:nvSpPr>
            <p:cNvPr id="333" name="Line 2065"/>
            <p:cNvSpPr>
              <a:spLocks noChangeShapeType="1"/>
            </p:cNvSpPr>
            <p:nvPr/>
          </p:nvSpPr>
          <p:spPr bwMode="auto">
            <a:xfrm>
              <a:off x="628" y="2749"/>
              <a:ext cx="2122" cy="1"/>
            </a:xfrm>
            <a:prstGeom prst="line">
              <a:avLst/>
            </a:prstGeom>
            <a:noFill/>
            <a:ln w="0">
              <a:solidFill>
                <a:srgbClr val="DFDFDF"/>
              </a:solidFill>
              <a:prstDash val="sysDot"/>
              <a:round/>
              <a:headEnd/>
              <a:tailEnd/>
            </a:ln>
          </p:spPr>
          <p:txBody>
            <a:bodyPr/>
            <a:lstStyle/>
            <a:p>
              <a:endParaRPr lang="es-MX"/>
            </a:p>
          </p:txBody>
        </p:sp>
        <p:sp>
          <p:nvSpPr>
            <p:cNvPr id="334" name="Line 2066"/>
            <p:cNvSpPr>
              <a:spLocks noChangeShapeType="1"/>
            </p:cNvSpPr>
            <p:nvPr/>
          </p:nvSpPr>
          <p:spPr bwMode="auto">
            <a:xfrm>
              <a:off x="628" y="2801"/>
              <a:ext cx="2122" cy="1"/>
            </a:xfrm>
            <a:prstGeom prst="line">
              <a:avLst/>
            </a:prstGeom>
            <a:noFill/>
            <a:ln w="0">
              <a:solidFill>
                <a:srgbClr val="DFDFDF"/>
              </a:solidFill>
              <a:prstDash val="sysDot"/>
              <a:round/>
              <a:headEnd/>
              <a:tailEnd/>
            </a:ln>
          </p:spPr>
          <p:txBody>
            <a:bodyPr/>
            <a:lstStyle/>
            <a:p>
              <a:endParaRPr lang="es-MX"/>
            </a:p>
          </p:txBody>
        </p:sp>
        <p:sp>
          <p:nvSpPr>
            <p:cNvPr id="335" name="Line 2067"/>
            <p:cNvSpPr>
              <a:spLocks noChangeShapeType="1"/>
            </p:cNvSpPr>
            <p:nvPr/>
          </p:nvSpPr>
          <p:spPr bwMode="auto">
            <a:xfrm>
              <a:off x="628" y="2854"/>
              <a:ext cx="2122" cy="1"/>
            </a:xfrm>
            <a:prstGeom prst="line">
              <a:avLst/>
            </a:prstGeom>
            <a:noFill/>
            <a:ln w="0">
              <a:solidFill>
                <a:srgbClr val="DFDFDF"/>
              </a:solidFill>
              <a:prstDash val="sysDot"/>
              <a:round/>
              <a:headEnd/>
              <a:tailEnd/>
            </a:ln>
          </p:spPr>
          <p:txBody>
            <a:bodyPr/>
            <a:lstStyle/>
            <a:p>
              <a:endParaRPr lang="es-MX"/>
            </a:p>
          </p:txBody>
        </p:sp>
        <p:sp>
          <p:nvSpPr>
            <p:cNvPr id="336" name="Line 2068"/>
            <p:cNvSpPr>
              <a:spLocks noChangeShapeType="1"/>
            </p:cNvSpPr>
            <p:nvPr/>
          </p:nvSpPr>
          <p:spPr bwMode="auto">
            <a:xfrm>
              <a:off x="628" y="2907"/>
              <a:ext cx="2122" cy="1"/>
            </a:xfrm>
            <a:prstGeom prst="line">
              <a:avLst/>
            </a:prstGeom>
            <a:noFill/>
            <a:ln w="0">
              <a:solidFill>
                <a:srgbClr val="DFDFDF"/>
              </a:solidFill>
              <a:prstDash val="sysDot"/>
              <a:round/>
              <a:headEnd/>
              <a:tailEnd/>
            </a:ln>
          </p:spPr>
          <p:txBody>
            <a:bodyPr/>
            <a:lstStyle/>
            <a:p>
              <a:endParaRPr lang="es-MX"/>
            </a:p>
          </p:txBody>
        </p:sp>
        <p:sp>
          <p:nvSpPr>
            <p:cNvPr id="337" name="Line 2069"/>
            <p:cNvSpPr>
              <a:spLocks noChangeShapeType="1"/>
            </p:cNvSpPr>
            <p:nvPr/>
          </p:nvSpPr>
          <p:spPr bwMode="auto">
            <a:xfrm>
              <a:off x="628" y="2960"/>
              <a:ext cx="2122" cy="1"/>
            </a:xfrm>
            <a:prstGeom prst="line">
              <a:avLst/>
            </a:prstGeom>
            <a:noFill/>
            <a:ln w="0">
              <a:solidFill>
                <a:srgbClr val="DFDFDF"/>
              </a:solidFill>
              <a:prstDash val="sysDot"/>
              <a:round/>
              <a:headEnd/>
              <a:tailEnd/>
            </a:ln>
          </p:spPr>
          <p:txBody>
            <a:bodyPr/>
            <a:lstStyle/>
            <a:p>
              <a:endParaRPr lang="es-MX"/>
            </a:p>
          </p:txBody>
        </p:sp>
        <p:sp>
          <p:nvSpPr>
            <p:cNvPr id="338" name="Line 2070"/>
            <p:cNvSpPr>
              <a:spLocks noChangeShapeType="1"/>
            </p:cNvSpPr>
            <p:nvPr/>
          </p:nvSpPr>
          <p:spPr bwMode="auto">
            <a:xfrm>
              <a:off x="628" y="3012"/>
              <a:ext cx="2122" cy="1"/>
            </a:xfrm>
            <a:prstGeom prst="line">
              <a:avLst/>
            </a:prstGeom>
            <a:noFill/>
            <a:ln w="0">
              <a:solidFill>
                <a:srgbClr val="DFDFDF"/>
              </a:solidFill>
              <a:prstDash val="sysDot"/>
              <a:round/>
              <a:headEnd/>
              <a:tailEnd/>
            </a:ln>
          </p:spPr>
          <p:txBody>
            <a:bodyPr/>
            <a:lstStyle/>
            <a:p>
              <a:endParaRPr lang="es-MX"/>
            </a:p>
          </p:txBody>
        </p:sp>
        <p:sp>
          <p:nvSpPr>
            <p:cNvPr id="339" name="Line 2071"/>
            <p:cNvSpPr>
              <a:spLocks noChangeShapeType="1"/>
            </p:cNvSpPr>
            <p:nvPr/>
          </p:nvSpPr>
          <p:spPr bwMode="auto">
            <a:xfrm>
              <a:off x="628" y="3065"/>
              <a:ext cx="2122" cy="1"/>
            </a:xfrm>
            <a:prstGeom prst="line">
              <a:avLst/>
            </a:prstGeom>
            <a:noFill/>
            <a:ln w="0">
              <a:solidFill>
                <a:srgbClr val="DFDFDF"/>
              </a:solidFill>
              <a:prstDash val="sysDot"/>
              <a:round/>
              <a:headEnd/>
              <a:tailEnd/>
            </a:ln>
          </p:spPr>
          <p:txBody>
            <a:bodyPr/>
            <a:lstStyle/>
            <a:p>
              <a:endParaRPr lang="es-MX"/>
            </a:p>
          </p:txBody>
        </p:sp>
        <p:sp>
          <p:nvSpPr>
            <p:cNvPr id="340" name="Line 2072"/>
            <p:cNvSpPr>
              <a:spLocks noChangeShapeType="1"/>
            </p:cNvSpPr>
            <p:nvPr/>
          </p:nvSpPr>
          <p:spPr bwMode="auto">
            <a:xfrm>
              <a:off x="628" y="3118"/>
              <a:ext cx="2122" cy="1"/>
            </a:xfrm>
            <a:prstGeom prst="line">
              <a:avLst/>
            </a:prstGeom>
            <a:noFill/>
            <a:ln w="0">
              <a:solidFill>
                <a:srgbClr val="DFDFDF"/>
              </a:solidFill>
              <a:prstDash val="sysDot"/>
              <a:round/>
              <a:headEnd/>
              <a:tailEnd/>
            </a:ln>
          </p:spPr>
          <p:txBody>
            <a:bodyPr/>
            <a:lstStyle/>
            <a:p>
              <a:endParaRPr lang="es-MX"/>
            </a:p>
          </p:txBody>
        </p:sp>
        <p:sp>
          <p:nvSpPr>
            <p:cNvPr id="341" name="Line 2073"/>
            <p:cNvSpPr>
              <a:spLocks noChangeShapeType="1"/>
            </p:cNvSpPr>
            <p:nvPr/>
          </p:nvSpPr>
          <p:spPr bwMode="auto">
            <a:xfrm>
              <a:off x="628" y="3171"/>
              <a:ext cx="2122" cy="1"/>
            </a:xfrm>
            <a:prstGeom prst="line">
              <a:avLst/>
            </a:prstGeom>
            <a:noFill/>
            <a:ln w="0">
              <a:solidFill>
                <a:srgbClr val="DFDFDF"/>
              </a:solidFill>
              <a:prstDash val="sysDot"/>
              <a:round/>
              <a:headEnd/>
              <a:tailEnd/>
            </a:ln>
          </p:spPr>
          <p:txBody>
            <a:bodyPr/>
            <a:lstStyle/>
            <a:p>
              <a:endParaRPr lang="es-MX"/>
            </a:p>
          </p:txBody>
        </p:sp>
        <p:sp>
          <p:nvSpPr>
            <p:cNvPr id="342" name="Line 2074"/>
            <p:cNvSpPr>
              <a:spLocks noChangeShapeType="1"/>
            </p:cNvSpPr>
            <p:nvPr/>
          </p:nvSpPr>
          <p:spPr bwMode="auto">
            <a:xfrm>
              <a:off x="628" y="3224"/>
              <a:ext cx="2122" cy="1"/>
            </a:xfrm>
            <a:prstGeom prst="line">
              <a:avLst/>
            </a:prstGeom>
            <a:noFill/>
            <a:ln w="0">
              <a:solidFill>
                <a:srgbClr val="DFDFDF"/>
              </a:solidFill>
              <a:prstDash val="sysDot"/>
              <a:round/>
              <a:headEnd/>
              <a:tailEnd/>
            </a:ln>
          </p:spPr>
          <p:txBody>
            <a:bodyPr/>
            <a:lstStyle/>
            <a:p>
              <a:endParaRPr lang="es-MX"/>
            </a:p>
          </p:txBody>
        </p:sp>
        <p:sp>
          <p:nvSpPr>
            <p:cNvPr id="343" name="Line 2075"/>
            <p:cNvSpPr>
              <a:spLocks noChangeShapeType="1"/>
            </p:cNvSpPr>
            <p:nvPr/>
          </p:nvSpPr>
          <p:spPr bwMode="auto">
            <a:xfrm>
              <a:off x="628" y="3277"/>
              <a:ext cx="2122" cy="1"/>
            </a:xfrm>
            <a:prstGeom prst="line">
              <a:avLst/>
            </a:prstGeom>
            <a:noFill/>
            <a:ln w="0">
              <a:solidFill>
                <a:srgbClr val="DFDFDF"/>
              </a:solidFill>
              <a:prstDash val="sysDot"/>
              <a:round/>
              <a:headEnd/>
              <a:tailEnd/>
            </a:ln>
          </p:spPr>
          <p:txBody>
            <a:bodyPr/>
            <a:lstStyle/>
            <a:p>
              <a:endParaRPr lang="es-MX"/>
            </a:p>
          </p:txBody>
        </p:sp>
        <p:sp>
          <p:nvSpPr>
            <p:cNvPr id="344" name="Line 2076"/>
            <p:cNvSpPr>
              <a:spLocks noChangeShapeType="1"/>
            </p:cNvSpPr>
            <p:nvPr/>
          </p:nvSpPr>
          <p:spPr bwMode="auto">
            <a:xfrm>
              <a:off x="628" y="3330"/>
              <a:ext cx="2122" cy="1"/>
            </a:xfrm>
            <a:prstGeom prst="line">
              <a:avLst/>
            </a:prstGeom>
            <a:noFill/>
            <a:ln w="0">
              <a:solidFill>
                <a:srgbClr val="DFDFDF"/>
              </a:solidFill>
              <a:prstDash val="sysDot"/>
              <a:round/>
              <a:headEnd/>
              <a:tailEnd/>
            </a:ln>
          </p:spPr>
          <p:txBody>
            <a:bodyPr/>
            <a:lstStyle/>
            <a:p>
              <a:endParaRPr lang="es-MX"/>
            </a:p>
          </p:txBody>
        </p:sp>
        <p:sp>
          <p:nvSpPr>
            <p:cNvPr id="345" name="Line 2077"/>
            <p:cNvSpPr>
              <a:spLocks noChangeShapeType="1"/>
            </p:cNvSpPr>
            <p:nvPr/>
          </p:nvSpPr>
          <p:spPr bwMode="auto">
            <a:xfrm>
              <a:off x="628" y="3382"/>
              <a:ext cx="2122" cy="1"/>
            </a:xfrm>
            <a:prstGeom prst="line">
              <a:avLst/>
            </a:prstGeom>
            <a:noFill/>
            <a:ln w="0">
              <a:solidFill>
                <a:srgbClr val="DFDFDF"/>
              </a:solidFill>
              <a:prstDash val="sysDot"/>
              <a:round/>
              <a:headEnd/>
              <a:tailEnd/>
            </a:ln>
          </p:spPr>
          <p:txBody>
            <a:bodyPr/>
            <a:lstStyle/>
            <a:p>
              <a:endParaRPr lang="es-MX"/>
            </a:p>
          </p:txBody>
        </p:sp>
        <p:sp>
          <p:nvSpPr>
            <p:cNvPr id="346" name="Line 2078"/>
            <p:cNvSpPr>
              <a:spLocks noChangeShapeType="1"/>
            </p:cNvSpPr>
            <p:nvPr/>
          </p:nvSpPr>
          <p:spPr bwMode="auto">
            <a:xfrm>
              <a:off x="628" y="3435"/>
              <a:ext cx="2122" cy="1"/>
            </a:xfrm>
            <a:prstGeom prst="line">
              <a:avLst/>
            </a:prstGeom>
            <a:noFill/>
            <a:ln w="0">
              <a:solidFill>
                <a:srgbClr val="DFDFDF"/>
              </a:solidFill>
              <a:prstDash val="sysDot"/>
              <a:round/>
              <a:headEnd/>
              <a:tailEnd/>
            </a:ln>
          </p:spPr>
          <p:txBody>
            <a:bodyPr/>
            <a:lstStyle/>
            <a:p>
              <a:endParaRPr lang="es-MX"/>
            </a:p>
          </p:txBody>
        </p:sp>
        <p:sp>
          <p:nvSpPr>
            <p:cNvPr id="347" name="Line 2079"/>
            <p:cNvSpPr>
              <a:spLocks noChangeShapeType="1"/>
            </p:cNvSpPr>
            <p:nvPr/>
          </p:nvSpPr>
          <p:spPr bwMode="auto">
            <a:xfrm flipV="1">
              <a:off x="1689" y="2379"/>
              <a:ext cx="1" cy="1067"/>
            </a:xfrm>
            <a:prstGeom prst="line">
              <a:avLst/>
            </a:prstGeom>
            <a:noFill/>
            <a:ln w="0">
              <a:solidFill>
                <a:srgbClr val="DFDFDF"/>
              </a:solidFill>
              <a:prstDash val="sysDot"/>
              <a:round/>
              <a:headEnd/>
              <a:tailEnd/>
            </a:ln>
          </p:spPr>
          <p:txBody>
            <a:bodyPr/>
            <a:lstStyle/>
            <a:p>
              <a:endParaRPr lang="es-MX"/>
            </a:p>
          </p:txBody>
        </p:sp>
        <p:sp>
          <p:nvSpPr>
            <p:cNvPr id="348" name="Line 2080"/>
            <p:cNvSpPr>
              <a:spLocks noChangeShapeType="1"/>
            </p:cNvSpPr>
            <p:nvPr/>
          </p:nvSpPr>
          <p:spPr bwMode="auto">
            <a:xfrm flipV="1">
              <a:off x="1866" y="2379"/>
              <a:ext cx="1" cy="1067"/>
            </a:xfrm>
            <a:prstGeom prst="line">
              <a:avLst/>
            </a:prstGeom>
            <a:noFill/>
            <a:ln w="0">
              <a:solidFill>
                <a:srgbClr val="DFDFDF"/>
              </a:solidFill>
              <a:prstDash val="sysDot"/>
              <a:round/>
              <a:headEnd/>
              <a:tailEnd/>
            </a:ln>
          </p:spPr>
          <p:txBody>
            <a:bodyPr/>
            <a:lstStyle/>
            <a:p>
              <a:endParaRPr lang="es-MX"/>
            </a:p>
          </p:txBody>
        </p:sp>
        <p:sp>
          <p:nvSpPr>
            <p:cNvPr id="349" name="Line 2081"/>
            <p:cNvSpPr>
              <a:spLocks noChangeShapeType="1"/>
            </p:cNvSpPr>
            <p:nvPr/>
          </p:nvSpPr>
          <p:spPr bwMode="auto">
            <a:xfrm flipV="1">
              <a:off x="2043" y="2379"/>
              <a:ext cx="1" cy="1067"/>
            </a:xfrm>
            <a:prstGeom prst="line">
              <a:avLst/>
            </a:prstGeom>
            <a:noFill/>
            <a:ln w="0">
              <a:solidFill>
                <a:srgbClr val="DFDFDF"/>
              </a:solidFill>
              <a:prstDash val="sysDot"/>
              <a:round/>
              <a:headEnd/>
              <a:tailEnd/>
            </a:ln>
          </p:spPr>
          <p:txBody>
            <a:bodyPr/>
            <a:lstStyle/>
            <a:p>
              <a:endParaRPr lang="es-MX"/>
            </a:p>
          </p:txBody>
        </p:sp>
        <p:sp>
          <p:nvSpPr>
            <p:cNvPr id="350" name="Line 2082"/>
            <p:cNvSpPr>
              <a:spLocks noChangeShapeType="1"/>
            </p:cNvSpPr>
            <p:nvPr/>
          </p:nvSpPr>
          <p:spPr bwMode="auto">
            <a:xfrm flipV="1">
              <a:off x="2220" y="2379"/>
              <a:ext cx="1" cy="1067"/>
            </a:xfrm>
            <a:prstGeom prst="line">
              <a:avLst/>
            </a:prstGeom>
            <a:noFill/>
            <a:ln w="0">
              <a:solidFill>
                <a:srgbClr val="DFDFDF"/>
              </a:solidFill>
              <a:prstDash val="sysDot"/>
              <a:round/>
              <a:headEnd/>
              <a:tailEnd/>
            </a:ln>
          </p:spPr>
          <p:txBody>
            <a:bodyPr/>
            <a:lstStyle/>
            <a:p>
              <a:endParaRPr lang="es-MX"/>
            </a:p>
          </p:txBody>
        </p:sp>
        <p:sp>
          <p:nvSpPr>
            <p:cNvPr id="351" name="Line 2083"/>
            <p:cNvSpPr>
              <a:spLocks noChangeShapeType="1"/>
            </p:cNvSpPr>
            <p:nvPr/>
          </p:nvSpPr>
          <p:spPr bwMode="auto">
            <a:xfrm flipV="1">
              <a:off x="2397" y="2379"/>
              <a:ext cx="1" cy="1067"/>
            </a:xfrm>
            <a:prstGeom prst="line">
              <a:avLst/>
            </a:prstGeom>
            <a:noFill/>
            <a:ln w="0">
              <a:solidFill>
                <a:srgbClr val="DFDFDF"/>
              </a:solidFill>
              <a:prstDash val="sysDot"/>
              <a:round/>
              <a:headEnd/>
              <a:tailEnd/>
            </a:ln>
          </p:spPr>
          <p:txBody>
            <a:bodyPr/>
            <a:lstStyle/>
            <a:p>
              <a:endParaRPr lang="es-MX"/>
            </a:p>
          </p:txBody>
        </p:sp>
        <p:sp>
          <p:nvSpPr>
            <p:cNvPr id="352" name="Line 2084"/>
            <p:cNvSpPr>
              <a:spLocks noChangeShapeType="1"/>
            </p:cNvSpPr>
            <p:nvPr/>
          </p:nvSpPr>
          <p:spPr bwMode="auto">
            <a:xfrm flipV="1">
              <a:off x="2573" y="2379"/>
              <a:ext cx="1" cy="1067"/>
            </a:xfrm>
            <a:prstGeom prst="line">
              <a:avLst/>
            </a:prstGeom>
            <a:noFill/>
            <a:ln w="0">
              <a:solidFill>
                <a:srgbClr val="DFDFDF"/>
              </a:solidFill>
              <a:prstDash val="sysDot"/>
              <a:round/>
              <a:headEnd/>
              <a:tailEnd/>
            </a:ln>
          </p:spPr>
          <p:txBody>
            <a:bodyPr/>
            <a:lstStyle/>
            <a:p>
              <a:endParaRPr lang="es-MX"/>
            </a:p>
          </p:txBody>
        </p:sp>
        <p:sp>
          <p:nvSpPr>
            <p:cNvPr id="353" name="Line 2085"/>
            <p:cNvSpPr>
              <a:spLocks noChangeShapeType="1"/>
            </p:cNvSpPr>
            <p:nvPr/>
          </p:nvSpPr>
          <p:spPr bwMode="auto">
            <a:xfrm flipV="1">
              <a:off x="2750" y="2379"/>
              <a:ext cx="1" cy="1067"/>
            </a:xfrm>
            <a:prstGeom prst="line">
              <a:avLst/>
            </a:prstGeom>
            <a:noFill/>
            <a:ln w="0">
              <a:solidFill>
                <a:srgbClr val="DFDFDF"/>
              </a:solidFill>
              <a:prstDash val="sysDot"/>
              <a:round/>
              <a:headEnd/>
              <a:tailEnd/>
            </a:ln>
          </p:spPr>
          <p:txBody>
            <a:bodyPr/>
            <a:lstStyle/>
            <a:p>
              <a:endParaRPr lang="es-MX"/>
            </a:p>
          </p:txBody>
        </p:sp>
        <p:sp>
          <p:nvSpPr>
            <p:cNvPr id="354" name="Line 2086"/>
            <p:cNvSpPr>
              <a:spLocks noChangeShapeType="1"/>
            </p:cNvSpPr>
            <p:nvPr/>
          </p:nvSpPr>
          <p:spPr bwMode="auto">
            <a:xfrm flipV="1">
              <a:off x="1689" y="2379"/>
              <a:ext cx="1" cy="1067"/>
            </a:xfrm>
            <a:prstGeom prst="line">
              <a:avLst/>
            </a:prstGeom>
            <a:noFill/>
            <a:ln w="0">
              <a:solidFill>
                <a:srgbClr val="DFDFDF"/>
              </a:solidFill>
              <a:prstDash val="sysDot"/>
              <a:round/>
              <a:headEnd/>
              <a:tailEnd/>
            </a:ln>
          </p:spPr>
          <p:txBody>
            <a:bodyPr/>
            <a:lstStyle/>
            <a:p>
              <a:endParaRPr lang="es-MX"/>
            </a:p>
          </p:txBody>
        </p:sp>
        <p:sp>
          <p:nvSpPr>
            <p:cNvPr id="355" name="Line 2087"/>
            <p:cNvSpPr>
              <a:spLocks noChangeShapeType="1"/>
            </p:cNvSpPr>
            <p:nvPr/>
          </p:nvSpPr>
          <p:spPr bwMode="auto">
            <a:xfrm flipV="1">
              <a:off x="1512" y="2379"/>
              <a:ext cx="1" cy="1067"/>
            </a:xfrm>
            <a:prstGeom prst="line">
              <a:avLst/>
            </a:prstGeom>
            <a:noFill/>
            <a:ln w="0">
              <a:solidFill>
                <a:srgbClr val="DFDFDF"/>
              </a:solidFill>
              <a:prstDash val="sysDot"/>
              <a:round/>
              <a:headEnd/>
              <a:tailEnd/>
            </a:ln>
          </p:spPr>
          <p:txBody>
            <a:bodyPr/>
            <a:lstStyle/>
            <a:p>
              <a:endParaRPr lang="es-MX"/>
            </a:p>
          </p:txBody>
        </p:sp>
        <p:sp>
          <p:nvSpPr>
            <p:cNvPr id="356" name="Line 2088"/>
            <p:cNvSpPr>
              <a:spLocks noChangeShapeType="1"/>
            </p:cNvSpPr>
            <p:nvPr/>
          </p:nvSpPr>
          <p:spPr bwMode="auto">
            <a:xfrm flipV="1">
              <a:off x="1336" y="2379"/>
              <a:ext cx="1" cy="1067"/>
            </a:xfrm>
            <a:prstGeom prst="line">
              <a:avLst/>
            </a:prstGeom>
            <a:noFill/>
            <a:ln w="0">
              <a:solidFill>
                <a:srgbClr val="DFDFDF"/>
              </a:solidFill>
              <a:prstDash val="sysDot"/>
              <a:round/>
              <a:headEnd/>
              <a:tailEnd/>
            </a:ln>
          </p:spPr>
          <p:txBody>
            <a:bodyPr/>
            <a:lstStyle/>
            <a:p>
              <a:endParaRPr lang="es-MX"/>
            </a:p>
          </p:txBody>
        </p:sp>
        <p:sp>
          <p:nvSpPr>
            <p:cNvPr id="357" name="Line 2089"/>
            <p:cNvSpPr>
              <a:spLocks noChangeShapeType="1"/>
            </p:cNvSpPr>
            <p:nvPr/>
          </p:nvSpPr>
          <p:spPr bwMode="auto">
            <a:xfrm flipV="1">
              <a:off x="1159" y="2379"/>
              <a:ext cx="1" cy="1067"/>
            </a:xfrm>
            <a:prstGeom prst="line">
              <a:avLst/>
            </a:prstGeom>
            <a:noFill/>
            <a:ln w="0">
              <a:solidFill>
                <a:srgbClr val="DFDFDF"/>
              </a:solidFill>
              <a:prstDash val="sysDot"/>
              <a:round/>
              <a:headEnd/>
              <a:tailEnd/>
            </a:ln>
          </p:spPr>
          <p:txBody>
            <a:bodyPr/>
            <a:lstStyle/>
            <a:p>
              <a:endParaRPr lang="es-MX"/>
            </a:p>
          </p:txBody>
        </p:sp>
        <p:sp>
          <p:nvSpPr>
            <p:cNvPr id="358" name="Line 2090"/>
            <p:cNvSpPr>
              <a:spLocks noChangeShapeType="1"/>
            </p:cNvSpPr>
            <p:nvPr/>
          </p:nvSpPr>
          <p:spPr bwMode="auto">
            <a:xfrm flipV="1">
              <a:off x="982" y="2379"/>
              <a:ext cx="1" cy="1067"/>
            </a:xfrm>
            <a:prstGeom prst="line">
              <a:avLst/>
            </a:prstGeom>
            <a:noFill/>
            <a:ln w="0">
              <a:solidFill>
                <a:srgbClr val="DFDFDF"/>
              </a:solidFill>
              <a:prstDash val="sysDot"/>
              <a:round/>
              <a:headEnd/>
              <a:tailEnd/>
            </a:ln>
          </p:spPr>
          <p:txBody>
            <a:bodyPr/>
            <a:lstStyle/>
            <a:p>
              <a:endParaRPr lang="es-MX"/>
            </a:p>
          </p:txBody>
        </p:sp>
        <p:sp>
          <p:nvSpPr>
            <p:cNvPr id="359" name="Line 2091"/>
            <p:cNvSpPr>
              <a:spLocks noChangeShapeType="1"/>
            </p:cNvSpPr>
            <p:nvPr/>
          </p:nvSpPr>
          <p:spPr bwMode="auto">
            <a:xfrm flipV="1">
              <a:off x="805" y="2379"/>
              <a:ext cx="1" cy="1067"/>
            </a:xfrm>
            <a:prstGeom prst="line">
              <a:avLst/>
            </a:prstGeom>
            <a:noFill/>
            <a:ln w="0">
              <a:solidFill>
                <a:srgbClr val="DFDFDF"/>
              </a:solidFill>
              <a:prstDash val="sysDot"/>
              <a:round/>
              <a:headEnd/>
              <a:tailEnd/>
            </a:ln>
          </p:spPr>
          <p:txBody>
            <a:bodyPr/>
            <a:lstStyle/>
            <a:p>
              <a:endParaRPr lang="es-MX"/>
            </a:p>
          </p:txBody>
        </p:sp>
        <p:sp>
          <p:nvSpPr>
            <p:cNvPr id="360" name="Line 2092"/>
            <p:cNvSpPr>
              <a:spLocks noChangeShapeType="1"/>
            </p:cNvSpPr>
            <p:nvPr/>
          </p:nvSpPr>
          <p:spPr bwMode="auto">
            <a:xfrm flipV="1">
              <a:off x="628" y="2379"/>
              <a:ext cx="1" cy="1067"/>
            </a:xfrm>
            <a:prstGeom prst="line">
              <a:avLst/>
            </a:prstGeom>
            <a:noFill/>
            <a:ln w="0">
              <a:solidFill>
                <a:srgbClr val="DFDFDF"/>
              </a:solidFill>
              <a:prstDash val="sysDot"/>
              <a:round/>
              <a:headEnd/>
              <a:tailEnd/>
            </a:ln>
          </p:spPr>
          <p:txBody>
            <a:bodyPr/>
            <a:lstStyle/>
            <a:p>
              <a:endParaRPr lang="es-MX"/>
            </a:p>
          </p:txBody>
        </p:sp>
        <p:sp>
          <p:nvSpPr>
            <p:cNvPr id="361" name="Rectangle 2093"/>
            <p:cNvSpPr>
              <a:spLocks noChangeArrowheads="1"/>
            </p:cNvSpPr>
            <p:nvPr/>
          </p:nvSpPr>
          <p:spPr bwMode="auto">
            <a:xfrm>
              <a:off x="1685" y="2380"/>
              <a:ext cx="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62" name="Rectangle 2094"/>
            <p:cNvSpPr>
              <a:spLocks noChangeArrowheads="1"/>
            </p:cNvSpPr>
            <p:nvPr/>
          </p:nvSpPr>
          <p:spPr bwMode="auto">
            <a:xfrm>
              <a:off x="1685" y="2380"/>
              <a:ext cx="4"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63" name="Rectangle 2095"/>
            <p:cNvSpPr>
              <a:spLocks noChangeArrowheads="1"/>
            </p:cNvSpPr>
            <p:nvPr/>
          </p:nvSpPr>
          <p:spPr bwMode="auto">
            <a:xfrm>
              <a:off x="1684" y="2390"/>
              <a:ext cx="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64" name="Rectangle 2096"/>
            <p:cNvSpPr>
              <a:spLocks noChangeArrowheads="1"/>
            </p:cNvSpPr>
            <p:nvPr/>
          </p:nvSpPr>
          <p:spPr bwMode="auto">
            <a:xfrm>
              <a:off x="1684" y="2390"/>
              <a:ext cx="5"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65" name="Rectangle 2097"/>
            <p:cNvSpPr>
              <a:spLocks noChangeArrowheads="1"/>
            </p:cNvSpPr>
            <p:nvPr/>
          </p:nvSpPr>
          <p:spPr bwMode="auto">
            <a:xfrm>
              <a:off x="1682" y="2401"/>
              <a:ext cx="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66" name="Rectangle 2098"/>
            <p:cNvSpPr>
              <a:spLocks noChangeArrowheads="1"/>
            </p:cNvSpPr>
            <p:nvPr/>
          </p:nvSpPr>
          <p:spPr bwMode="auto">
            <a:xfrm>
              <a:off x="1685" y="2404"/>
              <a:ext cx="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67" name="Rectangle 2099"/>
            <p:cNvSpPr>
              <a:spLocks noChangeArrowheads="1"/>
            </p:cNvSpPr>
            <p:nvPr/>
          </p:nvSpPr>
          <p:spPr bwMode="auto">
            <a:xfrm>
              <a:off x="1680" y="2411"/>
              <a:ext cx="1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68" name="Rectangle 2100"/>
            <p:cNvSpPr>
              <a:spLocks noChangeArrowheads="1"/>
            </p:cNvSpPr>
            <p:nvPr/>
          </p:nvSpPr>
          <p:spPr bwMode="auto">
            <a:xfrm>
              <a:off x="1683" y="2414"/>
              <a:ext cx="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69" name="Rectangle 2101"/>
            <p:cNvSpPr>
              <a:spLocks noChangeArrowheads="1"/>
            </p:cNvSpPr>
            <p:nvPr/>
          </p:nvSpPr>
          <p:spPr bwMode="auto">
            <a:xfrm>
              <a:off x="1677" y="2422"/>
              <a:ext cx="1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70" name="Rectangle 2102"/>
            <p:cNvSpPr>
              <a:spLocks noChangeArrowheads="1"/>
            </p:cNvSpPr>
            <p:nvPr/>
          </p:nvSpPr>
          <p:spPr bwMode="auto">
            <a:xfrm>
              <a:off x="1680" y="2425"/>
              <a:ext cx="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71" name="Rectangle 2103"/>
            <p:cNvSpPr>
              <a:spLocks noChangeArrowheads="1"/>
            </p:cNvSpPr>
            <p:nvPr/>
          </p:nvSpPr>
          <p:spPr bwMode="auto">
            <a:xfrm>
              <a:off x="1673" y="2433"/>
              <a:ext cx="1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72" name="Rectangle 2104"/>
            <p:cNvSpPr>
              <a:spLocks noChangeArrowheads="1"/>
            </p:cNvSpPr>
            <p:nvPr/>
          </p:nvSpPr>
          <p:spPr bwMode="auto">
            <a:xfrm>
              <a:off x="1676" y="2436"/>
              <a:ext cx="1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73" name="Rectangle 2105"/>
            <p:cNvSpPr>
              <a:spLocks noChangeArrowheads="1"/>
            </p:cNvSpPr>
            <p:nvPr/>
          </p:nvSpPr>
          <p:spPr bwMode="auto">
            <a:xfrm>
              <a:off x="1669" y="2443"/>
              <a:ext cx="2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74" name="Rectangle 2106"/>
            <p:cNvSpPr>
              <a:spLocks noChangeArrowheads="1"/>
            </p:cNvSpPr>
            <p:nvPr/>
          </p:nvSpPr>
          <p:spPr bwMode="auto">
            <a:xfrm>
              <a:off x="1672" y="2446"/>
              <a:ext cx="1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75" name="Rectangle 2107"/>
            <p:cNvSpPr>
              <a:spLocks noChangeArrowheads="1"/>
            </p:cNvSpPr>
            <p:nvPr/>
          </p:nvSpPr>
          <p:spPr bwMode="auto">
            <a:xfrm>
              <a:off x="1664" y="2454"/>
              <a:ext cx="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76" name="Rectangle 2108"/>
            <p:cNvSpPr>
              <a:spLocks noChangeArrowheads="1"/>
            </p:cNvSpPr>
            <p:nvPr/>
          </p:nvSpPr>
          <p:spPr bwMode="auto">
            <a:xfrm>
              <a:off x="1667" y="2457"/>
              <a:ext cx="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77" name="Rectangle 2109"/>
            <p:cNvSpPr>
              <a:spLocks noChangeArrowheads="1"/>
            </p:cNvSpPr>
            <p:nvPr/>
          </p:nvSpPr>
          <p:spPr bwMode="auto">
            <a:xfrm>
              <a:off x="1659" y="2464"/>
              <a:ext cx="3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78" name="Rectangle 2110"/>
            <p:cNvSpPr>
              <a:spLocks noChangeArrowheads="1"/>
            </p:cNvSpPr>
            <p:nvPr/>
          </p:nvSpPr>
          <p:spPr bwMode="auto">
            <a:xfrm>
              <a:off x="1662" y="2467"/>
              <a:ext cx="2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79" name="Rectangle 2111"/>
            <p:cNvSpPr>
              <a:spLocks noChangeArrowheads="1"/>
            </p:cNvSpPr>
            <p:nvPr/>
          </p:nvSpPr>
          <p:spPr bwMode="auto">
            <a:xfrm>
              <a:off x="1653" y="2475"/>
              <a:ext cx="3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80" name="Rectangle 2112"/>
            <p:cNvSpPr>
              <a:spLocks noChangeArrowheads="1"/>
            </p:cNvSpPr>
            <p:nvPr/>
          </p:nvSpPr>
          <p:spPr bwMode="auto">
            <a:xfrm>
              <a:off x="1656" y="2478"/>
              <a:ext cx="3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81" name="Rectangle 2113"/>
            <p:cNvSpPr>
              <a:spLocks noChangeArrowheads="1"/>
            </p:cNvSpPr>
            <p:nvPr/>
          </p:nvSpPr>
          <p:spPr bwMode="auto">
            <a:xfrm>
              <a:off x="1646" y="2485"/>
              <a:ext cx="4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82" name="Rectangle 2114"/>
            <p:cNvSpPr>
              <a:spLocks noChangeArrowheads="1"/>
            </p:cNvSpPr>
            <p:nvPr/>
          </p:nvSpPr>
          <p:spPr bwMode="auto">
            <a:xfrm>
              <a:off x="1649" y="2488"/>
              <a:ext cx="3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83" name="Rectangle 2115"/>
            <p:cNvSpPr>
              <a:spLocks noChangeArrowheads="1"/>
            </p:cNvSpPr>
            <p:nvPr/>
          </p:nvSpPr>
          <p:spPr bwMode="auto">
            <a:xfrm>
              <a:off x="1638" y="2496"/>
              <a:ext cx="5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84" name="Rectangle 2116"/>
            <p:cNvSpPr>
              <a:spLocks noChangeArrowheads="1"/>
            </p:cNvSpPr>
            <p:nvPr/>
          </p:nvSpPr>
          <p:spPr bwMode="auto">
            <a:xfrm>
              <a:off x="1641" y="2499"/>
              <a:ext cx="4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85" name="Rectangle 2117"/>
            <p:cNvSpPr>
              <a:spLocks noChangeArrowheads="1"/>
            </p:cNvSpPr>
            <p:nvPr/>
          </p:nvSpPr>
          <p:spPr bwMode="auto">
            <a:xfrm>
              <a:off x="1629" y="2507"/>
              <a:ext cx="6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86" name="Rectangle 2118"/>
            <p:cNvSpPr>
              <a:spLocks noChangeArrowheads="1"/>
            </p:cNvSpPr>
            <p:nvPr/>
          </p:nvSpPr>
          <p:spPr bwMode="auto">
            <a:xfrm>
              <a:off x="1632" y="2510"/>
              <a:ext cx="54"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87" name="Rectangle 2119"/>
            <p:cNvSpPr>
              <a:spLocks noChangeArrowheads="1"/>
            </p:cNvSpPr>
            <p:nvPr/>
          </p:nvSpPr>
          <p:spPr bwMode="auto">
            <a:xfrm>
              <a:off x="1620" y="2517"/>
              <a:ext cx="7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88" name="Rectangle 2120"/>
            <p:cNvSpPr>
              <a:spLocks noChangeArrowheads="1"/>
            </p:cNvSpPr>
            <p:nvPr/>
          </p:nvSpPr>
          <p:spPr bwMode="auto">
            <a:xfrm>
              <a:off x="1623" y="2520"/>
              <a:ext cx="6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89" name="Rectangle 2121"/>
            <p:cNvSpPr>
              <a:spLocks noChangeArrowheads="1"/>
            </p:cNvSpPr>
            <p:nvPr/>
          </p:nvSpPr>
          <p:spPr bwMode="auto">
            <a:xfrm>
              <a:off x="1610" y="2528"/>
              <a:ext cx="8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90" name="Rectangle 2122"/>
            <p:cNvSpPr>
              <a:spLocks noChangeArrowheads="1"/>
            </p:cNvSpPr>
            <p:nvPr/>
          </p:nvSpPr>
          <p:spPr bwMode="auto">
            <a:xfrm>
              <a:off x="1613" y="2531"/>
              <a:ext cx="73"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91" name="Rectangle 2123"/>
            <p:cNvSpPr>
              <a:spLocks noChangeArrowheads="1"/>
            </p:cNvSpPr>
            <p:nvPr/>
          </p:nvSpPr>
          <p:spPr bwMode="auto">
            <a:xfrm>
              <a:off x="1599" y="2538"/>
              <a:ext cx="9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92" name="Rectangle 2124"/>
            <p:cNvSpPr>
              <a:spLocks noChangeArrowheads="1"/>
            </p:cNvSpPr>
            <p:nvPr/>
          </p:nvSpPr>
          <p:spPr bwMode="auto">
            <a:xfrm>
              <a:off x="1602" y="2541"/>
              <a:ext cx="8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93" name="Rectangle 2125"/>
            <p:cNvSpPr>
              <a:spLocks noChangeArrowheads="1"/>
            </p:cNvSpPr>
            <p:nvPr/>
          </p:nvSpPr>
          <p:spPr bwMode="auto">
            <a:xfrm>
              <a:off x="1587" y="2549"/>
              <a:ext cx="10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94" name="Rectangle 2126"/>
            <p:cNvSpPr>
              <a:spLocks noChangeArrowheads="1"/>
            </p:cNvSpPr>
            <p:nvPr/>
          </p:nvSpPr>
          <p:spPr bwMode="auto">
            <a:xfrm>
              <a:off x="1590" y="2552"/>
              <a:ext cx="9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95" name="Rectangle 2127"/>
            <p:cNvSpPr>
              <a:spLocks noChangeArrowheads="1"/>
            </p:cNvSpPr>
            <p:nvPr/>
          </p:nvSpPr>
          <p:spPr bwMode="auto">
            <a:xfrm>
              <a:off x="1574" y="2559"/>
              <a:ext cx="11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96" name="Rectangle 2128"/>
            <p:cNvSpPr>
              <a:spLocks noChangeArrowheads="1"/>
            </p:cNvSpPr>
            <p:nvPr/>
          </p:nvSpPr>
          <p:spPr bwMode="auto">
            <a:xfrm>
              <a:off x="1577" y="2562"/>
              <a:ext cx="10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97" name="Rectangle 2129"/>
            <p:cNvSpPr>
              <a:spLocks noChangeArrowheads="1"/>
            </p:cNvSpPr>
            <p:nvPr/>
          </p:nvSpPr>
          <p:spPr bwMode="auto">
            <a:xfrm>
              <a:off x="1560" y="2570"/>
              <a:ext cx="13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398" name="Rectangle 2130"/>
            <p:cNvSpPr>
              <a:spLocks noChangeArrowheads="1"/>
            </p:cNvSpPr>
            <p:nvPr/>
          </p:nvSpPr>
          <p:spPr bwMode="auto">
            <a:xfrm>
              <a:off x="1563" y="2573"/>
              <a:ext cx="12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399" name="Rectangle 2131"/>
            <p:cNvSpPr>
              <a:spLocks noChangeArrowheads="1"/>
            </p:cNvSpPr>
            <p:nvPr/>
          </p:nvSpPr>
          <p:spPr bwMode="auto">
            <a:xfrm>
              <a:off x="1544" y="2580"/>
              <a:ext cx="14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00" name="Rectangle 2132"/>
            <p:cNvSpPr>
              <a:spLocks noChangeArrowheads="1"/>
            </p:cNvSpPr>
            <p:nvPr/>
          </p:nvSpPr>
          <p:spPr bwMode="auto">
            <a:xfrm>
              <a:off x="1547" y="2583"/>
              <a:ext cx="13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01" name="Rectangle 2133"/>
            <p:cNvSpPr>
              <a:spLocks noChangeArrowheads="1"/>
            </p:cNvSpPr>
            <p:nvPr/>
          </p:nvSpPr>
          <p:spPr bwMode="auto">
            <a:xfrm>
              <a:off x="1527" y="2591"/>
              <a:ext cx="16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02" name="Rectangle 2134"/>
            <p:cNvSpPr>
              <a:spLocks noChangeArrowheads="1"/>
            </p:cNvSpPr>
            <p:nvPr/>
          </p:nvSpPr>
          <p:spPr bwMode="auto">
            <a:xfrm>
              <a:off x="1530" y="2594"/>
              <a:ext cx="15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03" name="Rectangle 2135"/>
            <p:cNvSpPr>
              <a:spLocks noChangeArrowheads="1"/>
            </p:cNvSpPr>
            <p:nvPr/>
          </p:nvSpPr>
          <p:spPr bwMode="auto">
            <a:xfrm>
              <a:off x="1509" y="2601"/>
              <a:ext cx="18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04" name="Rectangle 2136"/>
            <p:cNvSpPr>
              <a:spLocks noChangeArrowheads="1"/>
            </p:cNvSpPr>
            <p:nvPr/>
          </p:nvSpPr>
          <p:spPr bwMode="auto">
            <a:xfrm>
              <a:off x="1512" y="2604"/>
              <a:ext cx="1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05" name="Rectangle 2137"/>
            <p:cNvSpPr>
              <a:spLocks noChangeArrowheads="1"/>
            </p:cNvSpPr>
            <p:nvPr/>
          </p:nvSpPr>
          <p:spPr bwMode="auto">
            <a:xfrm>
              <a:off x="1491" y="2612"/>
              <a:ext cx="19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06" name="Rectangle 2138"/>
            <p:cNvSpPr>
              <a:spLocks noChangeArrowheads="1"/>
            </p:cNvSpPr>
            <p:nvPr/>
          </p:nvSpPr>
          <p:spPr bwMode="auto">
            <a:xfrm>
              <a:off x="1494" y="2615"/>
              <a:ext cx="19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07" name="Rectangle 2139"/>
            <p:cNvSpPr>
              <a:spLocks noChangeArrowheads="1"/>
            </p:cNvSpPr>
            <p:nvPr/>
          </p:nvSpPr>
          <p:spPr bwMode="auto">
            <a:xfrm>
              <a:off x="1471" y="2623"/>
              <a:ext cx="2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08" name="Rectangle 2140"/>
            <p:cNvSpPr>
              <a:spLocks noChangeArrowheads="1"/>
            </p:cNvSpPr>
            <p:nvPr/>
          </p:nvSpPr>
          <p:spPr bwMode="auto">
            <a:xfrm>
              <a:off x="1474" y="2626"/>
              <a:ext cx="212"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09" name="Rectangle 2141"/>
            <p:cNvSpPr>
              <a:spLocks noChangeArrowheads="1"/>
            </p:cNvSpPr>
            <p:nvPr/>
          </p:nvSpPr>
          <p:spPr bwMode="auto">
            <a:xfrm>
              <a:off x="1449" y="2633"/>
              <a:ext cx="24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10" name="Rectangle 2142"/>
            <p:cNvSpPr>
              <a:spLocks noChangeArrowheads="1"/>
            </p:cNvSpPr>
            <p:nvPr/>
          </p:nvSpPr>
          <p:spPr bwMode="auto">
            <a:xfrm>
              <a:off x="1452" y="2636"/>
              <a:ext cx="23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11" name="Rectangle 2143"/>
            <p:cNvSpPr>
              <a:spLocks noChangeArrowheads="1"/>
            </p:cNvSpPr>
            <p:nvPr/>
          </p:nvSpPr>
          <p:spPr bwMode="auto">
            <a:xfrm>
              <a:off x="1426" y="2644"/>
              <a:ext cx="2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12" name="Rectangle 2144"/>
            <p:cNvSpPr>
              <a:spLocks noChangeArrowheads="1"/>
            </p:cNvSpPr>
            <p:nvPr/>
          </p:nvSpPr>
          <p:spPr bwMode="auto">
            <a:xfrm>
              <a:off x="1429" y="2647"/>
              <a:ext cx="2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13" name="Rectangle 2145"/>
            <p:cNvSpPr>
              <a:spLocks noChangeArrowheads="1"/>
            </p:cNvSpPr>
            <p:nvPr/>
          </p:nvSpPr>
          <p:spPr bwMode="auto">
            <a:xfrm>
              <a:off x="1403" y="2654"/>
              <a:ext cx="28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14" name="Rectangle 2146"/>
            <p:cNvSpPr>
              <a:spLocks noChangeArrowheads="1"/>
            </p:cNvSpPr>
            <p:nvPr/>
          </p:nvSpPr>
          <p:spPr bwMode="auto">
            <a:xfrm>
              <a:off x="1406" y="2657"/>
              <a:ext cx="28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15" name="Rectangle 2147"/>
            <p:cNvSpPr>
              <a:spLocks noChangeArrowheads="1"/>
            </p:cNvSpPr>
            <p:nvPr/>
          </p:nvSpPr>
          <p:spPr bwMode="auto">
            <a:xfrm>
              <a:off x="1380" y="2665"/>
              <a:ext cx="31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16" name="Rectangle 2148"/>
            <p:cNvSpPr>
              <a:spLocks noChangeArrowheads="1"/>
            </p:cNvSpPr>
            <p:nvPr/>
          </p:nvSpPr>
          <p:spPr bwMode="auto">
            <a:xfrm>
              <a:off x="1383" y="2668"/>
              <a:ext cx="30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17" name="Rectangle 2149"/>
            <p:cNvSpPr>
              <a:spLocks noChangeArrowheads="1"/>
            </p:cNvSpPr>
            <p:nvPr/>
          </p:nvSpPr>
          <p:spPr bwMode="auto">
            <a:xfrm>
              <a:off x="1356" y="2675"/>
              <a:ext cx="33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18" name="Rectangle 2150"/>
            <p:cNvSpPr>
              <a:spLocks noChangeArrowheads="1"/>
            </p:cNvSpPr>
            <p:nvPr/>
          </p:nvSpPr>
          <p:spPr bwMode="auto">
            <a:xfrm>
              <a:off x="1359" y="2678"/>
              <a:ext cx="32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19" name="Rectangle 2151"/>
            <p:cNvSpPr>
              <a:spLocks noChangeArrowheads="1"/>
            </p:cNvSpPr>
            <p:nvPr/>
          </p:nvSpPr>
          <p:spPr bwMode="auto">
            <a:xfrm>
              <a:off x="1332" y="2686"/>
              <a:ext cx="35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20" name="Rectangle 2152"/>
            <p:cNvSpPr>
              <a:spLocks noChangeArrowheads="1"/>
            </p:cNvSpPr>
            <p:nvPr/>
          </p:nvSpPr>
          <p:spPr bwMode="auto">
            <a:xfrm>
              <a:off x="1335" y="2689"/>
              <a:ext cx="3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21" name="Rectangle 2153"/>
            <p:cNvSpPr>
              <a:spLocks noChangeArrowheads="1"/>
            </p:cNvSpPr>
            <p:nvPr/>
          </p:nvSpPr>
          <p:spPr bwMode="auto">
            <a:xfrm>
              <a:off x="1308" y="2697"/>
              <a:ext cx="38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22" name="Rectangle 2154"/>
            <p:cNvSpPr>
              <a:spLocks noChangeArrowheads="1"/>
            </p:cNvSpPr>
            <p:nvPr/>
          </p:nvSpPr>
          <p:spPr bwMode="auto">
            <a:xfrm>
              <a:off x="1311" y="2700"/>
              <a:ext cx="37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23" name="Rectangle 2155"/>
            <p:cNvSpPr>
              <a:spLocks noChangeArrowheads="1"/>
            </p:cNvSpPr>
            <p:nvPr/>
          </p:nvSpPr>
          <p:spPr bwMode="auto">
            <a:xfrm>
              <a:off x="1286" y="2707"/>
              <a:ext cx="40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24" name="Rectangle 2156"/>
            <p:cNvSpPr>
              <a:spLocks noChangeArrowheads="1"/>
            </p:cNvSpPr>
            <p:nvPr/>
          </p:nvSpPr>
          <p:spPr bwMode="auto">
            <a:xfrm>
              <a:off x="1289" y="2710"/>
              <a:ext cx="39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25" name="Rectangle 2157"/>
            <p:cNvSpPr>
              <a:spLocks noChangeArrowheads="1"/>
            </p:cNvSpPr>
            <p:nvPr/>
          </p:nvSpPr>
          <p:spPr bwMode="auto">
            <a:xfrm>
              <a:off x="1263" y="2718"/>
              <a:ext cx="42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26" name="Rectangle 2158"/>
            <p:cNvSpPr>
              <a:spLocks noChangeArrowheads="1"/>
            </p:cNvSpPr>
            <p:nvPr/>
          </p:nvSpPr>
          <p:spPr bwMode="auto">
            <a:xfrm>
              <a:off x="1266" y="2721"/>
              <a:ext cx="42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27" name="Rectangle 2159"/>
            <p:cNvSpPr>
              <a:spLocks noChangeArrowheads="1"/>
            </p:cNvSpPr>
            <p:nvPr/>
          </p:nvSpPr>
          <p:spPr bwMode="auto">
            <a:xfrm>
              <a:off x="1241" y="2728"/>
              <a:ext cx="4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28" name="Rectangle 2160"/>
            <p:cNvSpPr>
              <a:spLocks noChangeArrowheads="1"/>
            </p:cNvSpPr>
            <p:nvPr/>
          </p:nvSpPr>
          <p:spPr bwMode="auto">
            <a:xfrm>
              <a:off x="1244" y="2731"/>
              <a:ext cx="4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29" name="Rectangle 2161"/>
            <p:cNvSpPr>
              <a:spLocks noChangeArrowheads="1"/>
            </p:cNvSpPr>
            <p:nvPr/>
          </p:nvSpPr>
          <p:spPr bwMode="auto">
            <a:xfrm>
              <a:off x="1219" y="2739"/>
              <a:ext cx="47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30" name="Rectangle 2162"/>
            <p:cNvSpPr>
              <a:spLocks noChangeArrowheads="1"/>
            </p:cNvSpPr>
            <p:nvPr/>
          </p:nvSpPr>
          <p:spPr bwMode="auto">
            <a:xfrm>
              <a:off x="1222" y="2742"/>
              <a:ext cx="46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31" name="Rectangle 2163"/>
            <p:cNvSpPr>
              <a:spLocks noChangeArrowheads="1"/>
            </p:cNvSpPr>
            <p:nvPr/>
          </p:nvSpPr>
          <p:spPr bwMode="auto">
            <a:xfrm>
              <a:off x="1196" y="2749"/>
              <a:ext cx="49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32" name="Rectangle 2164"/>
            <p:cNvSpPr>
              <a:spLocks noChangeArrowheads="1"/>
            </p:cNvSpPr>
            <p:nvPr/>
          </p:nvSpPr>
          <p:spPr bwMode="auto">
            <a:xfrm>
              <a:off x="1199" y="2752"/>
              <a:ext cx="4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33" name="Rectangle 2165"/>
            <p:cNvSpPr>
              <a:spLocks noChangeArrowheads="1"/>
            </p:cNvSpPr>
            <p:nvPr/>
          </p:nvSpPr>
          <p:spPr bwMode="auto">
            <a:xfrm>
              <a:off x="1175" y="2760"/>
              <a:ext cx="51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34" name="Rectangle 2166"/>
            <p:cNvSpPr>
              <a:spLocks noChangeArrowheads="1"/>
            </p:cNvSpPr>
            <p:nvPr/>
          </p:nvSpPr>
          <p:spPr bwMode="auto">
            <a:xfrm>
              <a:off x="1178" y="2763"/>
              <a:ext cx="50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35" name="Rectangle 2167"/>
            <p:cNvSpPr>
              <a:spLocks noChangeArrowheads="1"/>
            </p:cNvSpPr>
            <p:nvPr/>
          </p:nvSpPr>
          <p:spPr bwMode="auto">
            <a:xfrm>
              <a:off x="1153" y="2770"/>
              <a:ext cx="53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36" name="Rectangle 2168"/>
            <p:cNvSpPr>
              <a:spLocks noChangeArrowheads="1"/>
            </p:cNvSpPr>
            <p:nvPr/>
          </p:nvSpPr>
          <p:spPr bwMode="auto">
            <a:xfrm>
              <a:off x="1156" y="2773"/>
              <a:ext cx="53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37" name="Rectangle 2169"/>
            <p:cNvSpPr>
              <a:spLocks noChangeArrowheads="1"/>
            </p:cNvSpPr>
            <p:nvPr/>
          </p:nvSpPr>
          <p:spPr bwMode="auto">
            <a:xfrm>
              <a:off x="1132" y="2781"/>
              <a:ext cx="55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38" name="Rectangle 2170"/>
            <p:cNvSpPr>
              <a:spLocks noChangeArrowheads="1"/>
            </p:cNvSpPr>
            <p:nvPr/>
          </p:nvSpPr>
          <p:spPr bwMode="auto">
            <a:xfrm>
              <a:off x="1135" y="2784"/>
              <a:ext cx="5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39" name="Rectangle 2171"/>
            <p:cNvSpPr>
              <a:spLocks noChangeArrowheads="1"/>
            </p:cNvSpPr>
            <p:nvPr/>
          </p:nvSpPr>
          <p:spPr bwMode="auto">
            <a:xfrm>
              <a:off x="1114" y="2792"/>
              <a:ext cx="57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40" name="Rectangle 2172"/>
            <p:cNvSpPr>
              <a:spLocks noChangeArrowheads="1"/>
            </p:cNvSpPr>
            <p:nvPr/>
          </p:nvSpPr>
          <p:spPr bwMode="auto">
            <a:xfrm>
              <a:off x="1117" y="2795"/>
              <a:ext cx="56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41" name="Rectangle 2173"/>
            <p:cNvSpPr>
              <a:spLocks noChangeArrowheads="1"/>
            </p:cNvSpPr>
            <p:nvPr/>
          </p:nvSpPr>
          <p:spPr bwMode="auto">
            <a:xfrm>
              <a:off x="1095" y="2802"/>
              <a:ext cx="59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42" name="Rectangle 2174"/>
            <p:cNvSpPr>
              <a:spLocks noChangeArrowheads="1"/>
            </p:cNvSpPr>
            <p:nvPr/>
          </p:nvSpPr>
          <p:spPr bwMode="auto">
            <a:xfrm>
              <a:off x="1098" y="2805"/>
              <a:ext cx="58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43" name="Rectangle 2175"/>
            <p:cNvSpPr>
              <a:spLocks noChangeArrowheads="1"/>
            </p:cNvSpPr>
            <p:nvPr/>
          </p:nvSpPr>
          <p:spPr bwMode="auto">
            <a:xfrm>
              <a:off x="1074" y="2813"/>
              <a:ext cx="61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44" name="Rectangle 2176"/>
            <p:cNvSpPr>
              <a:spLocks noChangeArrowheads="1"/>
            </p:cNvSpPr>
            <p:nvPr/>
          </p:nvSpPr>
          <p:spPr bwMode="auto">
            <a:xfrm>
              <a:off x="1077" y="2816"/>
              <a:ext cx="60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45" name="Rectangle 2177"/>
            <p:cNvSpPr>
              <a:spLocks noChangeArrowheads="1"/>
            </p:cNvSpPr>
            <p:nvPr/>
          </p:nvSpPr>
          <p:spPr bwMode="auto">
            <a:xfrm>
              <a:off x="1054" y="2823"/>
              <a:ext cx="63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46" name="Rectangle 2178"/>
            <p:cNvSpPr>
              <a:spLocks noChangeArrowheads="1"/>
            </p:cNvSpPr>
            <p:nvPr/>
          </p:nvSpPr>
          <p:spPr bwMode="auto">
            <a:xfrm>
              <a:off x="1057" y="2826"/>
              <a:ext cx="62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47" name="Rectangle 2179"/>
            <p:cNvSpPr>
              <a:spLocks noChangeArrowheads="1"/>
            </p:cNvSpPr>
            <p:nvPr/>
          </p:nvSpPr>
          <p:spPr bwMode="auto">
            <a:xfrm>
              <a:off x="1037" y="2834"/>
              <a:ext cx="6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48" name="Rectangle 2180"/>
            <p:cNvSpPr>
              <a:spLocks noChangeArrowheads="1"/>
            </p:cNvSpPr>
            <p:nvPr/>
          </p:nvSpPr>
          <p:spPr bwMode="auto">
            <a:xfrm>
              <a:off x="1040" y="2837"/>
              <a:ext cx="6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49" name="Rectangle 2181"/>
            <p:cNvSpPr>
              <a:spLocks noChangeArrowheads="1"/>
            </p:cNvSpPr>
            <p:nvPr/>
          </p:nvSpPr>
          <p:spPr bwMode="auto">
            <a:xfrm>
              <a:off x="1021" y="2844"/>
              <a:ext cx="66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50" name="Rectangle 2182"/>
            <p:cNvSpPr>
              <a:spLocks noChangeArrowheads="1"/>
            </p:cNvSpPr>
            <p:nvPr/>
          </p:nvSpPr>
          <p:spPr bwMode="auto">
            <a:xfrm>
              <a:off x="1024" y="2847"/>
              <a:ext cx="662"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51" name="Rectangle 2183"/>
            <p:cNvSpPr>
              <a:spLocks noChangeArrowheads="1"/>
            </p:cNvSpPr>
            <p:nvPr/>
          </p:nvSpPr>
          <p:spPr bwMode="auto">
            <a:xfrm>
              <a:off x="1005" y="2855"/>
              <a:ext cx="68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52" name="Rectangle 2184"/>
            <p:cNvSpPr>
              <a:spLocks noChangeArrowheads="1"/>
            </p:cNvSpPr>
            <p:nvPr/>
          </p:nvSpPr>
          <p:spPr bwMode="auto">
            <a:xfrm>
              <a:off x="1008" y="2858"/>
              <a:ext cx="67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53" name="Rectangle 2185"/>
            <p:cNvSpPr>
              <a:spLocks noChangeArrowheads="1"/>
            </p:cNvSpPr>
            <p:nvPr/>
          </p:nvSpPr>
          <p:spPr bwMode="auto">
            <a:xfrm>
              <a:off x="991" y="2865"/>
              <a:ext cx="69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54" name="Rectangle 2186"/>
            <p:cNvSpPr>
              <a:spLocks noChangeArrowheads="1"/>
            </p:cNvSpPr>
            <p:nvPr/>
          </p:nvSpPr>
          <p:spPr bwMode="auto">
            <a:xfrm>
              <a:off x="994" y="2868"/>
              <a:ext cx="692"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55" name="Rectangle 2187"/>
            <p:cNvSpPr>
              <a:spLocks noChangeArrowheads="1"/>
            </p:cNvSpPr>
            <p:nvPr/>
          </p:nvSpPr>
          <p:spPr bwMode="auto">
            <a:xfrm>
              <a:off x="979" y="2876"/>
              <a:ext cx="71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56" name="Rectangle 2188"/>
            <p:cNvSpPr>
              <a:spLocks noChangeArrowheads="1"/>
            </p:cNvSpPr>
            <p:nvPr/>
          </p:nvSpPr>
          <p:spPr bwMode="auto">
            <a:xfrm>
              <a:off x="982" y="2879"/>
              <a:ext cx="70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57" name="Rectangle 2189"/>
            <p:cNvSpPr>
              <a:spLocks noChangeArrowheads="1"/>
            </p:cNvSpPr>
            <p:nvPr/>
          </p:nvSpPr>
          <p:spPr bwMode="auto">
            <a:xfrm>
              <a:off x="968" y="2887"/>
              <a:ext cx="72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58" name="Rectangle 2190"/>
            <p:cNvSpPr>
              <a:spLocks noChangeArrowheads="1"/>
            </p:cNvSpPr>
            <p:nvPr/>
          </p:nvSpPr>
          <p:spPr bwMode="auto">
            <a:xfrm>
              <a:off x="971" y="2890"/>
              <a:ext cx="71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59" name="Rectangle 2191"/>
            <p:cNvSpPr>
              <a:spLocks noChangeArrowheads="1"/>
            </p:cNvSpPr>
            <p:nvPr/>
          </p:nvSpPr>
          <p:spPr bwMode="auto">
            <a:xfrm>
              <a:off x="956" y="2897"/>
              <a:ext cx="73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60" name="Rectangle 2192"/>
            <p:cNvSpPr>
              <a:spLocks noChangeArrowheads="1"/>
            </p:cNvSpPr>
            <p:nvPr/>
          </p:nvSpPr>
          <p:spPr bwMode="auto">
            <a:xfrm>
              <a:off x="959" y="2900"/>
              <a:ext cx="72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61" name="Rectangle 2193"/>
            <p:cNvSpPr>
              <a:spLocks noChangeArrowheads="1"/>
            </p:cNvSpPr>
            <p:nvPr/>
          </p:nvSpPr>
          <p:spPr bwMode="auto">
            <a:xfrm>
              <a:off x="945" y="2908"/>
              <a:ext cx="74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62" name="Rectangle 2194"/>
            <p:cNvSpPr>
              <a:spLocks noChangeArrowheads="1"/>
            </p:cNvSpPr>
            <p:nvPr/>
          </p:nvSpPr>
          <p:spPr bwMode="auto">
            <a:xfrm>
              <a:off x="948" y="2911"/>
              <a:ext cx="73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63" name="Rectangle 2195"/>
            <p:cNvSpPr>
              <a:spLocks noChangeArrowheads="1"/>
            </p:cNvSpPr>
            <p:nvPr/>
          </p:nvSpPr>
          <p:spPr bwMode="auto">
            <a:xfrm>
              <a:off x="934" y="2918"/>
              <a:ext cx="75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64" name="Rectangle 2196"/>
            <p:cNvSpPr>
              <a:spLocks noChangeArrowheads="1"/>
            </p:cNvSpPr>
            <p:nvPr/>
          </p:nvSpPr>
          <p:spPr bwMode="auto">
            <a:xfrm>
              <a:off x="937" y="2921"/>
              <a:ext cx="74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65" name="Rectangle 2197"/>
            <p:cNvSpPr>
              <a:spLocks noChangeArrowheads="1"/>
            </p:cNvSpPr>
            <p:nvPr/>
          </p:nvSpPr>
          <p:spPr bwMode="auto">
            <a:xfrm>
              <a:off x="924" y="2929"/>
              <a:ext cx="76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66" name="Rectangle 2198"/>
            <p:cNvSpPr>
              <a:spLocks noChangeArrowheads="1"/>
            </p:cNvSpPr>
            <p:nvPr/>
          </p:nvSpPr>
          <p:spPr bwMode="auto">
            <a:xfrm>
              <a:off x="927" y="2932"/>
              <a:ext cx="75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67" name="Rectangle 2199"/>
            <p:cNvSpPr>
              <a:spLocks noChangeArrowheads="1"/>
            </p:cNvSpPr>
            <p:nvPr/>
          </p:nvSpPr>
          <p:spPr bwMode="auto">
            <a:xfrm>
              <a:off x="915" y="2940"/>
              <a:ext cx="77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68" name="Rectangle 2200"/>
            <p:cNvSpPr>
              <a:spLocks noChangeArrowheads="1"/>
            </p:cNvSpPr>
            <p:nvPr/>
          </p:nvSpPr>
          <p:spPr bwMode="auto">
            <a:xfrm>
              <a:off x="918" y="2943"/>
              <a:ext cx="76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69" name="Rectangle 2201"/>
            <p:cNvSpPr>
              <a:spLocks noChangeArrowheads="1"/>
            </p:cNvSpPr>
            <p:nvPr/>
          </p:nvSpPr>
          <p:spPr bwMode="auto">
            <a:xfrm>
              <a:off x="906" y="2950"/>
              <a:ext cx="78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70" name="Rectangle 2202"/>
            <p:cNvSpPr>
              <a:spLocks noChangeArrowheads="1"/>
            </p:cNvSpPr>
            <p:nvPr/>
          </p:nvSpPr>
          <p:spPr bwMode="auto">
            <a:xfrm>
              <a:off x="909" y="2953"/>
              <a:ext cx="7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71" name="Rectangle 2203"/>
            <p:cNvSpPr>
              <a:spLocks noChangeArrowheads="1"/>
            </p:cNvSpPr>
            <p:nvPr/>
          </p:nvSpPr>
          <p:spPr bwMode="auto">
            <a:xfrm>
              <a:off x="899" y="2961"/>
              <a:ext cx="79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72" name="Rectangle 2204"/>
            <p:cNvSpPr>
              <a:spLocks noChangeArrowheads="1"/>
            </p:cNvSpPr>
            <p:nvPr/>
          </p:nvSpPr>
          <p:spPr bwMode="auto">
            <a:xfrm>
              <a:off x="902" y="2964"/>
              <a:ext cx="78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73" name="Rectangle 2205"/>
            <p:cNvSpPr>
              <a:spLocks noChangeArrowheads="1"/>
            </p:cNvSpPr>
            <p:nvPr/>
          </p:nvSpPr>
          <p:spPr bwMode="auto">
            <a:xfrm>
              <a:off x="892" y="2971"/>
              <a:ext cx="79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74" name="Rectangle 2206"/>
            <p:cNvSpPr>
              <a:spLocks noChangeArrowheads="1"/>
            </p:cNvSpPr>
            <p:nvPr/>
          </p:nvSpPr>
          <p:spPr bwMode="auto">
            <a:xfrm>
              <a:off x="895" y="2974"/>
              <a:ext cx="79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75" name="Rectangle 2207"/>
            <p:cNvSpPr>
              <a:spLocks noChangeArrowheads="1"/>
            </p:cNvSpPr>
            <p:nvPr/>
          </p:nvSpPr>
          <p:spPr bwMode="auto">
            <a:xfrm>
              <a:off x="883" y="2982"/>
              <a:ext cx="80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76" name="Rectangle 2208"/>
            <p:cNvSpPr>
              <a:spLocks noChangeArrowheads="1"/>
            </p:cNvSpPr>
            <p:nvPr/>
          </p:nvSpPr>
          <p:spPr bwMode="auto">
            <a:xfrm>
              <a:off x="886" y="2985"/>
              <a:ext cx="8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77" name="Rectangle 2209"/>
            <p:cNvSpPr>
              <a:spLocks noChangeArrowheads="1"/>
            </p:cNvSpPr>
            <p:nvPr/>
          </p:nvSpPr>
          <p:spPr bwMode="auto">
            <a:xfrm>
              <a:off x="875" y="2992"/>
              <a:ext cx="815"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78" name="Rectangle 2210"/>
            <p:cNvSpPr>
              <a:spLocks noChangeArrowheads="1"/>
            </p:cNvSpPr>
            <p:nvPr/>
          </p:nvSpPr>
          <p:spPr bwMode="auto">
            <a:xfrm>
              <a:off x="878" y="2995"/>
              <a:ext cx="80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79" name="Rectangle 2211"/>
            <p:cNvSpPr>
              <a:spLocks noChangeArrowheads="1"/>
            </p:cNvSpPr>
            <p:nvPr/>
          </p:nvSpPr>
          <p:spPr bwMode="auto">
            <a:xfrm>
              <a:off x="867" y="3003"/>
              <a:ext cx="82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80" name="Rectangle 2212"/>
            <p:cNvSpPr>
              <a:spLocks noChangeArrowheads="1"/>
            </p:cNvSpPr>
            <p:nvPr/>
          </p:nvSpPr>
          <p:spPr bwMode="auto">
            <a:xfrm>
              <a:off x="870" y="3006"/>
              <a:ext cx="81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81" name="Rectangle 2213"/>
            <p:cNvSpPr>
              <a:spLocks noChangeArrowheads="1"/>
            </p:cNvSpPr>
            <p:nvPr/>
          </p:nvSpPr>
          <p:spPr bwMode="auto">
            <a:xfrm>
              <a:off x="858" y="3014"/>
              <a:ext cx="83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82" name="Rectangle 2214"/>
            <p:cNvSpPr>
              <a:spLocks noChangeArrowheads="1"/>
            </p:cNvSpPr>
            <p:nvPr/>
          </p:nvSpPr>
          <p:spPr bwMode="auto">
            <a:xfrm>
              <a:off x="861" y="3017"/>
              <a:ext cx="82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83" name="Rectangle 2215"/>
            <p:cNvSpPr>
              <a:spLocks noChangeArrowheads="1"/>
            </p:cNvSpPr>
            <p:nvPr/>
          </p:nvSpPr>
          <p:spPr bwMode="auto">
            <a:xfrm>
              <a:off x="847" y="3024"/>
              <a:ext cx="8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84" name="Rectangle 2216"/>
            <p:cNvSpPr>
              <a:spLocks noChangeArrowheads="1"/>
            </p:cNvSpPr>
            <p:nvPr/>
          </p:nvSpPr>
          <p:spPr bwMode="auto">
            <a:xfrm>
              <a:off x="850" y="3027"/>
              <a:ext cx="8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85" name="Rectangle 2217"/>
            <p:cNvSpPr>
              <a:spLocks noChangeArrowheads="1"/>
            </p:cNvSpPr>
            <p:nvPr/>
          </p:nvSpPr>
          <p:spPr bwMode="auto">
            <a:xfrm>
              <a:off x="837" y="3035"/>
              <a:ext cx="8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86" name="Rectangle 2218"/>
            <p:cNvSpPr>
              <a:spLocks noChangeArrowheads="1"/>
            </p:cNvSpPr>
            <p:nvPr/>
          </p:nvSpPr>
          <p:spPr bwMode="auto">
            <a:xfrm>
              <a:off x="840" y="3038"/>
              <a:ext cx="8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87" name="Rectangle 2219"/>
            <p:cNvSpPr>
              <a:spLocks noChangeArrowheads="1"/>
            </p:cNvSpPr>
            <p:nvPr/>
          </p:nvSpPr>
          <p:spPr bwMode="auto">
            <a:xfrm>
              <a:off x="832" y="3045"/>
              <a:ext cx="85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88" name="Rectangle 2220"/>
            <p:cNvSpPr>
              <a:spLocks noChangeArrowheads="1"/>
            </p:cNvSpPr>
            <p:nvPr/>
          </p:nvSpPr>
          <p:spPr bwMode="auto">
            <a:xfrm>
              <a:off x="835" y="3048"/>
              <a:ext cx="8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89" name="Rectangle 2221"/>
            <p:cNvSpPr>
              <a:spLocks noChangeArrowheads="1"/>
            </p:cNvSpPr>
            <p:nvPr/>
          </p:nvSpPr>
          <p:spPr bwMode="auto">
            <a:xfrm>
              <a:off x="829" y="3056"/>
              <a:ext cx="86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90" name="Rectangle 2222"/>
            <p:cNvSpPr>
              <a:spLocks noChangeArrowheads="1"/>
            </p:cNvSpPr>
            <p:nvPr/>
          </p:nvSpPr>
          <p:spPr bwMode="auto">
            <a:xfrm>
              <a:off x="832" y="3059"/>
              <a:ext cx="85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91" name="Rectangle 2223"/>
            <p:cNvSpPr>
              <a:spLocks noChangeArrowheads="1"/>
            </p:cNvSpPr>
            <p:nvPr/>
          </p:nvSpPr>
          <p:spPr bwMode="auto">
            <a:xfrm>
              <a:off x="830" y="3066"/>
              <a:ext cx="86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92" name="Rectangle 2224"/>
            <p:cNvSpPr>
              <a:spLocks noChangeArrowheads="1"/>
            </p:cNvSpPr>
            <p:nvPr/>
          </p:nvSpPr>
          <p:spPr bwMode="auto">
            <a:xfrm>
              <a:off x="833" y="3069"/>
              <a:ext cx="85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93" name="Rectangle 2225"/>
            <p:cNvSpPr>
              <a:spLocks noChangeArrowheads="1"/>
            </p:cNvSpPr>
            <p:nvPr/>
          </p:nvSpPr>
          <p:spPr bwMode="auto">
            <a:xfrm>
              <a:off x="837" y="3077"/>
              <a:ext cx="8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94" name="Rectangle 2226"/>
            <p:cNvSpPr>
              <a:spLocks noChangeArrowheads="1"/>
            </p:cNvSpPr>
            <p:nvPr/>
          </p:nvSpPr>
          <p:spPr bwMode="auto">
            <a:xfrm>
              <a:off x="840" y="3080"/>
              <a:ext cx="8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95" name="Rectangle 2227"/>
            <p:cNvSpPr>
              <a:spLocks noChangeArrowheads="1"/>
            </p:cNvSpPr>
            <p:nvPr/>
          </p:nvSpPr>
          <p:spPr bwMode="auto">
            <a:xfrm>
              <a:off x="850" y="3088"/>
              <a:ext cx="84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96" name="Rectangle 2228"/>
            <p:cNvSpPr>
              <a:spLocks noChangeArrowheads="1"/>
            </p:cNvSpPr>
            <p:nvPr/>
          </p:nvSpPr>
          <p:spPr bwMode="auto">
            <a:xfrm>
              <a:off x="853" y="3091"/>
              <a:ext cx="833"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97" name="Rectangle 2229"/>
            <p:cNvSpPr>
              <a:spLocks noChangeArrowheads="1"/>
            </p:cNvSpPr>
            <p:nvPr/>
          </p:nvSpPr>
          <p:spPr bwMode="auto">
            <a:xfrm>
              <a:off x="864" y="3098"/>
              <a:ext cx="8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498" name="Rectangle 2230"/>
            <p:cNvSpPr>
              <a:spLocks noChangeArrowheads="1"/>
            </p:cNvSpPr>
            <p:nvPr/>
          </p:nvSpPr>
          <p:spPr bwMode="auto">
            <a:xfrm>
              <a:off x="867" y="3101"/>
              <a:ext cx="8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499" name="Rectangle 2231"/>
            <p:cNvSpPr>
              <a:spLocks noChangeArrowheads="1"/>
            </p:cNvSpPr>
            <p:nvPr/>
          </p:nvSpPr>
          <p:spPr bwMode="auto">
            <a:xfrm>
              <a:off x="878" y="3109"/>
              <a:ext cx="81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00" name="Rectangle 2232"/>
            <p:cNvSpPr>
              <a:spLocks noChangeArrowheads="1"/>
            </p:cNvSpPr>
            <p:nvPr/>
          </p:nvSpPr>
          <p:spPr bwMode="auto">
            <a:xfrm>
              <a:off x="881" y="3112"/>
              <a:ext cx="80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01" name="Rectangle 2233"/>
            <p:cNvSpPr>
              <a:spLocks noChangeArrowheads="1"/>
            </p:cNvSpPr>
            <p:nvPr/>
          </p:nvSpPr>
          <p:spPr bwMode="auto">
            <a:xfrm>
              <a:off x="895" y="3119"/>
              <a:ext cx="79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02" name="Rectangle 2234"/>
            <p:cNvSpPr>
              <a:spLocks noChangeArrowheads="1"/>
            </p:cNvSpPr>
            <p:nvPr/>
          </p:nvSpPr>
          <p:spPr bwMode="auto">
            <a:xfrm>
              <a:off x="898" y="3122"/>
              <a:ext cx="78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03" name="Rectangle 2235"/>
            <p:cNvSpPr>
              <a:spLocks noChangeArrowheads="1"/>
            </p:cNvSpPr>
            <p:nvPr/>
          </p:nvSpPr>
          <p:spPr bwMode="auto">
            <a:xfrm>
              <a:off x="906" y="3130"/>
              <a:ext cx="78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04" name="Rectangle 2236"/>
            <p:cNvSpPr>
              <a:spLocks noChangeArrowheads="1"/>
            </p:cNvSpPr>
            <p:nvPr/>
          </p:nvSpPr>
          <p:spPr bwMode="auto">
            <a:xfrm>
              <a:off x="909" y="3133"/>
              <a:ext cx="7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05" name="Rectangle 2237"/>
            <p:cNvSpPr>
              <a:spLocks noChangeArrowheads="1"/>
            </p:cNvSpPr>
            <p:nvPr/>
          </p:nvSpPr>
          <p:spPr bwMode="auto">
            <a:xfrm>
              <a:off x="914" y="3140"/>
              <a:ext cx="77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06" name="Rectangle 2238"/>
            <p:cNvSpPr>
              <a:spLocks noChangeArrowheads="1"/>
            </p:cNvSpPr>
            <p:nvPr/>
          </p:nvSpPr>
          <p:spPr bwMode="auto">
            <a:xfrm>
              <a:off x="917" y="3143"/>
              <a:ext cx="76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07" name="Rectangle 2239"/>
            <p:cNvSpPr>
              <a:spLocks noChangeArrowheads="1"/>
            </p:cNvSpPr>
            <p:nvPr/>
          </p:nvSpPr>
          <p:spPr bwMode="auto">
            <a:xfrm>
              <a:off x="920" y="3151"/>
              <a:ext cx="77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08" name="Rectangle 2240"/>
            <p:cNvSpPr>
              <a:spLocks noChangeArrowheads="1"/>
            </p:cNvSpPr>
            <p:nvPr/>
          </p:nvSpPr>
          <p:spPr bwMode="auto">
            <a:xfrm>
              <a:off x="923" y="3154"/>
              <a:ext cx="76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09" name="Rectangle 2241"/>
            <p:cNvSpPr>
              <a:spLocks noChangeArrowheads="1"/>
            </p:cNvSpPr>
            <p:nvPr/>
          </p:nvSpPr>
          <p:spPr bwMode="auto">
            <a:xfrm>
              <a:off x="925" y="3161"/>
              <a:ext cx="765"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10" name="Rectangle 2242"/>
            <p:cNvSpPr>
              <a:spLocks noChangeArrowheads="1"/>
            </p:cNvSpPr>
            <p:nvPr/>
          </p:nvSpPr>
          <p:spPr bwMode="auto">
            <a:xfrm>
              <a:off x="928" y="3164"/>
              <a:ext cx="75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11" name="Rectangle 2243"/>
            <p:cNvSpPr>
              <a:spLocks noChangeArrowheads="1"/>
            </p:cNvSpPr>
            <p:nvPr/>
          </p:nvSpPr>
          <p:spPr bwMode="auto">
            <a:xfrm>
              <a:off x="929" y="3172"/>
              <a:ext cx="76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12" name="Rectangle 2244"/>
            <p:cNvSpPr>
              <a:spLocks noChangeArrowheads="1"/>
            </p:cNvSpPr>
            <p:nvPr/>
          </p:nvSpPr>
          <p:spPr bwMode="auto">
            <a:xfrm>
              <a:off x="932" y="3175"/>
              <a:ext cx="75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13" name="Rectangle 2245"/>
            <p:cNvSpPr>
              <a:spLocks noChangeArrowheads="1"/>
            </p:cNvSpPr>
            <p:nvPr/>
          </p:nvSpPr>
          <p:spPr bwMode="auto">
            <a:xfrm>
              <a:off x="930" y="3183"/>
              <a:ext cx="76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14" name="Rectangle 2246"/>
            <p:cNvSpPr>
              <a:spLocks noChangeArrowheads="1"/>
            </p:cNvSpPr>
            <p:nvPr/>
          </p:nvSpPr>
          <p:spPr bwMode="auto">
            <a:xfrm>
              <a:off x="933" y="3186"/>
              <a:ext cx="753"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15" name="Rectangle 2247"/>
            <p:cNvSpPr>
              <a:spLocks noChangeArrowheads="1"/>
            </p:cNvSpPr>
            <p:nvPr/>
          </p:nvSpPr>
          <p:spPr bwMode="auto">
            <a:xfrm>
              <a:off x="928" y="3193"/>
              <a:ext cx="76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16" name="Rectangle 2248"/>
            <p:cNvSpPr>
              <a:spLocks noChangeArrowheads="1"/>
            </p:cNvSpPr>
            <p:nvPr/>
          </p:nvSpPr>
          <p:spPr bwMode="auto">
            <a:xfrm>
              <a:off x="931" y="3196"/>
              <a:ext cx="75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17" name="Rectangle 2249"/>
            <p:cNvSpPr>
              <a:spLocks noChangeArrowheads="1"/>
            </p:cNvSpPr>
            <p:nvPr/>
          </p:nvSpPr>
          <p:spPr bwMode="auto">
            <a:xfrm>
              <a:off x="925" y="3204"/>
              <a:ext cx="76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18" name="Rectangle 2250"/>
            <p:cNvSpPr>
              <a:spLocks noChangeArrowheads="1"/>
            </p:cNvSpPr>
            <p:nvPr/>
          </p:nvSpPr>
          <p:spPr bwMode="auto">
            <a:xfrm>
              <a:off x="928" y="3207"/>
              <a:ext cx="758"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19" name="Rectangle 2251"/>
            <p:cNvSpPr>
              <a:spLocks noChangeArrowheads="1"/>
            </p:cNvSpPr>
            <p:nvPr/>
          </p:nvSpPr>
          <p:spPr bwMode="auto">
            <a:xfrm>
              <a:off x="921" y="3214"/>
              <a:ext cx="76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20" name="Rectangle 2252"/>
            <p:cNvSpPr>
              <a:spLocks noChangeArrowheads="1"/>
            </p:cNvSpPr>
            <p:nvPr/>
          </p:nvSpPr>
          <p:spPr bwMode="auto">
            <a:xfrm>
              <a:off x="924" y="3217"/>
              <a:ext cx="76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21" name="Rectangle 2253"/>
            <p:cNvSpPr>
              <a:spLocks noChangeArrowheads="1"/>
            </p:cNvSpPr>
            <p:nvPr/>
          </p:nvSpPr>
          <p:spPr bwMode="auto">
            <a:xfrm>
              <a:off x="917" y="3225"/>
              <a:ext cx="77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22" name="Rectangle 2254"/>
            <p:cNvSpPr>
              <a:spLocks noChangeArrowheads="1"/>
            </p:cNvSpPr>
            <p:nvPr/>
          </p:nvSpPr>
          <p:spPr bwMode="auto">
            <a:xfrm>
              <a:off x="920" y="3228"/>
              <a:ext cx="76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23" name="Rectangle 2255"/>
            <p:cNvSpPr>
              <a:spLocks noChangeArrowheads="1"/>
            </p:cNvSpPr>
            <p:nvPr/>
          </p:nvSpPr>
          <p:spPr bwMode="auto">
            <a:xfrm>
              <a:off x="912" y="3235"/>
              <a:ext cx="77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24" name="Rectangle 2256"/>
            <p:cNvSpPr>
              <a:spLocks noChangeArrowheads="1"/>
            </p:cNvSpPr>
            <p:nvPr/>
          </p:nvSpPr>
          <p:spPr bwMode="auto">
            <a:xfrm>
              <a:off x="915" y="3238"/>
              <a:ext cx="77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25" name="Rectangle 2257"/>
            <p:cNvSpPr>
              <a:spLocks noChangeArrowheads="1"/>
            </p:cNvSpPr>
            <p:nvPr/>
          </p:nvSpPr>
          <p:spPr bwMode="auto">
            <a:xfrm>
              <a:off x="907" y="3246"/>
              <a:ext cx="78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26" name="Rectangle 2259"/>
            <p:cNvSpPr>
              <a:spLocks noChangeArrowheads="1"/>
            </p:cNvSpPr>
            <p:nvPr/>
          </p:nvSpPr>
          <p:spPr bwMode="auto">
            <a:xfrm>
              <a:off x="910" y="3249"/>
              <a:ext cx="77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27" name="Rectangle 2260"/>
            <p:cNvSpPr>
              <a:spLocks noChangeArrowheads="1"/>
            </p:cNvSpPr>
            <p:nvPr/>
          </p:nvSpPr>
          <p:spPr bwMode="auto">
            <a:xfrm>
              <a:off x="902" y="3256"/>
              <a:ext cx="78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28" name="Rectangle 2261"/>
            <p:cNvSpPr>
              <a:spLocks noChangeArrowheads="1"/>
            </p:cNvSpPr>
            <p:nvPr/>
          </p:nvSpPr>
          <p:spPr bwMode="auto">
            <a:xfrm>
              <a:off x="905" y="3259"/>
              <a:ext cx="78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29" name="Rectangle 2262"/>
            <p:cNvSpPr>
              <a:spLocks noChangeArrowheads="1"/>
            </p:cNvSpPr>
            <p:nvPr/>
          </p:nvSpPr>
          <p:spPr bwMode="auto">
            <a:xfrm>
              <a:off x="898" y="3267"/>
              <a:ext cx="7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30" name="Rectangle 2263"/>
            <p:cNvSpPr>
              <a:spLocks noChangeArrowheads="1"/>
            </p:cNvSpPr>
            <p:nvPr/>
          </p:nvSpPr>
          <p:spPr bwMode="auto">
            <a:xfrm>
              <a:off x="901" y="3270"/>
              <a:ext cx="78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31" name="Rectangle 2264"/>
            <p:cNvSpPr>
              <a:spLocks noChangeArrowheads="1"/>
            </p:cNvSpPr>
            <p:nvPr/>
          </p:nvSpPr>
          <p:spPr bwMode="auto">
            <a:xfrm>
              <a:off x="894" y="3277"/>
              <a:ext cx="79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32" name="Rectangle 2265"/>
            <p:cNvSpPr>
              <a:spLocks noChangeArrowheads="1"/>
            </p:cNvSpPr>
            <p:nvPr/>
          </p:nvSpPr>
          <p:spPr bwMode="auto">
            <a:xfrm>
              <a:off x="897" y="3280"/>
              <a:ext cx="78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33" name="Rectangle 2266"/>
            <p:cNvSpPr>
              <a:spLocks noChangeArrowheads="1"/>
            </p:cNvSpPr>
            <p:nvPr/>
          </p:nvSpPr>
          <p:spPr bwMode="auto">
            <a:xfrm>
              <a:off x="891" y="3288"/>
              <a:ext cx="79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34" name="Rectangle 2267"/>
            <p:cNvSpPr>
              <a:spLocks noChangeArrowheads="1"/>
            </p:cNvSpPr>
            <p:nvPr/>
          </p:nvSpPr>
          <p:spPr bwMode="auto">
            <a:xfrm>
              <a:off x="894" y="3291"/>
              <a:ext cx="79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35" name="Rectangle 2268"/>
            <p:cNvSpPr>
              <a:spLocks noChangeArrowheads="1"/>
            </p:cNvSpPr>
            <p:nvPr/>
          </p:nvSpPr>
          <p:spPr bwMode="auto">
            <a:xfrm>
              <a:off x="890" y="3299"/>
              <a:ext cx="80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36" name="Rectangle 2269"/>
            <p:cNvSpPr>
              <a:spLocks noChangeArrowheads="1"/>
            </p:cNvSpPr>
            <p:nvPr/>
          </p:nvSpPr>
          <p:spPr bwMode="auto">
            <a:xfrm>
              <a:off x="893" y="3302"/>
              <a:ext cx="79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37" name="Rectangle 2270"/>
            <p:cNvSpPr>
              <a:spLocks noChangeArrowheads="1"/>
            </p:cNvSpPr>
            <p:nvPr/>
          </p:nvSpPr>
          <p:spPr bwMode="auto">
            <a:xfrm>
              <a:off x="889" y="3309"/>
              <a:ext cx="80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38" name="Rectangle 2271"/>
            <p:cNvSpPr>
              <a:spLocks noChangeArrowheads="1"/>
            </p:cNvSpPr>
            <p:nvPr/>
          </p:nvSpPr>
          <p:spPr bwMode="auto">
            <a:xfrm>
              <a:off x="892" y="3312"/>
              <a:ext cx="79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39" name="Rectangle 2272"/>
            <p:cNvSpPr>
              <a:spLocks noChangeArrowheads="1"/>
            </p:cNvSpPr>
            <p:nvPr/>
          </p:nvSpPr>
          <p:spPr bwMode="auto">
            <a:xfrm>
              <a:off x="889" y="3320"/>
              <a:ext cx="80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40" name="Rectangle 2273"/>
            <p:cNvSpPr>
              <a:spLocks noChangeArrowheads="1"/>
            </p:cNvSpPr>
            <p:nvPr/>
          </p:nvSpPr>
          <p:spPr bwMode="auto">
            <a:xfrm>
              <a:off x="892" y="3323"/>
              <a:ext cx="79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41" name="Rectangle 2274"/>
            <p:cNvSpPr>
              <a:spLocks noChangeArrowheads="1"/>
            </p:cNvSpPr>
            <p:nvPr/>
          </p:nvSpPr>
          <p:spPr bwMode="auto">
            <a:xfrm>
              <a:off x="891" y="3330"/>
              <a:ext cx="79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42" name="Rectangle 2275"/>
            <p:cNvSpPr>
              <a:spLocks noChangeArrowheads="1"/>
            </p:cNvSpPr>
            <p:nvPr/>
          </p:nvSpPr>
          <p:spPr bwMode="auto">
            <a:xfrm>
              <a:off x="894" y="3333"/>
              <a:ext cx="79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43" name="Rectangle 2276"/>
            <p:cNvSpPr>
              <a:spLocks noChangeArrowheads="1"/>
            </p:cNvSpPr>
            <p:nvPr/>
          </p:nvSpPr>
          <p:spPr bwMode="auto">
            <a:xfrm>
              <a:off x="894" y="3341"/>
              <a:ext cx="79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44" name="Rectangle 2277"/>
            <p:cNvSpPr>
              <a:spLocks noChangeArrowheads="1"/>
            </p:cNvSpPr>
            <p:nvPr/>
          </p:nvSpPr>
          <p:spPr bwMode="auto">
            <a:xfrm>
              <a:off x="897" y="3344"/>
              <a:ext cx="78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45" name="Rectangle 2278"/>
            <p:cNvSpPr>
              <a:spLocks noChangeArrowheads="1"/>
            </p:cNvSpPr>
            <p:nvPr/>
          </p:nvSpPr>
          <p:spPr bwMode="auto">
            <a:xfrm>
              <a:off x="898" y="3351"/>
              <a:ext cx="79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46" name="Rectangle 2279"/>
            <p:cNvSpPr>
              <a:spLocks noChangeArrowheads="1"/>
            </p:cNvSpPr>
            <p:nvPr/>
          </p:nvSpPr>
          <p:spPr bwMode="auto">
            <a:xfrm>
              <a:off x="901" y="3354"/>
              <a:ext cx="785"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47" name="Rectangle 2280"/>
            <p:cNvSpPr>
              <a:spLocks noChangeArrowheads="1"/>
            </p:cNvSpPr>
            <p:nvPr/>
          </p:nvSpPr>
          <p:spPr bwMode="auto">
            <a:xfrm>
              <a:off x="902" y="3362"/>
              <a:ext cx="78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48" name="Rectangle 2281"/>
            <p:cNvSpPr>
              <a:spLocks noChangeArrowheads="1"/>
            </p:cNvSpPr>
            <p:nvPr/>
          </p:nvSpPr>
          <p:spPr bwMode="auto">
            <a:xfrm>
              <a:off x="905" y="3365"/>
              <a:ext cx="78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49" name="Rectangle 2282"/>
            <p:cNvSpPr>
              <a:spLocks noChangeArrowheads="1"/>
            </p:cNvSpPr>
            <p:nvPr/>
          </p:nvSpPr>
          <p:spPr bwMode="auto">
            <a:xfrm>
              <a:off x="908" y="3372"/>
              <a:ext cx="78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50" name="Rectangle 2283"/>
            <p:cNvSpPr>
              <a:spLocks noChangeArrowheads="1"/>
            </p:cNvSpPr>
            <p:nvPr/>
          </p:nvSpPr>
          <p:spPr bwMode="auto">
            <a:xfrm>
              <a:off x="911" y="3375"/>
              <a:ext cx="775"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51" name="Rectangle 2284"/>
            <p:cNvSpPr>
              <a:spLocks noChangeArrowheads="1"/>
            </p:cNvSpPr>
            <p:nvPr/>
          </p:nvSpPr>
          <p:spPr bwMode="auto">
            <a:xfrm>
              <a:off x="913" y="3383"/>
              <a:ext cx="77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52" name="Rectangle 2285"/>
            <p:cNvSpPr>
              <a:spLocks noChangeArrowheads="1"/>
            </p:cNvSpPr>
            <p:nvPr/>
          </p:nvSpPr>
          <p:spPr bwMode="auto">
            <a:xfrm>
              <a:off x="916" y="3386"/>
              <a:ext cx="77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53" name="Rectangle 2286"/>
            <p:cNvSpPr>
              <a:spLocks noChangeArrowheads="1"/>
            </p:cNvSpPr>
            <p:nvPr/>
          </p:nvSpPr>
          <p:spPr bwMode="auto">
            <a:xfrm>
              <a:off x="919" y="3394"/>
              <a:ext cx="77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54" name="Rectangle 2287"/>
            <p:cNvSpPr>
              <a:spLocks noChangeArrowheads="1"/>
            </p:cNvSpPr>
            <p:nvPr/>
          </p:nvSpPr>
          <p:spPr bwMode="auto">
            <a:xfrm>
              <a:off x="922" y="3397"/>
              <a:ext cx="76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55" name="Rectangle 2288"/>
            <p:cNvSpPr>
              <a:spLocks noChangeArrowheads="1"/>
            </p:cNvSpPr>
            <p:nvPr/>
          </p:nvSpPr>
          <p:spPr bwMode="auto">
            <a:xfrm>
              <a:off x="926" y="3404"/>
              <a:ext cx="7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56" name="Rectangle 2289"/>
            <p:cNvSpPr>
              <a:spLocks noChangeArrowheads="1"/>
            </p:cNvSpPr>
            <p:nvPr/>
          </p:nvSpPr>
          <p:spPr bwMode="auto">
            <a:xfrm>
              <a:off x="929" y="3407"/>
              <a:ext cx="7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57" name="Rectangle 2290"/>
            <p:cNvSpPr>
              <a:spLocks noChangeArrowheads="1"/>
            </p:cNvSpPr>
            <p:nvPr/>
          </p:nvSpPr>
          <p:spPr bwMode="auto">
            <a:xfrm>
              <a:off x="931" y="3415"/>
              <a:ext cx="75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58" name="Rectangle 2291"/>
            <p:cNvSpPr>
              <a:spLocks noChangeArrowheads="1"/>
            </p:cNvSpPr>
            <p:nvPr/>
          </p:nvSpPr>
          <p:spPr bwMode="auto">
            <a:xfrm>
              <a:off x="934" y="3418"/>
              <a:ext cx="75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59" name="Rectangle 2292"/>
            <p:cNvSpPr>
              <a:spLocks noChangeArrowheads="1"/>
            </p:cNvSpPr>
            <p:nvPr/>
          </p:nvSpPr>
          <p:spPr bwMode="auto">
            <a:xfrm>
              <a:off x="937" y="3425"/>
              <a:ext cx="75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60" name="Rectangle 2293"/>
            <p:cNvSpPr>
              <a:spLocks noChangeArrowheads="1"/>
            </p:cNvSpPr>
            <p:nvPr/>
          </p:nvSpPr>
          <p:spPr bwMode="auto">
            <a:xfrm>
              <a:off x="940" y="3428"/>
              <a:ext cx="746"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61" name="Rectangle 2294"/>
            <p:cNvSpPr>
              <a:spLocks noChangeArrowheads="1"/>
            </p:cNvSpPr>
            <p:nvPr/>
          </p:nvSpPr>
          <p:spPr bwMode="auto">
            <a:xfrm>
              <a:off x="941" y="3436"/>
              <a:ext cx="7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562" name="Rectangle 2295"/>
            <p:cNvSpPr>
              <a:spLocks noChangeArrowheads="1"/>
            </p:cNvSpPr>
            <p:nvPr/>
          </p:nvSpPr>
          <p:spPr bwMode="auto">
            <a:xfrm>
              <a:off x="944" y="3439"/>
              <a:ext cx="7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563" name="Rectangle 2297"/>
            <p:cNvSpPr>
              <a:spLocks noChangeArrowheads="1"/>
            </p:cNvSpPr>
            <p:nvPr/>
          </p:nvSpPr>
          <p:spPr bwMode="auto">
            <a:xfrm>
              <a:off x="1692" y="2383"/>
              <a:ext cx="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64" name="Rectangle 2299"/>
            <p:cNvSpPr>
              <a:spLocks noChangeArrowheads="1"/>
            </p:cNvSpPr>
            <p:nvPr/>
          </p:nvSpPr>
          <p:spPr bwMode="auto">
            <a:xfrm>
              <a:off x="1692" y="2393"/>
              <a:ext cx="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65" name="Rectangle 2300"/>
            <p:cNvSpPr>
              <a:spLocks noChangeArrowheads="1"/>
            </p:cNvSpPr>
            <p:nvPr/>
          </p:nvSpPr>
          <p:spPr bwMode="auto">
            <a:xfrm>
              <a:off x="1689" y="2401"/>
              <a:ext cx="1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66" name="Rectangle 2301"/>
            <p:cNvSpPr>
              <a:spLocks noChangeArrowheads="1"/>
            </p:cNvSpPr>
            <p:nvPr/>
          </p:nvSpPr>
          <p:spPr bwMode="auto">
            <a:xfrm>
              <a:off x="1692" y="2404"/>
              <a:ext cx="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67" name="Rectangle 2302"/>
            <p:cNvSpPr>
              <a:spLocks noChangeArrowheads="1"/>
            </p:cNvSpPr>
            <p:nvPr/>
          </p:nvSpPr>
          <p:spPr bwMode="auto">
            <a:xfrm>
              <a:off x="1689" y="2411"/>
              <a:ext cx="1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68" name="Rectangle 2303"/>
            <p:cNvSpPr>
              <a:spLocks noChangeArrowheads="1"/>
            </p:cNvSpPr>
            <p:nvPr/>
          </p:nvSpPr>
          <p:spPr bwMode="auto">
            <a:xfrm>
              <a:off x="1692" y="2414"/>
              <a:ext cx="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69" name="Rectangle 2304"/>
            <p:cNvSpPr>
              <a:spLocks noChangeArrowheads="1"/>
            </p:cNvSpPr>
            <p:nvPr/>
          </p:nvSpPr>
          <p:spPr bwMode="auto">
            <a:xfrm>
              <a:off x="1689" y="2422"/>
              <a:ext cx="1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70" name="Rectangle 2305"/>
            <p:cNvSpPr>
              <a:spLocks noChangeArrowheads="1"/>
            </p:cNvSpPr>
            <p:nvPr/>
          </p:nvSpPr>
          <p:spPr bwMode="auto">
            <a:xfrm>
              <a:off x="1692" y="2425"/>
              <a:ext cx="1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71" name="Rectangle 2306"/>
            <p:cNvSpPr>
              <a:spLocks noChangeArrowheads="1"/>
            </p:cNvSpPr>
            <p:nvPr/>
          </p:nvSpPr>
          <p:spPr bwMode="auto">
            <a:xfrm>
              <a:off x="1689" y="2433"/>
              <a:ext cx="2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72" name="Rectangle 2307"/>
            <p:cNvSpPr>
              <a:spLocks noChangeArrowheads="1"/>
            </p:cNvSpPr>
            <p:nvPr/>
          </p:nvSpPr>
          <p:spPr bwMode="auto">
            <a:xfrm>
              <a:off x="1692" y="2436"/>
              <a:ext cx="18"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73" name="Rectangle 2308"/>
            <p:cNvSpPr>
              <a:spLocks noChangeArrowheads="1"/>
            </p:cNvSpPr>
            <p:nvPr/>
          </p:nvSpPr>
          <p:spPr bwMode="auto">
            <a:xfrm>
              <a:off x="1689" y="2443"/>
              <a:ext cx="3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74" name="Rectangle 2309"/>
            <p:cNvSpPr>
              <a:spLocks noChangeArrowheads="1"/>
            </p:cNvSpPr>
            <p:nvPr/>
          </p:nvSpPr>
          <p:spPr bwMode="auto">
            <a:xfrm>
              <a:off x="1692" y="2446"/>
              <a:ext cx="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75" name="Rectangle 2310"/>
            <p:cNvSpPr>
              <a:spLocks noChangeArrowheads="1"/>
            </p:cNvSpPr>
            <p:nvPr/>
          </p:nvSpPr>
          <p:spPr bwMode="auto">
            <a:xfrm>
              <a:off x="1689" y="2454"/>
              <a:ext cx="3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76" name="Rectangle 2311"/>
            <p:cNvSpPr>
              <a:spLocks noChangeArrowheads="1"/>
            </p:cNvSpPr>
            <p:nvPr/>
          </p:nvSpPr>
          <p:spPr bwMode="auto">
            <a:xfrm>
              <a:off x="1692" y="2457"/>
              <a:ext cx="3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77" name="Rectangle 2312"/>
            <p:cNvSpPr>
              <a:spLocks noChangeArrowheads="1"/>
            </p:cNvSpPr>
            <p:nvPr/>
          </p:nvSpPr>
          <p:spPr bwMode="auto">
            <a:xfrm>
              <a:off x="1689" y="2464"/>
              <a:ext cx="4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78" name="Rectangle 2313"/>
            <p:cNvSpPr>
              <a:spLocks noChangeArrowheads="1"/>
            </p:cNvSpPr>
            <p:nvPr/>
          </p:nvSpPr>
          <p:spPr bwMode="auto">
            <a:xfrm>
              <a:off x="1692" y="2467"/>
              <a:ext cx="3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79" name="Rectangle 2314"/>
            <p:cNvSpPr>
              <a:spLocks noChangeArrowheads="1"/>
            </p:cNvSpPr>
            <p:nvPr/>
          </p:nvSpPr>
          <p:spPr bwMode="auto">
            <a:xfrm>
              <a:off x="1689" y="2475"/>
              <a:ext cx="5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80" name="Rectangle 2315"/>
            <p:cNvSpPr>
              <a:spLocks noChangeArrowheads="1"/>
            </p:cNvSpPr>
            <p:nvPr/>
          </p:nvSpPr>
          <p:spPr bwMode="auto">
            <a:xfrm>
              <a:off x="1692" y="2478"/>
              <a:ext cx="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81" name="Rectangle 2316"/>
            <p:cNvSpPr>
              <a:spLocks noChangeArrowheads="1"/>
            </p:cNvSpPr>
            <p:nvPr/>
          </p:nvSpPr>
          <p:spPr bwMode="auto">
            <a:xfrm>
              <a:off x="1689" y="2485"/>
              <a:ext cx="6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82" name="Rectangle 2317"/>
            <p:cNvSpPr>
              <a:spLocks noChangeArrowheads="1"/>
            </p:cNvSpPr>
            <p:nvPr/>
          </p:nvSpPr>
          <p:spPr bwMode="auto">
            <a:xfrm>
              <a:off x="1692" y="2488"/>
              <a:ext cx="5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83" name="Rectangle 2318"/>
            <p:cNvSpPr>
              <a:spLocks noChangeArrowheads="1"/>
            </p:cNvSpPr>
            <p:nvPr/>
          </p:nvSpPr>
          <p:spPr bwMode="auto">
            <a:xfrm>
              <a:off x="1689" y="2496"/>
              <a:ext cx="7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84" name="Rectangle 2319"/>
            <p:cNvSpPr>
              <a:spLocks noChangeArrowheads="1"/>
            </p:cNvSpPr>
            <p:nvPr/>
          </p:nvSpPr>
          <p:spPr bwMode="auto">
            <a:xfrm>
              <a:off x="1692" y="2499"/>
              <a:ext cx="6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85" name="Rectangle 2320"/>
            <p:cNvSpPr>
              <a:spLocks noChangeArrowheads="1"/>
            </p:cNvSpPr>
            <p:nvPr/>
          </p:nvSpPr>
          <p:spPr bwMode="auto">
            <a:xfrm>
              <a:off x="1689" y="2507"/>
              <a:ext cx="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86" name="Rectangle 2321"/>
            <p:cNvSpPr>
              <a:spLocks noChangeArrowheads="1"/>
            </p:cNvSpPr>
            <p:nvPr/>
          </p:nvSpPr>
          <p:spPr bwMode="auto">
            <a:xfrm>
              <a:off x="1692" y="2510"/>
              <a:ext cx="7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87" name="Rectangle 2322"/>
            <p:cNvSpPr>
              <a:spLocks noChangeArrowheads="1"/>
            </p:cNvSpPr>
            <p:nvPr/>
          </p:nvSpPr>
          <p:spPr bwMode="auto">
            <a:xfrm>
              <a:off x="1689" y="2517"/>
              <a:ext cx="9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88" name="Rectangle 2323"/>
            <p:cNvSpPr>
              <a:spLocks noChangeArrowheads="1"/>
            </p:cNvSpPr>
            <p:nvPr/>
          </p:nvSpPr>
          <p:spPr bwMode="auto">
            <a:xfrm>
              <a:off x="1692" y="2520"/>
              <a:ext cx="9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89" name="Rectangle 2324"/>
            <p:cNvSpPr>
              <a:spLocks noChangeArrowheads="1"/>
            </p:cNvSpPr>
            <p:nvPr/>
          </p:nvSpPr>
          <p:spPr bwMode="auto">
            <a:xfrm>
              <a:off x="1689" y="2528"/>
              <a:ext cx="11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90" name="Rectangle 2325"/>
            <p:cNvSpPr>
              <a:spLocks noChangeArrowheads="1"/>
            </p:cNvSpPr>
            <p:nvPr/>
          </p:nvSpPr>
          <p:spPr bwMode="auto">
            <a:xfrm>
              <a:off x="1692" y="2531"/>
              <a:ext cx="104"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91" name="Rectangle 2326"/>
            <p:cNvSpPr>
              <a:spLocks noChangeArrowheads="1"/>
            </p:cNvSpPr>
            <p:nvPr/>
          </p:nvSpPr>
          <p:spPr bwMode="auto">
            <a:xfrm>
              <a:off x="1689" y="2538"/>
              <a:ext cx="12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92" name="Rectangle 2327"/>
            <p:cNvSpPr>
              <a:spLocks noChangeArrowheads="1"/>
            </p:cNvSpPr>
            <p:nvPr/>
          </p:nvSpPr>
          <p:spPr bwMode="auto">
            <a:xfrm>
              <a:off x="1692" y="2541"/>
              <a:ext cx="11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93" name="Rectangle 2328"/>
            <p:cNvSpPr>
              <a:spLocks noChangeArrowheads="1"/>
            </p:cNvSpPr>
            <p:nvPr/>
          </p:nvSpPr>
          <p:spPr bwMode="auto">
            <a:xfrm>
              <a:off x="1689" y="2549"/>
              <a:ext cx="13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94" name="Rectangle 2329"/>
            <p:cNvSpPr>
              <a:spLocks noChangeArrowheads="1"/>
            </p:cNvSpPr>
            <p:nvPr/>
          </p:nvSpPr>
          <p:spPr bwMode="auto">
            <a:xfrm>
              <a:off x="1692" y="2552"/>
              <a:ext cx="13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95" name="Rectangle 2330"/>
            <p:cNvSpPr>
              <a:spLocks noChangeArrowheads="1"/>
            </p:cNvSpPr>
            <p:nvPr/>
          </p:nvSpPr>
          <p:spPr bwMode="auto">
            <a:xfrm>
              <a:off x="1689" y="2559"/>
              <a:ext cx="15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96" name="Rectangle 2331"/>
            <p:cNvSpPr>
              <a:spLocks noChangeArrowheads="1"/>
            </p:cNvSpPr>
            <p:nvPr/>
          </p:nvSpPr>
          <p:spPr bwMode="auto">
            <a:xfrm>
              <a:off x="1692" y="2562"/>
              <a:ext cx="1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97" name="Rectangle 2332"/>
            <p:cNvSpPr>
              <a:spLocks noChangeArrowheads="1"/>
            </p:cNvSpPr>
            <p:nvPr/>
          </p:nvSpPr>
          <p:spPr bwMode="auto">
            <a:xfrm>
              <a:off x="1689" y="2570"/>
              <a:ext cx="17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598" name="Rectangle 2333"/>
            <p:cNvSpPr>
              <a:spLocks noChangeArrowheads="1"/>
            </p:cNvSpPr>
            <p:nvPr/>
          </p:nvSpPr>
          <p:spPr bwMode="auto">
            <a:xfrm>
              <a:off x="1692" y="2573"/>
              <a:ext cx="16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599" name="Rectangle 2334"/>
            <p:cNvSpPr>
              <a:spLocks noChangeArrowheads="1"/>
            </p:cNvSpPr>
            <p:nvPr/>
          </p:nvSpPr>
          <p:spPr bwMode="auto">
            <a:xfrm>
              <a:off x="1689" y="2580"/>
              <a:ext cx="19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00" name="Rectangle 2335"/>
            <p:cNvSpPr>
              <a:spLocks noChangeArrowheads="1"/>
            </p:cNvSpPr>
            <p:nvPr/>
          </p:nvSpPr>
          <p:spPr bwMode="auto">
            <a:xfrm>
              <a:off x="1692" y="2583"/>
              <a:ext cx="18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01" name="Rectangle 2336"/>
            <p:cNvSpPr>
              <a:spLocks noChangeArrowheads="1"/>
            </p:cNvSpPr>
            <p:nvPr/>
          </p:nvSpPr>
          <p:spPr bwMode="auto">
            <a:xfrm>
              <a:off x="1689" y="2591"/>
              <a:ext cx="21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02" name="Rectangle 2337"/>
            <p:cNvSpPr>
              <a:spLocks noChangeArrowheads="1"/>
            </p:cNvSpPr>
            <p:nvPr/>
          </p:nvSpPr>
          <p:spPr bwMode="auto">
            <a:xfrm>
              <a:off x="1692" y="2594"/>
              <a:ext cx="20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03" name="Rectangle 2338"/>
            <p:cNvSpPr>
              <a:spLocks noChangeArrowheads="1"/>
            </p:cNvSpPr>
            <p:nvPr/>
          </p:nvSpPr>
          <p:spPr bwMode="auto">
            <a:xfrm>
              <a:off x="1689" y="2601"/>
              <a:ext cx="23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04" name="Rectangle 2339"/>
            <p:cNvSpPr>
              <a:spLocks noChangeArrowheads="1"/>
            </p:cNvSpPr>
            <p:nvPr/>
          </p:nvSpPr>
          <p:spPr bwMode="auto">
            <a:xfrm>
              <a:off x="1692" y="2604"/>
              <a:ext cx="2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05" name="Rectangle 2340"/>
            <p:cNvSpPr>
              <a:spLocks noChangeArrowheads="1"/>
            </p:cNvSpPr>
            <p:nvPr/>
          </p:nvSpPr>
          <p:spPr bwMode="auto">
            <a:xfrm>
              <a:off x="1689" y="2612"/>
              <a:ext cx="25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06" name="Rectangle 2341"/>
            <p:cNvSpPr>
              <a:spLocks noChangeArrowheads="1"/>
            </p:cNvSpPr>
            <p:nvPr/>
          </p:nvSpPr>
          <p:spPr bwMode="auto">
            <a:xfrm>
              <a:off x="1692" y="2615"/>
              <a:ext cx="2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07" name="Rectangle 2342"/>
            <p:cNvSpPr>
              <a:spLocks noChangeArrowheads="1"/>
            </p:cNvSpPr>
            <p:nvPr/>
          </p:nvSpPr>
          <p:spPr bwMode="auto">
            <a:xfrm>
              <a:off x="1689" y="2623"/>
              <a:ext cx="27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08" name="Rectangle 2343"/>
            <p:cNvSpPr>
              <a:spLocks noChangeArrowheads="1"/>
            </p:cNvSpPr>
            <p:nvPr/>
          </p:nvSpPr>
          <p:spPr bwMode="auto">
            <a:xfrm>
              <a:off x="1692" y="2626"/>
              <a:ext cx="267"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09" name="Rectangle 2344"/>
            <p:cNvSpPr>
              <a:spLocks noChangeArrowheads="1"/>
            </p:cNvSpPr>
            <p:nvPr/>
          </p:nvSpPr>
          <p:spPr bwMode="auto">
            <a:xfrm>
              <a:off x="1689" y="2633"/>
              <a:ext cx="29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10" name="Rectangle 2345"/>
            <p:cNvSpPr>
              <a:spLocks noChangeArrowheads="1"/>
            </p:cNvSpPr>
            <p:nvPr/>
          </p:nvSpPr>
          <p:spPr bwMode="auto">
            <a:xfrm>
              <a:off x="1692" y="2636"/>
              <a:ext cx="29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11" name="Rectangle 2346"/>
            <p:cNvSpPr>
              <a:spLocks noChangeArrowheads="1"/>
            </p:cNvSpPr>
            <p:nvPr/>
          </p:nvSpPr>
          <p:spPr bwMode="auto">
            <a:xfrm>
              <a:off x="1689" y="2644"/>
              <a:ext cx="32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12" name="Rectangle 2347"/>
            <p:cNvSpPr>
              <a:spLocks noChangeArrowheads="1"/>
            </p:cNvSpPr>
            <p:nvPr/>
          </p:nvSpPr>
          <p:spPr bwMode="auto">
            <a:xfrm>
              <a:off x="1692" y="2647"/>
              <a:ext cx="31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13" name="Rectangle 2348"/>
            <p:cNvSpPr>
              <a:spLocks noChangeArrowheads="1"/>
            </p:cNvSpPr>
            <p:nvPr/>
          </p:nvSpPr>
          <p:spPr bwMode="auto">
            <a:xfrm>
              <a:off x="1689" y="2654"/>
              <a:ext cx="34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14" name="Rectangle 2349"/>
            <p:cNvSpPr>
              <a:spLocks noChangeArrowheads="1"/>
            </p:cNvSpPr>
            <p:nvPr/>
          </p:nvSpPr>
          <p:spPr bwMode="auto">
            <a:xfrm>
              <a:off x="1692" y="2657"/>
              <a:ext cx="34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15" name="Rectangle 2350"/>
            <p:cNvSpPr>
              <a:spLocks noChangeArrowheads="1"/>
            </p:cNvSpPr>
            <p:nvPr/>
          </p:nvSpPr>
          <p:spPr bwMode="auto">
            <a:xfrm>
              <a:off x="1689" y="2665"/>
              <a:ext cx="37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16" name="Rectangle 2351"/>
            <p:cNvSpPr>
              <a:spLocks noChangeArrowheads="1"/>
            </p:cNvSpPr>
            <p:nvPr/>
          </p:nvSpPr>
          <p:spPr bwMode="auto">
            <a:xfrm>
              <a:off x="1692" y="2668"/>
              <a:ext cx="36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17" name="Rectangle 2352"/>
            <p:cNvSpPr>
              <a:spLocks noChangeArrowheads="1"/>
            </p:cNvSpPr>
            <p:nvPr/>
          </p:nvSpPr>
          <p:spPr bwMode="auto">
            <a:xfrm>
              <a:off x="1689" y="2675"/>
              <a:ext cx="39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18" name="Rectangle 2353"/>
            <p:cNvSpPr>
              <a:spLocks noChangeArrowheads="1"/>
            </p:cNvSpPr>
            <p:nvPr/>
          </p:nvSpPr>
          <p:spPr bwMode="auto">
            <a:xfrm>
              <a:off x="1692" y="2678"/>
              <a:ext cx="39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19" name="Rectangle 2354"/>
            <p:cNvSpPr>
              <a:spLocks noChangeArrowheads="1"/>
            </p:cNvSpPr>
            <p:nvPr/>
          </p:nvSpPr>
          <p:spPr bwMode="auto">
            <a:xfrm>
              <a:off x="1689" y="2686"/>
              <a:ext cx="42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20" name="Rectangle 2355"/>
            <p:cNvSpPr>
              <a:spLocks noChangeArrowheads="1"/>
            </p:cNvSpPr>
            <p:nvPr/>
          </p:nvSpPr>
          <p:spPr bwMode="auto">
            <a:xfrm>
              <a:off x="1692" y="2689"/>
              <a:ext cx="4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21" name="Rectangle 2356"/>
            <p:cNvSpPr>
              <a:spLocks noChangeArrowheads="1"/>
            </p:cNvSpPr>
            <p:nvPr/>
          </p:nvSpPr>
          <p:spPr bwMode="auto">
            <a:xfrm>
              <a:off x="1689" y="2697"/>
              <a:ext cx="44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22" name="Rectangle 2357"/>
            <p:cNvSpPr>
              <a:spLocks noChangeArrowheads="1"/>
            </p:cNvSpPr>
            <p:nvPr/>
          </p:nvSpPr>
          <p:spPr bwMode="auto">
            <a:xfrm>
              <a:off x="1692" y="2700"/>
              <a:ext cx="43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23" name="Rectangle 2358"/>
            <p:cNvSpPr>
              <a:spLocks noChangeArrowheads="1"/>
            </p:cNvSpPr>
            <p:nvPr/>
          </p:nvSpPr>
          <p:spPr bwMode="auto">
            <a:xfrm>
              <a:off x="1689" y="2707"/>
              <a:ext cx="46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24" name="Rectangle 2359"/>
            <p:cNvSpPr>
              <a:spLocks noChangeArrowheads="1"/>
            </p:cNvSpPr>
            <p:nvPr/>
          </p:nvSpPr>
          <p:spPr bwMode="auto">
            <a:xfrm>
              <a:off x="1692" y="2710"/>
              <a:ext cx="46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25" name="Rectangle 2360"/>
            <p:cNvSpPr>
              <a:spLocks noChangeArrowheads="1"/>
            </p:cNvSpPr>
            <p:nvPr/>
          </p:nvSpPr>
          <p:spPr bwMode="auto">
            <a:xfrm>
              <a:off x="1689" y="2718"/>
              <a:ext cx="48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26" name="Rectangle 2361"/>
            <p:cNvSpPr>
              <a:spLocks noChangeArrowheads="1"/>
            </p:cNvSpPr>
            <p:nvPr/>
          </p:nvSpPr>
          <p:spPr bwMode="auto">
            <a:xfrm>
              <a:off x="1692" y="2721"/>
              <a:ext cx="482"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27" name="Rectangle 2362"/>
            <p:cNvSpPr>
              <a:spLocks noChangeArrowheads="1"/>
            </p:cNvSpPr>
            <p:nvPr/>
          </p:nvSpPr>
          <p:spPr bwMode="auto">
            <a:xfrm>
              <a:off x="1689" y="2728"/>
              <a:ext cx="51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28" name="Rectangle 2363"/>
            <p:cNvSpPr>
              <a:spLocks noChangeArrowheads="1"/>
            </p:cNvSpPr>
            <p:nvPr/>
          </p:nvSpPr>
          <p:spPr bwMode="auto">
            <a:xfrm>
              <a:off x="1692" y="2731"/>
              <a:ext cx="50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29" name="Rectangle 2364"/>
            <p:cNvSpPr>
              <a:spLocks noChangeArrowheads="1"/>
            </p:cNvSpPr>
            <p:nvPr/>
          </p:nvSpPr>
          <p:spPr bwMode="auto">
            <a:xfrm>
              <a:off x="1689" y="2739"/>
              <a:ext cx="53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30" name="Rectangle 2365"/>
            <p:cNvSpPr>
              <a:spLocks noChangeArrowheads="1"/>
            </p:cNvSpPr>
            <p:nvPr/>
          </p:nvSpPr>
          <p:spPr bwMode="auto">
            <a:xfrm>
              <a:off x="1692" y="2742"/>
              <a:ext cx="52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31" name="Rectangle 2366"/>
            <p:cNvSpPr>
              <a:spLocks noChangeArrowheads="1"/>
            </p:cNvSpPr>
            <p:nvPr/>
          </p:nvSpPr>
          <p:spPr bwMode="auto">
            <a:xfrm>
              <a:off x="1689" y="2749"/>
              <a:ext cx="55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32" name="Rectangle 2367"/>
            <p:cNvSpPr>
              <a:spLocks noChangeArrowheads="1"/>
            </p:cNvSpPr>
            <p:nvPr/>
          </p:nvSpPr>
          <p:spPr bwMode="auto">
            <a:xfrm>
              <a:off x="1692" y="2752"/>
              <a:ext cx="54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33" name="Rectangle 2368"/>
            <p:cNvSpPr>
              <a:spLocks noChangeArrowheads="1"/>
            </p:cNvSpPr>
            <p:nvPr/>
          </p:nvSpPr>
          <p:spPr bwMode="auto">
            <a:xfrm>
              <a:off x="1689" y="2760"/>
              <a:ext cx="57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34" name="Rectangle 2369"/>
            <p:cNvSpPr>
              <a:spLocks noChangeArrowheads="1"/>
            </p:cNvSpPr>
            <p:nvPr/>
          </p:nvSpPr>
          <p:spPr bwMode="auto">
            <a:xfrm>
              <a:off x="1692" y="2763"/>
              <a:ext cx="56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35" name="Rectangle 2370"/>
            <p:cNvSpPr>
              <a:spLocks noChangeArrowheads="1"/>
            </p:cNvSpPr>
            <p:nvPr/>
          </p:nvSpPr>
          <p:spPr bwMode="auto">
            <a:xfrm>
              <a:off x="1689" y="2770"/>
              <a:ext cx="59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36" name="Rectangle 2371"/>
            <p:cNvSpPr>
              <a:spLocks noChangeArrowheads="1"/>
            </p:cNvSpPr>
            <p:nvPr/>
          </p:nvSpPr>
          <p:spPr bwMode="auto">
            <a:xfrm>
              <a:off x="1692" y="2773"/>
              <a:ext cx="58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37" name="Rectangle 2372"/>
            <p:cNvSpPr>
              <a:spLocks noChangeArrowheads="1"/>
            </p:cNvSpPr>
            <p:nvPr/>
          </p:nvSpPr>
          <p:spPr bwMode="auto">
            <a:xfrm>
              <a:off x="1689" y="2781"/>
              <a:ext cx="61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38" name="Rectangle 2373"/>
            <p:cNvSpPr>
              <a:spLocks noChangeArrowheads="1"/>
            </p:cNvSpPr>
            <p:nvPr/>
          </p:nvSpPr>
          <p:spPr bwMode="auto">
            <a:xfrm>
              <a:off x="1692" y="2784"/>
              <a:ext cx="6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39" name="Rectangle 2374"/>
            <p:cNvSpPr>
              <a:spLocks noChangeArrowheads="1"/>
            </p:cNvSpPr>
            <p:nvPr/>
          </p:nvSpPr>
          <p:spPr bwMode="auto">
            <a:xfrm>
              <a:off x="1689" y="2792"/>
              <a:ext cx="63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40" name="Rectangle 2375"/>
            <p:cNvSpPr>
              <a:spLocks noChangeArrowheads="1"/>
            </p:cNvSpPr>
            <p:nvPr/>
          </p:nvSpPr>
          <p:spPr bwMode="auto">
            <a:xfrm>
              <a:off x="1692" y="2795"/>
              <a:ext cx="62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41" name="Rectangle 2376"/>
            <p:cNvSpPr>
              <a:spLocks noChangeArrowheads="1"/>
            </p:cNvSpPr>
            <p:nvPr/>
          </p:nvSpPr>
          <p:spPr bwMode="auto">
            <a:xfrm>
              <a:off x="1689" y="2802"/>
              <a:ext cx="64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42" name="Rectangle 2377"/>
            <p:cNvSpPr>
              <a:spLocks noChangeArrowheads="1"/>
            </p:cNvSpPr>
            <p:nvPr/>
          </p:nvSpPr>
          <p:spPr bwMode="auto">
            <a:xfrm>
              <a:off x="1692" y="2805"/>
              <a:ext cx="64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43" name="Rectangle 2378"/>
            <p:cNvSpPr>
              <a:spLocks noChangeArrowheads="1"/>
            </p:cNvSpPr>
            <p:nvPr/>
          </p:nvSpPr>
          <p:spPr bwMode="auto">
            <a:xfrm>
              <a:off x="1689" y="2813"/>
              <a:ext cx="66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44" name="Rectangle 2379"/>
            <p:cNvSpPr>
              <a:spLocks noChangeArrowheads="1"/>
            </p:cNvSpPr>
            <p:nvPr/>
          </p:nvSpPr>
          <p:spPr bwMode="auto">
            <a:xfrm>
              <a:off x="1692" y="2816"/>
              <a:ext cx="6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45" name="Rectangle 2380"/>
            <p:cNvSpPr>
              <a:spLocks noChangeArrowheads="1"/>
            </p:cNvSpPr>
            <p:nvPr/>
          </p:nvSpPr>
          <p:spPr bwMode="auto">
            <a:xfrm>
              <a:off x="1689" y="2823"/>
              <a:ext cx="68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46" name="Rectangle 2381"/>
            <p:cNvSpPr>
              <a:spLocks noChangeArrowheads="1"/>
            </p:cNvSpPr>
            <p:nvPr/>
          </p:nvSpPr>
          <p:spPr bwMode="auto">
            <a:xfrm>
              <a:off x="1692" y="2826"/>
              <a:ext cx="6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47" name="Rectangle 2382"/>
            <p:cNvSpPr>
              <a:spLocks noChangeArrowheads="1"/>
            </p:cNvSpPr>
            <p:nvPr/>
          </p:nvSpPr>
          <p:spPr bwMode="auto">
            <a:xfrm>
              <a:off x="1689" y="2834"/>
              <a:ext cx="69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48" name="Rectangle 2383"/>
            <p:cNvSpPr>
              <a:spLocks noChangeArrowheads="1"/>
            </p:cNvSpPr>
            <p:nvPr/>
          </p:nvSpPr>
          <p:spPr bwMode="auto">
            <a:xfrm>
              <a:off x="1692" y="2837"/>
              <a:ext cx="69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49" name="Rectangle 2384"/>
            <p:cNvSpPr>
              <a:spLocks noChangeArrowheads="1"/>
            </p:cNvSpPr>
            <p:nvPr/>
          </p:nvSpPr>
          <p:spPr bwMode="auto">
            <a:xfrm>
              <a:off x="1689" y="2844"/>
              <a:ext cx="71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50" name="Rectangle 2385"/>
            <p:cNvSpPr>
              <a:spLocks noChangeArrowheads="1"/>
            </p:cNvSpPr>
            <p:nvPr/>
          </p:nvSpPr>
          <p:spPr bwMode="auto">
            <a:xfrm>
              <a:off x="1692" y="2847"/>
              <a:ext cx="706"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51" name="Rectangle 2386"/>
            <p:cNvSpPr>
              <a:spLocks noChangeArrowheads="1"/>
            </p:cNvSpPr>
            <p:nvPr/>
          </p:nvSpPr>
          <p:spPr bwMode="auto">
            <a:xfrm>
              <a:off x="1689" y="2855"/>
              <a:ext cx="72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52" name="Rectangle 2387"/>
            <p:cNvSpPr>
              <a:spLocks noChangeArrowheads="1"/>
            </p:cNvSpPr>
            <p:nvPr/>
          </p:nvSpPr>
          <p:spPr bwMode="auto">
            <a:xfrm>
              <a:off x="1692" y="2858"/>
              <a:ext cx="71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53" name="Rectangle 2388"/>
            <p:cNvSpPr>
              <a:spLocks noChangeArrowheads="1"/>
            </p:cNvSpPr>
            <p:nvPr/>
          </p:nvSpPr>
          <p:spPr bwMode="auto">
            <a:xfrm>
              <a:off x="1689" y="2865"/>
              <a:ext cx="73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54" name="Rectangle 2389"/>
            <p:cNvSpPr>
              <a:spLocks noChangeArrowheads="1"/>
            </p:cNvSpPr>
            <p:nvPr/>
          </p:nvSpPr>
          <p:spPr bwMode="auto">
            <a:xfrm>
              <a:off x="1692" y="2868"/>
              <a:ext cx="730"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55" name="Rectangle 2390"/>
            <p:cNvSpPr>
              <a:spLocks noChangeArrowheads="1"/>
            </p:cNvSpPr>
            <p:nvPr/>
          </p:nvSpPr>
          <p:spPr bwMode="auto">
            <a:xfrm>
              <a:off x="1689" y="2876"/>
              <a:ext cx="74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56" name="Rectangle 2391"/>
            <p:cNvSpPr>
              <a:spLocks noChangeArrowheads="1"/>
            </p:cNvSpPr>
            <p:nvPr/>
          </p:nvSpPr>
          <p:spPr bwMode="auto">
            <a:xfrm>
              <a:off x="1692" y="2879"/>
              <a:ext cx="73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57" name="Rectangle 2392"/>
            <p:cNvSpPr>
              <a:spLocks noChangeArrowheads="1"/>
            </p:cNvSpPr>
            <p:nvPr/>
          </p:nvSpPr>
          <p:spPr bwMode="auto">
            <a:xfrm>
              <a:off x="1689" y="2887"/>
              <a:ext cx="75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58" name="Rectangle 2393"/>
            <p:cNvSpPr>
              <a:spLocks noChangeArrowheads="1"/>
            </p:cNvSpPr>
            <p:nvPr/>
          </p:nvSpPr>
          <p:spPr bwMode="auto">
            <a:xfrm>
              <a:off x="1692" y="2890"/>
              <a:ext cx="7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59" name="Rectangle 2394"/>
            <p:cNvSpPr>
              <a:spLocks noChangeArrowheads="1"/>
            </p:cNvSpPr>
            <p:nvPr/>
          </p:nvSpPr>
          <p:spPr bwMode="auto">
            <a:xfrm>
              <a:off x="1689" y="2897"/>
              <a:ext cx="76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60" name="Rectangle 2395"/>
            <p:cNvSpPr>
              <a:spLocks noChangeArrowheads="1"/>
            </p:cNvSpPr>
            <p:nvPr/>
          </p:nvSpPr>
          <p:spPr bwMode="auto">
            <a:xfrm>
              <a:off x="1692" y="2900"/>
              <a:ext cx="75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61" name="Rectangle 2396"/>
            <p:cNvSpPr>
              <a:spLocks noChangeArrowheads="1"/>
            </p:cNvSpPr>
            <p:nvPr/>
          </p:nvSpPr>
          <p:spPr bwMode="auto">
            <a:xfrm>
              <a:off x="1689" y="2908"/>
              <a:ext cx="77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62" name="Rectangle 2397"/>
            <p:cNvSpPr>
              <a:spLocks noChangeArrowheads="1"/>
            </p:cNvSpPr>
            <p:nvPr/>
          </p:nvSpPr>
          <p:spPr bwMode="auto">
            <a:xfrm>
              <a:off x="1692" y="2911"/>
              <a:ext cx="76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63" name="Rectangle 2398"/>
            <p:cNvSpPr>
              <a:spLocks noChangeArrowheads="1"/>
            </p:cNvSpPr>
            <p:nvPr/>
          </p:nvSpPr>
          <p:spPr bwMode="auto">
            <a:xfrm>
              <a:off x="1689" y="2918"/>
              <a:ext cx="78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64" name="Rectangle 2399"/>
            <p:cNvSpPr>
              <a:spLocks noChangeArrowheads="1"/>
            </p:cNvSpPr>
            <p:nvPr/>
          </p:nvSpPr>
          <p:spPr bwMode="auto">
            <a:xfrm>
              <a:off x="1692" y="2921"/>
              <a:ext cx="7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65" name="Rectangle 2400"/>
            <p:cNvSpPr>
              <a:spLocks noChangeArrowheads="1"/>
            </p:cNvSpPr>
            <p:nvPr/>
          </p:nvSpPr>
          <p:spPr bwMode="auto">
            <a:xfrm>
              <a:off x="1689" y="2929"/>
              <a:ext cx="78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66" name="Rectangle 2401"/>
            <p:cNvSpPr>
              <a:spLocks noChangeArrowheads="1"/>
            </p:cNvSpPr>
            <p:nvPr/>
          </p:nvSpPr>
          <p:spPr bwMode="auto">
            <a:xfrm>
              <a:off x="1692" y="2932"/>
              <a:ext cx="78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67" name="Rectangle 2402"/>
            <p:cNvSpPr>
              <a:spLocks noChangeArrowheads="1"/>
            </p:cNvSpPr>
            <p:nvPr/>
          </p:nvSpPr>
          <p:spPr bwMode="auto">
            <a:xfrm>
              <a:off x="1689" y="2940"/>
              <a:ext cx="79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68" name="Rectangle 2403"/>
            <p:cNvSpPr>
              <a:spLocks noChangeArrowheads="1"/>
            </p:cNvSpPr>
            <p:nvPr/>
          </p:nvSpPr>
          <p:spPr bwMode="auto">
            <a:xfrm>
              <a:off x="1692" y="2943"/>
              <a:ext cx="79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69" name="Rectangle 2404"/>
            <p:cNvSpPr>
              <a:spLocks noChangeArrowheads="1"/>
            </p:cNvSpPr>
            <p:nvPr/>
          </p:nvSpPr>
          <p:spPr bwMode="auto">
            <a:xfrm>
              <a:off x="1689" y="2950"/>
              <a:ext cx="80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70" name="Rectangle 2405"/>
            <p:cNvSpPr>
              <a:spLocks noChangeArrowheads="1"/>
            </p:cNvSpPr>
            <p:nvPr/>
          </p:nvSpPr>
          <p:spPr bwMode="auto">
            <a:xfrm>
              <a:off x="1692" y="2953"/>
              <a:ext cx="7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71" name="Rectangle 2406"/>
            <p:cNvSpPr>
              <a:spLocks noChangeArrowheads="1"/>
            </p:cNvSpPr>
            <p:nvPr/>
          </p:nvSpPr>
          <p:spPr bwMode="auto">
            <a:xfrm>
              <a:off x="1689" y="2961"/>
              <a:ext cx="80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72" name="Rectangle 2407"/>
            <p:cNvSpPr>
              <a:spLocks noChangeArrowheads="1"/>
            </p:cNvSpPr>
            <p:nvPr/>
          </p:nvSpPr>
          <p:spPr bwMode="auto">
            <a:xfrm>
              <a:off x="1692" y="2964"/>
              <a:ext cx="80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73" name="Rectangle 2408"/>
            <p:cNvSpPr>
              <a:spLocks noChangeArrowheads="1"/>
            </p:cNvSpPr>
            <p:nvPr/>
          </p:nvSpPr>
          <p:spPr bwMode="auto">
            <a:xfrm>
              <a:off x="1689" y="2971"/>
              <a:ext cx="81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74" name="Rectangle 2409"/>
            <p:cNvSpPr>
              <a:spLocks noChangeArrowheads="1"/>
            </p:cNvSpPr>
            <p:nvPr/>
          </p:nvSpPr>
          <p:spPr bwMode="auto">
            <a:xfrm>
              <a:off x="1692" y="2974"/>
              <a:ext cx="80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75" name="Rectangle 2410"/>
            <p:cNvSpPr>
              <a:spLocks noChangeArrowheads="1"/>
            </p:cNvSpPr>
            <p:nvPr/>
          </p:nvSpPr>
          <p:spPr bwMode="auto">
            <a:xfrm>
              <a:off x="1689" y="2982"/>
              <a:ext cx="82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76" name="Rectangle 2411"/>
            <p:cNvSpPr>
              <a:spLocks noChangeArrowheads="1"/>
            </p:cNvSpPr>
            <p:nvPr/>
          </p:nvSpPr>
          <p:spPr bwMode="auto">
            <a:xfrm>
              <a:off x="1692" y="2985"/>
              <a:ext cx="8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77" name="Rectangle 2412"/>
            <p:cNvSpPr>
              <a:spLocks noChangeArrowheads="1"/>
            </p:cNvSpPr>
            <p:nvPr/>
          </p:nvSpPr>
          <p:spPr bwMode="auto">
            <a:xfrm>
              <a:off x="1689" y="2992"/>
              <a:ext cx="82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78" name="Rectangle 2413"/>
            <p:cNvSpPr>
              <a:spLocks noChangeArrowheads="1"/>
            </p:cNvSpPr>
            <p:nvPr/>
          </p:nvSpPr>
          <p:spPr bwMode="auto">
            <a:xfrm>
              <a:off x="1692" y="2995"/>
              <a:ext cx="82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79" name="Rectangle 2414"/>
            <p:cNvSpPr>
              <a:spLocks noChangeArrowheads="1"/>
            </p:cNvSpPr>
            <p:nvPr/>
          </p:nvSpPr>
          <p:spPr bwMode="auto">
            <a:xfrm>
              <a:off x="1689" y="3003"/>
              <a:ext cx="83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80" name="Rectangle 2415"/>
            <p:cNvSpPr>
              <a:spLocks noChangeArrowheads="1"/>
            </p:cNvSpPr>
            <p:nvPr/>
          </p:nvSpPr>
          <p:spPr bwMode="auto">
            <a:xfrm>
              <a:off x="1692" y="3006"/>
              <a:ext cx="82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81" name="Rectangle 2416"/>
            <p:cNvSpPr>
              <a:spLocks noChangeArrowheads="1"/>
            </p:cNvSpPr>
            <p:nvPr/>
          </p:nvSpPr>
          <p:spPr bwMode="auto">
            <a:xfrm>
              <a:off x="1689" y="3014"/>
              <a:ext cx="84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82" name="Rectangle 2417"/>
            <p:cNvSpPr>
              <a:spLocks noChangeArrowheads="1"/>
            </p:cNvSpPr>
            <p:nvPr/>
          </p:nvSpPr>
          <p:spPr bwMode="auto">
            <a:xfrm>
              <a:off x="1692" y="3017"/>
              <a:ext cx="834"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83" name="Rectangle 2418"/>
            <p:cNvSpPr>
              <a:spLocks noChangeArrowheads="1"/>
            </p:cNvSpPr>
            <p:nvPr/>
          </p:nvSpPr>
          <p:spPr bwMode="auto">
            <a:xfrm>
              <a:off x="1689" y="3024"/>
              <a:ext cx="85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84" name="Rectangle 2419"/>
            <p:cNvSpPr>
              <a:spLocks noChangeArrowheads="1"/>
            </p:cNvSpPr>
            <p:nvPr/>
          </p:nvSpPr>
          <p:spPr bwMode="auto">
            <a:xfrm>
              <a:off x="1692" y="3027"/>
              <a:ext cx="8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85" name="Rectangle 2420"/>
            <p:cNvSpPr>
              <a:spLocks noChangeArrowheads="1"/>
            </p:cNvSpPr>
            <p:nvPr/>
          </p:nvSpPr>
          <p:spPr bwMode="auto">
            <a:xfrm>
              <a:off x="1689" y="3035"/>
              <a:ext cx="8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86" name="Rectangle 2421"/>
            <p:cNvSpPr>
              <a:spLocks noChangeArrowheads="1"/>
            </p:cNvSpPr>
            <p:nvPr/>
          </p:nvSpPr>
          <p:spPr bwMode="auto">
            <a:xfrm>
              <a:off x="1692" y="3038"/>
              <a:ext cx="8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87" name="Rectangle 2422"/>
            <p:cNvSpPr>
              <a:spLocks noChangeArrowheads="1"/>
            </p:cNvSpPr>
            <p:nvPr/>
          </p:nvSpPr>
          <p:spPr bwMode="auto">
            <a:xfrm>
              <a:off x="1689" y="3045"/>
              <a:ext cx="86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88" name="Rectangle 2423"/>
            <p:cNvSpPr>
              <a:spLocks noChangeArrowheads="1"/>
            </p:cNvSpPr>
            <p:nvPr/>
          </p:nvSpPr>
          <p:spPr bwMode="auto">
            <a:xfrm>
              <a:off x="1692" y="3048"/>
              <a:ext cx="85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89" name="Rectangle 2424"/>
            <p:cNvSpPr>
              <a:spLocks noChangeArrowheads="1"/>
            </p:cNvSpPr>
            <p:nvPr/>
          </p:nvSpPr>
          <p:spPr bwMode="auto">
            <a:xfrm>
              <a:off x="1689" y="3056"/>
              <a:ext cx="86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90" name="Rectangle 2425"/>
            <p:cNvSpPr>
              <a:spLocks noChangeArrowheads="1"/>
            </p:cNvSpPr>
            <p:nvPr/>
          </p:nvSpPr>
          <p:spPr bwMode="auto">
            <a:xfrm>
              <a:off x="1692" y="3059"/>
              <a:ext cx="8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91" name="Rectangle 2426"/>
            <p:cNvSpPr>
              <a:spLocks noChangeArrowheads="1"/>
            </p:cNvSpPr>
            <p:nvPr/>
          </p:nvSpPr>
          <p:spPr bwMode="auto">
            <a:xfrm>
              <a:off x="1689" y="3066"/>
              <a:ext cx="86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92" name="Rectangle 2427"/>
            <p:cNvSpPr>
              <a:spLocks noChangeArrowheads="1"/>
            </p:cNvSpPr>
            <p:nvPr/>
          </p:nvSpPr>
          <p:spPr bwMode="auto">
            <a:xfrm>
              <a:off x="1692" y="3069"/>
              <a:ext cx="8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93" name="Rectangle 2428"/>
            <p:cNvSpPr>
              <a:spLocks noChangeArrowheads="1"/>
            </p:cNvSpPr>
            <p:nvPr/>
          </p:nvSpPr>
          <p:spPr bwMode="auto">
            <a:xfrm>
              <a:off x="1689" y="3077"/>
              <a:ext cx="85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94" name="Rectangle 2429"/>
            <p:cNvSpPr>
              <a:spLocks noChangeArrowheads="1"/>
            </p:cNvSpPr>
            <p:nvPr/>
          </p:nvSpPr>
          <p:spPr bwMode="auto">
            <a:xfrm>
              <a:off x="1692" y="3080"/>
              <a:ext cx="84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95" name="Rectangle 2430"/>
            <p:cNvSpPr>
              <a:spLocks noChangeArrowheads="1"/>
            </p:cNvSpPr>
            <p:nvPr/>
          </p:nvSpPr>
          <p:spPr bwMode="auto">
            <a:xfrm>
              <a:off x="1689" y="3088"/>
              <a:ext cx="84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96" name="Rectangle 2431"/>
            <p:cNvSpPr>
              <a:spLocks noChangeArrowheads="1"/>
            </p:cNvSpPr>
            <p:nvPr/>
          </p:nvSpPr>
          <p:spPr bwMode="auto">
            <a:xfrm>
              <a:off x="1692" y="3091"/>
              <a:ext cx="83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97" name="Rectangle 2432"/>
            <p:cNvSpPr>
              <a:spLocks noChangeArrowheads="1"/>
            </p:cNvSpPr>
            <p:nvPr/>
          </p:nvSpPr>
          <p:spPr bwMode="auto">
            <a:xfrm>
              <a:off x="1689" y="3098"/>
              <a:ext cx="82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698" name="Rectangle 2433"/>
            <p:cNvSpPr>
              <a:spLocks noChangeArrowheads="1"/>
            </p:cNvSpPr>
            <p:nvPr/>
          </p:nvSpPr>
          <p:spPr bwMode="auto">
            <a:xfrm>
              <a:off x="1692" y="3101"/>
              <a:ext cx="81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699" name="Rectangle 2434"/>
            <p:cNvSpPr>
              <a:spLocks noChangeArrowheads="1"/>
            </p:cNvSpPr>
            <p:nvPr/>
          </p:nvSpPr>
          <p:spPr bwMode="auto">
            <a:xfrm>
              <a:off x="1689" y="3109"/>
              <a:ext cx="81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00" name="Rectangle 2435"/>
            <p:cNvSpPr>
              <a:spLocks noChangeArrowheads="1"/>
            </p:cNvSpPr>
            <p:nvPr/>
          </p:nvSpPr>
          <p:spPr bwMode="auto">
            <a:xfrm>
              <a:off x="1692" y="3112"/>
              <a:ext cx="80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01" name="Rectangle 2436"/>
            <p:cNvSpPr>
              <a:spLocks noChangeArrowheads="1"/>
            </p:cNvSpPr>
            <p:nvPr/>
          </p:nvSpPr>
          <p:spPr bwMode="auto">
            <a:xfrm>
              <a:off x="1689" y="3119"/>
              <a:ext cx="79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02" name="Rectangle 2437"/>
            <p:cNvSpPr>
              <a:spLocks noChangeArrowheads="1"/>
            </p:cNvSpPr>
            <p:nvPr/>
          </p:nvSpPr>
          <p:spPr bwMode="auto">
            <a:xfrm>
              <a:off x="1692" y="3122"/>
              <a:ext cx="78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03" name="Rectangle 2438"/>
            <p:cNvSpPr>
              <a:spLocks noChangeArrowheads="1"/>
            </p:cNvSpPr>
            <p:nvPr/>
          </p:nvSpPr>
          <p:spPr bwMode="auto">
            <a:xfrm>
              <a:off x="1689" y="3130"/>
              <a:ext cx="77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04" name="Rectangle 2439"/>
            <p:cNvSpPr>
              <a:spLocks noChangeArrowheads="1"/>
            </p:cNvSpPr>
            <p:nvPr/>
          </p:nvSpPr>
          <p:spPr bwMode="auto">
            <a:xfrm>
              <a:off x="1692" y="3133"/>
              <a:ext cx="77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05" name="Rectangle 2440"/>
            <p:cNvSpPr>
              <a:spLocks noChangeArrowheads="1"/>
            </p:cNvSpPr>
            <p:nvPr/>
          </p:nvSpPr>
          <p:spPr bwMode="auto">
            <a:xfrm>
              <a:off x="1689" y="3140"/>
              <a:ext cx="77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06" name="Rectangle 2441"/>
            <p:cNvSpPr>
              <a:spLocks noChangeArrowheads="1"/>
            </p:cNvSpPr>
            <p:nvPr/>
          </p:nvSpPr>
          <p:spPr bwMode="auto">
            <a:xfrm>
              <a:off x="1692" y="3143"/>
              <a:ext cx="76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07" name="Rectangle 2442"/>
            <p:cNvSpPr>
              <a:spLocks noChangeArrowheads="1"/>
            </p:cNvSpPr>
            <p:nvPr/>
          </p:nvSpPr>
          <p:spPr bwMode="auto">
            <a:xfrm>
              <a:off x="1689" y="3151"/>
              <a:ext cx="76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08" name="Rectangle 2443"/>
            <p:cNvSpPr>
              <a:spLocks noChangeArrowheads="1"/>
            </p:cNvSpPr>
            <p:nvPr/>
          </p:nvSpPr>
          <p:spPr bwMode="auto">
            <a:xfrm>
              <a:off x="1692" y="3154"/>
              <a:ext cx="7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09" name="Rectangle 2444"/>
            <p:cNvSpPr>
              <a:spLocks noChangeArrowheads="1"/>
            </p:cNvSpPr>
            <p:nvPr/>
          </p:nvSpPr>
          <p:spPr bwMode="auto">
            <a:xfrm>
              <a:off x="1689" y="3161"/>
              <a:ext cx="75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10" name="Rectangle 2445"/>
            <p:cNvSpPr>
              <a:spLocks noChangeArrowheads="1"/>
            </p:cNvSpPr>
            <p:nvPr/>
          </p:nvSpPr>
          <p:spPr bwMode="auto">
            <a:xfrm>
              <a:off x="1692" y="3164"/>
              <a:ext cx="74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11" name="Rectangle 2446"/>
            <p:cNvSpPr>
              <a:spLocks noChangeArrowheads="1"/>
            </p:cNvSpPr>
            <p:nvPr/>
          </p:nvSpPr>
          <p:spPr bwMode="auto">
            <a:xfrm>
              <a:off x="1689" y="3172"/>
              <a:ext cx="75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12" name="Rectangle 2447"/>
            <p:cNvSpPr>
              <a:spLocks noChangeArrowheads="1"/>
            </p:cNvSpPr>
            <p:nvPr/>
          </p:nvSpPr>
          <p:spPr bwMode="auto">
            <a:xfrm>
              <a:off x="1692" y="3175"/>
              <a:ext cx="74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13" name="Rectangle 2448"/>
            <p:cNvSpPr>
              <a:spLocks noChangeArrowheads="1"/>
            </p:cNvSpPr>
            <p:nvPr/>
          </p:nvSpPr>
          <p:spPr bwMode="auto">
            <a:xfrm>
              <a:off x="1689" y="3183"/>
              <a:ext cx="74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14" name="Rectangle 2449"/>
            <p:cNvSpPr>
              <a:spLocks noChangeArrowheads="1"/>
            </p:cNvSpPr>
            <p:nvPr/>
          </p:nvSpPr>
          <p:spPr bwMode="auto">
            <a:xfrm>
              <a:off x="1692" y="3186"/>
              <a:ext cx="741"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15" name="Rectangle 2450"/>
            <p:cNvSpPr>
              <a:spLocks noChangeArrowheads="1"/>
            </p:cNvSpPr>
            <p:nvPr/>
          </p:nvSpPr>
          <p:spPr bwMode="auto">
            <a:xfrm>
              <a:off x="1689" y="3193"/>
              <a:ext cx="74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16" name="Rectangle 2451"/>
            <p:cNvSpPr>
              <a:spLocks noChangeArrowheads="1"/>
            </p:cNvSpPr>
            <p:nvPr/>
          </p:nvSpPr>
          <p:spPr bwMode="auto">
            <a:xfrm>
              <a:off x="1692" y="3196"/>
              <a:ext cx="74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17" name="Rectangle 2452"/>
            <p:cNvSpPr>
              <a:spLocks noChangeArrowheads="1"/>
            </p:cNvSpPr>
            <p:nvPr/>
          </p:nvSpPr>
          <p:spPr bwMode="auto">
            <a:xfrm>
              <a:off x="1689" y="3204"/>
              <a:ext cx="74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18" name="Rectangle 2453"/>
            <p:cNvSpPr>
              <a:spLocks noChangeArrowheads="1"/>
            </p:cNvSpPr>
            <p:nvPr/>
          </p:nvSpPr>
          <p:spPr bwMode="auto">
            <a:xfrm>
              <a:off x="1692" y="3207"/>
              <a:ext cx="74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19" name="Rectangle 2454"/>
            <p:cNvSpPr>
              <a:spLocks noChangeArrowheads="1"/>
            </p:cNvSpPr>
            <p:nvPr/>
          </p:nvSpPr>
          <p:spPr bwMode="auto">
            <a:xfrm>
              <a:off x="1689" y="3214"/>
              <a:ext cx="75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20" name="Rectangle 2455"/>
            <p:cNvSpPr>
              <a:spLocks noChangeArrowheads="1"/>
            </p:cNvSpPr>
            <p:nvPr/>
          </p:nvSpPr>
          <p:spPr bwMode="auto">
            <a:xfrm>
              <a:off x="1692" y="3217"/>
              <a:ext cx="74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21" name="Rectangle 2456"/>
            <p:cNvSpPr>
              <a:spLocks noChangeArrowheads="1"/>
            </p:cNvSpPr>
            <p:nvPr/>
          </p:nvSpPr>
          <p:spPr bwMode="auto">
            <a:xfrm>
              <a:off x="1689" y="3225"/>
              <a:ext cx="75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22" name="Rectangle 2457"/>
            <p:cNvSpPr>
              <a:spLocks noChangeArrowheads="1"/>
            </p:cNvSpPr>
            <p:nvPr/>
          </p:nvSpPr>
          <p:spPr bwMode="auto">
            <a:xfrm>
              <a:off x="1692" y="3228"/>
              <a:ext cx="74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23" name="Rectangle 2458"/>
            <p:cNvSpPr>
              <a:spLocks noChangeArrowheads="1"/>
            </p:cNvSpPr>
            <p:nvPr/>
          </p:nvSpPr>
          <p:spPr bwMode="auto">
            <a:xfrm>
              <a:off x="1689" y="3235"/>
              <a:ext cx="75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24" name="Rectangle 2460"/>
            <p:cNvSpPr>
              <a:spLocks noChangeArrowheads="1"/>
            </p:cNvSpPr>
            <p:nvPr/>
          </p:nvSpPr>
          <p:spPr bwMode="auto">
            <a:xfrm>
              <a:off x="1692" y="3238"/>
              <a:ext cx="74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25" name="Rectangle 2461"/>
            <p:cNvSpPr>
              <a:spLocks noChangeArrowheads="1"/>
            </p:cNvSpPr>
            <p:nvPr/>
          </p:nvSpPr>
          <p:spPr bwMode="auto">
            <a:xfrm>
              <a:off x="1689" y="3246"/>
              <a:ext cx="75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26" name="Rectangle 2462"/>
            <p:cNvSpPr>
              <a:spLocks noChangeArrowheads="1"/>
            </p:cNvSpPr>
            <p:nvPr/>
          </p:nvSpPr>
          <p:spPr bwMode="auto">
            <a:xfrm>
              <a:off x="1692" y="3249"/>
              <a:ext cx="75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27" name="Rectangle 2463"/>
            <p:cNvSpPr>
              <a:spLocks noChangeArrowheads="1"/>
            </p:cNvSpPr>
            <p:nvPr/>
          </p:nvSpPr>
          <p:spPr bwMode="auto">
            <a:xfrm>
              <a:off x="1689" y="3256"/>
              <a:ext cx="76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28" name="Rectangle 2464"/>
            <p:cNvSpPr>
              <a:spLocks noChangeArrowheads="1"/>
            </p:cNvSpPr>
            <p:nvPr/>
          </p:nvSpPr>
          <p:spPr bwMode="auto">
            <a:xfrm>
              <a:off x="1692" y="3259"/>
              <a:ext cx="75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29" name="Rectangle 2465"/>
            <p:cNvSpPr>
              <a:spLocks noChangeArrowheads="1"/>
            </p:cNvSpPr>
            <p:nvPr/>
          </p:nvSpPr>
          <p:spPr bwMode="auto">
            <a:xfrm>
              <a:off x="1689" y="3267"/>
              <a:ext cx="76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30" name="Rectangle 2466"/>
            <p:cNvSpPr>
              <a:spLocks noChangeArrowheads="1"/>
            </p:cNvSpPr>
            <p:nvPr/>
          </p:nvSpPr>
          <p:spPr bwMode="auto">
            <a:xfrm>
              <a:off x="1692" y="3270"/>
              <a:ext cx="7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31" name="Rectangle 2467"/>
            <p:cNvSpPr>
              <a:spLocks noChangeArrowheads="1"/>
            </p:cNvSpPr>
            <p:nvPr/>
          </p:nvSpPr>
          <p:spPr bwMode="auto">
            <a:xfrm>
              <a:off x="1689" y="3277"/>
              <a:ext cx="76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32" name="Rectangle 2468"/>
            <p:cNvSpPr>
              <a:spLocks noChangeArrowheads="1"/>
            </p:cNvSpPr>
            <p:nvPr/>
          </p:nvSpPr>
          <p:spPr bwMode="auto">
            <a:xfrm>
              <a:off x="1692" y="3280"/>
              <a:ext cx="75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33" name="Rectangle 2469"/>
            <p:cNvSpPr>
              <a:spLocks noChangeArrowheads="1"/>
            </p:cNvSpPr>
            <p:nvPr/>
          </p:nvSpPr>
          <p:spPr bwMode="auto">
            <a:xfrm>
              <a:off x="1689" y="3288"/>
              <a:ext cx="7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34" name="Rectangle 2470"/>
            <p:cNvSpPr>
              <a:spLocks noChangeArrowheads="1"/>
            </p:cNvSpPr>
            <p:nvPr/>
          </p:nvSpPr>
          <p:spPr bwMode="auto">
            <a:xfrm>
              <a:off x="1692" y="3291"/>
              <a:ext cx="7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35" name="Rectangle 2471"/>
            <p:cNvSpPr>
              <a:spLocks noChangeArrowheads="1"/>
            </p:cNvSpPr>
            <p:nvPr/>
          </p:nvSpPr>
          <p:spPr bwMode="auto">
            <a:xfrm>
              <a:off x="1689" y="3299"/>
              <a:ext cx="7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36" name="Rectangle 2472"/>
            <p:cNvSpPr>
              <a:spLocks noChangeArrowheads="1"/>
            </p:cNvSpPr>
            <p:nvPr/>
          </p:nvSpPr>
          <p:spPr bwMode="auto">
            <a:xfrm>
              <a:off x="1692" y="3302"/>
              <a:ext cx="76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37" name="Rectangle 2473"/>
            <p:cNvSpPr>
              <a:spLocks noChangeArrowheads="1"/>
            </p:cNvSpPr>
            <p:nvPr/>
          </p:nvSpPr>
          <p:spPr bwMode="auto">
            <a:xfrm>
              <a:off x="1689" y="3309"/>
              <a:ext cx="7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38" name="Rectangle 2474"/>
            <p:cNvSpPr>
              <a:spLocks noChangeArrowheads="1"/>
            </p:cNvSpPr>
            <p:nvPr/>
          </p:nvSpPr>
          <p:spPr bwMode="auto">
            <a:xfrm>
              <a:off x="1692" y="3312"/>
              <a:ext cx="76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39" name="Rectangle 2475"/>
            <p:cNvSpPr>
              <a:spLocks noChangeArrowheads="1"/>
            </p:cNvSpPr>
            <p:nvPr/>
          </p:nvSpPr>
          <p:spPr bwMode="auto">
            <a:xfrm>
              <a:off x="1689" y="3320"/>
              <a:ext cx="76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40" name="Rectangle 2476"/>
            <p:cNvSpPr>
              <a:spLocks noChangeArrowheads="1"/>
            </p:cNvSpPr>
            <p:nvPr/>
          </p:nvSpPr>
          <p:spPr bwMode="auto">
            <a:xfrm>
              <a:off x="1692" y="3323"/>
              <a:ext cx="7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41" name="Rectangle 2477"/>
            <p:cNvSpPr>
              <a:spLocks noChangeArrowheads="1"/>
            </p:cNvSpPr>
            <p:nvPr/>
          </p:nvSpPr>
          <p:spPr bwMode="auto">
            <a:xfrm>
              <a:off x="1689" y="3330"/>
              <a:ext cx="76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42" name="Rectangle 2478"/>
            <p:cNvSpPr>
              <a:spLocks noChangeArrowheads="1"/>
            </p:cNvSpPr>
            <p:nvPr/>
          </p:nvSpPr>
          <p:spPr bwMode="auto">
            <a:xfrm>
              <a:off x="1692" y="3333"/>
              <a:ext cx="7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43" name="Rectangle 2479"/>
            <p:cNvSpPr>
              <a:spLocks noChangeArrowheads="1"/>
            </p:cNvSpPr>
            <p:nvPr/>
          </p:nvSpPr>
          <p:spPr bwMode="auto">
            <a:xfrm>
              <a:off x="1689" y="3341"/>
              <a:ext cx="76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44" name="Rectangle 2480"/>
            <p:cNvSpPr>
              <a:spLocks noChangeArrowheads="1"/>
            </p:cNvSpPr>
            <p:nvPr/>
          </p:nvSpPr>
          <p:spPr bwMode="auto">
            <a:xfrm>
              <a:off x="1692" y="3344"/>
              <a:ext cx="7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45" name="Rectangle 2481"/>
            <p:cNvSpPr>
              <a:spLocks noChangeArrowheads="1"/>
            </p:cNvSpPr>
            <p:nvPr/>
          </p:nvSpPr>
          <p:spPr bwMode="auto">
            <a:xfrm>
              <a:off x="1689" y="3351"/>
              <a:ext cx="75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46" name="Rectangle 2482"/>
            <p:cNvSpPr>
              <a:spLocks noChangeArrowheads="1"/>
            </p:cNvSpPr>
            <p:nvPr/>
          </p:nvSpPr>
          <p:spPr bwMode="auto">
            <a:xfrm>
              <a:off x="1692" y="3354"/>
              <a:ext cx="750"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47" name="Rectangle 2483"/>
            <p:cNvSpPr>
              <a:spLocks noChangeArrowheads="1"/>
            </p:cNvSpPr>
            <p:nvPr/>
          </p:nvSpPr>
          <p:spPr bwMode="auto">
            <a:xfrm>
              <a:off x="1689" y="3362"/>
              <a:ext cx="75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48" name="Rectangle 2484"/>
            <p:cNvSpPr>
              <a:spLocks noChangeArrowheads="1"/>
            </p:cNvSpPr>
            <p:nvPr/>
          </p:nvSpPr>
          <p:spPr bwMode="auto">
            <a:xfrm>
              <a:off x="1692" y="3365"/>
              <a:ext cx="7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49" name="Rectangle 2485"/>
            <p:cNvSpPr>
              <a:spLocks noChangeArrowheads="1"/>
            </p:cNvSpPr>
            <p:nvPr/>
          </p:nvSpPr>
          <p:spPr bwMode="auto">
            <a:xfrm>
              <a:off x="1689" y="3372"/>
              <a:ext cx="74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50" name="Rectangle 2486"/>
            <p:cNvSpPr>
              <a:spLocks noChangeArrowheads="1"/>
            </p:cNvSpPr>
            <p:nvPr/>
          </p:nvSpPr>
          <p:spPr bwMode="auto">
            <a:xfrm>
              <a:off x="1692" y="3375"/>
              <a:ext cx="740"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51" name="Rectangle 2487"/>
            <p:cNvSpPr>
              <a:spLocks noChangeArrowheads="1"/>
            </p:cNvSpPr>
            <p:nvPr/>
          </p:nvSpPr>
          <p:spPr bwMode="auto">
            <a:xfrm>
              <a:off x="1689" y="3383"/>
              <a:ext cx="74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52" name="Rectangle 2488"/>
            <p:cNvSpPr>
              <a:spLocks noChangeArrowheads="1"/>
            </p:cNvSpPr>
            <p:nvPr/>
          </p:nvSpPr>
          <p:spPr bwMode="auto">
            <a:xfrm>
              <a:off x="1692" y="3386"/>
              <a:ext cx="73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53" name="Rectangle 2489"/>
            <p:cNvSpPr>
              <a:spLocks noChangeArrowheads="1"/>
            </p:cNvSpPr>
            <p:nvPr/>
          </p:nvSpPr>
          <p:spPr bwMode="auto">
            <a:xfrm>
              <a:off x="1689" y="3394"/>
              <a:ext cx="73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54" name="Rectangle 2490"/>
            <p:cNvSpPr>
              <a:spLocks noChangeArrowheads="1"/>
            </p:cNvSpPr>
            <p:nvPr/>
          </p:nvSpPr>
          <p:spPr bwMode="auto">
            <a:xfrm>
              <a:off x="1692" y="3397"/>
              <a:ext cx="72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55" name="Rectangle 2491"/>
            <p:cNvSpPr>
              <a:spLocks noChangeArrowheads="1"/>
            </p:cNvSpPr>
            <p:nvPr/>
          </p:nvSpPr>
          <p:spPr bwMode="auto">
            <a:xfrm>
              <a:off x="1689" y="3404"/>
              <a:ext cx="72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56" name="Rectangle 2492"/>
            <p:cNvSpPr>
              <a:spLocks noChangeArrowheads="1"/>
            </p:cNvSpPr>
            <p:nvPr/>
          </p:nvSpPr>
          <p:spPr bwMode="auto">
            <a:xfrm>
              <a:off x="1692" y="3407"/>
              <a:ext cx="72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57" name="Rectangle 2493"/>
            <p:cNvSpPr>
              <a:spLocks noChangeArrowheads="1"/>
            </p:cNvSpPr>
            <p:nvPr/>
          </p:nvSpPr>
          <p:spPr bwMode="auto">
            <a:xfrm>
              <a:off x="1689" y="3415"/>
              <a:ext cx="72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58" name="Rectangle 2494"/>
            <p:cNvSpPr>
              <a:spLocks noChangeArrowheads="1"/>
            </p:cNvSpPr>
            <p:nvPr/>
          </p:nvSpPr>
          <p:spPr bwMode="auto">
            <a:xfrm>
              <a:off x="1692" y="3418"/>
              <a:ext cx="71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59" name="Rectangle 2495"/>
            <p:cNvSpPr>
              <a:spLocks noChangeArrowheads="1"/>
            </p:cNvSpPr>
            <p:nvPr/>
          </p:nvSpPr>
          <p:spPr bwMode="auto">
            <a:xfrm>
              <a:off x="1689" y="3425"/>
              <a:ext cx="71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60" name="Rectangle 2496"/>
            <p:cNvSpPr>
              <a:spLocks noChangeArrowheads="1"/>
            </p:cNvSpPr>
            <p:nvPr/>
          </p:nvSpPr>
          <p:spPr bwMode="auto">
            <a:xfrm>
              <a:off x="1692" y="3428"/>
              <a:ext cx="712"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61" name="Rectangle 2497"/>
            <p:cNvSpPr>
              <a:spLocks noChangeArrowheads="1"/>
            </p:cNvSpPr>
            <p:nvPr/>
          </p:nvSpPr>
          <p:spPr bwMode="auto">
            <a:xfrm>
              <a:off x="1689" y="3436"/>
              <a:ext cx="71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762" name="Rectangle 2498"/>
            <p:cNvSpPr>
              <a:spLocks noChangeArrowheads="1"/>
            </p:cNvSpPr>
            <p:nvPr/>
          </p:nvSpPr>
          <p:spPr bwMode="auto">
            <a:xfrm>
              <a:off x="1692" y="3439"/>
              <a:ext cx="70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763" name="Line 2499"/>
            <p:cNvSpPr>
              <a:spLocks noChangeShapeType="1"/>
            </p:cNvSpPr>
            <p:nvPr/>
          </p:nvSpPr>
          <p:spPr bwMode="auto">
            <a:xfrm flipV="1">
              <a:off x="1689" y="3446"/>
              <a:ext cx="1" cy="31"/>
            </a:xfrm>
            <a:prstGeom prst="line">
              <a:avLst/>
            </a:prstGeom>
            <a:noFill/>
            <a:ln w="0">
              <a:solidFill>
                <a:srgbClr val="DFDFDF"/>
              </a:solidFill>
              <a:round/>
              <a:headEnd/>
              <a:tailEnd/>
            </a:ln>
          </p:spPr>
          <p:txBody>
            <a:bodyPr/>
            <a:lstStyle/>
            <a:p>
              <a:endParaRPr lang="es-MX"/>
            </a:p>
          </p:txBody>
        </p:sp>
        <p:sp>
          <p:nvSpPr>
            <p:cNvPr id="764" name="Line 2500"/>
            <p:cNvSpPr>
              <a:spLocks noChangeShapeType="1"/>
            </p:cNvSpPr>
            <p:nvPr/>
          </p:nvSpPr>
          <p:spPr bwMode="auto">
            <a:xfrm flipV="1">
              <a:off x="1601" y="3446"/>
              <a:ext cx="1" cy="15"/>
            </a:xfrm>
            <a:prstGeom prst="line">
              <a:avLst/>
            </a:prstGeom>
            <a:noFill/>
            <a:ln w="0">
              <a:solidFill>
                <a:srgbClr val="DFDFDF"/>
              </a:solidFill>
              <a:round/>
              <a:headEnd/>
              <a:tailEnd/>
            </a:ln>
          </p:spPr>
          <p:txBody>
            <a:bodyPr/>
            <a:lstStyle/>
            <a:p>
              <a:endParaRPr lang="es-MX"/>
            </a:p>
          </p:txBody>
        </p:sp>
        <p:sp>
          <p:nvSpPr>
            <p:cNvPr id="765" name="Line 2501"/>
            <p:cNvSpPr>
              <a:spLocks noChangeShapeType="1"/>
            </p:cNvSpPr>
            <p:nvPr/>
          </p:nvSpPr>
          <p:spPr bwMode="auto">
            <a:xfrm flipV="1">
              <a:off x="1512" y="3446"/>
              <a:ext cx="1" cy="31"/>
            </a:xfrm>
            <a:prstGeom prst="line">
              <a:avLst/>
            </a:prstGeom>
            <a:noFill/>
            <a:ln w="0">
              <a:solidFill>
                <a:srgbClr val="DFDFDF"/>
              </a:solidFill>
              <a:round/>
              <a:headEnd/>
              <a:tailEnd/>
            </a:ln>
          </p:spPr>
          <p:txBody>
            <a:bodyPr/>
            <a:lstStyle/>
            <a:p>
              <a:endParaRPr lang="es-MX"/>
            </a:p>
          </p:txBody>
        </p:sp>
        <p:sp>
          <p:nvSpPr>
            <p:cNvPr id="766" name="Line 2502"/>
            <p:cNvSpPr>
              <a:spLocks noChangeShapeType="1"/>
            </p:cNvSpPr>
            <p:nvPr/>
          </p:nvSpPr>
          <p:spPr bwMode="auto">
            <a:xfrm flipV="1">
              <a:off x="1424" y="3446"/>
              <a:ext cx="1" cy="15"/>
            </a:xfrm>
            <a:prstGeom prst="line">
              <a:avLst/>
            </a:prstGeom>
            <a:noFill/>
            <a:ln w="0">
              <a:solidFill>
                <a:srgbClr val="DFDFDF"/>
              </a:solidFill>
              <a:round/>
              <a:headEnd/>
              <a:tailEnd/>
            </a:ln>
          </p:spPr>
          <p:txBody>
            <a:bodyPr/>
            <a:lstStyle/>
            <a:p>
              <a:endParaRPr lang="es-MX"/>
            </a:p>
          </p:txBody>
        </p:sp>
        <p:sp>
          <p:nvSpPr>
            <p:cNvPr id="767" name="Line 2503"/>
            <p:cNvSpPr>
              <a:spLocks noChangeShapeType="1"/>
            </p:cNvSpPr>
            <p:nvPr/>
          </p:nvSpPr>
          <p:spPr bwMode="auto">
            <a:xfrm flipV="1">
              <a:off x="1336" y="3446"/>
              <a:ext cx="1" cy="31"/>
            </a:xfrm>
            <a:prstGeom prst="line">
              <a:avLst/>
            </a:prstGeom>
            <a:noFill/>
            <a:ln w="0">
              <a:solidFill>
                <a:srgbClr val="DFDFDF"/>
              </a:solidFill>
              <a:round/>
              <a:headEnd/>
              <a:tailEnd/>
            </a:ln>
          </p:spPr>
          <p:txBody>
            <a:bodyPr/>
            <a:lstStyle/>
            <a:p>
              <a:endParaRPr lang="es-MX"/>
            </a:p>
          </p:txBody>
        </p:sp>
        <p:sp>
          <p:nvSpPr>
            <p:cNvPr id="768" name="Line 2504"/>
            <p:cNvSpPr>
              <a:spLocks noChangeShapeType="1"/>
            </p:cNvSpPr>
            <p:nvPr/>
          </p:nvSpPr>
          <p:spPr bwMode="auto">
            <a:xfrm flipV="1">
              <a:off x="1247" y="3446"/>
              <a:ext cx="1" cy="15"/>
            </a:xfrm>
            <a:prstGeom prst="line">
              <a:avLst/>
            </a:prstGeom>
            <a:noFill/>
            <a:ln w="0">
              <a:solidFill>
                <a:srgbClr val="DFDFDF"/>
              </a:solidFill>
              <a:round/>
              <a:headEnd/>
              <a:tailEnd/>
            </a:ln>
          </p:spPr>
          <p:txBody>
            <a:bodyPr/>
            <a:lstStyle/>
            <a:p>
              <a:endParaRPr lang="es-MX"/>
            </a:p>
          </p:txBody>
        </p:sp>
        <p:sp>
          <p:nvSpPr>
            <p:cNvPr id="769" name="Line 2505"/>
            <p:cNvSpPr>
              <a:spLocks noChangeShapeType="1"/>
            </p:cNvSpPr>
            <p:nvPr/>
          </p:nvSpPr>
          <p:spPr bwMode="auto">
            <a:xfrm flipV="1">
              <a:off x="1159" y="3446"/>
              <a:ext cx="1" cy="31"/>
            </a:xfrm>
            <a:prstGeom prst="line">
              <a:avLst/>
            </a:prstGeom>
            <a:noFill/>
            <a:ln w="0">
              <a:solidFill>
                <a:srgbClr val="DFDFDF"/>
              </a:solidFill>
              <a:round/>
              <a:headEnd/>
              <a:tailEnd/>
            </a:ln>
          </p:spPr>
          <p:txBody>
            <a:bodyPr/>
            <a:lstStyle/>
            <a:p>
              <a:endParaRPr lang="es-MX"/>
            </a:p>
          </p:txBody>
        </p:sp>
        <p:sp>
          <p:nvSpPr>
            <p:cNvPr id="770" name="Line 2506"/>
            <p:cNvSpPr>
              <a:spLocks noChangeShapeType="1"/>
            </p:cNvSpPr>
            <p:nvPr/>
          </p:nvSpPr>
          <p:spPr bwMode="auto">
            <a:xfrm flipV="1">
              <a:off x="1070" y="3446"/>
              <a:ext cx="1" cy="15"/>
            </a:xfrm>
            <a:prstGeom prst="line">
              <a:avLst/>
            </a:prstGeom>
            <a:noFill/>
            <a:ln w="0">
              <a:solidFill>
                <a:srgbClr val="DFDFDF"/>
              </a:solidFill>
              <a:round/>
              <a:headEnd/>
              <a:tailEnd/>
            </a:ln>
          </p:spPr>
          <p:txBody>
            <a:bodyPr/>
            <a:lstStyle/>
            <a:p>
              <a:endParaRPr lang="es-MX"/>
            </a:p>
          </p:txBody>
        </p:sp>
        <p:sp>
          <p:nvSpPr>
            <p:cNvPr id="771" name="Line 2507"/>
            <p:cNvSpPr>
              <a:spLocks noChangeShapeType="1"/>
            </p:cNvSpPr>
            <p:nvPr/>
          </p:nvSpPr>
          <p:spPr bwMode="auto">
            <a:xfrm flipV="1">
              <a:off x="982" y="3446"/>
              <a:ext cx="1" cy="31"/>
            </a:xfrm>
            <a:prstGeom prst="line">
              <a:avLst/>
            </a:prstGeom>
            <a:noFill/>
            <a:ln w="0">
              <a:solidFill>
                <a:srgbClr val="DFDFDF"/>
              </a:solidFill>
              <a:round/>
              <a:headEnd/>
              <a:tailEnd/>
            </a:ln>
          </p:spPr>
          <p:txBody>
            <a:bodyPr/>
            <a:lstStyle/>
            <a:p>
              <a:endParaRPr lang="es-MX"/>
            </a:p>
          </p:txBody>
        </p:sp>
        <p:sp>
          <p:nvSpPr>
            <p:cNvPr id="772" name="Line 2508"/>
            <p:cNvSpPr>
              <a:spLocks noChangeShapeType="1"/>
            </p:cNvSpPr>
            <p:nvPr/>
          </p:nvSpPr>
          <p:spPr bwMode="auto">
            <a:xfrm flipV="1">
              <a:off x="894" y="3446"/>
              <a:ext cx="1" cy="15"/>
            </a:xfrm>
            <a:prstGeom prst="line">
              <a:avLst/>
            </a:prstGeom>
            <a:noFill/>
            <a:ln w="0">
              <a:solidFill>
                <a:srgbClr val="DFDFDF"/>
              </a:solidFill>
              <a:round/>
              <a:headEnd/>
              <a:tailEnd/>
            </a:ln>
          </p:spPr>
          <p:txBody>
            <a:bodyPr/>
            <a:lstStyle/>
            <a:p>
              <a:endParaRPr lang="es-MX"/>
            </a:p>
          </p:txBody>
        </p:sp>
        <p:sp>
          <p:nvSpPr>
            <p:cNvPr id="773" name="Line 2509"/>
            <p:cNvSpPr>
              <a:spLocks noChangeShapeType="1"/>
            </p:cNvSpPr>
            <p:nvPr/>
          </p:nvSpPr>
          <p:spPr bwMode="auto">
            <a:xfrm flipV="1">
              <a:off x="805" y="3446"/>
              <a:ext cx="1" cy="31"/>
            </a:xfrm>
            <a:prstGeom prst="line">
              <a:avLst/>
            </a:prstGeom>
            <a:noFill/>
            <a:ln w="0">
              <a:solidFill>
                <a:srgbClr val="DFDFDF"/>
              </a:solidFill>
              <a:round/>
              <a:headEnd/>
              <a:tailEnd/>
            </a:ln>
          </p:spPr>
          <p:txBody>
            <a:bodyPr/>
            <a:lstStyle/>
            <a:p>
              <a:endParaRPr lang="es-MX"/>
            </a:p>
          </p:txBody>
        </p:sp>
        <p:sp>
          <p:nvSpPr>
            <p:cNvPr id="774" name="Line 2510"/>
            <p:cNvSpPr>
              <a:spLocks noChangeShapeType="1"/>
            </p:cNvSpPr>
            <p:nvPr/>
          </p:nvSpPr>
          <p:spPr bwMode="auto">
            <a:xfrm flipV="1">
              <a:off x="716" y="3446"/>
              <a:ext cx="1" cy="15"/>
            </a:xfrm>
            <a:prstGeom prst="line">
              <a:avLst/>
            </a:prstGeom>
            <a:noFill/>
            <a:ln w="0">
              <a:solidFill>
                <a:srgbClr val="DFDFDF"/>
              </a:solidFill>
              <a:round/>
              <a:headEnd/>
              <a:tailEnd/>
            </a:ln>
          </p:spPr>
          <p:txBody>
            <a:bodyPr/>
            <a:lstStyle/>
            <a:p>
              <a:endParaRPr lang="es-MX"/>
            </a:p>
          </p:txBody>
        </p:sp>
        <p:sp>
          <p:nvSpPr>
            <p:cNvPr id="775" name="Line 2511"/>
            <p:cNvSpPr>
              <a:spLocks noChangeShapeType="1"/>
            </p:cNvSpPr>
            <p:nvPr/>
          </p:nvSpPr>
          <p:spPr bwMode="auto">
            <a:xfrm flipV="1">
              <a:off x="628" y="3446"/>
              <a:ext cx="1" cy="31"/>
            </a:xfrm>
            <a:prstGeom prst="line">
              <a:avLst/>
            </a:prstGeom>
            <a:noFill/>
            <a:ln w="0">
              <a:solidFill>
                <a:srgbClr val="DFDFDF"/>
              </a:solidFill>
              <a:round/>
              <a:headEnd/>
              <a:tailEnd/>
            </a:ln>
          </p:spPr>
          <p:txBody>
            <a:bodyPr/>
            <a:lstStyle/>
            <a:p>
              <a:endParaRPr lang="es-MX"/>
            </a:p>
          </p:txBody>
        </p:sp>
        <p:sp>
          <p:nvSpPr>
            <p:cNvPr id="776" name="Line 2512"/>
            <p:cNvSpPr>
              <a:spLocks noChangeShapeType="1"/>
            </p:cNvSpPr>
            <p:nvPr/>
          </p:nvSpPr>
          <p:spPr bwMode="auto">
            <a:xfrm flipV="1">
              <a:off x="1689" y="3446"/>
              <a:ext cx="1" cy="31"/>
            </a:xfrm>
            <a:prstGeom prst="line">
              <a:avLst/>
            </a:prstGeom>
            <a:noFill/>
            <a:ln w="0">
              <a:solidFill>
                <a:srgbClr val="DFDFDF"/>
              </a:solidFill>
              <a:round/>
              <a:headEnd/>
              <a:tailEnd/>
            </a:ln>
          </p:spPr>
          <p:txBody>
            <a:bodyPr/>
            <a:lstStyle/>
            <a:p>
              <a:endParaRPr lang="es-MX"/>
            </a:p>
          </p:txBody>
        </p:sp>
        <p:sp>
          <p:nvSpPr>
            <p:cNvPr id="777" name="Line 2513"/>
            <p:cNvSpPr>
              <a:spLocks noChangeShapeType="1"/>
            </p:cNvSpPr>
            <p:nvPr/>
          </p:nvSpPr>
          <p:spPr bwMode="auto">
            <a:xfrm flipV="1">
              <a:off x="1778" y="3446"/>
              <a:ext cx="1" cy="15"/>
            </a:xfrm>
            <a:prstGeom prst="line">
              <a:avLst/>
            </a:prstGeom>
            <a:noFill/>
            <a:ln w="0">
              <a:solidFill>
                <a:srgbClr val="DFDFDF"/>
              </a:solidFill>
              <a:round/>
              <a:headEnd/>
              <a:tailEnd/>
            </a:ln>
          </p:spPr>
          <p:txBody>
            <a:bodyPr/>
            <a:lstStyle/>
            <a:p>
              <a:endParaRPr lang="es-MX"/>
            </a:p>
          </p:txBody>
        </p:sp>
        <p:sp>
          <p:nvSpPr>
            <p:cNvPr id="778" name="Line 2514"/>
            <p:cNvSpPr>
              <a:spLocks noChangeShapeType="1"/>
            </p:cNvSpPr>
            <p:nvPr/>
          </p:nvSpPr>
          <p:spPr bwMode="auto">
            <a:xfrm flipV="1">
              <a:off x="1866" y="3446"/>
              <a:ext cx="1" cy="31"/>
            </a:xfrm>
            <a:prstGeom prst="line">
              <a:avLst/>
            </a:prstGeom>
            <a:noFill/>
            <a:ln w="0">
              <a:solidFill>
                <a:srgbClr val="DFDFDF"/>
              </a:solidFill>
              <a:round/>
              <a:headEnd/>
              <a:tailEnd/>
            </a:ln>
          </p:spPr>
          <p:txBody>
            <a:bodyPr/>
            <a:lstStyle/>
            <a:p>
              <a:endParaRPr lang="es-MX"/>
            </a:p>
          </p:txBody>
        </p:sp>
        <p:sp>
          <p:nvSpPr>
            <p:cNvPr id="779" name="Line 2515"/>
            <p:cNvSpPr>
              <a:spLocks noChangeShapeType="1"/>
            </p:cNvSpPr>
            <p:nvPr/>
          </p:nvSpPr>
          <p:spPr bwMode="auto">
            <a:xfrm flipV="1">
              <a:off x="1954" y="3446"/>
              <a:ext cx="1" cy="15"/>
            </a:xfrm>
            <a:prstGeom prst="line">
              <a:avLst/>
            </a:prstGeom>
            <a:noFill/>
            <a:ln w="0">
              <a:solidFill>
                <a:srgbClr val="DFDFDF"/>
              </a:solidFill>
              <a:round/>
              <a:headEnd/>
              <a:tailEnd/>
            </a:ln>
          </p:spPr>
          <p:txBody>
            <a:bodyPr/>
            <a:lstStyle/>
            <a:p>
              <a:endParaRPr lang="es-MX"/>
            </a:p>
          </p:txBody>
        </p:sp>
        <p:sp>
          <p:nvSpPr>
            <p:cNvPr id="780" name="Line 2516"/>
            <p:cNvSpPr>
              <a:spLocks noChangeShapeType="1"/>
            </p:cNvSpPr>
            <p:nvPr/>
          </p:nvSpPr>
          <p:spPr bwMode="auto">
            <a:xfrm flipV="1">
              <a:off x="2043" y="3446"/>
              <a:ext cx="1" cy="31"/>
            </a:xfrm>
            <a:prstGeom prst="line">
              <a:avLst/>
            </a:prstGeom>
            <a:noFill/>
            <a:ln w="0">
              <a:solidFill>
                <a:srgbClr val="DFDFDF"/>
              </a:solidFill>
              <a:round/>
              <a:headEnd/>
              <a:tailEnd/>
            </a:ln>
          </p:spPr>
          <p:txBody>
            <a:bodyPr/>
            <a:lstStyle/>
            <a:p>
              <a:endParaRPr lang="es-MX"/>
            </a:p>
          </p:txBody>
        </p:sp>
        <p:sp>
          <p:nvSpPr>
            <p:cNvPr id="781" name="Line 2517"/>
            <p:cNvSpPr>
              <a:spLocks noChangeShapeType="1"/>
            </p:cNvSpPr>
            <p:nvPr/>
          </p:nvSpPr>
          <p:spPr bwMode="auto">
            <a:xfrm flipV="1">
              <a:off x="2131" y="3446"/>
              <a:ext cx="1" cy="15"/>
            </a:xfrm>
            <a:prstGeom prst="line">
              <a:avLst/>
            </a:prstGeom>
            <a:noFill/>
            <a:ln w="0">
              <a:solidFill>
                <a:srgbClr val="DFDFDF"/>
              </a:solidFill>
              <a:round/>
              <a:headEnd/>
              <a:tailEnd/>
            </a:ln>
          </p:spPr>
          <p:txBody>
            <a:bodyPr/>
            <a:lstStyle/>
            <a:p>
              <a:endParaRPr lang="es-MX"/>
            </a:p>
          </p:txBody>
        </p:sp>
        <p:sp>
          <p:nvSpPr>
            <p:cNvPr id="782" name="Line 2518"/>
            <p:cNvSpPr>
              <a:spLocks noChangeShapeType="1"/>
            </p:cNvSpPr>
            <p:nvPr/>
          </p:nvSpPr>
          <p:spPr bwMode="auto">
            <a:xfrm flipV="1">
              <a:off x="2219" y="3446"/>
              <a:ext cx="1" cy="31"/>
            </a:xfrm>
            <a:prstGeom prst="line">
              <a:avLst/>
            </a:prstGeom>
            <a:noFill/>
            <a:ln w="0">
              <a:solidFill>
                <a:srgbClr val="DFDFDF"/>
              </a:solidFill>
              <a:round/>
              <a:headEnd/>
              <a:tailEnd/>
            </a:ln>
          </p:spPr>
          <p:txBody>
            <a:bodyPr/>
            <a:lstStyle/>
            <a:p>
              <a:endParaRPr lang="es-MX"/>
            </a:p>
          </p:txBody>
        </p:sp>
        <p:sp>
          <p:nvSpPr>
            <p:cNvPr id="783" name="Line 2519"/>
            <p:cNvSpPr>
              <a:spLocks noChangeShapeType="1"/>
            </p:cNvSpPr>
            <p:nvPr/>
          </p:nvSpPr>
          <p:spPr bwMode="auto">
            <a:xfrm flipV="1">
              <a:off x="2308" y="3446"/>
              <a:ext cx="1" cy="15"/>
            </a:xfrm>
            <a:prstGeom prst="line">
              <a:avLst/>
            </a:prstGeom>
            <a:noFill/>
            <a:ln w="0">
              <a:solidFill>
                <a:srgbClr val="DFDFDF"/>
              </a:solidFill>
              <a:round/>
              <a:headEnd/>
              <a:tailEnd/>
            </a:ln>
          </p:spPr>
          <p:txBody>
            <a:bodyPr/>
            <a:lstStyle/>
            <a:p>
              <a:endParaRPr lang="es-MX"/>
            </a:p>
          </p:txBody>
        </p:sp>
        <p:sp>
          <p:nvSpPr>
            <p:cNvPr id="784" name="Line 2520"/>
            <p:cNvSpPr>
              <a:spLocks noChangeShapeType="1"/>
            </p:cNvSpPr>
            <p:nvPr/>
          </p:nvSpPr>
          <p:spPr bwMode="auto">
            <a:xfrm flipV="1">
              <a:off x="2397" y="3446"/>
              <a:ext cx="1" cy="31"/>
            </a:xfrm>
            <a:prstGeom prst="line">
              <a:avLst/>
            </a:prstGeom>
            <a:noFill/>
            <a:ln w="0">
              <a:solidFill>
                <a:srgbClr val="DFDFDF"/>
              </a:solidFill>
              <a:round/>
              <a:headEnd/>
              <a:tailEnd/>
            </a:ln>
          </p:spPr>
          <p:txBody>
            <a:bodyPr/>
            <a:lstStyle/>
            <a:p>
              <a:endParaRPr lang="es-MX"/>
            </a:p>
          </p:txBody>
        </p:sp>
        <p:sp>
          <p:nvSpPr>
            <p:cNvPr id="785" name="Line 2521"/>
            <p:cNvSpPr>
              <a:spLocks noChangeShapeType="1"/>
            </p:cNvSpPr>
            <p:nvPr/>
          </p:nvSpPr>
          <p:spPr bwMode="auto">
            <a:xfrm flipV="1">
              <a:off x="2485" y="3446"/>
              <a:ext cx="1" cy="15"/>
            </a:xfrm>
            <a:prstGeom prst="line">
              <a:avLst/>
            </a:prstGeom>
            <a:noFill/>
            <a:ln w="0">
              <a:solidFill>
                <a:srgbClr val="DFDFDF"/>
              </a:solidFill>
              <a:round/>
              <a:headEnd/>
              <a:tailEnd/>
            </a:ln>
          </p:spPr>
          <p:txBody>
            <a:bodyPr/>
            <a:lstStyle/>
            <a:p>
              <a:endParaRPr lang="es-MX"/>
            </a:p>
          </p:txBody>
        </p:sp>
        <p:sp>
          <p:nvSpPr>
            <p:cNvPr id="786" name="Line 2522"/>
            <p:cNvSpPr>
              <a:spLocks noChangeShapeType="1"/>
            </p:cNvSpPr>
            <p:nvPr/>
          </p:nvSpPr>
          <p:spPr bwMode="auto">
            <a:xfrm flipV="1">
              <a:off x="2573" y="3446"/>
              <a:ext cx="1" cy="31"/>
            </a:xfrm>
            <a:prstGeom prst="line">
              <a:avLst/>
            </a:prstGeom>
            <a:noFill/>
            <a:ln w="0">
              <a:solidFill>
                <a:srgbClr val="DFDFDF"/>
              </a:solidFill>
              <a:round/>
              <a:headEnd/>
              <a:tailEnd/>
            </a:ln>
          </p:spPr>
          <p:txBody>
            <a:bodyPr/>
            <a:lstStyle/>
            <a:p>
              <a:endParaRPr lang="es-MX"/>
            </a:p>
          </p:txBody>
        </p:sp>
        <p:sp>
          <p:nvSpPr>
            <p:cNvPr id="787" name="Line 2523"/>
            <p:cNvSpPr>
              <a:spLocks noChangeShapeType="1"/>
            </p:cNvSpPr>
            <p:nvPr/>
          </p:nvSpPr>
          <p:spPr bwMode="auto">
            <a:xfrm flipV="1">
              <a:off x="2662" y="3446"/>
              <a:ext cx="1" cy="15"/>
            </a:xfrm>
            <a:prstGeom prst="line">
              <a:avLst/>
            </a:prstGeom>
            <a:noFill/>
            <a:ln w="0">
              <a:solidFill>
                <a:srgbClr val="DFDFDF"/>
              </a:solidFill>
              <a:round/>
              <a:headEnd/>
              <a:tailEnd/>
            </a:ln>
          </p:spPr>
          <p:txBody>
            <a:bodyPr/>
            <a:lstStyle/>
            <a:p>
              <a:endParaRPr lang="es-MX"/>
            </a:p>
          </p:txBody>
        </p:sp>
        <p:sp>
          <p:nvSpPr>
            <p:cNvPr id="788" name="Line 2524"/>
            <p:cNvSpPr>
              <a:spLocks noChangeShapeType="1"/>
            </p:cNvSpPr>
            <p:nvPr/>
          </p:nvSpPr>
          <p:spPr bwMode="auto">
            <a:xfrm flipV="1">
              <a:off x="2750" y="3446"/>
              <a:ext cx="1" cy="31"/>
            </a:xfrm>
            <a:prstGeom prst="line">
              <a:avLst/>
            </a:prstGeom>
            <a:noFill/>
            <a:ln w="0">
              <a:solidFill>
                <a:srgbClr val="DFDFDF"/>
              </a:solidFill>
              <a:round/>
              <a:headEnd/>
              <a:tailEnd/>
            </a:ln>
          </p:spPr>
          <p:txBody>
            <a:bodyPr/>
            <a:lstStyle/>
            <a:p>
              <a:endParaRPr lang="es-MX"/>
            </a:p>
          </p:txBody>
        </p:sp>
        <p:sp>
          <p:nvSpPr>
            <p:cNvPr id="789" name="Line 2525"/>
            <p:cNvSpPr>
              <a:spLocks noChangeShapeType="1"/>
            </p:cNvSpPr>
            <p:nvPr/>
          </p:nvSpPr>
          <p:spPr bwMode="auto">
            <a:xfrm>
              <a:off x="628" y="3446"/>
              <a:ext cx="2122" cy="1"/>
            </a:xfrm>
            <a:prstGeom prst="line">
              <a:avLst/>
            </a:prstGeom>
            <a:noFill/>
            <a:ln w="11113">
              <a:solidFill>
                <a:srgbClr val="DFDFDF"/>
              </a:solidFill>
              <a:round/>
              <a:headEnd/>
              <a:tailEnd/>
            </a:ln>
          </p:spPr>
          <p:txBody>
            <a:bodyPr/>
            <a:lstStyle/>
            <a:p>
              <a:endParaRPr lang="es-MX"/>
            </a:p>
          </p:txBody>
        </p:sp>
        <p:sp>
          <p:nvSpPr>
            <p:cNvPr id="790" name="Line 2526"/>
            <p:cNvSpPr>
              <a:spLocks noChangeShapeType="1"/>
            </p:cNvSpPr>
            <p:nvPr/>
          </p:nvSpPr>
          <p:spPr bwMode="auto">
            <a:xfrm flipV="1">
              <a:off x="2750" y="2379"/>
              <a:ext cx="1" cy="1067"/>
            </a:xfrm>
            <a:prstGeom prst="line">
              <a:avLst/>
            </a:prstGeom>
            <a:noFill/>
            <a:ln w="11113">
              <a:solidFill>
                <a:srgbClr val="DFDFDF"/>
              </a:solidFill>
              <a:round/>
              <a:headEnd/>
              <a:tailEnd/>
            </a:ln>
          </p:spPr>
          <p:txBody>
            <a:bodyPr/>
            <a:lstStyle/>
            <a:p>
              <a:endParaRPr lang="es-MX"/>
            </a:p>
          </p:txBody>
        </p:sp>
        <p:sp>
          <p:nvSpPr>
            <p:cNvPr id="791" name="Line 2527"/>
            <p:cNvSpPr>
              <a:spLocks noChangeShapeType="1"/>
            </p:cNvSpPr>
            <p:nvPr/>
          </p:nvSpPr>
          <p:spPr bwMode="auto">
            <a:xfrm flipH="1">
              <a:off x="628" y="2379"/>
              <a:ext cx="2122" cy="1"/>
            </a:xfrm>
            <a:prstGeom prst="line">
              <a:avLst/>
            </a:prstGeom>
            <a:noFill/>
            <a:ln w="11113">
              <a:solidFill>
                <a:srgbClr val="DFDFDF"/>
              </a:solidFill>
              <a:round/>
              <a:headEnd/>
              <a:tailEnd/>
            </a:ln>
          </p:spPr>
          <p:txBody>
            <a:bodyPr/>
            <a:lstStyle/>
            <a:p>
              <a:endParaRPr lang="es-MX"/>
            </a:p>
          </p:txBody>
        </p:sp>
        <p:sp>
          <p:nvSpPr>
            <p:cNvPr id="792" name="Line 2528"/>
            <p:cNvSpPr>
              <a:spLocks noChangeShapeType="1"/>
            </p:cNvSpPr>
            <p:nvPr/>
          </p:nvSpPr>
          <p:spPr bwMode="auto">
            <a:xfrm>
              <a:off x="628" y="2379"/>
              <a:ext cx="1" cy="1067"/>
            </a:xfrm>
            <a:prstGeom prst="line">
              <a:avLst/>
            </a:prstGeom>
            <a:noFill/>
            <a:ln w="11113">
              <a:solidFill>
                <a:srgbClr val="DFDFDF"/>
              </a:solidFill>
              <a:round/>
              <a:headEnd/>
              <a:tailEnd/>
            </a:ln>
          </p:spPr>
          <p:txBody>
            <a:bodyPr/>
            <a:lstStyle/>
            <a:p>
              <a:endParaRPr lang="es-MX"/>
            </a:p>
          </p:txBody>
        </p:sp>
        <p:sp>
          <p:nvSpPr>
            <p:cNvPr id="793" name="Line 2529"/>
            <p:cNvSpPr>
              <a:spLocks noChangeShapeType="1"/>
            </p:cNvSpPr>
            <p:nvPr/>
          </p:nvSpPr>
          <p:spPr bwMode="auto">
            <a:xfrm flipV="1">
              <a:off x="1689" y="2379"/>
              <a:ext cx="1" cy="1067"/>
            </a:xfrm>
            <a:prstGeom prst="line">
              <a:avLst/>
            </a:prstGeom>
            <a:noFill/>
            <a:ln w="11113">
              <a:solidFill>
                <a:srgbClr val="DFDFDF"/>
              </a:solidFill>
              <a:round/>
              <a:headEnd/>
              <a:tailEnd/>
            </a:ln>
          </p:spPr>
          <p:txBody>
            <a:bodyPr/>
            <a:lstStyle/>
            <a:p>
              <a:endParaRPr lang="es-MX"/>
            </a:p>
          </p:txBody>
        </p:sp>
        <p:sp>
          <p:nvSpPr>
            <p:cNvPr id="794" name="Line 2530"/>
            <p:cNvSpPr>
              <a:spLocks noChangeShapeType="1"/>
            </p:cNvSpPr>
            <p:nvPr/>
          </p:nvSpPr>
          <p:spPr bwMode="auto">
            <a:xfrm flipV="1">
              <a:off x="1689" y="2379"/>
              <a:ext cx="1" cy="1067"/>
            </a:xfrm>
            <a:prstGeom prst="line">
              <a:avLst/>
            </a:prstGeom>
            <a:noFill/>
            <a:ln w="11113">
              <a:solidFill>
                <a:srgbClr val="DFDFDF"/>
              </a:solidFill>
              <a:round/>
              <a:headEnd/>
              <a:tailEnd/>
            </a:ln>
          </p:spPr>
          <p:txBody>
            <a:bodyPr/>
            <a:lstStyle/>
            <a:p>
              <a:endParaRPr lang="es-MX"/>
            </a:p>
          </p:txBody>
        </p:sp>
        <p:sp>
          <p:nvSpPr>
            <p:cNvPr id="795" name="Rectangle 2531"/>
            <p:cNvSpPr>
              <a:spLocks noChangeArrowheads="1"/>
            </p:cNvSpPr>
            <p:nvPr/>
          </p:nvSpPr>
          <p:spPr bwMode="auto">
            <a:xfrm>
              <a:off x="517" y="2357"/>
              <a:ext cx="81" cy="58"/>
            </a:xfrm>
            <a:prstGeom prst="rect">
              <a:avLst/>
            </a:prstGeom>
            <a:noFill/>
            <a:ln w="9525">
              <a:noFill/>
              <a:miter lim="800000"/>
              <a:headEnd/>
              <a:tailEnd/>
            </a:ln>
          </p:spPr>
          <p:txBody>
            <a:bodyPr wrap="none" lIns="0" tIns="0" rIns="0" bIns="0">
              <a:spAutoFit/>
            </a:bodyPr>
            <a:lstStyle/>
            <a:p>
              <a:r>
                <a:rPr lang="es-MX" sz="600">
                  <a:latin typeface="CG Omega" pitchFamily="34" charset="0"/>
                </a:rPr>
                <a:t>100</a:t>
              </a:r>
              <a:endParaRPr lang="es-MX">
                <a:latin typeface="Calibri" pitchFamily="34" charset="0"/>
              </a:endParaRPr>
            </a:p>
          </p:txBody>
        </p:sp>
        <p:sp>
          <p:nvSpPr>
            <p:cNvPr id="796" name="Rectangle 2532"/>
            <p:cNvSpPr>
              <a:spLocks noChangeArrowheads="1"/>
            </p:cNvSpPr>
            <p:nvPr/>
          </p:nvSpPr>
          <p:spPr bwMode="auto">
            <a:xfrm>
              <a:off x="541" y="241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95</a:t>
              </a:r>
              <a:endParaRPr lang="es-MX">
                <a:latin typeface="Calibri" pitchFamily="34" charset="0"/>
              </a:endParaRPr>
            </a:p>
          </p:txBody>
        </p:sp>
        <p:sp>
          <p:nvSpPr>
            <p:cNvPr id="797" name="Rectangle 2533"/>
            <p:cNvSpPr>
              <a:spLocks noChangeArrowheads="1"/>
            </p:cNvSpPr>
            <p:nvPr/>
          </p:nvSpPr>
          <p:spPr bwMode="auto">
            <a:xfrm>
              <a:off x="541" y="2463"/>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90</a:t>
              </a:r>
              <a:endParaRPr lang="es-MX">
                <a:latin typeface="Calibri" pitchFamily="34" charset="0"/>
              </a:endParaRPr>
            </a:p>
          </p:txBody>
        </p:sp>
        <p:sp>
          <p:nvSpPr>
            <p:cNvPr id="798" name="Rectangle 2534"/>
            <p:cNvSpPr>
              <a:spLocks noChangeArrowheads="1"/>
            </p:cNvSpPr>
            <p:nvPr/>
          </p:nvSpPr>
          <p:spPr bwMode="auto">
            <a:xfrm>
              <a:off x="541" y="2516"/>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85</a:t>
              </a:r>
              <a:endParaRPr lang="es-MX">
                <a:latin typeface="Calibri" pitchFamily="34" charset="0"/>
              </a:endParaRPr>
            </a:p>
          </p:txBody>
        </p:sp>
        <p:sp>
          <p:nvSpPr>
            <p:cNvPr id="799" name="Rectangle 2535"/>
            <p:cNvSpPr>
              <a:spLocks noChangeArrowheads="1"/>
            </p:cNvSpPr>
            <p:nvPr/>
          </p:nvSpPr>
          <p:spPr bwMode="auto">
            <a:xfrm>
              <a:off x="541" y="2569"/>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80</a:t>
              </a:r>
              <a:endParaRPr lang="es-MX">
                <a:latin typeface="Calibri" pitchFamily="34" charset="0"/>
              </a:endParaRPr>
            </a:p>
          </p:txBody>
        </p:sp>
        <p:sp>
          <p:nvSpPr>
            <p:cNvPr id="800" name="Rectangle 2536"/>
            <p:cNvSpPr>
              <a:spLocks noChangeArrowheads="1"/>
            </p:cNvSpPr>
            <p:nvPr/>
          </p:nvSpPr>
          <p:spPr bwMode="auto">
            <a:xfrm>
              <a:off x="541" y="262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75</a:t>
              </a:r>
              <a:endParaRPr lang="es-MX">
                <a:latin typeface="Calibri" pitchFamily="34" charset="0"/>
              </a:endParaRPr>
            </a:p>
          </p:txBody>
        </p:sp>
        <p:sp>
          <p:nvSpPr>
            <p:cNvPr id="801" name="Rectangle 2537"/>
            <p:cNvSpPr>
              <a:spLocks noChangeArrowheads="1"/>
            </p:cNvSpPr>
            <p:nvPr/>
          </p:nvSpPr>
          <p:spPr bwMode="auto">
            <a:xfrm>
              <a:off x="541" y="267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70</a:t>
              </a:r>
              <a:endParaRPr lang="es-MX">
                <a:latin typeface="Calibri" pitchFamily="34" charset="0"/>
              </a:endParaRPr>
            </a:p>
          </p:txBody>
        </p:sp>
        <p:sp>
          <p:nvSpPr>
            <p:cNvPr id="802" name="Rectangle 2538"/>
            <p:cNvSpPr>
              <a:spLocks noChangeArrowheads="1"/>
            </p:cNvSpPr>
            <p:nvPr/>
          </p:nvSpPr>
          <p:spPr bwMode="auto">
            <a:xfrm>
              <a:off x="541" y="272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65</a:t>
              </a:r>
              <a:endParaRPr lang="es-MX">
                <a:latin typeface="Calibri" pitchFamily="34" charset="0"/>
              </a:endParaRPr>
            </a:p>
          </p:txBody>
        </p:sp>
        <p:sp>
          <p:nvSpPr>
            <p:cNvPr id="803" name="Rectangle 2539"/>
            <p:cNvSpPr>
              <a:spLocks noChangeArrowheads="1"/>
            </p:cNvSpPr>
            <p:nvPr/>
          </p:nvSpPr>
          <p:spPr bwMode="auto">
            <a:xfrm>
              <a:off x="541" y="278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60</a:t>
              </a:r>
              <a:endParaRPr lang="es-MX">
                <a:latin typeface="Calibri" pitchFamily="34" charset="0"/>
              </a:endParaRPr>
            </a:p>
          </p:txBody>
        </p:sp>
        <p:sp>
          <p:nvSpPr>
            <p:cNvPr id="804" name="Rectangle 2540"/>
            <p:cNvSpPr>
              <a:spLocks noChangeArrowheads="1"/>
            </p:cNvSpPr>
            <p:nvPr/>
          </p:nvSpPr>
          <p:spPr bwMode="auto">
            <a:xfrm>
              <a:off x="541" y="2833"/>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55</a:t>
              </a:r>
              <a:endParaRPr lang="es-MX">
                <a:latin typeface="Calibri" pitchFamily="34" charset="0"/>
              </a:endParaRPr>
            </a:p>
          </p:txBody>
        </p:sp>
        <p:sp>
          <p:nvSpPr>
            <p:cNvPr id="805" name="Rectangle 2541"/>
            <p:cNvSpPr>
              <a:spLocks noChangeArrowheads="1"/>
            </p:cNvSpPr>
            <p:nvPr/>
          </p:nvSpPr>
          <p:spPr bwMode="auto">
            <a:xfrm>
              <a:off x="541" y="288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50</a:t>
              </a:r>
              <a:endParaRPr lang="es-MX">
                <a:latin typeface="Calibri" pitchFamily="34" charset="0"/>
              </a:endParaRPr>
            </a:p>
          </p:txBody>
        </p:sp>
        <p:sp>
          <p:nvSpPr>
            <p:cNvPr id="806" name="Rectangle 2542"/>
            <p:cNvSpPr>
              <a:spLocks noChangeArrowheads="1"/>
            </p:cNvSpPr>
            <p:nvPr/>
          </p:nvSpPr>
          <p:spPr bwMode="auto">
            <a:xfrm>
              <a:off x="541" y="293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45</a:t>
              </a:r>
              <a:endParaRPr lang="es-MX">
                <a:latin typeface="Calibri" pitchFamily="34" charset="0"/>
              </a:endParaRPr>
            </a:p>
          </p:txBody>
        </p:sp>
        <p:sp>
          <p:nvSpPr>
            <p:cNvPr id="807" name="Rectangle 2543"/>
            <p:cNvSpPr>
              <a:spLocks noChangeArrowheads="1"/>
            </p:cNvSpPr>
            <p:nvPr/>
          </p:nvSpPr>
          <p:spPr bwMode="auto">
            <a:xfrm>
              <a:off x="541" y="2991"/>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40</a:t>
              </a:r>
              <a:endParaRPr lang="es-MX">
                <a:latin typeface="Calibri" pitchFamily="34" charset="0"/>
              </a:endParaRPr>
            </a:p>
          </p:txBody>
        </p:sp>
        <p:sp>
          <p:nvSpPr>
            <p:cNvPr id="808" name="Rectangle 2544"/>
            <p:cNvSpPr>
              <a:spLocks noChangeArrowheads="1"/>
            </p:cNvSpPr>
            <p:nvPr/>
          </p:nvSpPr>
          <p:spPr bwMode="auto">
            <a:xfrm>
              <a:off x="541" y="304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35</a:t>
              </a:r>
              <a:endParaRPr lang="es-MX">
                <a:latin typeface="Calibri" pitchFamily="34" charset="0"/>
              </a:endParaRPr>
            </a:p>
          </p:txBody>
        </p:sp>
        <p:sp>
          <p:nvSpPr>
            <p:cNvPr id="809" name="Rectangle 2545"/>
            <p:cNvSpPr>
              <a:spLocks noChangeArrowheads="1"/>
            </p:cNvSpPr>
            <p:nvPr/>
          </p:nvSpPr>
          <p:spPr bwMode="auto">
            <a:xfrm>
              <a:off x="541" y="309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30</a:t>
              </a:r>
              <a:endParaRPr lang="es-MX">
                <a:latin typeface="Calibri" pitchFamily="34" charset="0"/>
              </a:endParaRPr>
            </a:p>
          </p:txBody>
        </p:sp>
        <p:sp>
          <p:nvSpPr>
            <p:cNvPr id="810" name="Rectangle 2546"/>
            <p:cNvSpPr>
              <a:spLocks noChangeArrowheads="1"/>
            </p:cNvSpPr>
            <p:nvPr/>
          </p:nvSpPr>
          <p:spPr bwMode="auto">
            <a:xfrm>
              <a:off x="541" y="3149"/>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25</a:t>
              </a:r>
              <a:endParaRPr lang="es-MX">
                <a:latin typeface="Calibri" pitchFamily="34" charset="0"/>
              </a:endParaRPr>
            </a:p>
          </p:txBody>
        </p:sp>
        <p:sp>
          <p:nvSpPr>
            <p:cNvPr id="811" name="Rectangle 2547"/>
            <p:cNvSpPr>
              <a:spLocks noChangeArrowheads="1"/>
            </p:cNvSpPr>
            <p:nvPr/>
          </p:nvSpPr>
          <p:spPr bwMode="auto">
            <a:xfrm>
              <a:off x="541" y="320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20</a:t>
              </a:r>
              <a:endParaRPr lang="es-MX">
                <a:latin typeface="Calibri" pitchFamily="34" charset="0"/>
              </a:endParaRPr>
            </a:p>
          </p:txBody>
        </p:sp>
        <p:sp>
          <p:nvSpPr>
            <p:cNvPr id="812" name="Rectangle 2548"/>
            <p:cNvSpPr>
              <a:spLocks noChangeArrowheads="1"/>
            </p:cNvSpPr>
            <p:nvPr/>
          </p:nvSpPr>
          <p:spPr bwMode="auto">
            <a:xfrm>
              <a:off x="541" y="325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15</a:t>
              </a:r>
              <a:endParaRPr lang="es-MX">
                <a:latin typeface="Calibri" pitchFamily="34" charset="0"/>
              </a:endParaRPr>
            </a:p>
          </p:txBody>
        </p:sp>
        <p:sp>
          <p:nvSpPr>
            <p:cNvPr id="813" name="Rectangle 2549"/>
            <p:cNvSpPr>
              <a:spLocks noChangeArrowheads="1"/>
            </p:cNvSpPr>
            <p:nvPr/>
          </p:nvSpPr>
          <p:spPr bwMode="auto">
            <a:xfrm>
              <a:off x="541" y="330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814" name="Rectangle 2550"/>
            <p:cNvSpPr>
              <a:spLocks noChangeArrowheads="1"/>
            </p:cNvSpPr>
            <p:nvPr/>
          </p:nvSpPr>
          <p:spPr bwMode="auto">
            <a:xfrm>
              <a:off x="565" y="3361"/>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5</a:t>
              </a:r>
              <a:endParaRPr lang="es-MX">
                <a:latin typeface="Calibri" pitchFamily="34" charset="0"/>
              </a:endParaRPr>
            </a:p>
          </p:txBody>
        </p:sp>
        <p:sp>
          <p:nvSpPr>
            <p:cNvPr id="815" name="Rectangle 2551"/>
            <p:cNvSpPr>
              <a:spLocks noChangeArrowheads="1"/>
            </p:cNvSpPr>
            <p:nvPr/>
          </p:nvSpPr>
          <p:spPr bwMode="auto">
            <a:xfrm>
              <a:off x="565" y="3413"/>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0</a:t>
              </a:r>
              <a:endParaRPr lang="es-MX">
                <a:latin typeface="Calibri" pitchFamily="34" charset="0"/>
              </a:endParaRPr>
            </a:p>
          </p:txBody>
        </p:sp>
        <p:sp>
          <p:nvSpPr>
            <p:cNvPr id="816" name="Rectangle 2552"/>
            <p:cNvSpPr>
              <a:spLocks noChangeArrowheads="1"/>
            </p:cNvSpPr>
            <p:nvPr/>
          </p:nvSpPr>
          <p:spPr bwMode="auto">
            <a:xfrm>
              <a:off x="631" y="2267"/>
              <a:ext cx="167" cy="96"/>
            </a:xfrm>
            <a:prstGeom prst="rect">
              <a:avLst/>
            </a:prstGeom>
            <a:noFill/>
            <a:ln w="9525">
              <a:noFill/>
              <a:miter lim="800000"/>
              <a:headEnd/>
              <a:tailEnd/>
            </a:ln>
          </p:spPr>
          <p:txBody>
            <a:bodyPr wrap="none" lIns="0" tIns="0" rIns="0" bIns="0">
              <a:spAutoFit/>
            </a:bodyPr>
            <a:lstStyle/>
            <a:p>
              <a:r>
                <a:rPr lang="es-MX" sz="1000">
                  <a:latin typeface="CG Omega" pitchFamily="34" charset="0"/>
                </a:rPr>
                <a:t>Edad</a:t>
              </a:r>
              <a:endParaRPr lang="es-MX" sz="1000">
                <a:latin typeface="Calibri" pitchFamily="34" charset="0"/>
              </a:endParaRPr>
            </a:p>
          </p:txBody>
        </p:sp>
        <p:sp>
          <p:nvSpPr>
            <p:cNvPr id="817" name="Rectangle 2553"/>
            <p:cNvSpPr>
              <a:spLocks noChangeArrowheads="1"/>
            </p:cNvSpPr>
            <p:nvPr/>
          </p:nvSpPr>
          <p:spPr bwMode="auto">
            <a:xfrm>
              <a:off x="1667"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818" name="Rectangle 2554"/>
            <p:cNvSpPr>
              <a:spLocks noChangeArrowheads="1"/>
            </p:cNvSpPr>
            <p:nvPr/>
          </p:nvSpPr>
          <p:spPr bwMode="auto">
            <a:xfrm>
              <a:off x="1490"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819" name="Rectangle 2555"/>
            <p:cNvSpPr>
              <a:spLocks noChangeArrowheads="1"/>
            </p:cNvSpPr>
            <p:nvPr/>
          </p:nvSpPr>
          <p:spPr bwMode="auto">
            <a:xfrm>
              <a:off x="1313"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820" name="Rectangle 2556"/>
            <p:cNvSpPr>
              <a:spLocks noChangeArrowheads="1"/>
            </p:cNvSpPr>
            <p:nvPr/>
          </p:nvSpPr>
          <p:spPr bwMode="auto">
            <a:xfrm>
              <a:off x="1136"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821" name="Rectangle 2557"/>
            <p:cNvSpPr>
              <a:spLocks noChangeArrowheads="1"/>
            </p:cNvSpPr>
            <p:nvPr/>
          </p:nvSpPr>
          <p:spPr bwMode="auto">
            <a:xfrm>
              <a:off x="960"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822" name="Rectangle 2558"/>
            <p:cNvSpPr>
              <a:spLocks noChangeArrowheads="1"/>
            </p:cNvSpPr>
            <p:nvPr/>
          </p:nvSpPr>
          <p:spPr bwMode="auto">
            <a:xfrm>
              <a:off x="783"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823" name="Rectangle 2559"/>
            <p:cNvSpPr>
              <a:spLocks noChangeArrowheads="1"/>
            </p:cNvSpPr>
            <p:nvPr/>
          </p:nvSpPr>
          <p:spPr bwMode="auto">
            <a:xfrm>
              <a:off x="606"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824" name="Rectangle 2560"/>
            <p:cNvSpPr>
              <a:spLocks noChangeArrowheads="1"/>
            </p:cNvSpPr>
            <p:nvPr/>
          </p:nvSpPr>
          <p:spPr bwMode="auto">
            <a:xfrm>
              <a:off x="1667"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825" name="Rectangle 2561"/>
            <p:cNvSpPr>
              <a:spLocks noChangeArrowheads="1"/>
            </p:cNvSpPr>
            <p:nvPr/>
          </p:nvSpPr>
          <p:spPr bwMode="auto">
            <a:xfrm>
              <a:off x="1843"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826" name="Rectangle 2562"/>
            <p:cNvSpPr>
              <a:spLocks noChangeArrowheads="1"/>
            </p:cNvSpPr>
            <p:nvPr/>
          </p:nvSpPr>
          <p:spPr bwMode="auto">
            <a:xfrm>
              <a:off x="2020"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827" name="Rectangle 2563"/>
            <p:cNvSpPr>
              <a:spLocks noChangeArrowheads="1"/>
            </p:cNvSpPr>
            <p:nvPr/>
          </p:nvSpPr>
          <p:spPr bwMode="auto">
            <a:xfrm>
              <a:off x="2197"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828" name="Rectangle 2564"/>
            <p:cNvSpPr>
              <a:spLocks noChangeArrowheads="1"/>
            </p:cNvSpPr>
            <p:nvPr/>
          </p:nvSpPr>
          <p:spPr bwMode="auto">
            <a:xfrm>
              <a:off x="2374"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829" name="Rectangle 2565"/>
            <p:cNvSpPr>
              <a:spLocks noChangeArrowheads="1"/>
            </p:cNvSpPr>
            <p:nvPr/>
          </p:nvSpPr>
          <p:spPr bwMode="auto">
            <a:xfrm>
              <a:off x="2551"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830" name="Rectangle 2566"/>
            <p:cNvSpPr>
              <a:spLocks noChangeArrowheads="1"/>
            </p:cNvSpPr>
            <p:nvPr/>
          </p:nvSpPr>
          <p:spPr bwMode="auto">
            <a:xfrm>
              <a:off x="2728"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831" name="Rectangle 2567"/>
            <p:cNvSpPr>
              <a:spLocks noChangeArrowheads="1"/>
            </p:cNvSpPr>
            <p:nvPr/>
          </p:nvSpPr>
          <p:spPr bwMode="auto">
            <a:xfrm>
              <a:off x="1076" y="2436"/>
              <a:ext cx="315" cy="96"/>
            </a:xfrm>
            <a:prstGeom prst="rect">
              <a:avLst/>
            </a:prstGeom>
            <a:noFill/>
            <a:ln w="9525">
              <a:noFill/>
              <a:miter lim="800000"/>
              <a:headEnd/>
              <a:tailEnd/>
            </a:ln>
          </p:spPr>
          <p:txBody>
            <a:bodyPr wrap="none" lIns="0" tIns="0" rIns="0" bIns="0">
              <a:spAutoFit/>
            </a:bodyPr>
            <a:lstStyle/>
            <a:p>
              <a:r>
                <a:rPr lang="es-MX" sz="1000">
                  <a:latin typeface="CG Omega" pitchFamily="34" charset="0"/>
                </a:rPr>
                <a:t>Hombres</a:t>
              </a:r>
              <a:endParaRPr lang="es-MX" sz="1000">
                <a:latin typeface="Calibri" pitchFamily="34" charset="0"/>
              </a:endParaRPr>
            </a:p>
          </p:txBody>
        </p:sp>
        <p:sp>
          <p:nvSpPr>
            <p:cNvPr id="832" name="Rectangle 2568"/>
            <p:cNvSpPr>
              <a:spLocks noChangeArrowheads="1"/>
            </p:cNvSpPr>
            <p:nvPr/>
          </p:nvSpPr>
          <p:spPr bwMode="auto">
            <a:xfrm>
              <a:off x="1584" y="2208"/>
              <a:ext cx="176" cy="96"/>
            </a:xfrm>
            <a:prstGeom prst="rect">
              <a:avLst/>
            </a:prstGeom>
            <a:noFill/>
            <a:ln w="9525">
              <a:noFill/>
              <a:miter lim="800000"/>
              <a:headEnd/>
              <a:tailEnd/>
            </a:ln>
          </p:spPr>
          <p:txBody>
            <a:bodyPr wrap="none" lIns="0" tIns="0" rIns="0" bIns="0">
              <a:spAutoFit/>
            </a:bodyPr>
            <a:lstStyle/>
            <a:p>
              <a:r>
                <a:rPr lang="es-MX" sz="1000" b="1" i="1">
                  <a:latin typeface="CG Omega" pitchFamily="34" charset="0"/>
                </a:rPr>
                <a:t>2030</a:t>
              </a:r>
              <a:endParaRPr lang="es-MX" sz="1000">
                <a:latin typeface="Calibri" pitchFamily="34" charset="0"/>
              </a:endParaRPr>
            </a:p>
          </p:txBody>
        </p:sp>
        <p:sp>
          <p:nvSpPr>
            <p:cNvPr id="833" name="Rectangle 2569"/>
            <p:cNvSpPr>
              <a:spLocks noChangeArrowheads="1"/>
            </p:cNvSpPr>
            <p:nvPr/>
          </p:nvSpPr>
          <p:spPr bwMode="auto">
            <a:xfrm>
              <a:off x="1406" y="3566"/>
              <a:ext cx="724" cy="96"/>
            </a:xfrm>
            <a:prstGeom prst="rect">
              <a:avLst/>
            </a:prstGeom>
            <a:noFill/>
            <a:ln w="9525">
              <a:noFill/>
              <a:miter lim="800000"/>
              <a:headEnd/>
              <a:tailEnd/>
            </a:ln>
          </p:spPr>
          <p:txBody>
            <a:bodyPr wrap="none" lIns="0" tIns="0" rIns="0" bIns="0">
              <a:spAutoFit/>
            </a:bodyPr>
            <a:lstStyle/>
            <a:p>
              <a:r>
                <a:rPr lang="es-MX" sz="1000">
                  <a:latin typeface="CG Omega" pitchFamily="34" charset="0"/>
                </a:rPr>
                <a:t>Millones de personas</a:t>
              </a:r>
              <a:endParaRPr lang="es-MX" sz="1000">
                <a:latin typeface="Calibri" pitchFamily="34" charset="0"/>
              </a:endParaRPr>
            </a:p>
          </p:txBody>
        </p:sp>
        <p:sp>
          <p:nvSpPr>
            <p:cNvPr id="834" name="Rectangle 2570"/>
            <p:cNvSpPr>
              <a:spLocks noChangeArrowheads="1"/>
            </p:cNvSpPr>
            <p:nvPr/>
          </p:nvSpPr>
          <p:spPr bwMode="auto">
            <a:xfrm>
              <a:off x="2131" y="2428"/>
              <a:ext cx="275" cy="96"/>
            </a:xfrm>
            <a:prstGeom prst="rect">
              <a:avLst/>
            </a:prstGeom>
            <a:noFill/>
            <a:ln w="9525">
              <a:noFill/>
              <a:miter lim="800000"/>
              <a:headEnd/>
              <a:tailEnd/>
            </a:ln>
          </p:spPr>
          <p:txBody>
            <a:bodyPr wrap="none" lIns="0" tIns="0" rIns="0" bIns="0">
              <a:spAutoFit/>
            </a:bodyPr>
            <a:lstStyle/>
            <a:p>
              <a:r>
                <a:rPr lang="es-MX" sz="1000">
                  <a:latin typeface="CG Omega" pitchFamily="34" charset="0"/>
                </a:rPr>
                <a:t>Mujeres</a:t>
              </a:r>
              <a:endParaRPr lang="es-MX" sz="1000">
                <a:latin typeface="Calibri" pitchFamily="34" charset="0"/>
              </a:endParaRPr>
            </a:p>
          </p:txBody>
        </p:sp>
      </p:grpSp>
      <p:grpSp>
        <p:nvGrpSpPr>
          <p:cNvPr id="835" name="Group 4114"/>
          <p:cNvGrpSpPr>
            <a:grpSpLocks/>
          </p:cNvGrpSpPr>
          <p:nvPr/>
        </p:nvGrpSpPr>
        <p:grpSpPr bwMode="auto">
          <a:xfrm>
            <a:off x="4601518" y="3810595"/>
            <a:ext cx="4009776" cy="2524249"/>
            <a:chOff x="2985" y="2208"/>
            <a:chExt cx="2278" cy="1454"/>
          </a:xfrm>
        </p:grpSpPr>
        <p:sp>
          <p:nvSpPr>
            <p:cNvPr id="836" name="Line 2571"/>
            <p:cNvSpPr>
              <a:spLocks noChangeShapeType="1"/>
            </p:cNvSpPr>
            <p:nvPr/>
          </p:nvSpPr>
          <p:spPr bwMode="auto">
            <a:xfrm>
              <a:off x="3096" y="2379"/>
              <a:ext cx="2122" cy="1"/>
            </a:xfrm>
            <a:prstGeom prst="line">
              <a:avLst/>
            </a:prstGeom>
            <a:noFill/>
            <a:ln w="0">
              <a:solidFill>
                <a:srgbClr val="DFDFDF"/>
              </a:solidFill>
              <a:prstDash val="sysDot"/>
              <a:round/>
              <a:headEnd/>
              <a:tailEnd/>
            </a:ln>
          </p:spPr>
          <p:txBody>
            <a:bodyPr/>
            <a:lstStyle/>
            <a:p>
              <a:endParaRPr lang="es-MX"/>
            </a:p>
          </p:txBody>
        </p:sp>
        <p:sp>
          <p:nvSpPr>
            <p:cNvPr id="837" name="Line 2572"/>
            <p:cNvSpPr>
              <a:spLocks noChangeShapeType="1"/>
            </p:cNvSpPr>
            <p:nvPr/>
          </p:nvSpPr>
          <p:spPr bwMode="auto">
            <a:xfrm>
              <a:off x="3096" y="2432"/>
              <a:ext cx="2122" cy="1"/>
            </a:xfrm>
            <a:prstGeom prst="line">
              <a:avLst/>
            </a:prstGeom>
            <a:noFill/>
            <a:ln w="0">
              <a:solidFill>
                <a:srgbClr val="DFDFDF"/>
              </a:solidFill>
              <a:prstDash val="sysDot"/>
              <a:round/>
              <a:headEnd/>
              <a:tailEnd/>
            </a:ln>
          </p:spPr>
          <p:txBody>
            <a:bodyPr/>
            <a:lstStyle/>
            <a:p>
              <a:endParaRPr lang="es-MX"/>
            </a:p>
          </p:txBody>
        </p:sp>
        <p:sp>
          <p:nvSpPr>
            <p:cNvPr id="838" name="Line 2573"/>
            <p:cNvSpPr>
              <a:spLocks noChangeShapeType="1"/>
            </p:cNvSpPr>
            <p:nvPr/>
          </p:nvSpPr>
          <p:spPr bwMode="auto">
            <a:xfrm>
              <a:off x="3096" y="2484"/>
              <a:ext cx="2122" cy="1"/>
            </a:xfrm>
            <a:prstGeom prst="line">
              <a:avLst/>
            </a:prstGeom>
            <a:noFill/>
            <a:ln w="0">
              <a:solidFill>
                <a:srgbClr val="DFDFDF"/>
              </a:solidFill>
              <a:prstDash val="sysDot"/>
              <a:round/>
              <a:headEnd/>
              <a:tailEnd/>
            </a:ln>
          </p:spPr>
          <p:txBody>
            <a:bodyPr/>
            <a:lstStyle/>
            <a:p>
              <a:endParaRPr lang="es-MX"/>
            </a:p>
          </p:txBody>
        </p:sp>
        <p:sp>
          <p:nvSpPr>
            <p:cNvPr id="839" name="Line 2574"/>
            <p:cNvSpPr>
              <a:spLocks noChangeShapeType="1"/>
            </p:cNvSpPr>
            <p:nvPr/>
          </p:nvSpPr>
          <p:spPr bwMode="auto">
            <a:xfrm>
              <a:off x="3096" y="2537"/>
              <a:ext cx="2122" cy="1"/>
            </a:xfrm>
            <a:prstGeom prst="line">
              <a:avLst/>
            </a:prstGeom>
            <a:noFill/>
            <a:ln w="0">
              <a:solidFill>
                <a:srgbClr val="DFDFDF"/>
              </a:solidFill>
              <a:prstDash val="sysDot"/>
              <a:round/>
              <a:headEnd/>
              <a:tailEnd/>
            </a:ln>
          </p:spPr>
          <p:txBody>
            <a:bodyPr/>
            <a:lstStyle/>
            <a:p>
              <a:endParaRPr lang="es-MX"/>
            </a:p>
          </p:txBody>
        </p:sp>
        <p:sp>
          <p:nvSpPr>
            <p:cNvPr id="840" name="Line 2575"/>
            <p:cNvSpPr>
              <a:spLocks noChangeShapeType="1"/>
            </p:cNvSpPr>
            <p:nvPr/>
          </p:nvSpPr>
          <p:spPr bwMode="auto">
            <a:xfrm>
              <a:off x="3096" y="2590"/>
              <a:ext cx="2122" cy="1"/>
            </a:xfrm>
            <a:prstGeom prst="line">
              <a:avLst/>
            </a:prstGeom>
            <a:noFill/>
            <a:ln w="0">
              <a:solidFill>
                <a:srgbClr val="DFDFDF"/>
              </a:solidFill>
              <a:prstDash val="sysDot"/>
              <a:round/>
              <a:headEnd/>
              <a:tailEnd/>
            </a:ln>
          </p:spPr>
          <p:txBody>
            <a:bodyPr/>
            <a:lstStyle/>
            <a:p>
              <a:endParaRPr lang="es-MX"/>
            </a:p>
          </p:txBody>
        </p:sp>
        <p:sp>
          <p:nvSpPr>
            <p:cNvPr id="841" name="Line 2576"/>
            <p:cNvSpPr>
              <a:spLocks noChangeShapeType="1"/>
            </p:cNvSpPr>
            <p:nvPr/>
          </p:nvSpPr>
          <p:spPr bwMode="auto">
            <a:xfrm>
              <a:off x="3096" y="2643"/>
              <a:ext cx="2122" cy="1"/>
            </a:xfrm>
            <a:prstGeom prst="line">
              <a:avLst/>
            </a:prstGeom>
            <a:noFill/>
            <a:ln w="0">
              <a:solidFill>
                <a:srgbClr val="DFDFDF"/>
              </a:solidFill>
              <a:prstDash val="sysDot"/>
              <a:round/>
              <a:headEnd/>
              <a:tailEnd/>
            </a:ln>
          </p:spPr>
          <p:txBody>
            <a:bodyPr/>
            <a:lstStyle/>
            <a:p>
              <a:endParaRPr lang="es-MX"/>
            </a:p>
          </p:txBody>
        </p:sp>
        <p:sp>
          <p:nvSpPr>
            <p:cNvPr id="842" name="Line 2577"/>
            <p:cNvSpPr>
              <a:spLocks noChangeShapeType="1"/>
            </p:cNvSpPr>
            <p:nvPr/>
          </p:nvSpPr>
          <p:spPr bwMode="auto">
            <a:xfrm>
              <a:off x="3096" y="2696"/>
              <a:ext cx="2122" cy="1"/>
            </a:xfrm>
            <a:prstGeom prst="line">
              <a:avLst/>
            </a:prstGeom>
            <a:noFill/>
            <a:ln w="0">
              <a:solidFill>
                <a:srgbClr val="DFDFDF"/>
              </a:solidFill>
              <a:prstDash val="sysDot"/>
              <a:round/>
              <a:headEnd/>
              <a:tailEnd/>
            </a:ln>
          </p:spPr>
          <p:txBody>
            <a:bodyPr/>
            <a:lstStyle/>
            <a:p>
              <a:endParaRPr lang="es-MX"/>
            </a:p>
          </p:txBody>
        </p:sp>
        <p:sp>
          <p:nvSpPr>
            <p:cNvPr id="843" name="Line 2578"/>
            <p:cNvSpPr>
              <a:spLocks noChangeShapeType="1"/>
            </p:cNvSpPr>
            <p:nvPr/>
          </p:nvSpPr>
          <p:spPr bwMode="auto">
            <a:xfrm>
              <a:off x="3096" y="2749"/>
              <a:ext cx="2122" cy="1"/>
            </a:xfrm>
            <a:prstGeom prst="line">
              <a:avLst/>
            </a:prstGeom>
            <a:noFill/>
            <a:ln w="0">
              <a:solidFill>
                <a:srgbClr val="DFDFDF"/>
              </a:solidFill>
              <a:prstDash val="sysDot"/>
              <a:round/>
              <a:headEnd/>
              <a:tailEnd/>
            </a:ln>
          </p:spPr>
          <p:txBody>
            <a:bodyPr/>
            <a:lstStyle/>
            <a:p>
              <a:endParaRPr lang="es-MX"/>
            </a:p>
          </p:txBody>
        </p:sp>
        <p:sp>
          <p:nvSpPr>
            <p:cNvPr id="844" name="Line 2579"/>
            <p:cNvSpPr>
              <a:spLocks noChangeShapeType="1"/>
            </p:cNvSpPr>
            <p:nvPr/>
          </p:nvSpPr>
          <p:spPr bwMode="auto">
            <a:xfrm>
              <a:off x="3096" y="2801"/>
              <a:ext cx="2122" cy="1"/>
            </a:xfrm>
            <a:prstGeom prst="line">
              <a:avLst/>
            </a:prstGeom>
            <a:noFill/>
            <a:ln w="0">
              <a:solidFill>
                <a:srgbClr val="DFDFDF"/>
              </a:solidFill>
              <a:prstDash val="sysDot"/>
              <a:round/>
              <a:headEnd/>
              <a:tailEnd/>
            </a:ln>
          </p:spPr>
          <p:txBody>
            <a:bodyPr/>
            <a:lstStyle/>
            <a:p>
              <a:endParaRPr lang="es-MX"/>
            </a:p>
          </p:txBody>
        </p:sp>
        <p:sp>
          <p:nvSpPr>
            <p:cNvPr id="845" name="Line 2580"/>
            <p:cNvSpPr>
              <a:spLocks noChangeShapeType="1"/>
            </p:cNvSpPr>
            <p:nvPr/>
          </p:nvSpPr>
          <p:spPr bwMode="auto">
            <a:xfrm>
              <a:off x="3096" y="2854"/>
              <a:ext cx="2122" cy="1"/>
            </a:xfrm>
            <a:prstGeom prst="line">
              <a:avLst/>
            </a:prstGeom>
            <a:noFill/>
            <a:ln w="0">
              <a:solidFill>
                <a:srgbClr val="DFDFDF"/>
              </a:solidFill>
              <a:prstDash val="sysDot"/>
              <a:round/>
              <a:headEnd/>
              <a:tailEnd/>
            </a:ln>
          </p:spPr>
          <p:txBody>
            <a:bodyPr/>
            <a:lstStyle/>
            <a:p>
              <a:endParaRPr lang="es-MX"/>
            </a:p>
          </p:txBody>
        </p:sp>
        <p:sp>
          <p:nvSpPr>
            <p:cNvPr id="846" name="Line 2581"/>
            <p:cNvSpPr>
              <a:spLocks noChangeShapeType="1"/>
            </p:cNvSpPr>
            <p:nvPr/>
          </p:nvSpPr>
          <p:spPr bwMode="auto">
            <a:xfrm>
              <a:off x="3096" y="2907"/>
              <a:ext cx="2122" cy="1"/>
            </a:xfrm>
            <a:prstGeom prst="line">
              <a:avLst/>
            </a:prstGeom>
            <a:noFill/>
            <a:ln w="0">
              <a:solidFill>
                <a:srgbClr val="DFDFDF"/>
              </a:solidFill>
              <a:prstDash val="sysDot"/>
              <a:round/>
              <a:headEnd/>
              <a:tailEnd/>
            </a:ln>
          </p:spPr>
          <p:txBody>
            <a:bodyPr/>
            <a:lstStyle/>
            <a:p>
              <a:endParaRPr lang="es-MX"/>
            </a:p>
          </p:txBody>
        </p:sp>
        <p:sp>
          <p:nvSpPr>
            <p:cNvPr id="847" name="Line 2582"/>
            <p:cNvSpPr>
              <a:spLocks noChangeShapeType="1"/>
            </p:cNvSpPr>
            <p:nvPr/>
          </p:nvSpPr>
          <p:spPr bwMode="auto">
            <a:xfrm>
              <a:off x="3096" y="2960"/>
              <a:ext cx="2122" cy="1"/>
            </a:xfrm>
            <a:prstGeom prst="line">
              <a:avLst/>
            </a:prstGeom>
            <a:noFill/>
            <a:ln w="0">
              <a:solidFill>
                <a:srgbClr val="DFDFDF"/>
              </a:solidFill>
              <a:prstDash val="sysDot"/>
              <a:round/>
              <a:headEnd/>
              <a:tailEnd/>
            </a:ln>
          </p:spPr>
          <p:txBody>
            <a:bodyPr/>
            <a:lstStyle/>
            <a:p>
              <a:endParaRPr lang="es-MX"/>
            </a:p>
          </p:txBody>
        </p:sp>
        <p:sp>
          <p:nvSpPr>
            <p:cNvPr id="848" name="Line 2583"/>
            <p:cNvSpPr>
              <a:spLocks noChangeShapeType="1"/>
            </p:cNvSpPr>
            <p:nvPr/>
          </p:nvSpPr>
          <p:spPr bwMode="auto">
            <a:xfrm>
              <a:off x="3096" y="3012"/>
              <a:ext cx="2122" cy="1"/>
            </a:xfrm>
            <a:prstGeom prst="line">
              <a:avLst/>
            </a:prstGeom>
            <a:noFill/>
            <a:ln w="0">
              <a:solidFill>
                <a:srgbClr val="DFDFDF"/>
              </a:solidFill>
              <a:prstDash val="sysDot"/>
              <a:round/>
              <a:headEnd/>
              <a:tailEnd/>
            </a:ln>
          </p:spPr>
          <p:txBody>
            <a:bodyPr/>
            <a:lstStyle/>
            <a:p>
              <a:endParaRPr lang="es-MX"/>
            </a:p>
          </p:txBody>
        </p:sp>
        <p:sp>
          <p:nvSpPr>
            <p:cNvPr id="849" name="Line 2584"/>
            <p:cNvSpPr>
              <a:spLocks noChangeShapeType="1"/>
            </p:cNvSpPr>
            <p:nvPr/>
          </p:nvSpPr>
          <p:spPr bwMode="auto">
            <a:xfrm>
              <a:off x="3096" y="3065"/>
              <a:ext cx="2122" cy="1"/>
            </a:xfrm>
            <a:prstGeom prst="line">
              <a:avLst/>
            </a:prstGeom>
            <a:noFill/>
            <a:ln w="0">
              <a:solidFill>
                <a:srgbClr val="DFDFDF"/>
              </a:solidFill>
              <a:prstDash val="sysDot"/>
              <a:round/>
              <a:headEnd/>
              <a:tailEnd/>
            </a:ln>
          </p:spPr>
          <p:txBody>
            <a:bodyPr/>
            <a:lstStyle/>
            <a:p>
              <a:endParaRPr lang="es-MX"/>
            </a:p>
          </p:txBody>
        </p:sp>
        <p:sp>
          <p:nvSpPr>
            <p:cNvPr id="850" name="Line 2585"/>
            <p:cNvSpPr>
              <a:spLocks noChangeShapeType="1"/>
            </p:cNvSpPr>
            <p:nvPr/>
          </p:nvSpPr>
          <p:spPr bwMode="auto">
            <a:xfrm>
              <a:off x="3096" y="3118"/>
              <a:ext cx="2122" cy="1"/>
            </a:xfrm>
            <a:prstGeom prst="line">
              <a:avLst/>
            </a:prstGeom>
            <a:noFill/>
            <a:ln w="0">
              <a:solidFill>
                <a:srgbClr val="DFDFDF"/>
              </a:solidFill>
              <a:prstDash val="sysDot"/>
              <a:round/>
              <a:headEnd/>
              <a:tailEnd/>
            </a:ln>
          </p:spPr>
          <p:txBody>
            <a:bodyPr/>
            <a:lstStyle/>
            <a:p>
              <a:endParaRPr lang="es-MX"/>
            </a:p>
          </p:txBody>
        </p:sp>
        <p:sp>
          <p:nvSpPr>
            <p:cNvPr id="851" name="Line 2586"/>
            <p:cNvSpPr>
              <a:spLocks noChangeShapeType="1"/>
            </p:cNvSpPr>
            <p:nvPr/>
          </p:nvSpPr>
          <p:spPr bwMode="auto">
            <a:xfrm>
              <a:off x="3096" y="3171"/>
              <a:ext cx="2122" cy="1"/>
            </a:xfrm>
            <a:prstGeom prst="line">
              <a:avLst/>
            </a:prstGeom>
            <a:noFill/>
            <a:ln w="0">
              <a:solidFill>
                <a:srgbClr val="DFDFDF"/>
              </a:solidFill>
              <a:prstDash val="sysDot"/>
              <a:round/>
              <a:headEnd/>
              <a:tailEnd/>
            </a:ln>
          </p:spPr>
          <p:txBody>
            <a:bodyPr/>
            <a:lstStyle/>
            <a:p>
              <a:endParaRPr lang="es-MX"/>
            </a:p>
          </p:txBody>
        </p:sp>
        <p:sp>
          <p:nvSpPr>
            <p:cNvPr id="852" name="Line 2587"/>
            <p:cNvSpPr>
              <a:spLocks noChangeShapeType="1"/>
            </p:cNvSpPr>
            <p:nvPr/>
          </p:nvSpPr>
          <p:spPr bwMode="auto">
            <a:xfrm>
              <a:off x="3096" y="3224"/>
              <a:ext cx="2122" cy="1"/>
            </a:xfrm>
            <a:prstGeom prst="line">
              <a:avLst/>
            </a:prstGeom>
            <a:noFill/>
            <a:ln w="0">
              <a:solidFill>
                <a:srgbClr val="DFDFDF"/>
              </a:solidFill>
              <a:prstDash val="sysDot"/>
              <a:round/>
              <a:headEnd/>
              <a:tailEnd/>
            </a:ln>
          </p:spPr>
          <p:txBody>
            <a:bodyPr/>
            <a:lstStyle/>
            <a:p>
              <a:endParaRPr lang="es-MX"/>
            </a:p>
          </p:txBody>
        </p:sp>
        <p:sp>
          <p:nvSpPr>
            <p:cNvPr id="853" name="Line 2588"/>
            <p:cNvSpPr>
              <a:spLocks noChangeShapeType="1"/>
            </p:cNvSpPr>
            <p:nvPr/>
          </p:nvSpPr>
          <p:spPr bwMode="auto">
            <a:xfrm>
              <a:off x="3096" y="3277"/>
              <a:ext cx="2122" cy="1"/>
            </a:xfrm>
            <a:prstGeom prst="line">
              <a:avLst/>
            </a:prstGeom>
            <a:noFill/>
            <a:ln w="0">
              <a:solidFill>
                <a:srgbClr val="DFDFDF"/>
              </a:solidFill>
              <a:prstDash val="sysDot"/>
              <a:round/>
              <a:headEnd/>
              <a:tailEnd/>
            </a:ln>
          </p:spPr>
          <p:txBody>
            <a:bodyPr/>
            <a:lstStyle/>
            <a:p>
              <a:endParaRPr lang="es-MX"/>
            </a:p>
          </p:txBody>
        </p:sp>
        <p:sp>
          <p:nvSpPr>
            <p:cNvPr id="854" name="Line 2589"/>
            <p:cNvSpPr>
              <a:spLocks noChangeShapeType="1"/>
            </p:cNvSpPr>
            <p:nvPr/>
          </p:nvSpPr>
          <p:spPr bwMode="auto">
            <a:xfrm>
              <a:off x="3096" y="3330"/>
              <a:ext cx="2122" cy="1"/>
            </a:xfrm>
            <a:prstGeom prst="line">
              <a:avLst/>
            </a:prstGeom>
            <a:noFill/>
            <a:ln w="0">
              <a:solidFill>
                <a:srgbClr val="DFDFDF"/>
              </a:solidFill>
              <a:prstDash val="sysDot"/>
              <a:round/>
              <a:headEnd/>
              <a:tailEnd/>
            </a:ln>
          </p:spPr>
          <p:txBody>
            <a:bodyPr/>
            <a:lstStyle/>
            <a:p>
              <a:endParaRPr lang="es-MX"/>
            </a:p>
          </p:txBody>
        </p:sp>
        <p:sp>
          <p:nvSpPr>
            <p:cNvPr id="855" name="Line 2590"/>
            <p:cNvSpPr>
              <a:spLocks noChangeShapeType="1"/>
            </p:cNvSpPr>
            <p:nvPr/>
          </p:nvSpPr>
          <p:spPr bwMode="auto">
            <a:xfrm>
              <a:off x="3096" y="3382"/>
              <a:ext cx="2122" cy="1"/>
            </a:xfrm>
            <a:prstGeom prst="line">
              <a:avLst/>
            </a:prstGeom>
            <a:noFill/>
            <a:ln w="0">
              <a:solidFill>
                <a:srgbClr val="DFDFDF"/>
              </a:solidFill>
              <a:prstDash val="sysDot"/>
              <a:round/>
              <a:headEnd/>
              <a:tailEnd/>
            </a:ln>
          </p:spPr>
          <p:txBody>
            <a:bodyPr/>
            <a:lstStyle/>
            <a:p>
              <a:endParaRPr lang="es-MX"/>
            </a:p>
          </p:txBody>
        </p:sp>
        <p:sp>
          <p:nvSpPr>
            <p:cNvPr id="856" name="Line 2591"/>
            <p:cNvSpPr>
              <a:spLocks noChangeShapeType="1"/>
            </p:cNvSpPr>
            <p:nvPr/>
          </p:nvSpPr>
          <p:spPr bwMode="auto">
            <a:xfrm>
              <a:off x="3096" y="3435"/>
              <a:ext cx="2122" cy="1"/>
            </a:xfrm>
            <a:prstGeom prst="line">
              <a:avLst/>
            </a:prstGeom>
            <a:noFill/>
            <a:ln w="0">
              <a:solidFill>
                <a:srgbClr val="DFDFDF"/>
              </a:solidFill>
              <a:prstDash val="sysDot"/>
              <a:round/>
              <a:headEnd/>
              <a:tailEnd/>
            </a:ln>
          </p:spPr>
          <p:txBody>
            <a:bodyPr/>
            <a:lstStyle/>
            <a:p>
              <a:endParaRPr lang="es-MX"/>
            </a:p>
          </p:txBody>
        </p:sp>
        <p:sp>
          <p:nvSpPr>
            <p:cNvPr id="857" name="Line 2592"/>
            <p:cNvSpPr>
              <a:spLocks noChangeShapeType="1"/>
            </p:cNvSpPr>
            <p:nvPr/>
          </p:nvSpPr>
          <p:spPr bwMode="auto">
            <a:xfrm flipV="1">
              <a:off x="4157" y="2379"/>
              <a:ext cx="1" cy="1067"/>
            </a:xfrm>
            <a:prstGeom prst="line">
              <a:avLst/>
            </a:prstGeom>
            <a:noFill/>
            <a:ln w="0">
              <a:solidFill>
                <a:srgbClr val="DFDFDF"/>
              </a:solidFill>
              <a:prstDash val="sysDot"/>
              <a:round/>
              <a:headEnd/>
              <a:tailEnd/>
            </a:ln>
          </p:spPr>
          <p:txBody>
            <a:bodyPr/>
            <a:lstStyle/>
            <a:p>
              <a:endParaRPr lang="es-MX"/>
            </a:p>
          </p:txBody>
        </p:sp>
        <p:sp>
          <p:nvSpPr>
            <p:cNvPr id="858" name="Line 2593"/>
            <p:cNvSpPr>
              <a:spLocks noChangeShapeType="1"/>
            </p:cNvSpPr>
            <p:nvPr/>
          </p:nvSpPr>
          <p:spPr bwMode="auto">
            <a:xfrm flipV="1">
              <a:off x="4334" y="2379"/>
              <a:ext cx="1" cy="1067"/>
            </a:xfrm>
            <a:prstGeom prst="line">
              <a:avLst/>
            </a:prstGeom>
            <a:noFill/>
            <a:ln w="0">
              <a:solidFill>
                <a:srgbClr val="DFDFDF"/>
              </a:solidFill>
              <a:prstDash val="sysDot"/>
              <a:round/>
              <a:headEnd/>
              <a:tailEnd/>
            </a:ln>
          </p:spPr>
          <p:txBody>
            <a:bodyPr/>
            <a:lstStyle/>
            <a:p>
              <a:endParaRPr lang="es-MX"/>
            </a:p>
          </p:txBody>
        </p:sp>
        <p:sp>
          <p:nvSpPr>
            <p:cNvPr id="859" name="Line 2594"/>
            <p:cNvSpPr>
              <a:spLocks noChangeShapeType="1"/>
            </p:cNvSpPr>
            <p:nvPr/>
          </p:nvSpPr>
          <p:spPr bwMode="auto">
            <a:xfrm flipV="1">
              <a:off x="4511" y="2379"/>
              <a:ext cx="1" cy="1067"/>
            </a:xfrm>
            <a:prstGeom prst="line">
              <a:avLst/>
            </a:prstGeom>
            <a:noFill/>
            <a:ln w="0">
              <a:solidFill>
                <a:srgbClr val="DFDFDF"/>
              </a:solidFill>
              <a:prstDash val="sysDot"/>
              <a:round/>
              <a:headEnd/>
              <a:tailEnd/>
            </a:ln>
          </p:spPr>
          <p:txBody>
            <a:bodyPr/>
            <a:lstStyle/>
            <a:p>
              <a:endParaRPr lang="es-MX"/>
            </a:p>
          </p:txBody>
        </p:sp>
        <p:sp>
          <p:nvSpPr>
            <p:cNvPr id="860" name="Line 2595"/>
            <p:cNvSpPr>
              <a:spLocks noChangeShapeType="1"/>
            </p:cNvSpPr>
            <p:nvPr/>
          </p:nvSpPr>
          <p:spPr bwMode="auto">
            <a:xfrm flipV="1">
              <a:off x="4688" y="2379"/>
              <a:ext cx="1" cy="1067"/>
            </a:xfrm>
            <a:prstGeom prst="line">
              <a:avLst/>
            </a:prstGeom>
            <a:noFill/>
            <a:ln w="0">
              <a:solidFill>
                <a:srgbClr val="DFDFDF"/>
              </a:solidFill>
              <a:prstDash val="sysDot"/>
              <a:round/>
              <a:headEnd/>
              <a:tailEnd/>
            </a:ln>
          </p:spPr>
          <p:txBody>
            <a:bodyPr/>
            <a:lstStyle/>
            <a:p>
              <a:endParaRPr lang="es-MX"/>
            </a:p>
          </p:txBody>
        </p:sp>
        <p:sp>
          <p:nvSpPr>
            <p:cNvPr id="861" name="Line 2596"/>
            <p:cNvSpPr>
              <a:spLocks noChangeShapeType="1"/>
            </p:cNvSpPr>
            <p:nvPr/>
          </p:nvSpPr>
          <p:spPr bwMode="auto">
            <a:xfrm flipV="1">
              <a:off x="4865" y="2379"/>
              <a:ext cx="1" cy="1067"/>
            </a:xfrm>
            <a:prstGeom prst="line">
              <a:avLst/>
            </a:prstGeom>
            <a:noFill/>
            <a:ln w="0">
              <a:solidFill>
                <a:srgbClr val="DFDFDF"/>
              </a:solidFill>
              <a:prstDash val="sysDot"/>
              <a:round/>
              <a:headEnd/>
              <a:tailEnd/>
            </a:ln>
          </p:spPr>
          <p:txBody>
            <a:bodyPr/>
            <a:lstStyle/>
            <a:p>
              <a:endParaRPr lang="es-MX"/>
            </a:p>
          </p:txBody>
        </p:sp>
        <p:sp>
          <p:nvSpPr>
            <p:cNvPr id="862" name="Line 2597"/>
            <p:cNvSpPr>
              <a:spLocks noChangeShapeType="1"/>
            </p:cNvSpPr>
            <p:nvPr/>
          </p:nvSpPr>
          <p:spPr bwMode="auto">
            <a:xfrm flipV="1">
              <a:off x="5041" y="2379"/>
              <a:ext cx="1" cy="1067"/>
            </a:xfrm>
            <a:prstGeom prst="line">
              <a:avLst/>
            </a:prstGeom>
            <a:noFill/>
            <a:ln w="0">
              <a:solidFill>
                <a:srgbClr val="DFDFDF"/>
              </a:solidFill>
              <a:prstDash val="sysDot"/>
              <a:round/>
              <a:headEnd/>
              <a:tailEnd/>
            </a:ln>
          </p:spPr>
          <p:txBody>
            <a:bodyPr/>
            <a:lstStyle/>
            <a:p>
              <a:endParaRPr lang="es-MX"/>
            </a:p>
          </p:txBody>
        </p:sp>
        <p:sp>
          <p:nvSpPr>
            <p:cNvPr id="863" name="Line 2598"/>
            <p:cNvSpPr>
              <a:spLocks noChangeShapeType="1"/>
            </p:cNvSpPr>
            <p:nvPr/>
          </p:nvSpPr>
          <p:spPr bwMode="auto">
            <a:xfrm flipV="1">
              <a:off x="5218" y="2379"/>
              <a:ext cx="1" cy="1067"/>
            </a:xfrm>
            <a:prstGeom prst="line">
              <a:avLst/>
            </a:prstGeom>
            <a:noFill/>
            <a:ln w="0">
              <a:solidFill>
                <a:srgbClr val="DFDFDF"/>
              </a:solidFill>
              <a:prstDash val="sysDot"/>
              <a:round/>
              <a:headEnd/>
              <a:tailEnd/>
            </a:ln>
          </p:spPr>
          <p:txBody>
            <a:bodyPr/>
            <a:lstStyle/>
            <a:p>
              <a:endParaRPr lang="es-MX"/>
            </a:p>
          </p:txBody>
        </p:sp>
        <p:sp>
          <p:nvSpPr>
            <p:cNvPr id="864" name="Line 2599"/>
            <p:cNvSpPr>
              <a:spLocks noChangeShapeType="1"/>
            </p:cNvSpPr>
            <p:nvPr/>
          </p:nvSpPr>
          <p:spPr bwMode="auto">
            <a:xfrm flipV="1">
              <a:off x="4157" y="2379"/>
              <a:ext cx="1" cy="1067"/>
            </a:xfrm>
            <a:prstGeom prst="line">
              <a:avLst/>
            </a:prstGeom>
            <a:noFill/>
            <a:ln w="0">
              <a:solidFill>
                <a:srgbClr val="DFDFDF"/>
              </a:solidFill>
              <a:prstDash val="sysDot"/>
              <a:round/>
              <a:headEnd/>
              <a:tailEnd/>
            </a:ln>
          </p:spPr>
          <p:txBody>
            <a:bodyPr/>
            <a:lstStyle/>
            <a:p>
              <a:endParaRPr lang="es-MX"/>
            </a:p>
          </p:txBody>
        </p:sp>
        <p:sp>
          <p:nvSpPr>
            <p:cNvPr id="865" name="Line 2600"/>
            <p:cNvSpPr>
              <a:spLocks noChangeShapeType="1"/>
            </p:cNvSpPr>
            <p:nvPr/>
          </p:nvSpPr>
          <p:spPr bwMode="auto">
            <a:xfrm flipV="1">
              <a:off x="3980" y="2379"/>
              <a:ext cx="1" cy="1067"/>
            </a:xfrm>
            <a:prstGeom prst="line">
              <a:avLst/>
            </a:prstGeom>
            <a:noFill/>
            <a:ln w="0">
              <a:solidFill>
                <a:srgbClr val="DFDFDF"/>
              </a:solidFill>
              <a:prstDash val="sysDot"/>
              <a:round/>
              <a:headEnd/>
              <a:tailEnd/>
            </a:ln>
          </p:spPr>
          <p:txBody>
            <a:bodyPr/>
            <a:lstStyle/>
            <a:p>
              <a:endParaRPr lang="es-MX"/>
            </a:p>
          </p:txBody>
        </p:sp>
        <p:sp>
          <p:nvSpPr>
            <p:cNvPr id="866" name="Line 2601"/>
            <p:cNvSpPr>
              <a:spLocks noChangeShapeType="1"/>
            </p:cNvSpPr>
            <p:nvPr/>
          </p:nvSpPr>
          <p:spPr bwMode="auto">
            <a:xfrm flipV="1">
              <a:off x="3804" y="2379"/>
              <a:ext cx="1" cy="1067"/>
            </a:xfrm>
            <a:prstGeom prst="line">
              <a:avLst/>
            </a:prstGeom>
            <a:noFill/>
            <a:ln w="0">
              <a:solidFill>
                <a:srgbClr val="DFDFDF"/>
              </a:solidFill>
              <a:prstDash val="sysDot"/>
              <a:round/>
              <a:headEnd/>
              <a:tailEnd/>
            </a:ln>
          </p:spPr>
          <p:txBody>
            <a:bodyPr/>
            <a:lstStyle/>
            <a:p>
              <a:endParaRPr lang="es-MX"/>
            </a:p>
          </p:txBody>
        </p:sp>
        <p:sp>
          <p:nvSpPr>
            <p:cNvPr id="867" name="Line 2602"/>
            <p:cNvSpPr>
              <a:spLocks noChangeShapeType="1"/>
            </p:cNvSpPr>
            <p:nvPr/>
          </p:nvSpPr>
          <p:spPr bwMode="auto">
            <a:xfrm flipV="1">
              <a:off x="3627" y="2379"/>
              <a:ext cx="1" cy="1067"/>
            </a:xfrm>
            <a:prstGeom prst="line">
              <a:avLst/>
            </a:prstGeom>
            <a:noFill/>
            <a:ln w="0">
              <a:solidFill>
                <a:srgbClr val="DFDFDF"/>
              </a:solidFill>
              <a:prstDash val="sysDot"/>
              <a:round/>
              <a:headEnd/>
              <a:tailEnd/>
            </a:ln>
          </p:spPr>
          <p:txBody>
            <a:bodyPr/>
            <a:lstStyle/>
            <a:p>
              <a:endParaRPr lang="es-MX"/>
            </a:p>
          </p:txBody>
        </p:sp>
        <p:sp>
          <p:nvSpPr>
            <p:cNvPr id="868" name="Line 2603"/>
            <p:cNvSpPr>
              <a:spLocks noChangeShapeType="1"/>
            </p:cNvSpPr>
            <p:nvPr/>
          </p:nvSpPr>
          <p:spPr bwMode="auto">
            <a:xfrm flipV="1">
              <a:off x="3450" y="2379"/>
              <a:ext cx="1" cy="1067"/>
            </a:xfrm>
            <a:prstGeom prst="line">
              <a:avLst/>
            </a:prstGeom>
            <a:noFill/>
            <a:ln w="0">
              <a:solidFill>
                <a:srgbClr val="DFDFDF"/>
              </a:solidFill>
              <a:prstDash val="sysDot"/>
              <a:round/>
              <a:headEnd/>
              <a:tailEnd/>
            </a:ln>
          </p:spPr>
          <p:txBody>
            <a:bodyPr/>
            <a:lstStyle/>
            <a:p>
              <a:endParaRPr lang="es-MX"/>
            </a:p>
          </p:txBody>
        </p:sp>
        <p:sp>
          <p:nvSpPr>
            <p:cNvPr id="869" name="Line 2604"/>
            <p:cNvSpPr>
              <a:spLocks noChangeShapeType="1"/>
            </p:cNvSpPr>
            <p:nvPr/>
          </p:nvSpPr>
          <p:spPr bwMode="auto">
            <a:xfrm flipV="1">
              <a:off x="3273" y="2379"/>
              <a:ext cx="1" cy="1067"/>
            </a:xfrm>
            <a:prstGeom prst="line">
              <a:avLst/>
            </a:prstGeom>
            <a:noFill/>
            <a:ln w="0">
              <a:solidFill>
                <a:srgbClr val="DFDFDF"/>
              </a:solidFill>
              <a:prstDash val="sysDot"/>
              <a:round/>
              <a:headEnd/>
              <a:tailEnd/>
            </a:ln>
          </p:spPr>
          <p:txBody>
            <a:bodyPr/>
            <a:lstStyle/>
            <a:p>
              <a:endParaRPr lang="es-MX"/>
            </a:p>
          </p:txBody>
        </p:sp>
        <p:sp>
          <p:nvSpPr>
            <p:cNvPr id="870" name="Line 2605"/>
            <p:cNvSpPr>
              <a:spLocks noChangeShapeType="1"/>
            </p:cNvSpPr>
            <p:nvPr/>
          </p:nvSpPr>
          <p:spPr bwMode="auto">
            <a:xfrm flipV="1">
              <a:off x="3096" y="2379"/>
              <a:ext cx="1" cy="1067"/>
            </a:xfrm>
            <a:prstGeom prst="line">
              <a:avLst/>
            </a:prstGeom>
            <a:noFill/>
            <a:ln w="0">
              <a:solidFill>
                <a:srgbClr val="DFDFDF"/>
              </a:solidFill>
              <a:prstDash val="sysDot"/>
              <a:round/>
              <a:headEnd/>
              <a:tailEnd/>
            </a:ln>
          </p:spPr>
          <p:txBody>
            <a:bodyPr/>
            <a:lstStyle/>
            <a:p>
              <a:endParaRPr lang="es-MX"/>
            </a:p>
          </p:txBody>
        </p:sp>
        <p:sp>
          <p:nvSpPr>
            <p:cNvPr id="871" name="Rectangle 2606"/>
            <p:cNvSpPr>
              <a:spLocks noChangeArrowheads="1"/>
            </p:cNvSpPr>
            <p:nvPr/>
          </p:nvSpPr>
          <p:spPr bwMode="auto">
            <a:xfrm>
              <a:off x="4146" y="2380"/>
              <a:ext cx="1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72" name="Rectangle 2607"/>
            <p:cNvSpPr>
              <a:spLocks noChangeArrowheads="1"/>
            </p:cNvSpPr>
            <p:nvPr/>
          </p:nvSpPr>
          <p:spPr bwMode="auto">
            <a:xfrm>
              <a:off x="4149" y="2383"/>
              <a:ext cx="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73" name="Rectangle 2608"/>
            <p:cNvSpPr>
              <a:spLocks noChangeArrowheads="1"/>
            </p:cNvSpPr>
            <p:nvPr/>
          </p:nvSpPr>
          <p:spPr bwMode="auto">
            <a:xfrm>
              <a:off x="4145" y="2390"/>
              <a:ext cx="1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74" name="Rectangle 2609"/>
            <p:cNvSpPr>
              <a:spLocks noChangeArrowheads="1"/>
            </p:cNvSpPr>
            <p:nvPr/>
          </p:nvSpPr>
          <p:spPr bwMode="auto">
            <a:xfrm>
              <a:off x="4148" y="2393"/>
              <a:ext cx="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75" name="Rectangle 2610"/>
            <p:cNvSpPr>
              <a:spLocks noChangeArrowheads="1"/>
            </p:cNvSpPr>
            <p:nvPr/>
          </p:nvSpPr>
          <p:spPr bwMode="auto">
            <a:xfrm>
              <a:off x="4140" y="2401"/>
              <a:ext cx="1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76" name="Rectangle 2611"/>
            <p:cNvSpPr>
              <a:spLocks noChangeArrowheads="1"/>
            </p:cNvSpPr>
            <p:nvPr/>
          </p:nvSpPr>
          <p:spPr bwMode="auto">
            <a:xfrm>
              <a:off x="4143" y="2404"/>
              <a:ext cx="1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77" name="Rectangle 2612"/>
            <p:cNvSpPr>
              <a:spLocks noChangeArrowheads="1"/>
            </p:cNvSpPr>
            <p:nvPr/>
          </p:nvSpPr>
          <p:spPr bwMode="auto">
            <a:xfrm>
              <a:off x="4134" y="2411"/>
              <a:ext cx="2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78" name="Rectangle 2613"/>
            <p:cNvSpPr>
              <a:spLocks noChangeArrowheads="1"/>
            </p:cNvSpPr>
            <p:nvPr/>
          </p:nvSpPr>
          <p:spPr bwMode="auto">
            <a:xfrm>
              <a:off x="4137" y="2414"/>
              <a:ext cx="1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79" name="Rectangle 2614"/>
            <p:cNvSpPr>
              <a:spLocks noChangeArrowheads="1"/>
            </p:cNvSpPr>
            <p:nvPr/>
          </p:nvSpPr>
          <p:spPr bwMode="auto">
            <a:xfrm>
              <a:off x="4126" y="2422"/>
              <a:ext cx="3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80" name="Rectangle 2615"/>
            <p:cNvSpPr>
              <a:spLocks noChangeArrowheads="1"/>
            </p:cNvSpPr>
            <p:nvPr/>
          </p:nvSpPr>
          <p:spPr bwMode="auto">
            <a:xfrm>
              <a:off x="4129" y="2425"/>
              <a:ext cx="2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81" name="Rectangle 2616"/>
            <p:cNvSpPr>
              <a:spLocks noChangeArrowheads="1"/>
            </p:cNvSpPr>
            <p:nvPr/>
          </p:nvSpPr>
          <p:spPr bwMode="auto">
            <a:xfrm>
              <a:off x="4116" y="2433"/>
              <a:ext cx="4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82" name="Rectangle 2617"/>
            <p:cNvSpPr>
              <a:spLocks noChangeArrowheads="1"/>
            </p:cNvSpPr>
            <p:nvPr/>
          </p:nvSpPr>
          <p:spPr bwMode="auto">
            <a:xfrm>
              <a:off x="4119" y="2436"/>
              <a:ext cx="3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83" name="Rectangle 2618"/>
            <p:cNvSpPr>
              <a:spLocks noChangeArrowheads="1"/>
            </p:cNvSpPr>
            <p:nvPr/>
          </p:nvSpPr>
          <p:spPr bwMode="auto">
            <a:xfrm>
              <a:off x="4105" y="2443"/>
              <a:ext cx="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84" name="Rectangle 2619"/>
            <p:cNvSpPr>
              <a:spLocks noChangeArrowheads="1"/>
            </p:cNvSpPr>
            <p:nvPr/>
          </p:nvSpPr>
          <p:spPr bwMode="auto">
            <a:xfrm>
              <a:off x="4108" y="2446"/>
              <a:ext cx="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85" name="Rectangle 2620"/>
            <p:cNvSpPr>
              <a:spLocks noChangeArrowheads="1"/>
            </p:cNvSpPr>
            <p:nvPr/>
          </p:nvSpPr>
          <p:spPr bwMode="auto">
            <a:xfrm>
              <a:off x="4092" y="2454"/>
              <a:ext cx="6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86" name="Rectangle 2621"/>
            <p:cNvSpPr>
              <a:spLocks noChangeArrowheads="1"/>
            </p:cNvSpPr>
            <p:nvPr/>
          </p:nvSpPr>
          <p:spPr bwMode="auto">
            <a:xfrm>
              <a:off x="4095" y="2457"/>
              <a:ext cx="5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87" name="Rectangle 2622"/>
            <p:cNvSpPr>
              <a:spLocks noChangeArrowheads="1"/>
            </p:cNvSpPr>
            <p:nvPr/>
          </p:nvSpPr>
          <p:spPr bwMode="auto">
            <a:xfrm>
              <a:off x="4078" y="2464"/>
              <a:ext cx="8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88" name="Rectangle 2623"/>
            <p:cNvSpPr>
              <a:spLocks noChangeArrowheads="1"/>
            </p:cNvSpPr>
            <p:nvPr/>
          </p:nvSpPr>
          <p:spPr bwMode="auto">
            <a:xfrm>
              <a:off x="4081" y="2467"/>
              <a:ext cx="7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89" name="Rectangle 2624"/>
            <p:cNvSpPr>
              <a:spLocks noChangeArrowheads="1"/>
            </p:cNvSpPr>
            <p:nvPr/>
          </p:nvSpPr>
          <p:spPr bwMode="auto">
            <a:xfrm>
              <a:off x="4061" y="2475"/>
              <a:ext cx="9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90" name="Rectangle 2625"/>
            <p:cNvSpPr>
              <a:spLocks noChangeArrowheads="1"/>
            </p:cNvSpPr>
            <p:nvPr/>
          </p:nvSpPr>
          <p:spPr bwMode="auto">
            <a:xfrm>
              <a:off x="4064" y="2478"/>
              <a:ext cx="9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91" name="Rectangle 2626"/>
            <p:cNvSpPr>
              <a:spLocks noChangeArrowheads="1"/>
            </p:cNvSpPr>
            <p:nvPr/>
          </p:nvSpPr>
          <p:spPr bwMode="auto">
            <a:xfrm>
              <a:off x="4044" y="2485"/>
              <a:ext cx="11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92" name="Rectangle 2627"/>
            <p:cNvSpPr>
              <a:spLocks noChangeArrowheads="1"/>
            </p:cNvSpPr>
            <p:nvPr/>
          </p:nvSpPr>
          <p:spPr bwMode="auto">
            <a:xfrm>
              <a:off x="4047" y="2488"/>
              <a:ext cx="10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93" name="Rectangle 2628"/>
            <p:cNvSpPr>
              <a:spLocks noChangeArrowheads="1"/>
            </p:cNvSpPr>
            <p:nvPr/>
          </p:nvSpPr>
          <p:spPr bwMode="auto">
            <a:xfrm>
              <a:off x="4025" y="2496"/>
              <a:ext cx="13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94" name="Rectangle 2629"/>
            <p:cNvSpPr>
              <a:spLocks noChangeArrowheads="1"/>
            </p:cNvSpPr>
            <p:nvPr/>
          </p:nvSpPr>
          <p:spPr bwMode="auto">
            <a:xfrm>
              <a:off x="4028" y="2499"/>
              <a:ext cx="12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95" name="Rectangle 2630"/>
            <p:cNvSpPr>
              <a:spLocks noChangeArrowheads="1"/>
            </p:cNvSpPr>
            <p:nvPr/>
          </p:nvSpPr>
          <p:spPr bwMode="auto">
            <a:xfrm>
              <a:off x="4004" y="2507"/>
              <a:ext cx="15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96" name="Rectangle 2631"/>
            <p:cNvSpPr>
              <a:spLocks noChangeArrowheads="1"/>
            </p:cNvSpPr>
            <p:nvPr/>
          </p:nvSpPr>
          <p:spPr bwMode="auto">
            <a:xfrm>
              <a:off x="4007" y="2510"/>
              <a:ext cx="147"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97" name="Rectangle 2632"/>
            <p:cNvSpPr>
              <a:spLocks noChangeArrowheads="1"/>
            </p:cNvSpPr>
            <p:nvPr/>
          </p:nvSpPr>
          <p:spPr bwMode="auto">
            <a:xfrm>
              <a:off x="3983" y="2517"/>
              <a:ext cx="17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898" name="Rectangle 2633"/>
            <p:cNvSpPr>
              <a:spLocks noChangeArrowheads="1"/>
            </p:cNvSpPr>
            <p:nvPr/>
          </p:nvSpPr>
          <p:spPr bwMode="auto">
            <a:xfrm>
              <a:off x="3986" y="2520"/>
              <a:ext cx="16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899" name="Rectangle 2634"/>
            <p:cNvSpPr>
              <a:spLocks noChangeArrowheads="1"/>
            </p:cNvSpPr>
            <p:nvPr/>
          </p:nvSpPr>
          <p:spPr bwMode="auto">
            <a:xfrm>
              <a:off x="3959" y="2528"/>
              <a:ext cx="19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00" name="Rectangle 2635"/>
            <p:cNvSpPr>
              <a:spLocks noChangeArrowheads="1"/>
            </p:cNvSpPr>
            <p:nvPr/>
          </p:nvSpPr>
          <p:spPr bwMode="auto">
            <a:xfrm>
              <a:off x="3962" y="2531"/>
              <a:ext cx="192"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01" name="Rectangle 2636"/>
            <p:cNvSpPr>
              <a:spLocks noChangeArrowheads="1"/>
            </p:cNvSpPr>
            <p:nvPr/>
          </p:nvSpPr>
          <p:spPr bwMode="auto">
            <a:xfrm>
              <a:off x="3935" y="2538"/>
              <a:ext cx="22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02" name="Rectangle 2637"/>
            <p:cNvSpPr>
              <a:spLocks noChangeArrowheads="1"/>
            </p:cNvSpPr>
            <p:nvPr/>
          </p:nvSpPr>
          <p:spPr bwMode="auto">
            <a:xfrm>
              <a:off x="3938" y="2541"/>
              <a:ext cx="21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03" name="Rectangle 2638"/>
            <p:cNvSpPr>
              <a:spLocks noChangeArrowheads="1"/>
            </p:cNvSpPr>
            <p:nvPr/>
          </p:nvSpPr>
          <p:spPr bwMode="auto">
            <a:xfrm>
              <a:off x="3910" y="2549"/>
              <a:ext cx="24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04" name="Rectangle 2639"/>
            <p:cNvSpPr>
              <a:spLocks noChangeArrowheads="1"/>
            </p:cNvSpPr>
            <p:nvPr/>
          </p:nvSpPr>
          <p:spPr bwMode="auto">
            <a:xfrm>
              <a:off x="3913" y="2552"/>
              <a:ext cx="24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05" name="Rectangle 2640"/>
            <p:cNvSpPr>
              <a:spLocks noChangeArrowheads="1"/>
            </p:cNvSpPr>
            <p:nvPr/>
          </p:nvSpPr>
          <p:spPr bwMode="auto">
            <a:xfrm>
              <a:off x="3884" y="2559"/>
              <a:ext cx="27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06" name="Rectangle 2641"/>
            <p:cNvSpPr>
              <a:spLocks noChangeArrowheads="1"/>
            </p:cNvSpPr>
            <p:nvPr/>
          </p:nvSpPr>
          <p:spPr bwMode="auto">
            <a:xfrm>
              <a:off x="3887" y="2562"/>
              <a:ext cx="26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07" name="Rectangle 2642"/>
            <p:cNvSpPr>
              <a:spLocks noChangeArrowheads="1"/>
            </p:cNvSpPr>
            <p:nvPr/>
          </p:nvSpPr>
          <p:spPr bwMode="auto">
            <a:xfrm>
              <a:off x="3857" y="2570"/>
              <a:ext cx="30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08" name="Rectangle 2643"/>
            <p:cNvSpPr>
              <a:spLocks noChangeArrowheads="1"/>
            </p:cNvSpPr>
            <p:nvPr/>
          </p:nvSpPr>
          <p:spPr bwMode="auto">
            <a:xfrm>
              <a:off x="3860" y="2573"/>
              <a:ext cx="29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09" name="Rectangle 2644"/>
            <p:cNvSpPr>
              <a:spLocks noChangeArrowheads="1"/>
            </p:cNvSpPr>
            <p:nvPr/>
          </p:nvSpPr>
          <p:spPr bwMode="auto">
            <a:xfrm>
              <a:off x="3831" y="2580"/>
              <a:ext cx="32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10" name="Rectangle 2645"/>
            <p:cNvSpPr>
              <a:spLocks noChangeArrowheads="1"/>
            </p:cNvSpPr>
            <p:nvPr/>
          </p:nvSpPr>
          <p:spPr bwMode="auto">
            <a:xfrm>
              <a:off x="3834" y="2583"/>
              <a:ext cx="32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11" name="Rectangle 2646"/>
            <p:cNvSpPr>
              <a:spLocks noChangeArrowheads="1"/>
            </p:cNvSpPr>
            <p:nvPr/>
          </p:nvSpPr>
          <p:spPr bwMode="auto">
            <a:xfrm>
              <a:off x="3804" y="2591"/>
              <a:ext cx="35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12" name="Rectangle 2647"/>
            <p:cNvSpPr>
              <a:spLocks noChangeArrowheads="1"/>
            </p:cNvSpPr>
            <p:nvPr/>
          </p:nvSpPr>
          <p:spPr bwMode="auto">
            <a:xfrm>
              <a:off x="3807" y="2594"/>
              <a:ext cx="34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13" name="Rectangle 2648"/>
            <p:cNvSpPr>
              <a:spLocks noChangeArrowheads="1"/>
            </p:cNvSpPr>
            <p:nvPr/>
          </p:nvSpPr>
          <p:spPr bwMode="auto">
            <a:xfrm>
              <a:off x="3776" y="2601"/>
              <a:ext cx="38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14" name="Rectangle 2649"/>
            <p:cNvSpPr>
              <a:spLocks noChangeArrowheads="1"/>
            </p:cNvSpPr>
            <p:nvPr/>
          </p:nvSpPr>
          <p:spPr bwMode="auto">
            <a:xfrm>
              <a:off x="3779" y="2604"/>
              <a:ext cx="37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15" name="Rectangle 2650"/>
            <p:cNvSpPr>
              <a:spLocks noChangeArrowheads="1"/>
            </p:cNvSpPr>
            <p:nvPr/>
          </p:nvSpPr>
          <p:spPr bwMode="auto">
            <a:xfrm>
              <a:off x="3747" y="2612"/>
              <a:ext cx="41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16" name="Rectangle 2651"/>
            <p:cNvSpPr>
              <a:spLocks noChangeArrowheads="1"/>
            </p:cNvSpPr>
            <p:nvPr/>
          </p:nvSpPr>
          <p:spPr bwMode="auto">
            <a:xfrm>
              <a:off x="3750" y="2615"/>
              <a:ext cx="40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17" name="Rectangle 2652"/>
            <p:cNvSpPr>
              <a:spLocks noChangeArrowheads="1"/>
            </p:cNvSpPr>
            <p:nvPr/>
          </p:nvSpPr>
          <p:spPr bwMode="auto">
            <a:xfrm>
              <a:off x="3720" y="2623"/>
              <a:ext cx="43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18" name="Rectangle 2653"/>
            <p:cNvSpPr>
              <a:spLocks noChangeArrowheads="1"/>
            </p:cNvSpPr>
            <p:nvPr/>
          </p:nvSpPr>
          <p:spPr bwMode="auto">
            <a:xfrm>
              <a:off x="3723" y="2626"/>
              <a:ext cx="431"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19" name="Rectangle 2654"/>
            <p:cNvSpPr>
              <a:spLocks noChangeArrowheads="1"/>
            </p:cNvSpPr>
            <p:nvPr/>
          </p:nvSpPr>
          <p:spPr bwMode="auto">
            <a:xfrm>
              <a:off x="3694" y="2633"/>
              <a:ext cx="4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20" name="Rectangle 2655"/>
            <p:cNvSpPr>
              <a:spLocks noChangeArrowheads="1"/>
            </p:cNvSpPr>
            <p:nvPr/>
          </p:nvSpPr>
          <p:spPr bwMode="auto">
            <a:xfrm>
              <a:off x="3697" y="2636"/>
              <a:ext cx="4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21" name="Rectangle 2656"/>
            <p:cNvSpPr>
              <a:spLocks noChangeArrowheads="1"/>
            </p:cNvSpPr>
            <p:nvPr/>
          </p:nvSpPr>
          <p:spPr bwMode="auto">
            <a:xfrm>
              <a:off x="3669" y="2644"/>
              <a:ext cx="4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22" name="Rectangle 2657"/>
            <p:cNvSpPr>
              <a:spLocks noChangeArrowheads="1"/>
            </p:cNvSpPr>
            <p:nvPr/>
          </p:nvSpPr>
          <p:spPr bwMode="auto">
            <a:xfrm>
              <a:off x="3672" y="2647"/>
              <a:ext cx="4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23" name="Rectangle 2658"/>
            <p:cNvSpPr>
              <a:spLocks noChangeArrowheads="1"/>
            </p:cNvSpPr>
            <p:nvPr/>
          </p:nvSpPr>
          <p:spPr bwMode="auto">
            <a:xfrm>
              <a:off x="3644" y="2654"/>
              <a:ext cx="51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24" name="Rectangle 2659"/>
            <p:cNvSpPr>
              <a:spLocks noChangeArrowheads="1"/>
            </p:cNvSpPr>
            <p:nvPr/>
          </p:nvSpPr>
          <p:spPr bwMode="auto">
            <a:xfrm>
              <a:off x="3647" y="2657"/>
              <a:ext cx="50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25" name="Rectangle 2661"/>
            <p:cNvSpPr>
              <a:spLocks noChangeArrowheads="1"/>
            </p:cNvSpPr>
            <p:nvPr/>
          </p:nvSpPr>
          <p:spPr bwMode="auto">
            <a:xfrm>
              <a:off x="3623" y="2665"/>
              <a:ext cx="53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26" name="Rectangle 2662"/>
            <p:cNvSpPr>
              <a:spLocks noChangeArrowheads="1"/>
            </p:cNvSpPr>
            <p:nvPr/>
          </p:nvSpPr>
          <p:spPr bwMode="auto">
            <a:xfrm>
              <a:off x="3626" y="2668"/>
              <a:ext cx="52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27" name="Rectangle 2663"/>
            <p:cNvSpPr>
              <a:spLocks noChangeArrowheads="1"/>
            </p:cNvSpPr>
            <p:nvPr/>
          </p:nvSpPr>
          <p:spPr bwMode="auto">
            <a:xfrm>
              <a:off x="3601" y="2675"/>
              <a:ext cx="55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28" name="Rectangle 2664"/>
            <p:cNvSpPr>
              <a:spLocks noChangeArrowheads="1"/>
            </p:cNvSpPr>
            <p:nvPr/>
          </p:nvSpPr>
          <p:spPr bwMode="auto">
            <a:xfrm>
              <a:off x="3604" y="2678"/>
              <a:ext cx="55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29" name="Rectangle 2665"/>
            <p:cNvSpPr>
              <a:spLocks noChangeArrowheads="1"/>
            </p:cNvSpPr>
            <p:nvPr/>
          </p:nvSpPr>
          <p:spPr bwMode="auto">
            <a:xfrm>
              <a:off x="3580" y="2686"/>
              <a:ext cx="57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30" name="Rectangle 2666"/>
            <p:cNvSpPr>
              <a:spLocks noChangeArrowheads="1"/>
            </p:cNvSpPr>
            <p:nvPr/>
          </p:nvSpPr>
          <p:spPr bwMode="auto">
            <a:xfrm>
              <a:off x="3583" y="2689"/>
              <a:ext cx="57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31" name="Rectangle 2667"/>
            <p:cNvSpPr>
              <a:spLocks noChangeArrowheads="1"/>
            </p:cNvSpPr>
            <p:nvPr/>
          </p:nvSpPr>
          <p:spPr bwMode="auto">
            <a:xfrm>
              <a:off x="3561" y="2697"/>
              <a:ext cx="59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32" name="Rectangle 2668"/>
            <p:cNvSpPr>
              <a:spLocks noChangeArrowheads="1"/>
            </p:cNvSpPr>
            <p:nvPr/>
          </p:nvSpPr>
          <p:spPr bwMode="auto">
            <a:xfrm>
              <a:off x="3564" y="2700"/>
              <a:ext cx="59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33" name="Rectangle 2669"/>
            <p:cNvSpPr>
              <a:spLocks noChangeArrowheads="1"/>
            </p:cNvSpPr>
            <p:nvPr/>
          </p:nvSpPr>
          <p:spPr bwMode="auto">
            <a:xfrm>
              <a:off x="3541" y="2707"/>
              <a:ext cx="61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34" name="Rectangle 2670"/>
            <p:cNvSpPr>
              <a:spLocks noChangeArrowheads="1"/>
            </p:cNvSpPr>
            <p:nvPr/>
          </p:nvSpPr>
          <p:spPr bwMode="auto">
            <a:xfrm>
              <a:off x="3544" y="2710"/>
              <a:ext cx="61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35" name="Rectangle 2671"/>
            <p:cNvSpPr>
              <a:spLocks noChangeArrowheads="1"/>
            </p:cNvSpPr>
            <p:nvPr/>
          </p:nvSpPr>
          <p:spPr bwMode="auto">
            <a:xfrm>
              <a:off x="3523" y="2718"/>
              <a:ext cx="63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36" name="Rectangle 2672"/>
            <p:cNvSpPr>
              <a:spLocks noChangeArrowheads="1"/>
            </p:cNvSpPr>
            <p:nvPr/>
          </p:nvSpPr>
          <p:spPr bwMode="auto">
            <a:xfrm>
              <a:off x="3526" y="2721"/>
              <a:ext cx="628"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37" name="Rectangle 2673"/>
            <p:cNvSpPr>
              <a:spLocks noChangeArrowheads="1"/>
            </p:cNvSpPr>
            <p:nvPr/>
          </p:nvSpPr>
          <p:spPr bwMode="auto">
            <a:xfrm>
              <a:off x="3506" y="2728"/>
              <a:ext cx="65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38" name="Rectangle 2674"/>
            <p:cNvSpPr>
              <a:spLocks noChangeArrowheads="1"/>
            </p:cNvSpPr>
            <p:nvPr/>
          </p:nvSpPr>
          <p:spPr bwMode="auto">
            <a:xfrm>
              <a:off x="3509" y="2731"/>
              <a:ext cx="64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39" name="Rectangle 2675"/>
            <p:cNvSpPr>
              <a:spLocks noChangeArrowheads="1"/>
            </p:cNvSpPr>
            <p:nvPr/>
          </p:nvSpPr>
          <p:spPr bwMode="auto">
            <a:xfrm>
              <a:off x="3491" y="2739"/>
              <a:ext cx="66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40" name="Rectangle 2676"/>
            <p:cNvSpPr>
              <a:spLocks noChangeArrowheads="1"/>
            </p:cNvSpPr>
            <p:nvPr/>
          </p:nvSpPr>
          <p:spPr bwMode="auto">
            <a:xfrm>
              <a:off x="3494" y="2742"/>
              <a:ext cx="66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41" name="Rectangle 2677"/>
            <p:cNvSpPr>
              <a:spLocks noChangeArrowheads="1"/>
            </p:cNvSpPr>
            <p:nvPr/>
          </p:nvSpPr>
          <p:spPr bwMode="auto">
            <a:xfrm>
              <a:off x="3478" y="2749"/>
              <a:ext cx="68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42" name="Rectangle 2678"/>
            <p:cNvSpPr>
              <a:spLocks noChangeArrowheads="1"/>
            </p:cNvSpPr>
            <p:nvPr/>
          </p:nvSpPr>
          <p:spPr bwMode="auto">
            <a:xfrm>
              <a:off x="3481" y="2752"/>
              <a:ext cx="67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43" name="Rectangle 2679"/>
            <p:cNvSpPr>
              <a:spLocks noChangeArrowheads="1"/>
            </p:cNvSpPr>
            <p:nvPr/>
          </p:nvSpPr>
          <p:spPr bwMode="auto">
            <a:xfrm>
              <a:off x="3465" y="2760"/>
              <a:ext cx="69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44" name="Rectangle 2680"/>
            <p:cNvSpPr>
              <a:spLocks noChangeArrowheads="1"/>
            </p:cNvSpPr>
            <p:nvPr/>
          </p:nvSpPr>
          <p:spPr bwMode="auto">
            <a:xfrm>
              <a:off x="3468" y="2763"/>
              <a:ext cx="68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45" name="Rectangle 2681"/>
            <p:cNvSpPr>
              <a:spLocks noChangeArrowheads="1"/>
            </p:cNvSpPr>
            <p:nvPr/>
          </p:nvSpPr>
          <p:spPr bwMode="auto">
            <a:xfrm>
              <a:off x="3451" y="2770"/>
              <a:ext cx="70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46" name="Rectangle 2682"/>
            <p:cNvSpPr>
              <a:spLocks noChangeArrowheads="1"/>
            </p:cNvSpPr>
            <p:nvPr/>
          </p:nvSpPr>
          <p:spPr bwMode="auto">
            <a:xfrm>
              <a:off x="3454" y="2773"/>
              <a:ext cx="7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47" name="Rectangle 2683"/>
            <p:cNvSpPr>
              <a:spLocks noChangeArrowheads="1"/>
            </p:cNvSpPr>
            <p:nvPr/>
          </p:nvSpPr>
          <p:spPr bwMode="auto">
            <a:xfrm>
              <a:off x="3439" y="2781"/>
              <a:ext cx="7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48" name="Rectangle 2684"/>
            <p:cNvSpPr>
              <a:spLocks noChangeArrowheads="1"/>
            </p:cNvSpPr>
            <p:nvPr/>
          </p:nvSpPr>
          <p:spPr bwMode="auto">
            <a:xfrm>
              <a:off x="3442" y="2784"/>
              <a:ext cx="71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49" name="Rectangle 2685"/>
            <p:cNvSpPr>
              <a:spLocks noChangeArrowheads="1"/>
            </p:cNvSpPr>
            <p:nvPr/>
          </p:nvSpPr>
          <p:spPr bwMode="auto">
            <a:xfrm>
              <a:off x="3427" y="2792"/>
              <a:ext cx="73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50" name="Rectangle 2686"/>
            <p:cNvSpPr>
              <a:spLocks noChangeArrowheads="1"/>
            </p:cNvSpPr>
            <p:nvPr/>
          </p:nvSpPr>
          <p:spPr bwMode="auto">
            <a:xfrm>
              <a:off x="3430" y="2795"/>
              <a:ext cx="72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51" name="Rectangle 2687"/>
            <p:cNvSpPr>
              <a:spLocks noChangeArrowheads="1"/>
            </p:cNvSpPr>
            <p:nvPr/>
          </p:nvSpPr>
          <p:spPr bwMode="auto">
            <a:xfrm>
              <a:off x="3415" y="2802"/>
              <a:ext cx="7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52" name="Rectangle 2688"/>
            <p:cNvSpPr>
              <a:spLocks noChangeArrowheads="1"/>
            </p:cNvSpPr>
            <p:nvPr/>
          </p:nvSpPr>
          <p:spPr bwMode="auto">
            <a:xfrm>
              <a:off x="3418" y="2805"/>
              <a:ext cx="7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53" name="Rectangle 2689"/>
            <p:cNvSpPr>
              <a:spLocks noChangeArrowheads="1"/>
            </p:cNvSpPr>
            <p:nvPr/>
          </p:nvSpPr>
          <p:spPr bwMode="auto">
            <a:xfrm>
              <a:off x="3401" y="2813"/>
              <a:ext cx="75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54" name="Rectangle 2690"/>
            <p:cNvSpPr>
              <a:spLocks noChangeArrowheads="1"/>
            </p:cNvSpPr>
            <p:nvPr/>
          </p:nvSpPr>
          <p:spPr bwMode="auto">
            <a:xfrm>
              <a:off x="3404" y="2816"/>
              <a:ext cx="75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55" name="Rectangle 2691"/>
            <p:cNvSpPr>
              <a:spLocks noChangeArrowheads="1"/>
            </p:cNvSpPr>
            <p:nvPr/>
          </p:nvSpPr>
          <p:spPr bwMode="auto">
            <a:xfrm>
              <a:off x="3389" y="2823"/>
              <a:ext cx="76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56" name="Rectangle 2692"/>
            <p:cNvSpPr>
              <a:spLocks noChangeArrowheads="1"/>
            </p:cNvSpPr>
            <p:nvPr/>
          </p:nvSpPr>
          <p:spPr bwMode="auto">
            <a:xfrm>
              <a:off x="3392" y="2826"/>
              <a:ext cx="76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57" name="Rectangle 2693"/>
            <p:cNvSpPr>
              <a:spLocks noChangeArrowheads="1"/>
            </p:cNvSpPr>
            <p:nvPr/>
          </p:nvSpPr>
          <p:spPr bwMode="auto">
            <a:xfrm>
              <a:off x="3382" y="2834"/>
              <a:ext cx="77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58" name="Rectangle 2694"/>
            <p:cNvSpPr>
              <a:spLocks noChangeArrowheads="1"/>
            </p:cNvSpPr>
            <p:nvPr/>
          </p:nvSpPr>
          <p:spPr bwMode="auto">
            <a:xfrm>
              <a:off x="3385" y="2837"/>
              <a:ext cx="76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59" name="Rectangle 2695"/>
            <p:cNvSpPr>
              <a:spLocks noChangeArrowheads="1"/>
            </p:cNvSpPr>
            <p:nvPr/>
          </p:nvSpPr>
          <p:spPr bwMode="auto">
            <a:xfrm>
              <a:off x="3377" y="2844"/>
              <a:ext cx="78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60" name="Rectangle 2696"/>
            <p:cNvSpPr>
              <a:spLocks noChangeArrowheads="1"/>
            </p:cNvSpPr>
            <p:nvPr/>
          </p:nvSpPr>
          <p:spPr bwMode="auto">
            <a:xfrm>
              <a:off x="3380" y="2847"/>
              <a:ext cx="774"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61" name="Rectangle 2697"/>
            <p:cNvSpPr>
              <a:spLocks noChangeArrowheads="1"/>
            </p:cNvSpPr>
            <p:nvPr/>
          </p:nvSpPr>
          <p:spPr bwMode="auto">
            <a:xfrm>
              <a:off x="3377" y="2855"/>
              <a:ext cx="7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62" name="Rectangle 2698"/>
            <p:cNvSpPr>
              <a:spLocks noChangeArrowheads="1"/>
            </p:cNvSpPr>
            <p:nvPr/>
          </p:nvSpPr>
          <p:spPr bwMode="auto">
            <a:xfrm>
              <a:off x="3380" y="2858"/>
              <a:ext cx="7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63" name="Rectangle 2699"/>
            <p:cNvSpPr>
              <a:spLocks noChangeArrowheads="1"/>
            </p:cNvSpPr>
            <p:nvPr/>
          </p:nvSpPr>
          <p:spPr bwMode="auto">
            <a:xfrm>
              <a:off x="3382" y="2865"/>
              <a:ext cx="77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64" name="Rectangle 2700"/>
            <p:cNvSpPr>
              <a:spLocks noChangeArrowheads="1"/>
            </p:cNvSpPr>
            <p:nvPr/>
          </p:nvSpPr>
          <p:spPr bwMode="auto">
            <a:xfrm>
              <a:off x="3385" y="2868"/>
              <a:ext cx="769"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65" name="Rectangle 2701"/>
            <p:cNvSpPr>
              <a:spLocks noChangeArrowheads="1"/>
            </p:cNvSpPr>
            <p:nvPr/>
          </p:nvSpPr>
          <p:spPr bwMode="auto">
            <a:xfrm>
              <a:off x="3394" y="2876"/>
              <a:ext cx="7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66" name="Rectangle 2702"/>
            <p:cNvSpPr>
              <a:spLocks noChangeArrowheads="1"/>
            </p:cNvSpPr>
            <p:nvPr/>
          </p:nvSpPr>
          <p:spPr bwMode="auto">
            <a:xfrm>
              <a:off x="3397" y="2879"/>
              <a:ext cx="7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67" name="Rectangle 2703"/>
            <p:cNvSpPr>
              <a:spLocks noChangeArrowheads="1"/>
            </p:cNvSpPr>
            <p:nvPr/>
          </p:nvSpPr>
          <p:spPr bwMode="auto">
            <a:xfrm>
              <a:off x="3405" y="2887"/>
              <a:ext cx="7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68" name="Rectangle 2704"/>
            <p:cNvSpPr>
              <a:spLocks noChangeArrowheads="1"/>
            </p:cNvSpPr>
            <p:nvPr/>
          </p:nvSpPr>
          <p:spPr bwMode="auto">
            <a:xfrm>
              <a:off x="3408" y="2890"/>
              <a:ext cx="7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69" name="Rectangle 2705"/>
            <p:cNvSpPr>
              <a:spLocks noChangeArrowheads="1"/>
            </p:cNvSpPr>
            <p:nvPr/>
          </p:nvSpPr>
          <p:spPr bwMode="auto">
            <a:xfrm>
              <a:off x="3419" y="2897"/>
              <a:ext cx="73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70" name="Rectangle 2706"/>
            <p:cNvSpPr>
              <a:spLocks noChangeArrowheads="1"/>
            </p:cNvSpPr>
            <p:nvPr/>
          </p:nvSpPr>
          <p:spPr bwMode="auto">
            <a:xfrm>
              <a:off x="3422" y="2900"/>
              <a:ext cx="73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71" name="Rectangle 2707"/>
            <p:cNvSpPr>
              <a:spLocks noChangeArrowheads="1"/>
            </p:cNvSpPr>
            <p:nvPr/>
          </p:nvSpPr>
          <p:spPr bwMode="auto">
            <a:xfrm>
              <a:off x="3434" y="2908"/>
              <a:ext cx="72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72" name="Rectangle 2708"/>
            <p:cNvSpPr>
              <a:spLocks noChangeArrowheads="1"/>
            </p:cNvSpPr>
            <p:nvPr/>
          </p:nvSpPr>
          <p:spPr bwMode="auto">
            <a:xfrm>
              <a:off x="3437" y="2911"/>
              <a:ext cx="71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73" name="Rectangle 2709"/>
            <p:cNvSpPr>
              <a:spLocks noChangeArrowheads="1"/>
            </p:cNvSpPr>
            <p:nvPr/>
          </p:nvSpPr>
          <p:spPr bwMode="auto">
            <a:xfrm>
              <a:off x="3445" y="2918"/>
              <a:ext cx="71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74" name="Rectangle 2710"/>
            <p:cNvSpPr>
              <a:spLocks noChangeArrowheads="1"/>
            </p:cNvSpPr>
            <p:nvPr/>
          </p:nvSpPr>
          <p:spPr bwMode="auto">
            <a:xfrm>
              <a:off x="3448" y="2921"/>
              <a:ext cx="70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75" name="Rectangle 2711"/>
            <p:cNvSpPr>
              <a:spLocks noChangeArrowheads="1"/>
            </p:cNvSpPr>
            <p:nvPr/>
          </p:nvSpPr>
          <p:spPr bwMode="auto">
            <a:xfrm>
              <a:off x="3454" y="2929"/>
              <a:ext cx="70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76" name="Rectangle 2712"/>
            <p:cNvSpPr>
              <a:spLocks noChangeArrowheads="1"/>
            </p:cNvSpPr>
            <p:nvPr/>
          </p:nvSpPr>
          <p:spPr bwMode="auto">
            <a:xfrm>
              <a:off x="3457" y="2932"/>
              <a:ext cx="69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77" name="Rectangle 2713"/>
            <p:cNvSpPr>
              <a:spLocks noChangeArrowheads="1"/>
            </p:cNvSpPr>
            <p:nvPr/>
          </p:nvSpPr>
          <p:spPr bwMode="auto">
            <a:xfrm>
              <a:off x="3461" y="2940"/>
              <a:ext cx="69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78" name="Rectangle 2714"/>
            <p:cNvSpPr>
              <a:spLocks noChangeArrowheads="1"/>
            </p:cNvSpPr>
            <p:nvPr/>
          </p:nvSpPr>
          <p:spPr bwMode="auto">
            <a:xfrm>
              <a:off x="3464" y="2943"/>
              <a:ext cx="69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79" name="Rectangle 2715"/>
            <p:cNvSpPr>
              <a:spLocks noChangeArrowheads="1"/>
            </p:cNvSpPr>
            <p:nvPr/>
          </p:nvSpPr>
          <p:spPr bwMode="auto">
            <a:xfrm>
              <a:off x="3468" y="2950"/>
              <a:ext cx="69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80" name="Rectangle 2716"/>
            <p:cNvSpPr>
              <a:spLocks noChangeArrowheads="1"/>
            </p:cNvSpPr>
            <p:nvPr/>
          </p:nvSpPr>
          <p:spPr bwMode="auto">
            <a:xfrm>
              <a:off x="3471" y="2953"/>
              <a:ext cx="68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81" name="Rectangle 2717"/>
            <p:cNvSpPr>
              <a:spLocks noChangeArrowheads="1"/>
            </p:cNvSpPr>
            <p:nvPr/>
          </p:nvSpPr>
          <p:spPr bwMode="auto">
            <a:xfrm>
              <a:off x="3474" y="2961"/>
              <a:ext cx="68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82" name="Rectangle 2718"/>
            <p:cNvSpPr>
              <a:spLocks noChangeArrowheads="1"/>
            </p:cNvSpPr>
            <p:nvPr/>
          </p:nvSpPr>
          <p:spPr bwMode="auto">
            <a:xfrm>
              <a:off x="3477" y="2964"/>
              <a:ext cx="6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83" name="Rectangle 2719"/>
            <p:cNvSpPr>
              <a:spLocks noChangeArrowheads="1"/>
            </p:cNvSpPr>
            <p:nvPr/>
          </p:nvSpPr>
          <p:spPr bwMode="auto">
            <a:xfrm>
              <a:off x="3477" y="2971"/>
              <a:ext cx="68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84" name="Rectangle 2720"/>
            <p:cNvSpPr>
              <a:spLocks noChangeArrowheads="1"/>
            </p:cNvSpPr>
            <p:nvPr/>
          </p:nvSpPr>
          <p:spPr bwMode="auto">
            <a:xfrm>
              <a:off x="3480" y="2974"/>
              <a:ext cx="6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85" name="Rectangle 2721"/>
            <p:cNvSpPr>
              <a:spLocks noChangeArrowheads="1"/>
            </p:cNvSpPr>
            <p:nvPr/>
          </p:nvSpPr>
          <p:spPr bwMode="auto">
            <a:xfrm>
              <a:off x="3478" y="2982"/>
              <a:ext cx="68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86" name="Rectangle 2722"/>
            <p:cNvSpPr>
              <a:spLocks noChangeArrowheads="1"/>
            </p:cNvSpPr>
            <p:nvPr/>
          </p:nvSpPr>
          <p:spPr bwMode="auto">
            <a:xfrm>
              <a:off x="3481" y="2985"/>
              <a:ext cx="67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87" name="Rectangle 2723"/>
            <p:cNvSpPr>
              <a:spLocks noChangeArrowheads="1"/>
            </p:cNvSpPr>
            <p:nvPr/>
          </p:nvSpPr>
          <p:spPr bwMode="auto">
            <a:xfrm>
              <a:off x="3479" y="2992"/>
              <a:ext cx="67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88" name="Rectangle 2724"/>
            <p:cNvSpPr>
              <a:spLocks noChangeArrowheads="1"/>
            </p:cNvSpPr>
            <p:nvPr/>
          </p:nvSpPr>
          <p:spPr bwMode="auto">
            <a:xfrm>
              <a:off x="3482" y="2995"/>
              <a:ext cx="67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89" name="Rectangle 2725"/>
            <p:cNvSpPr>
              <a:spLocks noChangeArrowheads="1"/>
            </p:cNvSpPr>
            <p:nvPr/>
          </p:nvSpPr>
          <p:spPr bwMode="auto">
            <a:xfrm>
              <a:off x="3479" y="3003"/>
              <a:ext cx="67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90" name="Rectangle 2726"/>
            <p:cNvSpPr>
              <a:spLocks noChangeArrowheads="1"/>
            </p:cNvSpPr>
            <p:nvPr/>
          </p:nvSpPr>
          <p:spPr bwMode="auto">
            <a:xfrm>
              <a:off x="3482" y="3006"/>
              <a:ext cx="67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91" name="Rectangle 2727"/>
            <p:cNvSpPr>
              <a:spLocks noChangeArrowheads="1"/>
            </p:cNvSpPr>
            <p:nvPr/>
          </p:nvSpPr>
          <p:spPr bwMode="auto">
            <a:xfrm>
              <a:off x="3478" y="3014"/>
              <a:ext cx="68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92" name="Rectangle 2728"/>
            <p:cNvSpPr>
              <a:spLocks noChangeArrowheads="1"/>
            </p:cNvSpPr>
            <p:nvPr/>
          </p:nvSpPr>
          <p:spPr bwMode="auto">
            <a:xfrm>
              <a:off x="3481" y="3017"/>
              <a:ext cx="673"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93" name="Rectangle 2729"/>
            <p:cNvSpPr>
              <a:spLocks noChangeArrowheads="1"/>
            </p:cNvSpPr>
            <p:nvPr/>
          </p:nvSpPr>
          <p:spPr bwMode="auto">
            <a:xfrm>
              <a:off x="3477" y="3024"/>
              <a:ext cx="6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94" name="Rectangle 2730"/>
            <p:cNvSpPr>
              <a:spLocks noChangeArrowheads="1"/>
            </p:cNvSpPr>
            <p:nvPr/>
          </p:nvSpPr>
          <p:spPr bwMode="auto">
            <a:xfrm>
              <a:off x="3480" y="3027"/>
              <a:ext cx="6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95" name="Rectangle 2731"/>
            <p:cNvSpPr>
              <a:spLocks noChangeArrowheads="1"/>
            </p:cNvSpPr>
            <p:nvPr/>
          </p:nvSpPr>
          <p:spPr bwMode="auto">
            <a:xfrm>
              <a:off x="3476" y="3035"/>
              <a:ext cx="68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96" name="Rectangle 2732"/>
            <p:cNvSpPr>
              <a:spLocks noChangeArrowheads="1"/>
            </p:cNvSpPr>
            <p:nvPr/>
          </p:nvSpPr>
          <p:spPr bwMode="auto">
            <a:xfrm>
              <a:off x="3479" y="3038"/>
              <a:ext cx="67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97" name="Rectangle 2733"/>
            <p:cNvSpPr>
              <a:spLocks noChangeArrowheads="1"/>
            </p:cNvSpPr>
            <p:nvPr/>
          </p:nvSpPr>
          <p:spPr bwMode="auto">
            <a:xfrm>
              <a:off x="3475" y="3045"/>
              <a:ext cx="68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998" name="Rectangle 2734"/>
            <p:cNvSpPr>
              <a:spLocks noChangeArrowheads="1"/>
            </p:cNvSpPr>
            <p:nvPr/>
          </p:nvSpPr>
          <p:spPr bwMode="auto">
            <a:xfrm>
              <a:off x="3478" y="3048"/>
              <a:ext cx="67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999" name="Rectangle 2735"/>
            <p:cNvSpPr>
              <a:spLocks noChangeArrowheads="1"/>
            </p:cNvSpPr>
            <p:nvPr/>
          </p:nvSpPr>
          <p:spPr bwMode="auto">
            <a:xfrm>
              <a:off x="3473" y="3056"/>
              <a:ext cx="68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00" name="Rectangle 2736"/>
            <p:cNvSpPr>
              <a:spLocks noChangeArrowheads="1"/>
            </p:cNvSpPr>
            <p:nvPr/>
          </p:nvSpPr>
          <p:spPr bwMode="auto">
            <a:xfrm>
              <a:off x="3476" y="3059"/>
              <a:ext cx="67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01" name="Rectangle 2737"/>
            <p:cNvSpPr>
              <a:spLocks noChangeArrowheads="1"/>
            </p:cNvSpPr>
            <p:nvPr/>
          </p:nvSpPr>
          <p:spPr bwMode="auto">
            <a:xfrm>
              <a:off x="3471" y="3066"/>
              <a:ext cx="68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02" name="Rectangle 2738"/>
            <p:cNvSpPr>
              <a:spLocks noChangeArrowheads="1"/>
            </p:cNvSpPr>
            <p:nvPr/>
          </p:nvSpPr>
          <p:spPr bwMode="auto">
            <a:xfrm>
              <a:off x="3474" y="3069"/>
              <a:ext cx="68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03" name="Rectangle 2739"/>
            <p:cNvSpPr>
              <a:spLocks noChangeArrowheads="1"/>
            </p:cNvSpPr>
            <p:nvPr/>
          </p:nvSpPr>
          <p:spPr bwMode="auto">
            <a:xfrm>
              <a:off x="3469" y="3077"/>
              <a:ext cx="6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04" name="Rectangle 2740"/>
            <p:cNvSpPr>
              <a:spLocks noChangeArrowheads="1"/>
            </p:cNvSpPr>
            <p:nvPr/>
          </p:nvSpPr>
          <p:spPr bwMode="auto">
            <a:xfrm>
              <a:off x="3472" y="3080"/>
              <a:ext cx="6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05" name="Rectangle 2741"/>
            <p:cNvSpPr>
              <a:spLocks noChangeArrowheads="1"/>
            </p:cNvSpPr>
            <p:nvPr/>
          </p:nvSpPr>
          <p:spPr bwMode="auto">
            <a:xfrm>
              <a:off x="3468" y="3088"/>
              <a:ext cx="69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06" name="Rectangle 2742"/>
            <p:cNvSpPr>
              <a:spLocks noChangeArrowheads="1"/>
            </p:cNvSpPr>
            <p:nvPr/>
          </p:nvSpPr>
          <p:spPr bwMode="auto">
            <a:xfrm>
              <a:off x="3471" y="3091"/>
              <a:ext cx="683"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07" name="Rectangle 2743"/>
            <p:cNvSpPr>
              <a:spLocks noChangeArrowheads="1"/>
            </p:cNvSpPr>
            <p:nvPr/>
          </p:nvSpPr>
          <p:spPr bwMode="auto">
            <a:xfrm>
              <a:off x="3467" y="3098"/>
              <a:ext cx="69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08" name="Rectangle 2744"/>
            <p:cNvSpPr>
              <a:spLocks noChangeArrowheads="1"/>
            </p:cNvSpPr>
            <p:nvPr/>
          </p:nvSpPr>
          <p:spPr bwMode="auto">
            <a:xfrm>
              <a:off x="3470" y="3101"/>
              <a:ext cx="68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09" name="Rectangle 2745"/>
            <p:cNvSpPr>
              <a:spLocks noChangeArrowheads="1"/>
            </p:cNvSpPr>
            <p:nvPr/>
          </p:nvSpPr>
          <p:spPr bwMode="auto">
            <a:xfrm>
              <a:off x="3465" y="3109"/>
              <a:ext cx="69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10" name="Rectangle 2746"/>
            <p:cNvSpPr>
              <a:spLocks noChangeArrowheads="1"/>
            </p:cNvSpPr>
            <p:nvPr/>
          </p:nvSpPr>
          <p:spPr bwMode="auto">
            <a:xfrm>
              <a:off x="3468" y="3112"/>
              <a:ext cx="686"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11" name="Rectangle 2747"/>
            <p:cNvSpPr>
              <a:spLocks noChangeArrowheads="1"/>
            </p:cNvSpPr>
            <p:nvPr/>
          </p:nvSpPr>
          <p:spPr bwMode="auto">
            <a:xfrm>
              <a:off x="3464" y="3119"/>
              <a:ext cx="69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12" name="Rectangle 2748"/>
            <p:cNvSpPr>
              <a:spLocks noChangeArrowheads="1"/>
            </p:cNvSpPr>
            <p:nvPr/>
          </p:nvSpPr>
          <p:spPr bwMode="auto">
            <a:xfrm>
              <a:off x="3467" y="3122"/>
              <a:ext cx="6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13" name="Rectangle 2749"/>
            <p:cNvSpPr>
              <a:spLocks noChangeArrowheads="1"/>
            </p:cNvSpPr>
            <p:nvPr/>
          </p:nvSpPr>
          <p:spPr bwMode="auto">
            <a:xfrm>
              <a:off x="3464" y="3130"/>
              <a:ext cx="69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14" name="Rectangle 2750"/>
            <p:cNvSpPr>
              <a:spLocks noChangeArrowheads="1"/>
            </p:cNvSpPr>
            <p:nvPr/>
          </p:nvSpPr>
          <p:spPr bwMode="auto">
            <a:xfrm>
              <a:off x="3467" y="3133"/>
              <a:ext cx="6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15" name="Rectangle 2751"/>
            <p:cNvSpPr>
              <a:spLocks noChangeArrowheads="1"/>
            </p:cNvSpPr>
            <p:nvPr/>
          </p:nvSpPr>
          <p:spPr bwMode="auto">
            <a:xfrm>
              <a:off x="3464" y="3140"/>
              <a:ext cx="69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16" name="Rectangle 2752"/>
            <p:cNvSpPr>
              <a:spLocks noChangeArrowheads="1"/>
            </p:cNvSpPr>
            <p:nvPr/>
          </p:nvSpPr>
          <p:spPr bwMode="auto">
            <a:xfrm>
              <a:off x="3467" y="3143"/>
              <a:ext cx="6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17" name="Rectangle 2753"/>
            <p:cNvSpPr>
              <a:spLocks noChangeArrowheads="1"/>
            </p:cNvSpPr>
            <p:nvPr/>
          </p:nvSpPr>
          <p:spPr bwMode="auto">
            <a:xfrm>
              <a:off x="3464" y="3151"/>
              <a:ext cx="69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18" name="Rectangle 2754"/>
            <p:cNvSpPr>
              <a:spLocks noChangeArrowheads="1"/>
            </p:cNvSpPr>
            <p:nvPr/>
          </p:nvSpPr>
          <p:spPr bwMode="auto">
            <a:xfrm>
              <a:off x="3467" y="3154"/>
              <a:ext cx="6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19" name="Rectangle 2755"/>
            <p:cNvSpPr>
              <a:spLocks noChangeArrowheads="1"/>
            </p:cNvSpPr>
            <p:nvPr/>
          </p:nvSpPr>
          <p:spPr bwMode="auto">
            <a:xfrm>
              <a:off x="3464" y="3161"/>
              <a:ext cx="69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20" name="Rectangle 2756"/>
            <p:cNvSpPr>
              <a:spLocks noChangeArrowheads="1"/>
            </p:cNvSpPr>
            <p:nvPr/>
          </p:nvSpPr>
          <p:spPr bwMode="auto">
            <a:xfrm>
              <a:off x="3467" y="3164"/>
              <a:ext cx="68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21" name="Rectangle 2757"/>
            <p:cNvSpPr>
              <a:spLocks noChangeArrowheads="1"/>
            </p:cNvSpPr>
            <p:nvPr/>
          </p:nvSpPr>
          <p:spPr bwMode="auto">
            <a:xfrm>
              <a:off x="3465" y="3172"/>
              <a:ext cx="69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22" name="Rectangle 2758"/>
            <p:cNvSpPr>
              <a:spLocks noChangeArrowheads="1"/>
            </p:cNvSpPr>
            <p:nvPr/>
          </p:nvSpPr>
          <p:spPr bwMode="auto">
            <a:xfrm>
              <a:off x="3468" y="3175"/>
              <a:ext cx="68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23" name="Rectangle 2759"/>
            <p:cNvSpPr>
              <a:spLocks noChangeArrowheads="1"/>
            </p:cNvSpPr>
            <p:nvPr/>
          </p:nvSpPr>
          <p:spPr bwMode="auto">
            <a:xfrm>
              <a:off x="3466" y="3183"/>
              <a:ext cx="6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24" name="Rectangle 2760"/>
            <p:cNvSpPr>
              <a:spLocks noChangeArrowheads="1"/>
            </p:cNvSpPr>
            <p:nvPr/>
          </p:nvSpPr>
          <p:spPr bwMode="auto">
            <a:xfrm>
              <a:off x="3469" y="3186"/>
              <a:ext cx="68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25" name="Rectangle 2761"/>
            <p:cNvSpPr>
              <a:spLocks noChangeArrowheads="1"/>
            </p:cNvSpPr>
            <p:nvPr/>
          </p:nvSpPr>
          <p:spPr bwMode="auto">
            <a:xfrm>
              <a:off x="3467" y="3193"/>
              <a:ext cx="69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26" name="Rectangle 2762"/>
            <p:cNvSpPr>
              <a:spLocks noChangeArrowheads="1"/>
            </p:cNvSpPr>
            <p:nvPr/>
          </p:nvSpPr>
          <p:spPr bwMode="auto">
            <a:xfrm>
              <a:off x="3470" y="3196"/>
              <a:ext cx="68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27" name="Rectangle 2763"/>
            <p:cNvSpPr>
              <a:spLocks noChangeArrowheads="1"/>
            </p:cNvSpPr>
            <p:nvPr/>
          </p:nvSpPr>
          <p:spPr bwMode="auto">
            <a:xfrm>
              <a:off x="3469" y="3204"/>
              <a:ext cx="6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28" name="Rectangle 2764"/>
            <p:cNvSpPr>
              <a:spLocks noChangeArrowheads="1"/>
            </p:cNvSpPr>
            <p:nvPr/>
          </p:nvSpPr>
          <p:spPr bwMode="auto">
            <a:xfrm>
              <a:off x="3472" y="3207"/>
              <a:ext cx="682"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29" name="Rectangle 2765"/>
            <p:cNvSpPr>
              <a:spLocks noChangeArrowheads="1"/>
            </p:cNvSpPr>
            <p:nvPr/>
          </p:nvSpPr>
          <p:spPr bwMode="auto">
            <a:xfrm>
              <a:off x="3470" y="3214"/>
              <a:ext cx="68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30" name="Rectangle 2766"/>
            <p:cNvSpPr>
              <a:spLocks noChangeArrowheads="1"/>
            </p:cNvSpPr>
            <p:nvPr/>
          </p:nvSpPr>
          <p:spPr bwMode="auto">
            <a:xfrm>
              <a:off x="3473" y="3217"/>
              <a:ext cx="68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31" name="Rectangle 2767"/>
            <p:cNvSpPr>
              <a:spLocks noChangeArrowheads="1"/>
            </p:cNvSpPr>
            <p:nvPr/>
          </p:nvSpPr>
          <p:spPr bwMode="auto">
            <a:xfrm>
              <a:off x="3472" y="3225"/>
              <a:ext cx="68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32" name="Rectangle 2768"/>
            <p:cNvSpPr>
              <a:spLocks noChangeArrowheads="1"/>
            </p:cNvSpPr>
            <p:nvPr/>
          </p:nvSpPr>
          <p:spPr bwMode="auto">
            <a:xfrm>
              <a:off x="3475" y="3228"/>
              <a:ext cx="67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33" name="Rectangle 2769"/>
            <p:cNvSpPr>
              <a:spLocks noChangeArrowheads="1"/>
            </p:cNvSpPr>
            <p:nvPr/>
          </p:nvSpPr>
          <p:spPr bwMode="auto">
            <a:xfrm>
              <a:off x="3474" y="3235"/>
              <a:ext cx="68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34" name="Rectangle 2770"/>
            <p:cNvSpPr>
              <a:spLocks noChangeArrowheads="1"/>
            </p:cNvSpPr>
            <p:nvPr/>
          </p:nvSpPr>
          <p:spPr bwMode="auto">
            <a:xfrm>
              <a:off x="3477" y="3238"/>
              <a:ext cx="6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35" name="Rectangle 2771"/>
            <p:cNvSpPr>
              <a:spLocks noChangeArrowheads="1"/>
            </p:cNvSpPr>
            <p:nvPr/>
          </p:nvSpPr>
          <p:spPr bwMode="auto">
            <a:xfrm>
              <a:off x="3476" y="3246"/>
              <a:ext cx="68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36" name="Rectangle 2772"/>
            <p:cNvSpPr>
              <a:spLocks noChangeArrowheads="1"/>
            </p:cNvSpPr>
            <p:nvPr/>
          </p:nvSpPr>
          <p:spPr bwMode="auto">
            <a:xfrm>
              <a:off x="3479" y="3249"/>
              <a:ext cx="67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37" name="Rectangle 2773"/>
            <p:cNvSpPr>
              <a:spLocks noChangeArrowheads="1"/>
            </p:cNvSpPr>
            <p:nvPr/>
          </p:nvSpPr>
          <p:spPr bwMode="auto">
            <a:xfrm>
              <a:off x="3477" y="3256"/>
              <a:ext cx="68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38" name="Rectangle 2774"/>
            <p:cNvSpPr>
              <a:spLocks noChangeArrowheads="1"/>
            </p:cNvSpPr>
            <p:nvPr/>
          </p:nvSpPr>
          <p:spPr bwMode="auto">
            <a:xfrm>
              <a:off x="3480" y="3259"/>
              <a:ext cx="6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39" name="Rectangle 2775"/>
            <p:cNvSpPr>
              <a:spLocks noChangeArrowheads="1"/>
            </p:cNvSpPr>
            <p:nvPr/>
          </p:nvSpPr>
          <p:spPr bwMode="auto">
            <a:xfrm>
              <a:off x="3479" y="3267"/>
              <a:ext cx="67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40" name="Rectangle 2776"/>
            <p:cNvSpPr>
              <a:spLocks noChangeArrowheads="1"/>
            </p:cNvSpPr>
            <p:nvPr/>
          </p:nvSpPr>
          <p:spPr bwMode="auto">
            <a:xfrm>
              <a:off x="3482" y="3270"/>
              <a:ext cx="67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41" name="Rectangle 2777"/>
            <p:cNvSpPr>
              <a:spLocks noChangeArrowheads="1"/>
            </p:cNvSpPr>
            <p:nvPr/>
          </p:nvSpPr>
          <p:spPr bwMode="auto">
            <a:xfrm>
              <a:off x="3481" y="3277"/>
              <a:ext cx="67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42" name="Rectangle 2778"/>
            <p:cNvSpPr>
              <a:spLocks noChangeArrowheads="1"/>
            </p:cNvSpPr>
            <p:nvPr/>
          </p:nvSpPr>
          <p:spPr bwMode="auto">
            <a:xfrm>
              <a:off x="3484" y="3280"/>
              <a:ext cx="67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43" name="Rectangle 2779"/>
            <p:cNvSpPr>
              <a:spLocks noChangeArrowheads="1"/>
            </p:cNvSpPr>
            <p:nvPr/>
          </p:nvSpPr>
          <p:spPr bwMode="auto">
            <a:xfrm>
              <a:off x="3484" y="3288"/>
              <a:ext cx="67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44" name="Rectangle 2780"/>
            <p:cNvSpPr>
              <a:spLocks noChangeArrowheads="1"/>
            </p:cNvSpPr>
            <p:nvPr/>
          </p:nvSpPr>
          <p:spPr bwMode="auto">
            <a:xfrm>
              <a:off x="3487" y="3291"/>
              <a:ext cx="66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45" name="Rectangle 2781"/>
            <p:cNvSpPr>
              <a:spLocks noChangeArrowheads="1"/>
            </p:cNvSpPr>
            <p:nvPr/>
          </p:nvSpPr>
          <p:spPr bwMode="auto">
            <a:xfrm>
              <a:off x="3486" y="3299"/>
              <a:ext cx="67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46" name="Rectangle 2782"/>
            <p:cNvSpPr>
              <a:spLocks noChangeArrowheads="1"/>
            </p:cNvSpPr>
            <p:nvPr/>
          </p:nvSpPr>
          <p:spPr bwMode="auto">
            <a:xfrm>
              <a:off x="3489" y="3302"/>
              <a:ext cx="66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47" name="Rectangle 2783"/>
            <p:cNvSpPr>
              <a:spLocks noChangeArrowheads="1"/>
            </p:cNvSpPr>
            <p:nvPr/>
          </p:nvSpPr>
          <p:spPr bwMode="auto">
            <a:xfrm>
              <a:off x="3488" y="3309"/>
              <a:ext cx="67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48" name="Rectangle 2784"/>
            <p:cNvSpPr>
              <a:spLocks noChangeArrowheads="1"/>
            </p:cNvSpPr>
            <p:nvPr/>
          </p:nvSpPr>
          <p:spPr bwMode="auto">
            <a:xfrm>
              <a:off x="3491" y="3312"/>
              <a:ext cx="66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49" name="Rectangle 2785"/>
            <p:cNvSpPr>
              <a:spLocks noChangeArrowheads="1"/>
            </p:cNvSpPr>
            <p:nvPr/>
          </p:nvSpPr>
          <p:spPr bwMode="auto">
            <a:xfrm>
              <a:off x="3491" y="3320"/>
              <a:ext cx="66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50" name="Rectangle 2786"/>
            <p:cNvSpPr>
              <a:spLocks noChangeArrowheads="1"/>
            </p:cNvSpPr>
            <p:nvPr/>
          </p:nvSpPr>
          <p:spPr bwMode="auto">
            <a:xfrm>
              <a:off x="3494" y="3323"/>
              <a:ext cx="66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51" name="Rectangle 2787"/>
            <p:cNvSpPr>
              <a:spLocks noChangeArrowheads="1"/>
            </p:cNvSpPr>
            <p:nvPr/>
          </p:nvSpPr>
          <p:spPr bwMode="auto">
            <a:xfrm>
              <a:off x="3493" y="3330"/>
              <a:ext cx="665"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52" name="Rectangle 2788"/>
            <p:cNvSpPr>
              <a:spLocks noChangeArrowheads="1"/>
            </p:cNvSpPr>
            <p:nvPr/>
          </p:nvSpPr>
          <p:spPr bwMode="auto">
            <a:xfrm>
              <a:off x="3496" y="3333"/>
              <a:ext cx="65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53" name="Rectangle 2789"/>
            <p:cNvSpPr>
              <a:spLocks noChangeArrowheads="1"/>
            </p:cNvSpPr>
            <p:nvPr/>
          </p:nvSpPr>
          <p:spPr bwMode="auto">
            <a:xfrm>
              <a:off x="3496" y="3341"/>
              <a:ext cx="66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54" name="Rectangle 2790"/>
            <p:cNvSpPr>
              <a:spLocks noChangeArrowheads="1"/>
            </p:cNvSpPr>
            <p:nvPr/>
          </p:nvSpPr>
          <p:spPr bwMode="auto">
            <a:xfrm>
              <a:off x="3499" y="3344"/>
              <a:ext cx="65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55" name="Rectangle 2791"/>
            <p:cNvSpPr>
              <a:spLocks noChangeArrowheads="1"/>
            </p:cNvSpPr>
            <p:nvPr/>
          </p:nvSpPr>
          <p:spPr bwMode="auto">
            <a:xfrm>
              <a:off x="3499" y="3351"/>
              <a:ext cx="65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56" name="Rectangle 2792"/>
            <p:cNvSpPr>
              <a:spLocks noChangeArrowheads="1"/>
            </p:cNvSpPr>
            <p:nvPr/>
          </p:nvSpPr>
          <p:spPr bwMode="auto">
            <a:xfrm>
              <a:off x="3502" y="3354"/>
              <a:ext cx="652"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57" name="Rectangle 2793"/>
            <p:cNvSpPr>
              <a:spLocks noChangeArrowheads="1"/>
            </p:cNvSpPr>
            <p:nvPr/>
          </p:nvSpPr>
          <p:spPr bwMode="auto">
            <a:xfrm>
              <a:off x="3502" y="3362"/>
              <a:ext cx="65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58" name="Rectangle 2794"/>
            <p:cNvSpPr>
              <a:spLocks noChangeArrowheads="1"/>
            </p:cNvSpPr>
            <p:nvPr/>
          </p:nvSpPr>
          <p:spPr bwMode="auto">
            <a:xfrm>
              <a:off x="3505" y="3365"/>
              <a:ext cx="64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59" name="Rectangle 2795"/>
            <p:cNvSpPr>
              <a:spLocks noChangeArrowheads="1"/>
            </p:cNvSpPr>
            <p:nvPr/>
          </p:nvSpPr>
          <p:spPr bwMode="auto">
            <a:xfrm>
              <a:off x="3504" y="3372"/>
              <a:ext cx="65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60" name="Rectangle 2796"/>
            <p:cNvSpPr>
              <a:spLocks noChangeArrowheads="1"/>
            </p:cNvSpPr>
            <p:nvPr/>
          </p:nvSpPr>
          <p:spPr bwMode="auto">
            <a:xfrm>
              <a:off x="3507" y="3375"/>
              <a:ext cx="647"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61" name="Rectangle 2797"/>
            <p:cNvSpPr>
              <a:spLocks noChangeArrowheads="1"/>
            </p:cNvSpPr>
            <p:nvPr/>
          </p:nvSpPr>
          <p:spPr bwMode="auto">
            <a:xfrm>
              <a:off x="3507" y="3383"/>
              <a:ext cx="65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62" name="Rectangle 2798"/>
            <p:cNvSpPr>
              <a:spLocks noChangeArrowheads="1"/>
            </p:cNvSpPr>
            <p:nvPr/>
          </p:nvSpPr>
          <p:spPr bwMode="auto">
            <a:xfrm>
              <a:off x="3510" y="3386"/>
              <a:ext cx="64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63" name="Rectangle 2799"/>
            <p:cNvSpPr>
              <a:spLocks noChangeArrowheads="1"/>
            </p:cNvSpPr>
            <p:nvPr/>
          </p:nvSpPr>
          <p:spPr bwMode="auto">
            <a:xfrm>
              <a:off x="3509" y="3394"/>
              <a:ext cx="6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64" name="Rectangle 2800"/>
            <p:cNvSpPr>
              <a:spLocks noChangeArrowheads="1"/>
            </p:cNvSpPr>
            <p:nvPr/>
          </p:nvSpPr>
          <p:spPr bwMode="auto">
            <a:xfrm>
              <a:off x="3512" y="3397"/>
              <a:ext cx="6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65" name="Rectangle 2801"/>
            <p:cNvSpPr>
              <a:spLocks noChangeArrowheads="1"/>
            </p:cNvSpPr>
            <p:nvPr/>
          </p:nvSpPr>
          <p:spPr bwMode="auto">
            <a:xfrm>
              <a:off x="3511" y="3404"/>
              <a:ext cx="64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66" name="Rectangle 2802"/>
            <p:cNvSpPr>
              <a:spLocks noChangeArrowheads="1"/>
            </p:cNvSpPr>
            <p:nvPr/>
          </p:nvSpPr>
          <p:spPr bwMode="auto">
            <a:xfrm>
              <a:off x="3514" y="3407"/>
              <a:ext cx="64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67" name="Rectangle 2803"/>
            <p:cNvSpPr>
              <a:spLocks noChangeArrowheads="1"/>
            </p:cNvSpPr>
            <p:nvPr/>
          </p:nvSpPr>
          <p:spPr bwMode="auto">
            <a:xfrm>
              <a:off x="3513" y="3415"/>
              <a:ext cx="64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68" name="Rectangle 2804"/>
            <p:cNvSpPr>
              <a:spLocks noChangeArrowheads="1"/>
            </p:cNvSpPr>
            <p:nvPr/>
          </p:nvSpPr>
          <p:spPr bwMode="auto">
            <a:xfrm>
              <a:off x="3516" y="3418"/>
              <a:ext cx="63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69" name="Rectangle 2805"/>
            <p:cNvSpPr>
              <a:spLocks noChangeArrowheads="1"/>
            </p:cNvSpPr>
            <p:nvPr/>
          </p:nvSpPr>
          <p:spPr bwMode="auto">
            <a:xfrm>
              <a:off x="3514" y="3425"/>
              <a:ext cx="64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70" name="Rectangle 2806"/>
            <p:cNvSpPr>
              <a:spLocks noChangeArrowheads="1"/>
            </p:cNvSpPr>
            <p:nvPr/>
          </p:nvSpPr>
          <p:spPr bwMode="auto">
            <a:xfrm>
              <a:off x="3517" y="3428"/>
              <a:ext cx="637"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71" name="Rectangle 2807"/>
            <p:cNvSpPr>
              <a:spLocks noChangeArrowheads="1"/>
            </p:cNvSpPr>
            <p:nvPr/>
          </p:nvSpPr>
          <p:spPr bwMode="auto">
            <a:xfrm>
              <a:off x="3515" y="3436"/>
              <a:ext cx="6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072" name="Rectangle 2808"/>
            <p:cNvSpPr>
              <a:spLocks noChangeArrowheads="1"/>
            </p:cNvSpPr>
            <p:nvPr/>
          </p:nvSpPr>
          <p:spPr bwMode="auto">
            <a:xfrm>
              <a:off x="3518" y="3439"/>
              <a:ext cx="6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073" name="Rectangle 2809"/>
            <p:cNvSpPr>
              <a:spLocks noChangeArrowheads="1"/>
            </p:cNvSpPr>
            <p:nvPr/>
          </p:nvSpPr>
          <p:spPr bwMode="auto">
            <a:xfrm>
              <a:off x="4157" y="2380"/>
              <a:ext cx="2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74" name="Rectangle 2810"/>
            <p:cNvSpPr>
              <a:spLocks noChangeArrowheads="1"/>
            </p:cNvSpPr>
            <p:nvPr/>
          </p:nvSpPr>
          <p:spPr bwMode="auto">
            <a:xfrm>
              <a:off x="4160" y="2383"/>
              <a:ext cx="1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75" name="Rectangle 2811"/>
            <p:cNvSpPr>
              <a:spLocks noChangeArrowheads="1"/>
            </p:cNvSpPr>
            <p:nvPr/>
          </p:nvSpPr>
          <p:spPr bwMode="auto">
            <a:xfrm>
              <a:off x="4157" y="2390"/>
              <a:ext cx="2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76" name="Rectangle 2812"/>
            <p:cNvSpPr>
              <a:spLocks noChangeArrowheads="1"/>
            </p:cNvSpPr>
            <p:nvPr/>
          </p:nvSpPr>
          <p:spPr bwMode="auto">
            <a:xfrm>
              <a:off x="4160" y="2393"/>
              <a:ext cx="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77" name="Rectangle 2813"/>
            <p:cNvSpPr>
              <a:spLocks noChangeArrowheads="1"/>
            </p:cNvSpPr>
            <p:nvPr/>
          </p:nvSpPr>
          <p:spPr bwMode="auto">
            <a:xfrm>
              <a:off x="4157" y="2401"/>
              <a:ext cx="2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78" name="Rectangle 2814"/>
            <p:cNvSpPr>
              <a:spLocks noChangeArrowheads="1"/>
            </p:cNvSpPr>
            <p:nvPr/>
          </p:nvSpPr>
          <p:spPr bwMode="auto">
            <a:xfrm>
              <a:off x="4160" y="2404"/>
              <a:ext cx="2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79" name="Rectangle 2815"/>
            <p:cNvSpPr>
              <a:spLocks noChangeArrowheads="1"/>
            </p:cNvSpPr>
            <p:nvPr/>
          </p:nvSpPr>
          <p:spPr bwMode="auto">
            <a:xfrm>
              <a:off x="4157" y="2411"/>
              <a:ext cx="3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80" name="Rectangle 2816"/>
            <p:cNvSpPr>
              <a:spLocks noChangeArrowheads="1"/>
            </p:cNvSpPr>
            <p:nvPr/>
          </p:nvSpPr>
          <p:spPr bwMode="auto">
            <a:xfrm>
              <a:off x="4160" y="2414"/>
              <a:ext cx="3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81" name="Rectangle 2817"/>
            <p:cNvSpPr>
              <a:spLocks noChangeArrowheads="1"/>
            </p:cNvSpPr>
            <p:nvPr/>
          </p:nvSpPr>
          <p:spPr bwMode="auto">
            <a:xfrm>
              <a:off x="4157" y="2422"/>
              <a:ext cx="5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82" name="Rectangle 2818"/>
            <p:cNvSpPr>
              <a:spLocks noChangeArrowheads="1"/>
            </p:cNvSpPr>
            <p:nvPr/>
          </p:nvSpPr>
          <p:spPr bwMode="auto">
            <a:xfrm>
              <a:off x="4160" y="2425"/>
              <a:ext cx="4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83" name="Rectangle 2819"/>
            <p:cNvSpPr>
              <a:spLocks noChangeArrowheads="1"/>
            </p:cNvSpPr>
            <p:nvPr/>
          </p:nvSpPr>
          <p:spPr bwMode="auto">
            <a:xfrm>
              <a:off x="4157" y="2433"/>
              <a:ext cx="6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84" name="Rectangle 2820"/>
            <p:cNvSpPr>
              <a:spLocks noChangeArrowheads="1"/>
            </p:cNvSpPr>
            <p:nvPr/>
          </p:nvSpPr>
          <p:spPr bwMode="auto">
            <a:xfrm>
              <a:off x="4160" y="2436"/>
              <a:ext cx="58"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85" name="Rectangle 2821"/>
            <p:cNvSpPr>
              <a:spLocks noChangeArrowheads="1"/>
            </p:cNvSpPr>
            <p:nvPr/>
          </p:nvSpPr>
          <p:spPr bwMode="auto">
            <a:xfrm>
              <a:off x="4157" y="2443"/>
              <a:ext cx="8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86" name="Rectangle 2822"/>
            <p:cNvSpPr>
              <a:spLocks noChangeArrowheads="1"/>
            </p:cNvSpPr>
            <p:nvPr/>
          </p:nvSpPr>
          <p:spPr bwMode="auto">
            <a:xfrm>
              <a:off x="4160" y="2446"/>
              <a:ext cx="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87" name="Rectangle 2823"/>
            <p:cNvSpPr>
              <a:spLocks noChangeArrowheads="1"/>
            </p:cNvSpPr>
            <p:nvPr/>
          </p:nvSpPr>
          <p:spPr bwMode="auto">
            <a:xfrm>
              <a:off x="4157" y="2454"/>
              <a:ext cx="9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88" name="Rectangle 2824"/>
            <p:cNvSpPr>
              <a:spLocks noChangeArrowheads="1"/>
            </p:cNvSpPr>
            <p:nvPr/>
          </p:nvSpPr>
          <p:spPr bwMode="auto">
            <a:xfrm>
              <a:off x="4160" y="2457"/>
              <a:ext cx="9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89" name="Rectangle 2825"/>
            <p:cNvSpPr>
              <a:spLocks noChangeArrowheads="1"/>
            </p:cNvSpPr>
            <p:nvPr/>
          </p:nvSpPr>
          <p:spPr bwMode="auto">
            <a:xfrm>
              <a:off x="4157" y="2464"/>
              <a:ext cx="12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90" name="Rectangle 2826"/>
            <p:cNvSpPr>
              <a:spLocks noChangeArrowheads="1"/>
            </p:cNvSpPr>
            <p:nvPr/>
          </p:nvSpPr>
          <p:spPr bwMode="auto">
            <a:xfrm>
              <a:off x="4160" y="2467"/>
              <a:ext cx="11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91" name="Rectangle 2827"/>
            <p:cNvSpPr>
              <a:spLocks noChangeArrowheads="1"/>
            </p:cNvSpPr>
            <p:nvPr/>
          </p:nvSpPr>
          <p:spPr bwMode="auto">
            <a:xfrm>
              <a:off x="4157" y="2475"/>
              <a:ext cx="14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92" name="Rectangle 2828"/>
            <p:cNvSpPr>
              <a:spLocks noChangeArrowheads="1"/>
            </p:cNvSpPr>
            <p:nvPr/>
          </p:nvSpPr>
          <p:spPr bwMode="auto">
            <a:xfrm>
              <a:off x="4160" y="2478"/>
              <a:ext cx="1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93" name="Rectangle 2829"/>
            <p:cNvSpPr>
              <a:spLocks noChangeArrowheads="1"/>
            </p:cNvSpPr>
            <p:nvPr/>
          </p:nvSpPr>
          <p:spPr bwMode="auto">
            <a:xfrm>
              <a:off x="4157" y="2485"/>
              <a:ext cx="16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94" name="Rectangle 2830"/>
            <p:cNvSpPr>
              <a:spLocks noChangeArrowheads="1"/>
            </p:cNvSpPr>
            <p:nvPr/>
          </p:nvSpPr>
          <p:spPr bwMode="auto">
            <a:xfrm>
              <a:off x="4160" y="2488"/>
              <a:ext cx="16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95" name="Rectangle 2831"/>
            <p:cNvSpPr>
              <a:spLocks noChangeArrowheads="1"/>
            </p:cNvSpPr>
            <p:nvPr/>
          </p:nvSpPr>
          <p:spPr bwMode="auto">
            <a:xfrm>
              <a:off x="4157" y="2496"/>
              <a:ext cx="19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96" name="Rectangle 2832"/>
            <p:cNvSpPr>
              <a:spLocks noChangeArrowheads="1"/>
            </p:cNvSpPr>
            <p:nvPr/>
          </p:nvSpPr>
          <p:spPr bwMode="auto">
            <a:xfrm>
              <a:off x="4160" y="2499"/>
              <a:ext cx="18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97" name="Rectangle 2833"/>
            <p:cNvSpPr>
              <a:spLocks noChangeArrowheads="1"/>
            </p:cNvSpPr>
            <p:nvPr/>
          </p:nvSpPr>
          <p:spPr bwMode="auto">
            <a:xfrm>
              <a:off x="4157" y="2507"/>
              <a:ext cx="21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098" name="Rectangle 2834"/>
            <p:cNvSpPr>
              <a:spLocks noChangeArrowheads="1"/>
            </p:cNvSpPr>
            <p:nvPr/>
          </p:nvSpPr>
          <p:spPr bwMode="auto">
            <a:xfrm>
              <a:off x="4160" y="2510"/>
              <a:ext cx="211"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099" name="Rectangle 2835"/>
            <p:cNvSpPr>
              <a:spLocks noChangeArrowheads="1"/>
            </p:cNvSpPr>
            <p:nvPr/>
          </p:nvSpPr>
          <p:spPr bwMode="auto">
            <a:xfrm>
              <a:off x="4157" y="2517"/>
              <a:ext cx="24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00" name="Rectangle 2836"/>
            <p:cNvSpPr>
              <a:spLocks noChangeArrowheads="1"/>
            </p:cNvSpPr>
            <p:nvPr/>
          </p:nvSpPr>
          <p:spPr bwMode="auto">
            <a:xfrm>
              <a:off x="4160" y="2520"/>
              <a:ext cx="23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01" name="Rectangle 2837"/>
            <p:cNvSpPr>
              <a:spLocks noChangeArrowheads="1"/>
            </p:cNvSpPr>
            <p:nvPr/>
          </p:nvSpPr>
          <p:spPr bwMode="auto">
            <a:xfrm>
              <a:off x="4157" y="2528"/>
              <a:ext cx="27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02" name="Rectangle 2838"/>
            <p:cNvSpPr>
              <a:spLocks noChangeArrowheads="1"/>
            </p:cNvSpPr>
            <p:nvPr/>
          </p:nvSpPr>
          <p:spPr bwMode="auto">
            <a:xfrm>
              <a:off x="4160" y="2531"/>
              <a:ext cx="267"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03" name="Rectangle 2839"/>
            <p:cNvSpPr>
              <a:spLocks noChangeArrowheads="1"/>
            </p:cNvSpPr>
            <p:nvPr/>
          </p:nvSpPr>
          <p:spPr bwMode="auto">
            <a:xfrm>
              <a:off x="4157" y="2538"/>
              <a:ext cx="30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04" name="Rectangle 2840"/>
            <p:cNvSpPr>
              <a:spLocks noChangeArrowheads="1"/>
            </p:cNvSpPr>
            <p:nvPr/>
          </p:nvSpPr>
          <p:spPr bwMode="auto">
            <a:xfrm>
              <a:off x="4160" y="2541"/>
              <a:ext cx="29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05" name="Rectangle 2841"/>
            <p:cNvSpPr>
              <a:spLocks noChangeArrowheads="1"/>
            </p:cNvSpPr>
            <p:nvPr/>
          </p:nvSpPr>
          <p:spPr bwMode="auto">
            <a:xfrm>
              <a:off x="4157" y="2549"/>
              <a:ext cx="33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06" name="Rectangle 2842"/>
            <p:cNvSpPr>
              <a:spLocks noChangeArrowheads="1"/>
            </p:cNvSpPr>
            <p:nvPr/>
          </p:nvSpPr>
          <p:spPr bwMode="auto">
            <a:xfrm>
              <a:off x="4160" y="2552"/>
              <a:ext cx="32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07" name="Rectangle 2843"/>
            <p:cNvSpPr>
              <a:spLocks noChangeArrowheads="1"/>
            </p:cNvSpPr>
            <p:nvPr/>
          </p:nvSpPr>
          <p:spPr bwMode="auto">
            <a:xfrm>
              <a:off x="4157" y="2559"/>
              <a:ext cx="36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08" name="Rectangle 2844"/>
            <p:cNvSpPr>
              <a:spLocks noChangeArrowheads="1"/>
            </p:cNvSpPr>
            <p:nvPr/>
          </p:nvSpPr>
          <p:spPr bwMode="auto">
            <a:xfrm>
              <a:off x="4160" y="2562"/>
              <a:ext cx="3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09" name="Rectangle 2845"/>
            <p:cNvSpPr>
              <a:spLocks noChangeArrowheads="1"/>
            </p:cNvSpPr>
            <p:nvPr/>
          </p:nvSpPr>
          <p:spPr bwMode="auto">
            <a:xfrm>
              <a:off x="4157" y="2570"/>
              <a:ext cx="39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10" name="Rectangle 2846"/>
            <p:cNvSpPr>
              <a:spLocks noChangeArrowheads="1"/>
            </p:cNvSpPr>
            <p:nvPr/>
          </p:nvSpPr>
          <p:spPr bwMode="auto">
            <a:xfrm>
              <a:off x="4160" y="2573"/>
              <a:ext cx="38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11" name="Rectangle 2847"/>
            <p:cNvSpPr>
              <a:spLocks noChangeArrowheads="1"/>
            </p:cNvSpPr>
            <p:nvPr/>
          </p:nvSpPr>
          <p:spPr bwMode="auto">
            <a:xfrm>
              <a:off x="4157" y="2580"/>
              <a:ext cx="42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12" name="Rectangle 2848"/>
            <p:cNvSpPr>
              <a:spLocks noChangeArrowheads="1"/>
            </p:cNvSpPr>
            <p:nvPr/>
          </p:nvSpPr>
          <p:spPr bwMode="auto">
            <a:xfrm>
              <a:off x="4160" y="2583"/>
              <a:ext cx="41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13" name="Rectangle 2849"/>
            <p:cNvSpPr>
              <a:spLocks noChangeArrowheads="1"/>
            </p:cNvSpPr>
            <p:nvPr/>
          </p:nvSpPr>
          <p:spPr bwMode="auto">
            <a:xfrm>
              <a:off x="4157" y="2591"/>
              <a:ext cx="44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14" name="Rectangle 2850"/>
            <p:cNvSpPr>
              <a:spLocks noChangeArrowheads="1"/>
            </p:cNvSpPr>
            <p:nvPr/>
          </p:nvSpPr>
          <p:spPr bwMode="auto">
            <a:xfrm>
              <a:off x="4160" y="2594"/>
              <a:ext cx="44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15" name="Rectangle 2851"/>
            <p:cNvSpPr>
              <a:spLocks noChangeArrowheads="1"/>
            </p:cNvSpPr>
            <p:nvPr/>
          </p:nvSpPr>
          <p:spPr bwMode="auto">
            <a:xfrm>
              <a:off x="4157" y="2601"/>
              <a:ext cx="47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16" name="Rectangle 2852"/>
            <p:cNvSpPr>
              <a:spLocks noChangeArrowheads="1"/>
            </p:cNvSpPr>
            <p:nvPr/>
          </p:nvSpPr>
          <p:spPr bwMode="auto">
            <a:xfrm>
              <a:off x="4160" y="2604"/>
              <a:ext cx="47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17" name="Rectangle 2853"/>
            <p:cNvSpPr>
              <a:spLocks noChangeArrowheads="1"/>
            </p:cNvSpPr>
            <p:nvPr/>
          </p:nvSpPr>
          <p:spPr bwMode="auto">
            <a:xfrm>
              <a:off x="4157" y="2612"/>
              <a:ext cx="50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18" name="Rectangle 2854"/>
            <p:cNvSpPr>
              <a:spLocks noChangeArrowheads="1"/>
            </p:cNvSpPr>
            <p:nvPr/>
          </p:nvSpPr>
          <p:spPr bwMode="auto">
            <a:xfrm>
              <a:off x="4160" y="2615"/>
              <a:ext cx="50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19" name="Rectangle 2855"/>
            <p:cNvSpPr>
              <a:spLocks noChangeArrowheads="1"/>
            </p:cNvSpPr>
            <p:nvPr/>
          </p:nvSpPr>
          <p:spPr bwMode="auto">
            <a:xfrm>
              <a:off x="4157" y="2623"/>
              <a:ext cx="53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20" name="Rectangle 2856"/>
            <p:cNvSpPr>
              <a:spLocks noChangeArrowheads="1"/>
            </p:cNvSpPr>
            <p:nvPr/>
          </p:nvSpPr>
          <p:spPr bwMode="auto">
            <a:xfrm>
              <a:off x="4160" y="2626"/>
              <a:ext cx="528"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21" name="Rectangle 2857"/>
            <p:cNvSpPr>
              <a:spLocks noChangeArrowheads="1"/>
            </p:cNvSpPr>
            <p:nvPr/>
          </p:nvSpPr>
          <p:spPr bwMode="auto">
            <a:xfrm>
              <a:off x="4157" y="2633"/>
              <a:ext cx="5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22" name="Rectangle 2858"/>
            <p:cNvSpPr>
              <a:spLocks noChangeArrowheads="1"/>
            </p:cNvSpPr>
            <p:nvPr/>
          </p:nvSpPr>
          <p:spPr bwMode="auto">
            <a:xfrm>
              <a:off x="4160" y="2636"/>
              <a:ext cx="55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23" name="Rectangle 2859"/>
            <p:cNvSpPr>
              <a:spLocks noChangeArrowheads="1"/>
            </p:cNvSpPr>
            <p:nvPr/>
          </p:nvSpPr>
          <p:spPr bwMode="auto">
            <a:xfrm>
              <a:off x="4157" y="2644"/>
              <a:ext cx="58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24" name="Rectangle 2860"/>
            <p:cNvSpPr>
              <a:spLocks noChangeArrowheads="1"/>
            </p:cNvSpPr>
            <p:nvPr/>
          </p:nvSpPr>
          <p:spPr bwMode="auto">
            <a:xfrm>
              <a:off x="4160" y="2647"/>
              <a:ext cx="57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25" name="Rectangle 2862"/>
            <p:cNvSpPr>
              <a:spLocks noChangeArrowheads="1"/>
            </p:cNvSpPr>
            <p:nvPr/>
          </p:nvSpPr>
          <p:spPr bwMode="auto">
            <a:xfrm>
              <a:off x="4157" y="2654"/>
              <a:ext cx="60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26" name="Rectangle 2863"/>
            <p:cNvSpPr>
              <a:spLocks noChangeArrowheads="1"/>
            </p:cNvSpPr>
            <p:nvPr/>
          </p:nvSpPr>
          <p:spPr bwMode="auto">
            <a:xfrm>
              <a:off x="4160" y="2657"/>
              <a:ext cx="59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27" name="Rectangle 2864"/>
            <p:cNvSpPr>
              <a:spLocks noChangeArrowheads="1"/>
            </p:cNvSpPr>
            <p:nvPr/>
          </p:nvSpPr>
          <p:spPr bwMode="auto">
            <a:xfrm>
              <a:off x="4157" y="2665"/>
              <a:ext cx="62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28" name="Rectangle 2865"/>
            <p:cNvSpPr>
              <a:spLocks noChangeArrowheads="1"/>
            </p:cNvSpPr>
            <p:nvPr/>
          </p:nvSpPr>
          <p:spPr bwMode="auto">
            <a:xfrm>
              <a:off x="4160" y="2668"/>
              <a:ext cx="61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29" name="Rectangle 2866"/>
            <p:cNvSpPr>
              <a:spLocks noChangeArrowheads="1"/>
            </p:cNvSpPr>
            <p:nvPr/>
          </p:nvSpPr>
          <p:spPr bwMode="auto">
            <a:xfrm>
              <a:off x="4157" y="2675"/>
              <a:ext cx="64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30" name="Rectangle 2867"/>
            <p:cNvSpPr>
              <a:spLocks noChangeArrowheads="1"/>
            </p:cNvSpPr>
            <p:nvPr/>
          </p:nvSpPr>
          <p:spPr bwMode="auto">
            <a:xfrm>
              <a:off x="4160" y="2678"/>
              <a:ext cx="63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31" name="Rectangle 2868"/>
            <p:cNvSpPr>
              <a:spLocks noChangeArrowheads="1"/>
            </p:cNvSpPr>
            <p:nvPr/>
          </p:nvSpPr>
          <p:spPr bwMode="auto">
            <a:xfrm>
              <a:off x="4157" y="2686"/>
              <a:ext cx="6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32" name="Rectangle 2869"/>
            <p:cNvSpPr>
              <a:spLocks noChangeArrowheads="1"/>
            </p:cNvSpPr>
            <p:nvPr/>
          </p:nvSpPr>
          <p:spPr bwMode="auto">
            <a:xfrm>
              <a:off x="4160" y="2689"/>
              <a:ext cx="6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33" name="Rectangle 2870"/>
            <p:cNvSpPr>
              <a:spLocks noChangeArrowheads="1"/>
            </p:cNvSpPr>
            <p:nvPr/>
          </p:nvSpPr>
          <p:spPr bwMode="auto">
            <a:xfrm>
              <a:off x="4157" y="2697"/>
              <a:ext cx="67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34" name="Rectangle 2871"/>
            <p:cNvSpPr>
              <a:spLocks noChangeArrowheads="1"/>
            </p:cNvSpPr>
            <p:nvPr/>
          </p:nvSpPr>
          <p:spPr bwMode="auto">
            <a:xfrm>
              <a:off x="4160" y="2700"/>
              <a:ext cx="66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35" name="Rectangle 2872"/>
            <p:cNvSpPr>
              <a:spLocks noChangeArrowheads="1"/>
            </p:cNvSpPr>
            <p:nvPr/>
          </p:nvSpPr>
          <p:spPr bwMode="auto">
            <a:xfrm>
              <a:off x="4157" y="2707"/>
              <a:ext cx="69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36" name="Rectangle 2873"/>
            <p:cNvSpPr>
              <a:spLocks noChangeArrowheads="1"/>
            </p:cNvSpPr>
            <p:nvPr/>
          </p:nvSpPr>
          <p:spPr bwMode="auto">
            <a:xfrm>
              <a:off x="4160" y="2710"/>
              <a:ext cx="68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37" name="Rectangle 2874"/>
            <p:cNvSpPr>
              <a:spLocks noChangeArrowheads="1"/>
            </p:cNvSpPr>
            <p:nvPr/>
          </p:nvSpPr>
          <p:spPr bwMode="auto">
            <a:xfrm>
              <a:off x="4157" y="2718"/>
              <a:ext cx="70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38" name="Rectangle 2875"/>
            <p:cNvSpPr>
              <a:spLocks noChangeArrowheads="1"/>
            </p:cNvSpPr>
            <p:nvPr/>
          </p:nvSpPr>
          <p:spPr bwMode="auto">
            <a:xfrm>
              <a:off x="4160" y="2721"/>
              <a:ext cx="69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39" name="Rectangle 2876"/>
            <p:cNvSpPr>
              <a:spLocks noChangeArrowheads="1"/>
            </p:cNvSpPr>
            <p:nvPr/>
          </p:nvSpPr>
          <p:spPr bwMode="auto">
            <a:xfrm>
              <a:off x="4157" y="2728"/>
              <a:ext cx="71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40" name="Rectangle 2877"/>
            <p:cNvSpPr>
              <a:spLocks noChangeArrowheads="1"/>
            </p:cNvSpPr>
            <p:nvPr/>
          </p:nvSpPr>
          <p:spPr bwMode="auto">
            <a:xfrm>
              <a:off x="4160" y="2731"/>
              <a:ext cx="71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41" name="Rectangle 2878"/>
            <p:cNvSpPr>
              <a:spLocks noChangeArrowheads="1"/>
            </p:cNvSpPr>
            <p:nvPr/>
          </p:nvSpPr>
          <p:spPr bwMode="auto">
            <a:xfrm>
              <a:off x="4157" y="2739"/>
              <a:ext cx="73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42" name="Rectangle 2879"/>
            <p:cNvSpPr>
              <a:spLocks noChangeArrowheads="1"/>
            </p:cNvSpPr>
            <p:nvPr/>
          </p:nvSpPr>
          <p:spPr bwMode="auto">
            <a:xfrm>
              <a:off x="4160" y="2742"/>
              <a:ext cx="7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43" name="Rectangle 2880"/>
            <p:cNvSpPr>
              <a:spLocks noChangeArrowheads="1"/>
            </p:cNvSpPr>
            <p:nvPr/>
          </p:nvSpPr>
          <p:spPr bwMode="auto">
            <a:xfrm>
              <a:off x="4157" y="2749"/>
              <a:ext cx="74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44" name="Rectangle 2881"/>
            <p:cNvSpPr>
              <a:spLocks noChangeArrowheads="1"/>
            </p:cNvSpPr>
            <p:nvPr/>
          </p:nvSpPr>
          <p:spPr bwMode="auto">
            <a:xfrm>
              <a:off x="4160" y="2752"/>
              <a:ext cx="73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45" name="Rectangle 2882"/>
            <p:cNvSpPr>
              <a:spLocks noChangeArrowheads="1"/>
            </p:cNvSpPr>
            <p:nvPr/>
          </p:nvSpPr>
          <p:spPr bwMode="auto">
            <a:xfrm>
              <a:off x="4157" y="2760"/>
              <a:ext cx="74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46" name="Rectangle 2883"/>
            <p:cNvSpPr>
              <a:spLocks noChangeArrowheads="1"/>
            </p:cNvSpPr>
            <p:nvPr/>
          </p:nvSpPr>
          <p:spPr bwMode="auto">
            <a:xfrm>
              <a:off x="4160" y="2763"/>
              <a:ext cx="74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47" name="Rectangle 2884"/>
            <p:cNvSpPr>
              <a:spLocks noChangeArrowheads="1"/>
            </p:cNvSpPr>
            <p:nvPr/>
          </p:nvSpPr>
          <p:spPr bwMode="auto">
            <a:xfrm>
              <a:off x="4157" y="2770"/>
              <a:ext cx="76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48" name="Rectangle 2885"/>
            <p:cNvSpPr>
              <a:spLocks noChangeArrowheads="1"/>
            </p:cNvSpPr>
            <p:nvPr/>
          </p:nvSpPr>
          <p:spPr bwMode="auto">
            <a:xfrm>
              <a:off x="4160" y="2773"/>
              <a:ext cx="7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49" name="Rectangle 2886"/>
            <p:cNvSpPr>
              <a:spLocks noChangeArrowheads="1"/>
            </p:cNvSpPr>
            <p:nvPr/>
          </p:nvSpPr>
          <p:spPr bwMode="auto">
            <a:xfrm>
              <a:off x="4157" y="2781"/>
              <a:ext cx="76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50" name="Rectangle 2887"/>
            <p:cNvSpPr>
              <a:spLocks noChangeArrowheads="1"/>
            </p:cNvSpPr>
            <p:nvPr/>
          </p:nvSpPr>
          <p:spPr bwMode="auto">
            <a:xfrm>
              <a:off x="4160" y="2784"/>
              <a:ext cx="76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51" name="Rectangle 2888"/>
            <p:cNvSpPr>
              <a:spLocks noChangeArrowheads="1"/>
            </p:cNvSpPr>
            <p:nvPr/>
          </p:nvSpPr>
          <p:spPr bwMode="auto">
            <a:xfrm>
              <a:off x="4157" y="2792"/>
              <a:ext cx="77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52" name="Rectangle 2889"/>
            <p:cNvSpPr>
              <a:spLocks noChangeArrowheads="1"/>
            </p:cNvSpPr>
            <p:nvPr/>
          </p:nvSpPr>
          <p:spPr bwMode="auto">
            <a:xfrm>
              <a:off x="4160" y="2795"/>
              <a:ext cx="77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53" name="Rectangle 2890"/>
            <p:cNvSpPr>
              <a:spLocks noChangeArrowheads="1"/>
            </p:cNvSpPr>
            <p:nvPr/>
          </p:nvSpPr>
          <p:spPr bwMode="auto">
            <a:xfrm>
              <a:off x="4157" y="2802"/>
              <a:ext cx="7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54" name="Rectangle 2891"/>
            <p:cNvSpPr>
              <a:spLocks noChangeArrowheads="1"/>
            </p:cNvSpPr>
            <p:nvPr/>
          </p:nvSpPr>
          <p:spPr bwMode="auto">
            <a:xfrm>
              <a:off x="4160" y="2805"/>
              <a:ext cx="7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55" name="Rectangle 2892"/>
            <p:cNvSpPr>
              <a:spLocks noChangeArrowheads="1"/>
            </p:cNvSpPr>
            <p:nvPr/>
          </p:nvSpPr>
          <p:spPr bwMode="auto">
            <a:xfrm>
              <a:off x="4157" y="2813"/>
              <a:ext cx="79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56" name="Rectangle 2893"/>
            <p:cNvSpPr>
              <a:spLocks noChangeArrowheads="1"/>
            </p:cNvSpPr>
            <p:nvPr/>
          </p:nvSpPr>
          <p:spPr bwMode="auto">
            <a:xfrm>
              <a:off x="4160" y="2816"/>
              <a:ext cx="79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57" name="Rectangle 2894"/>
            <p:cNvSpPr>
              <a:spLocks noChangeArrowheads="1"/>
            </p:cNvSpPr>
            <p:nvPr/>
          </p:nvSpPr>
          <p:spPr bwMode="auto">
            <a:xfrm>
              <a:off x="4157" y="2823"/>
              <a:ext cx="80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58" name="Rectangle 2895"/>
            <p:cNvSpPr>
              <a:spLocks noChangeArrowheads="1"/>
            </p:cNvSpPr>
            <p:nvPr/>
          </p:nvSpPr>
          <p:spPr bwMode="auto">
            <a:xfrm>
              <a:off x="4160" y="2826"/>
              <a:ext cx="79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59" name="Rectangle 2896"/>
            <p:cNvSpPr>
              <a:spLocks noChangeArrowheads="1"/>
            </p:cNvSpPr>
            <p:nvPr/>
          </p:nvSpPr>
          <p:spPr bwMode="auto">
            <a:xfrm>
              <a:off x="4157" y="2834"/>
              <a:ext cx="80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60" name="Rectangle 2897"/>
            <p:cNvSpPr>
              <a:spLocks noChangeArrowheads="1"/>
            </p:cNvSpPr>
            <p:nvPr/>
          </p:nvSpPr>
          <p:spPr bwMode="auto">
            <a:xfrm>
              <a:off x="4160" y="2837"/>
              <a:ext cx="80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61" name="Rectangle 2898"/>
            <p:cNvSpPr>
              <a:spLocks noChangeArrowheads="1"/>
            </p:cNvSpPr>
            <p:nvPr/>
          </p:nvSpPr>
          <p:spPr bwMode="auto">
            <a:xfrm>
              <a:off x="4157" y="2844"/>
              <a:ext cx="81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62" name="Rectangle 2899"/>
            <p:cNvSpPr>
              <a:spLocks noChangeArrowheads="1"/>
            </p:cNvSpPr>
            <p:nvPr/>
          </p:nvSpPr>
          <p:spPr bwMode="auto">
            <a:xfrm>
              <a:off x="4160" y="2847"/>
              <a:ext cx="805"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63" name="Rectangle 2900"/>
            <p:cNvSpPr>
              <a:spLocks noChangeArrowheads="1"/>
            </p:cNvSpPr>
            <p:nvPr/>
          </p:nvSpPr>
          <p:spPr bwMode="auto">
            <a:xfrm>
              <a:off x="4157" y="2855"/>
              <a:ext cx="80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64" name="Rectangle 2901"/>
            <p:cNvSpPr>
              <a:spLocks noChangeArrowheads="1"/>
            </p:cNvSpPr>
            <p:nvPr/>
          </p:nvSpPr>
          <p:spPr bwMode="auto">
            <a:xfrm>
              <a:off x="4160" y="2858"/>
              <a:ext cx="80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65" name="Rectangle 2902"/>
            <p:cNvSpPr>
              <a:spLocks noChangeArrowheads="1"/>
            </p:cNvSpPr>
            <p:nvPr/>
          </p:nvSpPr>
          <p:spPr bwMode="auto">
            <a:xfrm>
              <a:off x="4157" y="2865"/>
              <a:ext cx="80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66" name="Rectangle 2903"/>
            <p:cNvSpPr>
              <a:spLocks noChangeArrowheads="1"/>
            </p:cNvSpPr>
            <p:nvPr/>
          </p:nvSpPr>
          <p:spPr bwMode="auto">
            <a:xfrm>
              <a:off x="4160" y="2868"/>
              <a:ext cx="793"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67" name="Rectangle 2904"/>
            <p:cNvSpPr>
              <a:spLocks noChangeArrowheads="1"/>
            </p:cNvSpPr>
            <p:nvPr/>
          </p:nvSpPr>
          <p:spPr bwMode="auto">
            <a:xfrm>
              <a:off x="4157" y="2876"/>
              <a:ext cx="7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68" name="Rectangle 2905"/>
            <p:cNvSpPr>
              <a:spLocks noChangeArrowheads="1"/>
            </p:cNvSpPr>
            <p:nvPr/>
          </p:nvSpPr>
          <p:spPr bwMode="auto">
            <a:xfrm>
              <a:off x="4160" y="2879"/>
              <a:ext cx="7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69" name="Rectangle 2906"/>
            <p:cNvSpPr>
              <a:spLocks noChangeArrowheads="1"/>
            </p:cNvSpPr>
            <p:nvPr/>
          </p:nvSpPr>
          <p:spPr bwMode="auto">
            <a:xfrm>
              <a:off x="4157" y="2887"/>
              <a:ext cx="77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70" name="Rectangle 2907"/>
            <p:cNvSpPr>
              <a:spLocks noChangeArrowheads="1"/>
            </p:cNvSpPr>
            <p:nvPr/>
          </p:nvSpPr>
          <p:spPr bwMode="auto">
            <a:xfrm>
              <a:off x="4160" y="2890"/>
              <a:ext cx="76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71" name="Rectangle 2908"/>
            <p:cNvSpPr>
              <a:spLocks noChangeArrowheads="1"/>
            </p:cNvSpPr>
            <p:nvPr/>
          </p:nvSpPr>
          <p:spPr bwMode="auto">
            <a:xfrm>
              <a:off x="4157" y="2897"/>
              <a:ext cx="75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72" name="Rectangle 2909"/>
            <p:cNvSpPr>
              <a:spLocks noChangeArrowheads="1"/>
            </p:cNvSpPr>
            <p:nvPr/>
          </p:nvSpPr>
          <p:spPr bwMode="auto">
            <a:xfrm>
              <a:off x="4160" y="2900"/>
              <a:ext cx="7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73" name="Rectangle 2910"/>
            <p:cNvSpPr>
              <a:spLocks noChangeArrowheads="1"/>
            </p:cNvSpPr>
            <p:nvPr/>
          </p:nvSpPr>
          <p:spPr bwMode="auto">
            <a:xfrm>
              <a:off x="4157" y="2908"/>
              <a:ext cx="73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74" name="Rectangle 2911"/>
            <p:cNvSpPr>
              <a:spLocks noChangeArrowheads="1"/>
            </p:cNvSpPr>
            <p:nvPr/>
          </p:nvSpPr>
          <p:spPr bwMode="auto">
            <a:xfrm>
              <a:off x="4160" y="2911"/>
              <a:ext cx="73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75" name="Rectangle 2912"/>
            <p:cNvSpPr>
              <a:spLocks noChangeArrowheads="1"/>
            </p:cNvSpPr>
            <p:nvPr/>
          </p:nvSpPr>
          <p:spPr bwMode="auto">
            <a:xfrm>
              <a:off x="4157" y="2918"/>
              <a:ext cx="72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76" name="Rectangle 2913"/>
            <p:cNvSpPr>
              <a:spLocks noChangeArrowheads="1"/>
            </p:cNvSpPr>
            <p:nvPr/>
          </p:nvSpPr>
          <p:spPr bwMode="auto">
            <a:xfrm>
              <a:off x="4160" y="2921"/>
              <a:ext cx="71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77" name="Rectangle 2914"/>
            <p:cNvSpPr>
              <a:spLocks noChangeArrowheads="1"/>
            </p:cNvSpPr>
            <p:nvPr/>
          </p:nvSpPr>
          <p:spPr bwMode="auto">
            <a:xfrm>
              <a:off x="4157" y="2929"/>
              <a:ext cx="71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78" name="Rectangle 2915"/>
            <p:cNvSpPr>
              <a:spLocks noChangeArrowheads="1"/>
            </p:cNvSpPr>
            <p:nvPr/>
          </p:nvSpPr>
          <p:spPr bwMode="auto">
            <a:xfrm>
              <a:off x="4160" y="2932"/>
              <a:ext cx="7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79" name="Rectangle 2916"/>
            <p:cNvSpPr>
              <a:spLocks noChangeArrowheads="1"/>
            </p:cNvSpPr>
            <p:nvPr/>
          </p:nvSpPr>
          <p:spPr bwMode="auto">
            <a:xfrm>
              <a:off x="4157" y="2940"/>
              <a:ext cx="70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80" name="Rectangle 2917"/>
            <p:cNvSpPr>
              <a:spLocks noChangeArrowheads="1"/>
            </p:cNvSpPr>
            <p:nvPr/>
          </p:nvSpPr>
          <p:spPr bwMode="auto">
            <a:xfrm>
              <a:off x="4160" y="2943"/>
              <a:ext cx="6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81" name="Rectangle 2918"/>
            <p:cNvSpPr>
              <a:spLocks noChangeArrowheads="1"/>
            </p:cNvSpPr>
            <p:nvPr/>
          </p:nvSpPr>
          <p:spPr bwMode="auto">
            <a:xfrm>
              <a:off x="4157" y="2950"/>
              <a:ext cx="69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82" name="Rectangle 2919"/>
            <p:cNvSpPr>
              <a:spLocks noChangeArrowheads="1"/>
            </p:cNvSpPr>
            <p:nvPr/>
          </p:nvSpPr>
          <p:spPr bwMode="auto">
            <a:xfrm>
              <a:off x="4160" y="2953"/>
              <a:ext cx="68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83" name="Rectangle 2920"/>
            <p:cNvSpPr>
              <a:spLocks noChangeArrowheads="1"/>
            </p:cNvSpPr>
            <p:nvPr/>
          </p:nvSpPr>
          <p:spPr bwMode="auto">
            <a:xfrm>
              <a:off x="4157" y="2961"/>
              <a:ext cx="68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84" name="Rectangle 2921"/>
            <p:cNvSpPr>
              <a:spLocks noChangeArrowheads="1"/>
            </p:cNvSpPr>
            <p:nvPr/>
          </p:nvSpPr>
          <p:spPr bwMode="auto">
            <a:xfrm>
              <a:off x="4160" y="2964"/>
              <a:ext cx="68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85" name="Rectangle 2922"/>
            <p:cNvSpPr>
              <a:spLocks noChangeArrowheads="1"/>
            </p:cNvSpPr>
            <p:nvPr/>
          </p:nvSpPr>
          <p:spPr bwMode="auto">
            <a:xfrm>
              <a:off x="4157" y="2971"/>
              <a:ext cx="68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86" name="Rectangle 2923"/>
            <p:cNvSpPr>
              <a:spLocks noChangeArrowheads="1"/>
            </p:cNvSpPr>
            <p:nvPr/>
          </p:nvSpPr>
          <p:spPr bwMode="auto">
            <a:xfrm>
              <a:off x="4160" y="2974"/>
              <a:ext cx="67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87" name="Rectangle 2924"/>
            <p:cNvSpPr>
              <a:spLocks noChangeArrowheads="1"/>
            </p:cNvSpPr>
            <p:nvPr/>
          </p:nvSpPr>
          <p:spPr bwMode="auto">
            <a:xfrm>
              <a:off x="4157" y="2982"/>
              <a:ext cx="68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88" name="Rectangle 2925"/>
            <p:cNvSpPr>
              <a:spLocks noChangeArrowheads="1"/>
            </p:cNvSpPr>
            <p:nvPr/>
          </p:nvSpPr>
          <p:spPr bwMode="auto">
            <a:xfrm>
              <a:off x="4160" y="2985"/>
              <a:ext cx="67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89" name="Rectangle 2926"/>
            <p:cNvSpPr>
              <a:spLocks noChangeArrowheads="1"/>
            </p:cNvSpPr>
            <p:nvPr/>
          </p:nvSpPr>
          <p:spPr bwMode="auto">
            <a:xfrm>
              <a:off x="4157" y="2992"/>
              <a:ext cx="68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90" name="Rectangle 2927"/>
            <p:cNvSpPr>
              <a:spLocks noChangeArrowheads="1"/>
            </p:cNvSpPr>
            <p:nvPr/>
          </p:nvSpPr>
          <p:spPr bwMode="auto">
            <a:xfrm>
              <a:off x="4160" y="2995"/>
              <a:ext cx="6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91" name="Rectangle 2928"/>
            <p:cNvSpPr>
              <a:spLocks noChangeArrowheads="1"/>
            </p:cNvSpPr>
            <p:nvPr/>
          </p:nvSpPr>
          <p:spPr bwMode="auto">
            <a:xfrm>
              <a:off x="4157" y="3003"/>
              <a:ext cx="67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92" name="Rectangle 2929"/>
            <p:cNvSpPr>
              <a:spLocks noChangeArrowheads="1"/>
            </p:cNvSpPr>
            <p:nvPr/>
          </p:nvSpPr>
          <p:spPr bwMode="auto">
            <a:xfrm>
              <a:off x="4160" y="3006"/>
              <a:ext cx="67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93" name="Rectangle 2930"/>
            <p:cNvSpPr>
              <a:spLocks noChangeArrowheads="1"/>
            </p:cNvSpPr>
            <p:nvPr/>
          </p:nvSpPr>
          <p:spPr bwMode="auto">
            <a:xfrm>
              <a:off x="4157" y="3014"/>
              <a:ext cx="67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94" name="Rectangle 2931"/>
            <p:cNvSpPr>
              <a:spLocks noChangeArrowheads="1"/>
            </p:cNvSpPr>
            <p:nvPr/>
          </p:nvSpPr>
          <p:spPr bwMode="auto">
            <a:xfrm>
              <a:off x="4160" y="3017"/>
              <a:ext cx="67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95" name="Rectangle 2932"/>
            <p:cNvSpPr>
              <a:spLocks noChangeArrowheads="1"/>
            </p:cNvSpPr>
            <p:nvPr/>
          </p:nvSpPr>
          <p:spPr bwMode="auto">
            <a:xfrm>
              <a:off x="4157" y="3024"/>
              <a:ext cx="67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96" name="Rectangle 2933"/>
            <p:cNvSpPr>
              <a:spLocks noChangeArrowheads="1"/>
            </p:cNvSpPr>
            <p:nvPr/>
          </p:nvSpPr>
          <p:spPr bwMode="auto">
            <a:xfrm>
              <a:off x="4160" y="3027"/>
              <a:ext cx="67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97" name="Rectangle 2934"/>
            <p:cNvSpPr>
              <a:spLocks noChangeArrowheads="1"/>
            </p:cNvSpPr>
            <p:nvPr/>
          </p:nvSpPr>
          <p:spPr bwMode="auto">
            <a:xfrm>
              <a:off x="4157" y="3035"/>
              <a:ext cx="68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198" name="Rectangle 2935"/>
            <p:cNvSpPr>
              <a:spLocks noChangeArrowheads="1"/>
            </p:cNvSpPr>
            <p:nvPr/>
          </p:nvSpPr>
          <p:spPr bwMode="auto">
            <a:xfrm>
              <a:off x="4160" y="3038"/>
              <a:ext cx="67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199" name="Rectangle 2936"/>
            <p:cNvSpPr>
              <a:spLocks noChangeArrowheads="1"/>
            </p:cNvSpPr>
            <p:nvPr/>
          </p:nvSpPr>
          <p:spPr bwMode="auto">
            <a:xfrm>
              <a:off x="4157" y="3045"/>
              <a:ext cx="68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00" name="Rectangle 2937"/>
            <p:cNvSpPr>
              <a:spLocks noChangeArrowheads="1"/>
            </p:cNvSpPr>
            <p:nvPr/>
          </p:nvSpPr>
          <p:spPr bwMode="auto">
            <a:xfrm>
              <a:off x="4160" y="3048"/>
              <a:ext cx="6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01" name="Rectangle 2938"/>
            <p:cNvSpPr>
              <a:spLocks noChangeArrowheads="1"/>
            </p:cNvSpPr>
            <p:nvPr/>
          </p:nvSpPr>
          <p:spPr bwMode="auto">
            <a:xfrm>
              <a:off x="4157" y="3056"/>
              <a:ext cx="68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02" name="Rectangle 2939"/>
            <p:cNvSpPr>
              <a:spLocks noChangeArrowheads="1"/>
            </p:cNvSpPr>
            <p:nvPr/>
          </p:nvSpPr>
          <p:spPr bwMode="auto">
            <a:xfrm>
              <a:off x="4160" y="3059"/>
              <a:ext cx="67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03" name="Rectangle 2940"/>
            <p:cNvSpPr>
              <a:spLocks noChangeArrowheads="1"/>
            </p:cNvSpPr>
            <p:nvPr/>
          </p:nvSpPr>
          <p:spPr bwMode="auto">
            <a:xfrm>
              <a:off x="4157" y="3066"/>
              <a:ext cx="68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04" name="Rectangle 2941"/>
            <p:cNvSpPr>
              <a:spLocks noChangeArrowheads="1"/>
            </p:cNvSpPr>
            <p:nvPr/>
          </p:nvSpPr>
          <p:spPr bwMode="auto">
            <a:xfrm>
              <a:off x="4160" y="3069"/>
              <a:ext cx="6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05" name="Rectangle 2942"/>
            <p:cNvSpPr>
              <a:spLocks noChangeArrowheads="1"/>
            </p:cNvSpPr>
            <p:nvPr/>
          </p:nvSpPr>
          <p:spPr bwMode="auto">
            <a:xfrm>
              <a:off x="4157" y="3077"/>
              <a:ext cx="68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06" name="Rectangle 2943"/>
            <p:cNvSpPr>
              <a:spLocks noChangeArrowheads="1"/>
            </p:cNvSpPr>
            <p:nvPr/>
          </p:nvSpPr>
          <p:spPr bwMode="auto">
            <a:xfrm>
              <a:off x="4160" y="3080"/>
              <a:ext cx="6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07" name="Rectangle 2944"/>
            <p:cNvSpPr>
              <a:spLocks noChangeArrowheads="1"/>
            </p:cNvSpPr>
            <p:nvPr/>
          </p:nvSpPr>
          <p:spPr bwMode="auto">
            <a:xfrm>
              <a:off x="4157" y="3088"/>
              <a:ext cx="6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08" name="Rectangle 2945"/>
            <p:cNvSpPr>
              <a:spLocks noChangeArrowheads="1"/>
            </p:cNvSpPr>
            <p:nvPr/>
          </p:nvSpPr>
          <p:spPr bwMode="auto">
            <a:xfrm>
              <a:off x="4160" y="3091"/>
              <a:ext cx="678"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09" name="Rectangle 2946"/>
            <p:cNvSpPr>
              <a:spLocks noChangeArrowheads="1"/>
            </p:cNvSpPr>
            <p:nvPr/>
          </p:nvSpPr>
          <p:spPr bwMode="auto">
            <a:xfrm>
              <a:off x="4157" y="3098"/>
              <a:ext cx="6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10" name="Rectangle 2947"/>
            <p:cNvSpPr>
              <a:spLocks noChangeArrowheads="1"/>
            </p:cNvSpPr>
            <p:nvPr/>
          </p:nvSpPr>
          <p:spPr bwMode="auto">
            <a:xfrm>
              <a:off x="4160" y="3101"/>
              <a:ext cx="6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11" name="Rectangle 2948"/>
            <p:cNvSpPr>
              <a:spLocks noChangeArrowheads="1"/>
            </p:cNvSpPr>
            <p:nvPr/>
          </p:nvSpPr>
          <p:spPr bwMode="auto">
            <a:xfrm>
              <a:off x="4157" y="3109"/>
              <a:ext cx="68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12" name="Rectangle 2949"/>
            <p:cNvSpPr>
              <a:spLocks noChangeArrowheads="1"/>
            </p:cNvSpPr>
            <p:nvPr/>
          </p:nvSpPr>
          <p:spPr bwMode="auto">
            <a:xfrm>
              <a:off x="4160" y="3112"/>
              <a:ext cx="67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13" name="Rectangle 2950"/>
            <p:cNvSpPr>
              <a:spLocks noChangeArrowheads="1"/>
            </p:cNvSpPr>
            <p:nvPr/>
          </p:nvSpPr>
          <p:spPr bwMode="auto">
            <a:xfrm>
              <a:off x="4157" y="3119"/>
              <a:ext cx="68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14" name="Rectangle 2951"/>
            <p:cNvSpPr>
              <a:spLocks noChangeArrowheads="1"/>
            </p:cNvSpPr>
            <p:nvPr/>
          </p:nvSpPr>
          <p:spPr bwMode="auto">
            <a:xfrm>
              <a:off x="4160" y="3122"/>
              <a:ext cx="6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15" name="Rectangle 2952"/>
            <p:cNvSpPr>
              <a:spLocks noChangeArrowheads="1"/>
            </p:cNvSpPr>
            <p:nvPr/>
          </p:nvSpPr>
          <p:spPr bwMode="auto">
            <a:xfrm>
              <a:off x="4157" y="3130"/>
              <a:ext cx="6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16" name="Rectangle 2953"/>
            <p:cNvSpPr>
              <a:spLocks noChangeArrowheads="1"/>
            </p:cNvSpPr>
            <p:nvPr/>
          </p:nvSpPr>
          <p:spPr bwMode="auto">
            <a:xfrm>
              <a:off x="4160" y="3133"/>
              <a:ext cx="6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17" name="Rectangle 2954"/>
            <p:cNvSpPr>
              <a:spLocks noChangeArrowheads="1"/>
            </p:cNvSpPr>
            <p:nvPr/>
          </p:nvSpPr>
          <p:spPr bwMode="auto">
            <a:xfrm>
              <a:off x="4157" y="3140"/>
              <a:ext cx="68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18" name="Rectangle 2955"/>
            <p:cNvSpPr>
              <a:spLocks noChangeArrowheads="1"/>
            </p:cNvSpPr>
            <p:nvPr/>
          </p:nvSpPr>
          <p:spPr bwMode="auto">
            <a:xfrm>
              <a:off x="4160" y="3143"/>
              <a:ext cx="67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19" name="Rectangle 2956"/>
            <p:cNvSpPr>
              <a:spLocks noChangeArrowheads="1"/>
            </p:cNvSpPr>
            <p:nvPr/>
          </p:nvSpPr>
          <p:spPr bwMode="auto">
            <a:xfrm>
              <a:off x="4157" y="3151"/>
              <a:ext cx="68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20" name="Rectangle 2957"/>
            <p:cNvSpPr>
              <a:spLocks noChangeArrowheads="1"/>
            </p:cNvSpPr>
            <p:nvPr/>
          </p:nvSpPr>
          <p:spPr bwMode="auto">
            <a:xfrm>
              <a:off x="4160" y="3154"/>
              <a:ext cx="6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21" name="Rectangle 2958"/>
            <p:cNvSpPr>
              <a:spLocks noChangeArrowheads="1"/>
            </p:cNvSpPr>
            <p:nvPr/>
          </p:nvSpPr>
          <p:spPr bwMode="auto">
            <a:xfrm>
              <a:off x="4157" y="3161"/>
              <a:ext cx="68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22" name="Rectangle 2959"/>
            <p:cNvSpPr>
              <a:spLocks noChangeArrowheads="1"/>
            </p:cNvSpPr>
            <p:nvPr/>
          </p:nvSpPr>
          <p:spPr bwMode="auto">
            <a:xfrm>
              <a:off x="4160" y="3164"/>
              <a:ext cx="67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23" name="Rectangle 2960"/>
            <p:cNvSpPr>
              <a:spLocks noChangeArrowheads="1"/>
            </p:cNvSpPr>
            <p:nvPr/>
          </p:nvSpPr>
          <p:spPr bwMode="auto">
            <a:xfrm>
              <a:off x="4157" y="3172"/>
              <a:ext cx="68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24" name="Rectangle 2961"/>
            <p:cNvSpPr>
              <a:spLocks noChangeArrowheads="1"/>
            </p:cNvSpPr>
            <p:nvPr/>
          </p:nvSpPr>
          <p:spPr bwMode="auto">
            <a:xfrm>
              <a:off x="4160" y="3175"/>
              <a:ext cx="6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25" name="Rectangle 2962"/>
            <p:cNvSpPr>
              <a:spLocks noChangeArrowheads="1"/>
            </p:cNvSpPr>
            <p:nvPr/>
          </p:nvSpPr>
          <p:spPr bwMode="auto">
            <a:xfrm>
              <a:off x="4157" y="3183"/>
              <a:ext cx="67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26" name="Rectangle 2963"/>
            <p:cNvSpPr>
              <a:spLocks noChangeArrowheads="1"/>
            </p:cNvSpPr>
            <p:nvPr/>
          </p:nvSpPr>
          <p:spPr bwMode="auto">
            <a:xfrm>
              <a:off x="4160" y="3186"/>
              <a:ext cx="671"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27" name="Rectangle 2964"/>
            <p:cNvSpPr>
              <a:spLocks noChangeArrowheads="1"/>
            </p:cNvSpPr>
            <p:nvPr/>
          </p:nvSpPr>
          <p:spPr bwMode="auto">
            <a:xfrm>
              <a:off x="4157" y="3193"/>
              <a:ext cx="67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28" name="Rectangle 2965"/>
            <p:cNvSpPr>
              <a:spLocks noChangeArrowheads="1"/>
            </p:cNvSpPr>
            <p:nvPr/>
          </p:nvSpPr>
          <p:spPr bwMode="auto">
            <a:xfrm>
              <a:off x="4160" y="3196"/>
              <a:ext cx="66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29" name="Rectangle 2966"/>
            <p:cNvSpPr>
              <a:spLocks noChangeArrowheads="1"/>
            </p:cNvSpPr>
            <p:nvPr/>
          </p:nvSpPr>
          <p:spPr bwMode="auto">
            <a:xfrm>
              <a:off x="4157" y="3204"/>
              <a:ext cx="67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30" name="Rectangle 2967"/>
            <p:cNvSpPr>
              <a:spLocks noChangeArrowheads="1"/>
            </p:cNvSpPr>
            <p:nvPr/>
          </p:nvSpPr>
          <p:spPr bwMode="auto">
            <a:xfrm>
              <a:off x="4160" y="3207"/>
              <a:ext cx="666"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31" name="Rectangle 2968"/>
            <p:cNvSpPr>
              <a:spLocks noChangeArrowheads="1"/>
            </p:cNvSpPr>
            <p:nvPr/>
          </p:nvSpPr>
          <p:spPr bwMode="auto">
            <a:xfrm>
              <a:off x="4157" y="3214"/>
              <a:ext cx="66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32" name="Rectangle 2969"/>
            <p:cNvSpPr>
              <a:spLocks noChangeArrowheads="1"/>
            </p:cNvSpPr>
            <p:nvPr/>
          </p:nvSpPr>
          <p:spPr bwMode="auto">
            <a:xfrm>
              <a:off x="4160" y="3217"/>
              <a:ext cx="66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33" name="Rectangle 2970"/>
            <p:cNvSpPr>
              <a:spLocks noChangeArrowheads="1"/>
            </p:cNvSpPr>
            <p:nvPr/>
          </p:nvSpPr>
          <p:spPr bwMode="auto">
            <a:xfrm>
              <a:off x="4157" y="3225"/>
              <a:ext cx="66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34" name="Rectangle 2971"/>
            <p:cNvSpPr>
              <a:spLocks noChangeArrowheads="1"/>
            </p:cNvSpPr>
            <p:nvPr/>
          </p:nvSpPr>
          <p:spPr bwMode="auto">
            <a:xfrm>
              <a:off x="4160" y="3228"/>
              <a:ext cx="6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35" name="Rectangle 2972"/>
            <p:cNvSpPr>
              <a:spLocks noChangeArrowheads="1"/>
            </p:cNvSpPr>
            <p:nvPr/>
          </p:nvSpPr>
          <p:spPr bwMode="auto">
            <a:xfrm>
              <a:off x="4157" y="3235"/>
              <a:ext cx="66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36" name="Rectangle 2973"/>
            <p:cNvSpPr>
              <a:spLocks noChangeArrowheads="1"/>
            </p:cNvSpPr>
            <p:nvPr/>
          </p:nvSpPr>
          <p:spPr bwMode="auto">
            <a:xfrm>
              <a:off x="4160" y="3238"/>
              <a:ext cx="65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37" name="Rectangle 2974"/>
            <p:cNvSpPr>
              <a:spLocks noChangeArrowheads="1"/>
            </p:cNvSpPr>
            <p:nvPr/>
          </p:nvSpPr>
          <p:spPr bwMode="auto">
            <a:xfrm>
              <a:off x="4157" y="3246"/>
              <a:ext cx="6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38" name="Rectangle 2975"/>
            <p:cNvSpPr>
              <a:spLocks noChangeArrowheads="1"/>
            </p:cNvSpPr>
            <p:nvPr/>
          </p:nvSpPr>
          <p:spPr bwMode="auto">
            <a:xfrm>
              <a:off x="4160" y="3249"/>
              <a:ext cx="65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39" name="Rectangle 2976"/>
            <p:cNvSpPr>
              <a:spLocks noChangeArrowheads="1"/>
            </p:cNvSpPr>
            <p:nvPr/>
          </p:nvSpPr>
          <p:spPr bwMode="auto">
            <a:xfrm>
              <a:off x="4157" y="3256"/>
              <a:ext cx="65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40" name="Rectangle 2977"/>
            <p:cNvSpPr>
              <a:spLocks noChangeArrowheads="1"/>
            </p:cNvSpPr>
            <p:nvPr/>
          </p:nvSpPr>
          <p:spPr bwMode="auto">
            <a:xfrm>
              <a:off x="4160" y="3259"/>
              <a:ext cx="64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41" name="Rectangle 2978"/>
            <p:cNvSpPr>
              <a:spLocks noChangeArrowheads="1"/>
            </p:cNvSpPr>
            <p:nvPr/>
          </p:nvSpPr>
          <p:spPr bwMode="auto">
            <a:xfrm>
              <a:off x="4157" y="3267"/>
              <a:ext cx="65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42" name="Rectangle 2979"/>
            <p:cNvSpPr>
              <a:spLocks noChangeArrowheads="1"/>
            </p:cNvSpPr>
            <p:nvPr/>
          </p:nvSpPr>
          <p:spPr bwMode="auto">
            <a:xfrm>
              <a:off x="4160" y="3270"/>
              <a:ext cx="6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43" name="Rectangle 2980"/>
            <p:cNvSpPr>
              <a:spLocks noChangeArrowheads="1"/>
            </p:cNvSpPr>
            <p:nvPr/>
          </p:nvSpPr>
          <p:spPr bwMode="auto">
            <a:xfrm>
              <a:off x="4157" y="3277"/>
              <a:ext cx="64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44" name="Rectangle 2981"/>
            <p:cNvSpPr>
              <a:spLocks noChangeArrowheads="1"/>
            </p:cNvSpPr>
            <p:nvPr/>
          </p:nvSpPr>
          <p:spPr bwMode="auto">
            <a:xfrm>
              <a:off x="4160" y="3280"/>
              <a:ext cx="64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45" name="Rectangle 2982"/>
            <p:cNvSpPr>
              <a:spLocks noChangeArrowheads="1"/>
            </p:cNvSpPr>
            <p:nvPr/>
          </p:nvSpPr>
          <p:spPr bwMode="auto">
            <a:xfrm>
              <a:off x="4157" y="3288"/>
              <a:ext cx="64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46" name="Rectangle 2983"/>
            <p:cNvSpPr>
              <a:spLocks noChangeArrowheads="1"/>
            </p:cNvSpPr>
            <p:nvPr/>
          </p:nvSpPr>
          <p:spPr bwMode="auto">
            <a:xfrm>
              <a:off x="4160" y="3291"/>
              <a:ext cx="63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47" name="Rectangle 2984"/>
            <p:cNvSpPr>
              <a:spLocks noChangeArrowheads="1"/>
            </p:cNvSpPr>
            <p:nvPr/>
          </p:nvSpPr>
          <p:spPr bwMode="auto">
            <a:xfrm>
              <a:off x="4157" y="3299"/>
              <a:ext cx="64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48" name="Rectangle 2985"/>
            <p:cNvSpPr>
              <a:spLocks noChangeArrowheads="1"/>
            </p:cNvSpPr>
            <p:nvPr/>
          </p:nvSpPr>
          <p:spPr bwMode="auto">
            <a:xfrm>
              <a:off x="4160" y="3302"/>
              <a:ext cx="6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49" name="Rectangle 2986"/>
            <p:cNvSpPr>
              <a:spLocks noChangeArrowheads="1"/>
            </p:cNvSpPr>
            <p:nvPr/>
          </p:nvSpPr>
          <p:spPr bwMode="auto">
            <a:xfrm>
              <a:off x="4157" y="3309"/>
              <a:ext cx="63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50" name="Rectangle 2987"/>
            <p:cNvSpPr>
              <a:spLocks noChangeArrowheads="1"/>
            </p:cNvSpPr>
            <p:nvPr/>
          </p:nvSpPr>
          <p:spPr bwMode="auto">
            <a:xfrm>
              <a:off x="4160" y="3312"/>
              <a:ext cx="63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51" name="Rectangle 2988"/>
            <p:cNvSpPr>
              <a:spLocks noChangeArrowheads="1"/>
            </p:cNvSpPr>
            <p:nvPr/>
          </p:nvSpPr>
          <p:spPr bwMode="auto">
            <a:xfrm>
              <a:off x="4157" y="3320"/>
              <a:ext cx="63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52" name="Rectangle 2989"/>
            <p:cNvSpPr>
              <a:spLocks noChangeArrowheads="1"/>
            </p:cNvSpPr>
            <p:nvPr/>
          </p:nvSpPr>
          <p:spPr bwMode="auto">
            <a:xfrm>
              <a:off x="4160" y="3323"/>
              <a:ext cx="63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53" name="Rectangle 2990"/>
            <p:cNvSpPr>
              <a:spLocks noChangeArrowheads="1"/>
            </p:cNvSpPr>
            <p:nvPr/>
          </p:nvSpPr>
          <p:spPr bwMode="auto">
            <a:xfrm>
              <a:off x="4157" y="3330"/>
              <a:ext cx="63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54" name="Rectangle 2991"/>
            <p:cNvSpPr>
              <a:spLocks noChangeArrowheads="1"/>
            </p:cNvSpPr>
            <p:nvPr/>
          </p:nvSpPr>
          <p:spPr bwMode="auto">
            <a:xfrm>
              <a:off x="4160" y="3333"/>
              <a:ext cx="62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55" name="Rectangle 2992"/>
            <p:cNvSpPr>
              <a:spLocks noChangeArrowheads="1"/>
            </p:cNvSpPr>
            <p:nvPr/>
          </p:nvSpPr>
          <p:spPr bwMode="auto">
            <a:xfrm>
              <a:off x="4157" y="3341"/>
              <a:ext cx="63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56" name="Rectangle 2993"/>
            <p:cNvSpPr>
              <a:spLocks noChangeArrowheads="1"/>
            </p:cNvSpPr>
            <p:nvPr/>
          </p:nvSpPr>
          <p:spPr bwMode="auto">
            <a:xfrm>
              <a:off x="4160" y="3344"/>
              <a:ext cx="6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57" name="Rectangle 2994"/>
            <p:cNvSpPr>
              <a:spLocks noChangeArrowheads="1"/>
            </p:cNvSpPr>
            <p:nvPr/>
          </p:nvSpPr>
          <p:spPr bwMode="auto">
            <a:xfrm>
              <a:off x="4157" y="3351"/>
              <a:ext cx="62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58" name="Rectangle 2995"/>
            <p:cNvSpPr>
              <a:spLocks noChangeArrowheads="1"/>
            </p:cNvSpPr>
            <p:nvPr/>
          </p:nvSpPr>
          <p:spPr bwMode="auto">
            <a:xfrm>
              <a:off x="4160" y="3354"/>
              <a:ext cx="622"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59" name="Rectangle 2996"/>
            <p:cNvSpPr>
              <a:spLocks noChangeArrowheads="1"/>
            </p:cNvSpPr>
            <p:nvPr/>
          </p:nvSpPr>
          <p:spPr bwMode="auto">
            <a:xfrm>
              <a:off x="4157" y="3362"/>
              <a:ext cx="62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60" name="Rectangle 2997"/>
            <p:cNvSpPr>
              <a:spLocks noChangeArrowheads="1"/>
            </p:cNvSpPr>
            <p:nvPr/>
          </p:nvSpPr>
          <p:spPr bwMode="auto">
            <a:xfrm>
              <a:off x="4160" y="3365"/>
              <a:ext cx="61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61" name="Rectangle 2998"/>
            <p:cNvSpPr>
              <a:spLocks noChangeArrowheads="1"/>
            </p:cNvSpPr>
            <p:nvPr/>
          </p:nvSpPr>
          <p:spPr bwMode="auto">
            <a:xfrm>
              <a:off x="4157" y="3372"/>
              <a:ext cx="62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62" name="Rectangle 2999"/>
            <p:cNvSpPr>
              <a:spLocks noChangeArrowheads="1"/>
            </p:cNvSpPr>
            <p:nvPr/>
          </p:nvSpPr>
          <p:spPr bwMode="auto">
            <a:xfrm>
              <a:off x="4160" y="3375"/>
              <a:ext cx="616"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63" name="Rectangle 3000"/>
            <p:cNvSpPr>
              <a:spLocks noChangeArrowheads="1"/>
            </p:cNvSpPr>
            <p:nvPr/>
          </p:nvSpPr>
          <p:spPr bwMode="auto">
            <a:xfrm>
              <a:off x="4157" y="3383"/>
              <a:ext cx="62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64" name="Rectangle 3001"/>
            <p:cNvSpPr>
              <a:spLocks noChangeArrowheads="1"/>
            </p:cNvSpPr>
            <p:nvPr/>
          </p:nvSpPr>
          <p:spPr bwMode="auto">
            <a:xfrm>
              <a:off x="4160" y="3386"/>
              <a:ext cx="61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65" name="Rectangle 3002"/>
            <p:cNvSpPr>
              <a:spLocks noChangeArrowheads="1"/>
            </p:cNvSpPr>
            <p:nvPr/>
          </p:nvSpPr>
          <p:spPr bwMode="auto">
            <a:xfrm>
              <a:off x="4157" y="3394"/>
              <a:ext cx="61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66" name="Rectangle 3003"/>
            <p:cNvSpPr>
              <a:spLocks noChangeArrowheads="1"/>
            </p:cNvSpPr>
            <p:nvPr/>
          </p:nvSpPr>
          <p:spPr bwMode="auto">
            <a:xfrm>
              <a:off x="4160" y="3397"/>
              <a:ext cx="61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67" name="Rectangle 3004"/>
            <p:cNvSpPr>
              <a:spLocks noChangeArrowheads="1"/>
            </p:cNvSpPr>
            <p:nvPr/>
          </p:nvSpPr>
          <p:spPr bwMode="auto">
            <a:xfrm>
              <a:off x="4157" y="3404"/>
              <a:ext cx="61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68" name="Rectangle 3005"/>
            <p:cNvSpPr>
              <a:spLocks noChangeArrowheads="1"/>
            </p:cNvSpPr>
            <p:nvPr/>
          </p:nvSpPr>
          <p:spPr bwMode="auto">
            <a:xfrm>
              <a:off x="4160" y="3407"/>
              <a:ext cx="61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69" name="Rectangle 3006"/>
            <p:cNvSpPr>
              <a:spLocks noChangeArrowheads="1"/>
            </p:cNvSpPr>
            <p:nvPr/>
          </p:nvSpPr>
          <p:spPr bwMode="auto">
            <a:xfrm>
              <a:off x="4157" y="3415"/>
              <a:ext cx="61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70" name="Rectangle 3007"/>
            <p:cNvSpPr>
              <a:spLocks noChangeArrowheads="1"/>
            </p:cNvSpPr>
            <p:nvPr/>
          </p:nvSpPr>
          <p:spPr bwMode="auto">
            <a:xfrm>
              <a:off x="4160" y="3418"/>
              <a:ext cx="60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71" name="Rectangle 3008"/>
            <p:cNvSpPr>
              <a:spLocks noChangeArrowheads="1"/>
            </p:cNvSpPr>
            <p:nvPr/>
          </p:nvSpPr>
          <p:spPr bwMode="auto">
            <a:xfrm>
              <a:off x="4157" y="3425"/>
              <a:ext cx="61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72" name="Rectangle 3009"/>
            <p:cNvSpPr>
              <a:spLocks noChangeArrowheads="1"/>
            </p:cNvSpPr>
            <p:nvPr/>
          </p:nvSpPr>
          <p:spPr bwMode="auto">
            <a:xfrm>
              <a:off x="4160" y="3428"/>
              <a:ext cx="607"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73" name="Rectangle 3010"/>
            <p:cNvSpPr>
              <a:spLocks noChangeArrowheads="1"/>
            </p:cNvSpPr>
            <p:nvPr/>
          </p:nvSpPr>
          <p:spPr bwMode="auto">
            <a:xfrm>
              <a:off x="4157" y="3436"/>
              <a:ext cx="61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274" name="Rectangle 3011"/>
            <p:cNvSpPr>
              <a:spLocks noChangeArrowheads="1"/>
            </p:cNvSpPr>
            <p:nvPr/>
          </p:nvSpPr>
          <p:spPr bwMode="auto">
            <a:xfrm>
              <a:off x="4160" y="3439"/>
              <a:ext cx="6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275" name="Line 3012"/>
            <p:cNvSpPr>
              <a:spLocks noChangeShapeType="1"/>
            </p:cNvSpPr>
            <p:nvPr/>
          </p:nvSpPr>
          <p:spPr bwMode="auto">
            <a:xfrm flipV="1">
              <a:off x="4157" y="3446"/>
              <a:ext cx="1" cy="31"/>
            </a:xfrm>
            <a:prstGeom prst="line">
              <a:avLst/>
            </a:prstGeom>
            <a:noFill/>
            <a:ln w="0">
              <a:solidFill>
                <a:srgbClr val="DFDFDF"/>
              </a:solidFill>
              <a:round/>
              <a:headEnd/>
              <a:tailEnd/>
            </a:ln>
          </p:spPr>
          <p:txBody>
            <a:bodyPr/>
            <a:lstStyle/>
            <a:p>
              <a:endParaRPr lang="es-MX"/>
            </a:p>
          </p:txBody>
        </p:sp>
        <p:sp>
          <p:nvSpPr>
            <p:cNvPr id="1276" name="Line 3013"/>
            <p:cNvSpPr>
              <a:spLocks noChangeShapeType="1"/>
            </p:cNvSpPr>
            <p:nvPr/>
          </p:nvSpPr>
          <p:spPr bwMode="auto">
            <a:xfrm flipV="1">
              <a:off x="4069" y="3446"/>
              <a:ext cx="1" cy="15"/>
            </a:xfrm>
            <a:prstGeom prst="line">
              <a:avLst/>
            </a:prstGeom>
            <a:noFill/>
            <a:ln w="0">
              <a:solidFill>
                <a:srgbClr val="DFDFDF"/>
              </a:solidFill>
              <a:round/>
              <a:headEnd/>
              <a:tailEnd/>
            </a:ln>
          </p:spPr>
          <p:txBody>
            <a:bodyPr/>
            <a:lstStyle/>
            <a:p>
              <a:endParaRPr lang="es-MX"/>
            </a:p>
          </p:txBody>
        </p:sp>
        <p:sp>
          <p:nvSpPr>
            <p:cNvPr id="1277" name="Line 3014"/>
            <p:cNvSpPr>
              <a:spLocks noChangeShapeType="1"/>
            </p:cNvSpPr>
            <p:nvPr/>
          </p:nvSpPr>
          <p:spPr bwMode="auto">
            <a:xfrm flipV="1">
              <a:off x="3980" y="3446"/>
              <a:ext cx="1" cy="31"/>
            </a:xfrm>
            <a:prstGeom prst="line">
              <a:avLst/>
            </a:prstGeom>
            <a:noFill/>
            <a:ln w="0">
              <a:solidFill>
                <a:srgbClr val="DFDFDF"/>
              </a:solidFill>
              <a:round/>
              <a:headEnd/>
              <a:tailEnd/>
            </a:ln>
          </p:spPr>
          <p:txBody>
            <a:bodyPr/>
            <a:lstStyle/>
            <a:p>
              <a:endParaRPr lang="es-MX"/>
            </a:p>
          </p:txBody>
        </p:sp>
        <p:sp>
          <p:nvSpPr>
            <p:cNvPr id="1278" name="Line 3015"/>
            <p:cNvSpPr>
              <a:spLocks noChangeShapeType="1"/>
            </p:cNvSpPr>
            <p:nvPr/>
          </p:nvSpPr>
          <p:spPr bwMode="auto">
            <a:xfrm flipV="1">
              <a:off x="3892" y="3446"/>
              <a:ext cx="1" cy="15"/>
            </a:xfrm>
            <a:prstGeom prst="line">
              <a:avLst/>
            </a:prstGeom>
            <a:noFill/>
            <a:ln w="0">
              <a:solidFill>
                <a:srgbClr val="DFDFDF"/>
              </a:solidFill>
              <a:round/>
              <a:headEnd/>
              <a:tailEnd/>
            </a:ln>
          </p:spPr>
          <p:txBody>
            <a:bodyPr/>
            <a:lstStyle/>
            <a:p>
              <a:endParaRPr lang="es-MX"/>
            </a:p>
          </p:txBody>
        </p:sp>
        <p:sp>
          <p:nvSpPr>
            <p:cNvPr id="1279" name="Line 3016"/>
            <p:cNvSpPr>
              <a:spLocks noChangeShapeType="1"/>
            </p:cNvSpPr>
            <p:nvPr/>
          </p:nvSpPr>
          <p:spPr bwMode="auto">
            <a:xfrm flipV="1">
              <a:off x="3804" y="3446"/>
              <a:ext cx="1" cy="31"/>
            </a:xfrm>
            <a:prstGeom prst="line">
              <a:avLst/>
            </a:prstGeom>
            <a:noFill/>
            <a:ln w="0">
              <a:solidFill>
                <a:srgbClr val="DFDFDF"/>
              </a:solidFill>
              <a:round/>
              <a:headEnd/>
              <a:tailEnd/>
            </a:ln>
          </p:spPr>
          <p:txBody>
            <a:bodyPr/>
            <a:lstStyle/>
            <a:p>
              <a:endParaRPr lang="es-MX"/>
            </a:p>
          </p:txBody>
        </p:sp>
        <p:sp>
          <p:nvSpPr>
            <p:cNvPr id="1280" name="Line 3017"/>
            <p:cNvSpPr>
              <a:spLocks noChangeShapeType="1"/>
            </p:cNvSpPr>
            <p:nvPr/>
          </p:nvSpPr>
          <p:spPr bwMode="auto">
            <a:xfrm flipV="1">
              <a:off x="3715" y="3446"/>
              <a:ext cx="1" cy="15"/>
            </a:xfrm>
            <a:prstGeom prst="line">
              <a:avLst/>
            </a:prstGeom>
            <a:noFill/>
            <a:ln w="0">
              <a:solidFill>
                <a:srgbClr val="DFDFDF"/>
              </a:solidFill>
              <a:round/>
              <a:headEnd/>
              <a:tailEnd/>
            </a:ln>
          </p:spPr>
          <p:txBody>
            <a:bodyPr/>
            <a:lstStyle/>
            <a:p>
              <a:endParaRPr lang="es-MX"/>
            </a:p>
          </p:txBody>
        </p:sp>
        <p:sp>
          <p:nvSpPr>
            <p:cNvPr id="1281" name="Line 3018"/>
            <p:cNvSpPr>
              <a:spLocks noChangeShapeType="1"/>
            </p:cNvSpPr>
            <p:nvPr/>
          </p:nvSpPr>
          <p:spPr bwMode="auto">
            <a:xfrm flipV="1">
              <a:off x="3627" y="3446"/>
              <a:ext cx="1" cy="31"/>
            </a:xfrm>
            <a:prstGeom prst="line">
              <a:avLst/>
            </a:prstGeom>
            <a:noFill/>
            <a:ln w="0">
              <a:solidFill>
                <a:srgbClr val="DFDFDF"/>
              </a:solidFill>
              <a:round/>
              <a:headEnd/>
              <a:tailEnd/>
            </a:ln>
          </p:spPr>
          <p:txBody>
            <a:bodyPr/>
            <a:lstStyle/>
            <a:p>
              <a:endParaRPr lang="es-MX"/>
            </a:p>
          </p:txBody>
        </p:sp>
        <p:sp>
          <p:nvSpPr>
            <p:cNvPr id="1282" name="Line 3019"/>
            <p:cNvSpPr>
              <a:spLocks noChangeShapeType="1"/>
            </p:cNvSpPr>
            <p:nvPr/>
          </p:nvSpPr>
          <p:spPr bwMode="auto">
            <a:xfrm flipV="1">
              <a:off x="3538" y="3446"/>
              <a:ext cx="1" cy="15"/>
            </a:xfrm>
            <a:prstGeom prst="line">
              <a:avLst/>
            </a:prstGeom>
            <a:noFill/>
            <a:ln w="0">
              <a:solidFill>
                <a:srgbClr val="DFDFDF"/>
              </a:solidFill>
              <a:round/>
              <a:headEnd/>
              <a:tailEnd/>
            </a:ln>
          </p:spPr>
          <p:txBody>
            <a:bodyPr/>
            <a:lstStyle/>
            <a:p>
              <a:endParaRPr lang="es-MX"/>
            </a:p>
          </p:txBody>
        </p:sp>
        <p:sp>
          <p:nvSpPr>
            <p:cNvPr id="1283" name="Line 3020"/>
            <p:cNvSpPr>
              <a:spLocks noChangeShapeType="1"/>
            </p:cNvSpPr>
            <p:nvPr/>
          </p:nvSpPr>
          <p:spPr bwMode="auto">
            <a:xfrm flipV="1">
              <a:off x="3450" y="3446"/>
              <a:ext cx="1" cy="31"/>
            </a:xfrm>
            <a:prstGeom prst="line">
              <a:avLst/>
            </a:prstGeom>
            <a:noFill/>
            <a:ln w="0">
              <a:solidFill>
                <a:srgbClr val="DFDFDF"/>
              </a:solidFill>
              <a:round/>
              <a:headEnd/>
              <a:tailEnd/>
            </a:ln>
          </p:spPr>
          <p:txBody>
            <a:bodyPr/>
            <a:lstStyle/>
            <a:p>
              <a:endParaRPr lang="es-MX"/>
            </a:p>
          </p:txBody>
        </p:sp>
        <p:sp>
          <p:nvSpPr>
            <p:cNvPr id="1284" name="Line 3021"/>
            <p:cNvSpPr>
              <a:spLocks noChangeShapeType="1"/>
            </p:cNvSpPr>
            <p:nvPr/>
          </p:nvSpPr>
          <p:spPr bwMode="auto">
            <a:xfrm flipV="1">
              <a:off x="3362" y="3446"/>
              <a:ext cx="1" cy="15"/>
            </a:xfrm>
            <a:prstGeom prst="line">
              <a:avLst/>
            </a:prstGeom>
            <a:noFill/>
            <a:ln w="0">
              <a:solidFill>
                <a:srgbClr val="DFDFDF"/>
              </a:solidFill>
              <a:round/>
              <a:headEnd/>
              <a:tailEnd/>
            </a:ln>
          </p:spPr>
          <p:txBody>
            <a:bodyPr/>
            <a:lstStyle/>
            <a:p>
              <a:endParaRPr lang="es-MX"/>
            </a:p>
          </p:txBody>
        </p:sp>
        <p:sp>
          <p:nvSpPr>
            <p:cNvPr id="1285" name="Line 3022"/>
            <p:cNvSpPr>
              <a:spLocks noChangeShapeType="1"/>
            </p:cNvSpPr>
            <p:nvPr/>
          </p:nvSpPr>
          <p:spPr bwMode="auto">
            <a:xfrm flipV="1">
              <a:off x="3273" y="3446"/>
              <a:ext cx="1" cy="31"/>
            </a:xfrm>
            <a:prstGeom prst="line">
              <a:avLst/>
            </a:prstGeom>
            <a:noFill/>
            <a:ln w="0">
              <a:solidFill>
                <a:srgbClr val="DFDFDF"/>
              </a:solidFill>
              <a:round/>
              <a:headEnd/>
              <a:tailEnd/>
            </a:ln>
          </p:spPr>
          <p:txBody>
            <a:bodyPr/>
            <a:lstStyle/>
            <a:p>
              <a:endParaRPr lang="es-MX"/>
            </a:p>
          </p:txBody>
        </p:sp>
        <p:sp>
          <p:nvSpPr>
            <p:cNvPr id="1286" name="Line 3023"/>
            <p:cNvSpPr>
              <a:spLocks noChangeShapeType="1"/>
            </p:cNvSpPr>
            <p:nvPr/>
          </p:nvSpPr>
          <p:spPr bwMode="auto">
            <a:xfrm flipV="1">
              <a:off x="3185" y="3446"/>
              <a:ext cx="1" cy="15"/>
            </a:xfrm>
            <a:prstGeom prst="line">
              <a:avLst/>
            </a:prstGeom>
            <a:noFill/>
            <a:ln w="0">
              <a:solidFill>
                <a:srgbClr val="DFDFDF"/>
              </a:solidFill>
              <a:round/>
              <a:headEnd/>
              <a:tailEnd/>
            </a:ln>
          </p:spPr>
          <p:txBody>
            <a:bodyPr/>
            <a:lstStyle/>
            <a:p>
              <a:endParaRPr lang="es-MX"/>
            </a:p>
          </p:txBody>
        </p:sp>
        <p:sp>
          <p:nvSpPr>
            <p:cNvPr id="1287" name="Line 3024"/>
            <p:cNvSpPr>
              <a:spLocks noChangeShapeType="1"/>
            </p:cNvSpPr>
            <p:nvPr/>
          </p:nvSpPr>
          <p:spPr bwMode="auto">
            <a:xfrm flipV="1">
              <a:off x="3096" y="3446"/>
              <a:ext cx="1" cy="31"/>
            </a:xfrm>
            <a:prstGeom prst="line">
              <a:avLst/>
            </a:prstGeom>
            <a:noFill/>
            <a:ln w="0">
              <a:solidFill>
                <a:srgbClr val="DFDFDF"/>
              </a:solidFill>
              <a:round/>
              <a:headEnd/>
              <a:tailEnd/>
            </a:ln>
          </p:spPr>
          <p:txBody>
            <a:bodyPr/>
            <a:lstStyle/>
            <a:p>
              <a:endParaRPr lang="es-MX"/>
            </a:p>
          </p:txBody>
        </p:sp>
        <p:sp>
          <p:nvSpPr>
            <p:cNvPr id="1288" name="Line 3025"/>
            <p:cNvSpPr>
              <a:spLocks noChangeShapeType="1"/>
            </p:cNvSpPr>
            <p:nvPr/>
          </p:nvSpPr>
          <p:spPr bwMode="auto">
            <a:xfrm flipV="1">
              <a:off x="4157" y="3446"/>
              <a:ext cx="1" cy="31"/>
            </a:xfrm>
            <a:prstGeom prst="line">
              <a:avLst/>
            </a:prstGeom>
            <a:noFill/>
            <a:ln w="0">
              <a:solidFill>
                <a:srgbClr val="DFDFDF"/>
              </a:solidFill>
              <a:round/>
              <a:headEnd/>
              <a:tailEnd/>
            </a:ln>
          </p:spPr>
          <p:txBody>
            <a:bodyPr/>
            <a:lstStyle/>
            <a:p>
              <a:endParaRPr lang="es-MX"/>
            </a:p>
          </p:txBody>
        </p:sp>
        <p:sp>
          <p:nvSpPr>
            <p:cNvPr id="1289" name="Line 3026"/>
            <p:cNvSpPr>
              <a:spLocks noChangeShapeType="1"/>
            </p:cNvSpPr>
            <p:nvPr/>
          </p:nvSpPr>
          <p:spPr bwMode="auto">
            <a:xfrm flipV="1">
              <a:off x="4246" y="3446"/>
              <a:ext cx="1" cy="15"/>
            </a:xfrm>
            <a:prstGeom prst="line">
              <a:avLst/>
            </a:prstGeom>
            <a:noFill/>
            <a:ln w="0">
              <a:solidFill>
                <a:srgbClr val="DFDFDF"/>
              </a:solidFill>
              <a:round/>
              <a:headEnd/>
              <a:tailEnd/>
            </a:ln>
          </p:spPr>
          <p:txBody>
            <a:bodyPr/>
            <a:lstStyle/>
            <a:p>
              <a:endParaRPr lang="es-MX"/>
            </a:p>
          </p:txBody>
        </p:sp>
        <p:sp>
          <p:nvSpPr>
            <p:cNvPr id="1290" name="Line 3027"/>
            <p:cNvSpPr>
              <a:spLocks noChangeShapeType="1"/>
            </p:cNvSpPr>
            <p:nvPr/>
          </p:nvSpPr>
          <p:spPr bwMode="auto">
            <a:xfrm flipV="1">
              <a:off x="4334" y="3446"/>
              <a:ext cx="1" cy="31"/>
            </a:xfrm>
            <a:prstGeom prst="line">
              <a:avLst/>
            </a:prstGeom>
            <a:noFill/>
            <a:ln w="0">
              <a:solidFill>
                <a:srgbClr val="DFDFDF"/>
              </a:solidFill>
              <a:round/>
              <a:headEnd/>
              <a:tailEnd/>
            </a:ln>
          </p:spPr>
          <p:txBody>
            <a:bodyPr/>
            <a:lstStyle/>
            <a:p>
              <a:endParaRPr lang="es-MX"/>
            </a:p>
          </p:txBody>
        </p:sp>
        <p:sp>
          <p:nvSpPr>
            <p:cNvPr id="1291" name="Line 3028"/>
            <p:cNvSpPr>
              <a:spLocks noChangeShapeType="1"/>
            </p:cNvSpPr>
            <p:nvPr/>
          </p:nvSpPr>
          <p:spPr bwMode="auto">
            <a:xfrm flipV="1">
              <a:off x="4423" y="3446"/>
              <a:ext cx="1" cy="15"/>
            </a:xfrm>
            <a:prstGeom prst="line">
              <a:avLst/>
            </a:prstGeom>
            <a:noFill/>
            <a:ln w="0">
              <a:solidFill>
                <a:srgbClr val="DFDFDF"/>
              </a:solidFill>
              <a:round/>
              <a:headEnd/>
              <a:tailEnd/>
            </a:ln>
          </p:spPr>
          <p:txBody>
            <a:bodyPr/>
            <a:lstStyle/>
            <a:p>
              <a:endParaRPr lang="es-MX"/>
            </a:p>
          </p:txBody>
        </p:sp>
        <p:sp>
          <p:nvSpPr>
            <p:cNvPr id="1292" name="Line 3029"/>
            <p:cNvSpPr>
              <a:spLocks noChangeShapeType="1"/>
            </p:cNvSpPr>
            <p:nvPr/>
          </p:nvSpPr>
          <p:spPr bwMode="auto">
            <a:xfrm flipV="1">
              <a:off x="4511" y="3446"/>
              <a:ext cx="1" cy="31"/>
            </a:xfrm>
            <a:prstGeom prst="line">
              <a:avLst/>
            </a:prstGeom>
            <a:noFill/>
            <a:ln w="0">
              <a:solidFill>
                <a:srgbClr val="DFDFDF"/>
              </a:solidFill>
              <a:round/>
              <a:headEnd/>
              <a:tailEnd/>
            </a:ln>
          </p:spPr>
          <p:txBody>
            <a:bodyPr/>
            <a:lstStyle/>
            <a:p>
              <a:endParaRPr lang="es-MX"/>
            </a:p>
          </p:txBody>
        </p:sp>
        <p:sp>
          <p:nvSpPr>
            <p:cNvPr id="1293" name="Line 3030"/>
            <p:cNvSpPr>
              <a:spLocks noChangeShapeType="1"/>
            </p:cNvSpPr>
            <p:nvPr/>
          </p:nvSpPr>
          <p:spPr bwMode="auto">
            <a:xfrm flipV="1">
              <a:off x="4599" y="3446"/>
              <a:ext cx="1" cy="15"/>
            </a:xfrm>
            <a:prstGeom prst="line">
              <a:avLst/>
            </a:prstGeom>
            <a:noFill/>
            <a:ln w="0">
              <a:solidFill>
                <a:srgbClr val="DFDFDF"/>
              </a:solidFill>
              <a:round/>
              <a:headEnd/>
              <a:tailEnd/>
            </a:ln>
          </p:spPr>
          <p:txBody>
            <a:bodyPr/>
            <a:lstStyle/>
            <a:p>
              <a:endParaRPr lang="es-MX"/>
            </a:p>
          </p:txBody>
        </p:sp>
        <p:sp>
          <p:nvSpPr>
            <p:cNvPr id="1294" name="Line 3031"/>
            <p:cNvSpPr>
              <a:spLocks noChangeShapeType="1"/>
            </p:cNvSpPr>
            <p:nvPr/>
          </p:nvSpPr>
          <p:spPr bwMode="auto">
            <a:xfrm flipV="1">
              <a:off x="4687" y="3446"/>
              <a:ext cx="1" cy="31"/>
            </a:xfrm>
            <a:prstGeom prst="line">
              <a:avLst/>
            </a:prstGeom>
            <a:noFill/>
            <a:ln w="0">
              <a:solidFill>
                <a:srgbClr val="DFDFDF"/>
              </a:solidFill>
              <a:round/>
              <a:headEnd/>
              <a:tailEnd/>
            </a:ln>
          </p:spPr>
          <p:txBody>
            <a:bodyPr/>
            <a:lstStyle/>
            <a:p>
              <a:endParaRPr lang="es-MX"/>
            </a:p>
          </p:txBody>
        </p:sp>
        <p:sp>
          <p:nvSpPr>
            <p:cNvPr id="1295" name="Line 3032"/>
            <p:cNvSpPr>
              <a:spLocks noChangeShapeType="1"/>
            </p:cNvSpPr>
            <p:nvPr/>
          </p:nvSpPr>
          <p:spPr bwMode="auto">
            <a:xfrm flipV="1">
              <a:off x="4776" y="3446"/>
              <a:ext cx="1" cy="15"/>
            </a:xfrm>
            <a:prstGeom prst="line">
              <a:avLst/>
            </a:prstGeom>
            <a:noFill/>
            <a:ln w="0">
              <a:solidFill>
                <a:srgbClr val="DFDFDF"/>
              </a:solidFill>
              <a:round/>
              <a:headEnd/>
              <a:tailEnd/>
            </a:ln>
          </p:spPr>
          <p:txBody>
            <a:bodyPr/>
            <a:lstStyle/>
            <a:p>
              <a:endParaRPr lang="es-MX"/>
            </a:p>
          </p:txBody>
        </p:sp>
        <p:sp>
          <p:nvSpPr>
            <p:cNvPr id="1296" name="Line 3033"/>
            <p:cNvSpPr>
              <a:spLocks noChangeShapeType="1"/>
            </p:cNvSpPr>
            <p:nvPr/>
          </p:nvSpPr>
          <p:spPr bwMode="auto">
            <a:xfrm flipV="1">
              <a:off x="4865" y="3446"/>
              <a:ext cx="1" cy="31"/>
            </a:xfrm>
            <a:prstGeom prst="line">
              <a:avLst/>
            </a:prstGeom>
            <a:noFill/>
            <a:ln w="0">
              <a:solidFill>
                <a:srgbClr val="DFDFDF"/>
              </a:solidFill>
              <a:round/>
              <a:headEnd/>
              <a:tailEnd/>
            </a:ln>
          </p:spPr>
          <p:txBody>
            <a:bodyPr/>
            <a:lstStyle/>
            <a:p>
              <a:endParaRPr lang="es-MX"/>
            </a:p>
          </p:txBody>
        </p:sp>
        <p:sp>
          <p:nvSpPr>
            <p:cNvPr id="1297" name="Line 3034"/>
            <p:cNvSpPr>
              <a:spLocks noChangeShapeType="1"/>
            </p:cNvSpPr>
            <p:nvPr/>
          </p:nvSpPr>
          <p:spPr bwMode="auto">
            <a:xfrm flipV="1">
              <a:off x="4953" y="3446"/>
              <a:ext cx="1" cy="15"/>
            </a:xfrm>
            <a:prstGeom prst="line">
              <a:avLst/>
            </a:prstGeom>
            <a:noFill/>
            <a:ln w="0">
              <a:solidFill>
                <a:srgbClr val="DFDFDF"/>
              </a:solidFill>
              <a:round/>
              <a:headEnd/>
              <a:tailEnd/>
            </a:ln>
          </p:spPr>
          <p:txBody>
            <a:bodyPr/>
            <a:lstStyle/>
            <a:p>
              <a:endParaRPr lang="es-MX"/>
            </a:p>
          </p:txBody>
        </p:sp>
        <p:sp>
          <p:nvSpPr>
            <p:cNvPr id="1298" name="Line 3035"/>
            <p:cNvSpPr>
              <a:spLocks noChangeShapeType="1"/>
            </p:cNvSpPr>
            <p:nvPr/>
          </p:nvSpPr>
          <p:spPr bwMode="auto">
            <a:xfrm flipV="1">
              <a:off x="5041" y="3446"/>
              <a:ext cx="1" cy="31"/>
            </a:xfrm>
            <a:prstGeom prst="line">
              <a:avLst/>
            </a:prstGeom>
            <a:noFill/>
            <a:ln w="0">
              <a:solidFill>
                <a:srgbClr val="DFDFDF"/>
              </a:solidFill>
              <a:round/>
              <a:headEnd/>
              <a:tailEnd/>
            </a:ln>
          </p:spPr>
          <p:txBody>
            <a:bodyPr/>
            <a:lstStyle/>
            <a:p>
              <a:endParaRPr lang="es-MX"/>
            </a:p>
          </p:txBody>
        </p:sp>
        <p:sp>
          <p:nvSpPr>
            <p:cNvPr id="1299" name="Line 3036"/>
            <p:cNvSpPr>
              <a:spLocks noChangeShapeType="1"/>
            </p:cNvSpPr>
            <p:nvPr/>
          </p:nvSpPr>
          <p:spPr bwMode="auto">
            <a:xfrm flipV="1">
              <a:off x="5130" y="3446"/>
              <a:ext cx="1" cy="15"/>
            </a:xfrm>
            <a:prstGeom prst="line">
              <a:avLst/>
            </a:prstGeom>
            <a:noFill/>
            <a:ln w="0">
              <a:solidFill>
                <a:srgbClr val="DFDFDF"/>
              </a:solidFill>
              <a:round/>
              <a:headEnd/>
              <a:tailEnd/>
            </a:ln>
          </p:spPr>
          <p:txBody>
            <a:bodyPr/>
            <a:lstStyle/>
            <a:p>
              <a:endParaRPr lang="es-MX"/>
            </a:p>
          </p:txBody>
        </p:sp>
        <p:sp>
          <p:nvSpPr>
            <p:cNvPr id="1300" name="Line 3037"/>
            <p:cNvSpPr>
              <a:spLocks noChangeShapeType="1"/>
            </p:cNvSpPr>
            <p:nvPr/>
          </p:nvSpPr>
          <p:spPr bwMode="auto">
            <a:xfrm flipV="1">
              <a:off x="5218" y="3446"/>
              <a:ext cx="1" cy="31"/>
            </a:xfrm>
            <a:prstGeom prst="line">
              <a:avLst/>
            </a:prstGeom>
            <a:noFill/>
            <a:ln w="0">
              <a:solidFill>
                <a:srgbClr val="DFDFDF"/>
              </a:solidFill>
              <a:round/>
              <a:headEnd/>
              <a:tailEnd/>
            </a:ln>
          </p:spPr>
          <p:txBody>
            <a:bodyPr/>
            <a:lstStyle/>
            <a:p>
              <a:endParaRPr lang="es-MX"/>
            </a:p>
          </p:txBody>
        </p:sp>
        <p:sp>
          <p:nvSpPr>
            <p:cNvPr id="1301" name="Line 3038"/>
            <p:cNvSpPr>
              <a:spLocks noChangeShapeType="1"/>
            </p:cNvSpPr>
            <p:nvPr/>
          </p:nvSpPr>
          <p:spPr bwMode="auto">
            <a:xfrm>
              <a:off x="3096" y="3446"/>
              <a:ext cx="2122" cy="1"/>
            </a:xfrm>
            <a:prstGeom prst="line">
              <a:avLst/>
            </a:prstGeom>
            <a:noFill/>
            <a:ln w="11113">
              <a:solidFill>
                <a:srgbClr val="DFDFDF"/>
              </a:solidFill>
              <a:round/>
              <a:headEnd/>
              <a:tailEnd/>
            </a:ln>
          </p:spPr>
          <p:txBody>
            <a:bodyPr/>
            <a:lstStyle/>
            <a:p>
              <a:endParaRPr lang="es-MX"/>
            </a:p>
          </p:txBody>
        </p:sp>
        <p:sp>
          <p:nvSpPr>
            <p:cNvPr id="1302" name="Line 3039"/>
            <p:cNvSpPr>
              <a:spLocks noChangeShapeType="1"/>
            </p:cNvSpPr>
            <p:nvPr/>
          </p:nvSpPr>
          <p:spPr bwMode="auto">
            <a:xfrm flipV="1">
              <a:off x="5218" y="2379"/>
              <a:ext cx="1" cy="1067"/>
            </a:xfrm>
            <a:prstGeom prst="line">
              <a:avLst/>
            </a:prstGeom>
            <a:noFill/>
            <a:ln w="11113">
              <a:solidFill>
                <a:srgbClr val="DFDFDF"/>
              </a:solidFill>
              <a:round/>
              <a:headEnd/>
              <a:tailEnd/>
            </a:ln>
          </p:spPr>
          <p:txBody>
            <a:bodyPr/>
            <a:lstStyle/>
            <a:p>
              <a:endParaRPr lang="es-MX"/>
            </a:p>
          </p:txBody>
        </p:sp>
        <p:sp>
          <p:nvSpPr>
            <p:cNvPr id="1303" name="Line 3040"/>
            <p:cNvSpPr>
              <a:spLocks noChangeShapeType="1"/>
            </p:cNvSpPr>
            <p:nvPr/>
          </p:nvSpPr>
          <p:spPr bwMode="auto">
            <a:xfrm flipH="1">
              <a:off x="3096" y="2379"/>
              <a:ext cx="2122" cy="1"/>
            </a:xfrm>
            <a:prstGeom prst="line">
              <a:avLst/>
            </a:prstGeom>
            <a:noFill/>
            <a:ln w="11113">
              <a:solidFill>
                <a:srgbClr val="DFDFDF"/>
              </a:solidFill>
              <a:round/>
              <a:headEnd/>
              <a:tailEnd/>
            </a:ln>
          </p:spPr>
          <p:txBody>
            <a:bodyPr/>
            <a:lstStyle/>
            <a:p>
              <a:endParaRPr lang="es-MX"/>
            </a:p>
          </p:txBody>
        </p:sp>
        <p:sp>
          <p:nvSpPr>
            <p:cNvPr id="1304" name="Line 3041"/>
            <p:cNvSpPr>
              <a:spLocks noChangeShapeType="1"/>
            </p:cNvSpPr>
            <p:nvPr/>
          </p:nvSpPr>
          <p:spPr bwMode="auto">
            <a:xfrm>
              <a:off x="3096" y="2379"/>
              <a:ext cx="1" cy="1067"/>
            </a:xfrm>
            <a:prstGeom prst="line">
              <a:avLst/>
            </a:prstGeom>
            <a:noFill/>
            <a:ln w="11113">
              <a:solidFill>
                <a:srgbClr val="DFDFDF"/>
              </a:solidFill>
              <a:round/>
              <a:headEnd/>
              <a:tailEnd/>
            </a:ln>
          </p:spPr>
          <p:txBody>
            <a:bodyPr/>
            <a:lstStyle/>
            <a:p>
              <a:endParaRPr lang="es-MX"/>
            </a:p>
          </p:txBody>
        </p:sp>
        <p:sp>
          <p:nvSpPr>
            <p:cNvPr id="1305" name="Line 3042"/>
            <p:cNvSpPr>
              <a:spLocks noChangeShapeType="1"/>
            </p:cNvSpPr>
            <p:nvPr/>
          </p:nvSpPr>
          <p:spPr bwMode="auto">
            <a:xfrm flipV="1">
              <a:off x="4157" y="2379"/>
              <a:ext cx="1" cy="1067"/>
            </a:xfrm>
            <a:prstGeom prst="line">
              <a:avLst/>
            </a:prstGeom>
            <a:noFill/>
            <a:ln w="11113">
              <a:solidFill>
                <a:srgbClr val="DFDFDF"/>
              </a:solidFill>
              <a:round/>
              <a:headEnd/>
              <a:tailEnd/>
            </a:ln>
          </p:spPr>
          <p:txBody>
            <a:bodyPr/>
            <a:lstStyle/>
            <a:p>
              <a:endParaRPr lang="es-MX"/>
            </a:p>
          </p:txBody>
        </p:sp>
        <p:sp>
          <p:nvSpPr>
            <p:cNvPr id="1306" name="Line 3043"/>
            <p:cNvSpPr>
              <a:spLocks noChangeShapeType="1"/>
            </p:cNvSpPr>
            <p:nvPr/>
          </p:nvSpPr>
          <p:spPr bwMode="auto">
            <a:xfrm flipV="1">
              <a:off x="4157" y="2379"/>
              <a:ext cx="1" cy="1067"/>
            </a:xfrm>
            <a:prstGeom prst="line">
              <a:avLst/>
            </a:prstGeom>
            <a:noFill/>
            <a:ln w="11113">
              <a:solidFill>
                <a:srgbClr val="DFDFDF"/>
              </a:solidFill>
              <a:round/>
              <a:headEnd/>
              <a:tailEnd/>
            </a:ln>
          </p:spPr>
          <p:txBody>
            <a:bodyPr/>
            <a:lstStyle/>
            <a:p>
              <a:endParaRPr lang="es-MX"/>
            </a:p>
          </p:txBody>
        </p:sp>
        <p:sp>
          <p:nvSpPr>
            <p:cNvPr id="1307" name="Rectangle 3044"/>
            <p:cNvSpPr>
              <a:spLocks noChangeArrowheads="1"/>
            </p:cNvSpPr>
            <p:nvPr/>
          </p:nvSpPr>
          <p:spPr bwMode="auto">
            <a:xfrm>
              <a:off x="2985" y="2357"/>
              <a:ext cx="81" cy="58"/>
            </a:xfrm>
            <a:prstGeom prst="rect">
              <a:avLst/>
            </a:prstGeom>
            <a:noFill/>
            <a:ln w="9525">
              <a:noFill/>
              <a:miter lim="800000"/>
              <a:headEnd/>
              <a:tailEnd/>
            </a:ln>
          </p:spPr>
          <p:txBody>
            <a:bodyPr wrap="none" lIns="0" tIns="0" rIns="0" bIns="0">
              <a:spAutoFit/>
            </a:bodyPr>
            <a:lstStyle/>
            <a:p>
              <a:r>
                <a:rPr lang="es-MX" sz="600">
                  <a:latin typeface="CG Omega" pitchFamily="34" charset="0"/>
                </a:rPr>
                <a:t>100</a:t>
              </a:r>
              <a:endParaRPr lang="es-MX">
                <a:latin typeface="Calibri" pitchFamily="34" charset="0"/>
              </a:endParaRPr>
            </a:p>
          </p:txBody>
        </p:sp>
        <p:sp>
          <p:nvSpPr>
            <p:cNvPr id="1308" name="Rectangle 3045"/>
            <p:cNvSpPr>
              <a:spLocks noChangeArrowheads="1"/>
            </p:cNvSpPr>
            <p:nvPr/>
          </p:nvSpPr>
          <p:spPr bwMode="auto">
            <a:xfrm>
              <a:off x="3009" y="241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95</a:t>
              </a:r>
              <a:endParaRPr lang="es-MX">
                <a:latin typeface="Calibri" pitchFamily="34" charset="0"/>
              </a:endParaRPr>
            </a:p>
          </p:txBody>
        </p:sp>
        <p:sp>
          <p:nvSpPr>
            <p:cNvPr id="1309" name="Rectangle 3046"/>
            <p:cNvSpPr>
              <a:spLocks noChangeArrowheads="1"/>
            </p:cNvSpPr>
            <p:nvPr/>
          </p:nvSpPr>
          <p:spPr bwMode="auto">
            <a:xfrm>
              <a:off x="3009" y="2463"/>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90</a:t>
              </a:r>
              <a:endParaRPr lang="es-MX">
                <a:latin typeface="Calibri" pitchFamily="34" charset="0"/>
              </a:endParaRPr>
            </a:p>
          </p:txBody>
        </p:sp>
        <p:sp>
          <p:nvSpPr>
            <p:cNvPr id="1310" name="Rectangle 3047"/>
            <p:cNvSpPr>
              <a:spLocks noChangeArrowheads="1"/>
            </p:cNvSpPr>
            <p:nvPr/>
          </p:nvSpPr>
          <p:spPr bwMode="auto">
            <a:xfrm>
              <a:off x="3009" y="2516"/>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85</a:t>
              </a:r>
              <a:endParaRPr lang="es-MX">
                <a:latin typeface="Calibri" pitchFamily="34" charset="0"/>
              </a:endParaRPr>
            </a:p>
          </p:txBody>
        </p:sp>
        <p:sp>
          <p:nvSpPr>
            <p:cNvPr id="1311" name="Rectangle 3048"/>
            <p:cNvSpPr>
              <a:spLocks noChangeArrowheads="1"/>
            </p:cNvSpPr>
            <p:nvPr/>
          </p:nvSpPr>
          <p:spPr bwMode="auto">
            <a:xfrm>
              <a:off x="3009" y="2569"/>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80</a:t>
              </a:r>
              <a:endParaRPr lang="es-MX">
                <a:latin typeface="Calibri" pitchFamily="34" charset="0"/>
              </a:endParaRPr>
            </a:p>
          </p:txBody>
        </p:sp>
        <p:sp>
          <p:nvSpPr>
            <p:cNvPr id="1312" name="Rectangle 3049"/>
            <p:cNvSpPr>
              <a:spLocks noChangeArrowheads="1"/>
            </p:cNvSpPr>
            <p:nvPr/>
          </p:nvSpPr>
          <p:spPr bwMode="auto">
            <a:xfrm>
              <a:off x="3009" y="262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75</a:t>
              </a:r>
              <a:endParaRPr lang="es-MX">
                <a:latin typeface="Calibri" pitchFamily="34" charset="0"/>
              </a:endParaRPr>
            </a:p>
          </p:txBody>
        </p:sp>
        <p:sp>
          <p:nvSpPr>
            <p:cNvPr id="1313" name="Rectangle 3050"/>
            <p:cNvSpPr>
              <a:spLocks noChangeArrowheads="1"/>
            </p:cNvSpPr>
            <p:nvPr/>
          </p:nvSpPr>
          <p:spPr bwMode="auto">
            <a:xfrm>
              <a:off x="3009" y="267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70</a:t>
              </a:r>
              <a:endParaRPr lang="es-MX">
                <a:latin typeface="Calibri" pitchFamily="34" charset="0"/>
              </a:endParaRPr>
            </a:p>
          </p:txBody>
        </p:sp>
        <p:sp>
          <p:nvSpPr>
            <p:cNvPr id="1314" name="Rectangle 3051"/>
            <p:cNvSpPr>
              <a:spLocks noChangeArrowheads="1"/>
            </p:cNvSpPr>
            <p:nvPr/>
          </p:nvSpPr>
          <p:spPr bwMode="auto">
            <a:xfrm>
              <a:off x="3009" y="272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65</a:t>
              </a:r>
              <a:endParaRPr lang="es-MX">
                <a:latin typeface="Calibri" pitchFamily="34" charset="0"/>
              </a:endParaRPr>
            </a:p>
          </p:txBody>
        </p:sp>
        <p:sp>
          <p:nvSpPr>
            <p:cNvPr id="1315" name="Rectangle 3052"/>
            <p:cNvSpPr>
              <a:spLocks noChangeArrowheads="1"/>
            </p:cNvSpPr>
            <p:nvPr/>
          </p:nvSpPr>
          <p:spPr bwMode="auto">
            <a:xfrm>
              <a:off x="3009" y="278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60</a:t>
              </a:r>
              <a:endParaRPr lang="es-MX">
                <a:latin typeface="Calibri" pitchFamily="34" charset="0"/>
              </a:endParaRPr>
            </a:p>
          </p:txBody>
        </p:sp>
        <p:sp>
          <p:nvSpPr>
            <p:cNvPr id="1316" name="Rectangle 3053"/>
            <p:cNvSpPr>
              <a:spLocks noChangeArrowheads="1"/>
            </p:cNvSpPr>
            <p:nvPr/>
          </p:nvSpPr>
          <p:spPr bwMode="auto">
            <a:xfrm>
              <a:off x="3009" y="2833"/>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55</a:t>
              </a:r>
              <a:endParaRPr lang="es-MX">
                <a:latin typeface="Calibri" pitchFamily="34" charset="0"/>
              </a:endParaRPr>
            </a:p>
          </p:txBody>
        </p:sp>
        <p:sp>
          <p:nvSpPr>
            <p:cNvPr id="1317" name="Rectangle 3054"/>
            <p:cNvSpPr>
              <a:spLocks noChangeArrowheads="1"/>
            </p:cNvSpPr>
            <p:nvPr/>
          </p:nvSpPr>
          <p:spPr bwMode="auto">
            <a:xfrm>
              <a:off x="3009" y="288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50</a:t>
              </a:r>
              <a:endParaRPr lang="es-MX">
                <a:latin typeface="Calibri" pitchFamily="34" charset="0"/>
              </a:endParaRPr>
            </a:p>
          </p:txBody>
        </p:sp>
        <p:sp>
          <p:nvSpPr>
            <p:cNvPr id="1318" name="Rectangle 3055"/>
            <p:cNvSpPr>
              <a:spLocks noChangeArrowheads="1"/>
            </p:cNvSpPr>
            <p:nvPr/>
          </p:nvSpPr>
          <p:spPr bwMode="auto">
            <a:xfrm>
              <a:off x="3009" y="293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45</a:t>
              </a:r>
              <a:endParaRPr lang="es-MX">
                <a:latin typeface="Calibri" pitchFamily="34" charset="0"/>
              </a:endParaRPr>
            </a:p>
          </p:txBody>
        </p:sp>
        <p:sp>
          <p:nvSpPr>
            <p:cNvPr id="1319" name="Rectangle 3056"/>
            <p:cNvSpPr>
              <a:spLocks noChangeArrowheads="1"/>
            </p:cNvSpPr>
            <p:nvPr/>
          </p:nvSpPr>
          <p:spPr bwMode="auto">
            <a:xfrm>
              <a:off x="3009" y="2991"/>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40</a:t>
              </a:r>
              <a:endParaRPr lang="es-MX">
                <a:latin typeface="Calibri" pitchFamily="34" charset="0"/>
              </a:endParaRPr>
            </a:p>
          </p:txBody>
        </p:sp>
        <p:sp>
          <p:nvSpPr>
            <p:cNvPr id="1320" name="Rectangle 3057"/>
            <p:cNvSpPr>
              <a:spLocks noChangeArrowheads="1"/>
            </p:cNvSpPr>
            <p:nvPr/>
          </p:nvSpPr>
          <p:spPr bwMode="auto">
            <a:xfrm>
              <a:off x="3009" y="304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35</a:t>
              </a:r>
              <a:endParaRPr lang="es-MX">
                <a:latin typeface="Calibri" pitchFamily="34" charset="0"/>
              </a:endParaRPr>
            </a:p>
          </p:txBody>
        </p:sp>
        <p:sp>
          <p:nvSpPr>
            <p:cNvPr id="1321" name="Rectangle 3058"/>
            <p:cNvSpPr>
              <a:spLocks noChangeArrowheads="1"/>
            </p:cNvSpPr>
            <p:nvPr/>
          </p:nvSpPr>
          <p:spPr bwMode="auto">
            <a:xfrm>
              <a:off x="3009" y="309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30</a:t>
              </a:r>
              <a:endParaRPr lang="es-MX">
                <a:latin typeface="Calibri" pitchFamily="34" charset="0"/>
              </a:endParaRPr>
            </a:p>
          </p:txBody>
        </p:sp>
        <p:sp>
          <p:nvSpPr>
            <p:cNvPr id="1322" name="Rectangle 3059"/>
            <p:cNvSpPr>
              <a:spLocks noChangeArrowheads="1"/>
            </p:cNvSpPr>
            <p:nvPr/>
          </p:nvSpPr>
          <p:spPr bwMode="auto">
            <a:xfrm>
              <a:off x="3009" y="3149"/>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25</a:t>
              </a:r>
              <a:endParaRPr lang="es-MX">
                <a:latin typeface="Calibri" pitchFamily="34" charset="0"/>
              </a:endParaRPr>
            </a:p>
          </p:txBody>
        </p:sp>
        <p:sp>
          <p:nvSpPr>
            <p:cNvPr id="1323" name="Rectangle 3060"/>
            <p:cNvSpPr>
              <a:spLocks noChangeArrowheads="1"/>
            </p:cNvSpPr>
            <p:nvPr/>
          </p:nvSpPr>
          <p:spPr bwMode="auto">
            <a:xfrm>
              <a:off x="3009" y="320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20</a:t>
              </a:r>
              <a:endParaRPr lang="es-MX">
                <a:latin typeface="Calibri" pitchFamily="34" charset="0"/>
              </a:endParaRPr>
            </a:p>
          </p:txBody>
        </p:sp>
        <p:sp>
          <p:nvSpPr>
            <p:cNvPr id="1324" name="Rectangle 3061"/>
            <p:cNvSpPr>
              <a:spLocks noChangeArrowheads="1"/>
            </p:cNvSpPr>
            <p:nvPr/>
          </p:nvSpPr>
          <p:spPr bwMode="auto">
            <a:xfrm>
              <a:off x="3009" y="325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15</a:t>
              </a:r>
              <a:endParaRPr lang="es-MX">
                <a:latin typeface="Calibri" pitchFamily="34" charset="0"/>
              </a:endParaRPr>
            </a:p>
          </p:txBody>
        </p:sp>
        <p:sp>
          <p:nvSpPr>
            <p:cNvPr id="1325" name="Rectangle 3063"/>
            <p:cNvSpPr>
              <a:spLocks noChangeArrowheads="1"/>
            </p:cNvSpPr>
            <p:nvPr/>
          </p:nvSpPr>
          <p:spPr bwMode="auto">
            <a:xfrm>
              <a:off x="3009" y="330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326" name="Rectangle 3064"/>
            <p:cNvSpPr>
              <a:spLocks noChangeArrowheads="1"/>
            </p:cNvSpPr>
            <p:nvPr/>
          </p:nvSpPr>
          <p:spPr bwMode="auto">
            <a:xfrm>
              <a:off x="3033" y="3361"/>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5</a:t>
              </a:r>
              <a:endParaRPr lang="es-MX">
                <a:latin typeface="Calibri" pitchFamily="34" charset="0"/>
              </a:endParaRPr>
            </a:p>
          </p:txBody>
        </p:sp>
        <p:sp>
          <p:nvSpPr>
            <p:cNvPr id="1327" name="Rectangle 3065"/>
            <p:cNvSpPr>
              <a:spLocks noChangeArrowheads="1"/>
            </p:cNvSpPr>
            <p:nvPr/>
          </p:nvSpPr>
          <p:spPr bwMode="auto">
            <a:xfrm>
              <a:off x="3033" y="3413"/>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0</a:t>
              </a:r>
              <a:endParaRPr lang="es-MX">
                <a:latin typeface="Calibri" pitchFamily="34" charset="0"/>
              </a:endParaRPr>
            </a:p>
          </p:txBody>
        </p:sp>
        <p:sp>
          <p:nvSpPr>
            <p:cNvPr id="1328" name="Rectangle 3066"/>
            <p:cNvSpPr>
              <a:spLocks noChangeArrowheads="1"/>
            </p:cNvSpPr>
            <p:nvPr/>
          </p:nvSpPr>
          <p:spPr bwMode="auto">
            <a:xfrm>
              <a:off x="3120" y="2267"/>
              <a:ext cx="167" cy="96"/>
            </a:xfrm>
            <a:prstGeom prst="rect">
              <a:avLst/>
            </a:prstGeom>
            <a:noFill/>
            <a:ln w="9525">
              <a:noFill/>
              <a:miter lim="800000"/>
              <a:headEnd/>
              <a:tailEnd/>
            </a:ln>
          </p:spPr>
          <p:txBody>
            <a:bodyPr wrap="none" lIns="0" tIns="0" rIns="0" bIns="0">
              <a:spAutoFit/>
            </a:bodyPr>
            <a:lstStyle/>
            <a:p>
              <a:r>
                <a:rPr lang="es-MX" sz="1000">
                  <a:latin typeface="CG Omega" pitchFamily="34" charset="0"/>
                </a:rPr>
                <a:t>Edad</a:t>
              </a:r>
              <a:endParaRPr lang="es-MX" sz="1000">
                <a:latin typeface="Calibri" pitchFamily="34" charset="0"/>
              </a:endParaRPr>
            </a:p>
          </p:txBody>
        </p:sp>
        <p:sp>
          <p:nvSpPr>
            <p:cNvPr id="1329" name="Rectangle 3067"/>
            <p:cNvSpPr>
              <a:spLocks noChangeArrowheads="1"/>
            </p:cNvSpPr>
            <p:nvPr/>
          </p:nvSpPr>
          <p:spPr bwMode="auto">
            <a:xfrm>
              <a:off x="4135"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1330" name="Rectangle 3068"/>
            <p:cNvSpPr>
              <a:spLocks noChangeArrowheads="1"/>
            </p:cNvSpPr>
            <p:nvPr/>
          </p:nvSpPr>
          <p:spPr bwMode="auto">
            <a:xfrm>
              <a:off x="3958"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1331" name="Rectangle 3069"/>
            <p:cNvSpPr>
              <a:spLocks noChangeArrowheads="1"/>
            </p:cNvSpPr>
            <p:nvPr/>
          </p:nvSpPr>
          <p:spPr bwMode="auto">
            <a:xfrm>
              <a:off x="3781"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1332" name="Rectangle 3070"/>
            <p:cNvSpPr>
              <a:spLocks noChangeArrowheads="1"/>
            </p:cNvSpPr>
            <p:nvPr/>
          </p:nvSpPr>
          <p:spPr bwMode="auto">
            <a:xfrm>
              <a:off x="3604"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1333" name="Rectangle 3071"/>
            <p:cNvSpPr>
              <a:spLocks noChangeArrowheads="1"/>
            </p:cNvSpPr>
            <p:nvPr/>
          </p:nvSpPr>
          <p:spPr bwMode="auto">
            <a:xfrm>
              <a:off x="3428"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1334" name="Rectangle 3072"/>
            <p:cNvSpPr>
              <a:spLocks noChangeArrowheads="1"/>
            </p:cNvSpPr>
            <p:nvPr/>
          </p:nvSpPr>
          <p:spPr bwMode="auto">
            <a:xfrm>
              <a:off x="3251"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335" name="Rectangle 3073"/>
            <p:cNvSpPr>
              <a:spLocks noChangeArrowheads="1"/>
            </p:cNvSpPr>
            <p:nvPr/>
          </p:nvSpPr>
          <p:spPr bwMode="auto">
            <a:xfrm>
              <a:off x="3074"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1336" name="Rectangle 3074"/>
            <p:cNvSpPr>
              <a:spLocks noChangeArrowheads="1"/>
            </p:cNvSpPr>
            <p:nvPr/>
          </p:nvSpPr>
          <p:spPr bwMode="auto">
            <a:xfrm>
              <a:off x="4135"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1337" name="Rectangle 3075"/>
            <p:cNvSpPr>
              <a:spLocks noChangeArrowheads="1"/>
            </p:cNvSpPr>
            <p:nvPr/>
          </p:nvSpPr>
          <p:spPr bwMode="auto">
            <a:xfrm>
              <a:off x="4311"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1338" name="Rectangle 3076"/>
            <p:cNvSpPr>
              <a:spLocks noChangeArrowheads="1"/>
            </p:cNvSpPr>
            <p:nvPr/>
          </p:nvSpPr>
          <p:spPr bwMode="auto">
            <a:xfrm>
              <a:off x="4488"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1339" name="Rectangle 3077"/>
            <p:cNvSpPr>
              <a:spLocks noChangeArrowheads="1"/>
            </p:cNvSpPr>
            <p:nvPr/>
          </p:nvSpPr>
          <p:spPr bwMode="auto">
            <a:xfrm>
              <a:off x="4665"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1340" name="Rectangle 3078"/>
            <p:cNvSpPr>
              <a:spLocks noChangeArrowheads="1"/>
            </p:cNvSpPr>
            <p:nvPr/>
          </p:nvSpPr>
          <p:spPr bwMode="auto">
            <a:xfrm>
              <a:off x="4842"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1341" name="Rectangle 3079"/>
            <p:cNvSpPr>
              <a:spLocks noChangeArrowheads="1"/>
            </p:cNvSpPr>
            <p:nvPr/>
          </p:nvSpPr>
          <p:spPr bwMode="auto">
            <a:xfrm>
              <a:off x="5019"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342" name="Rectangle 3080"/>
            <p:cNvSpPr>
              <a:spLocks noChangeArrowheads="1"/>
            </p:cNvSpPr>
            <p:nvPr/>
          </p:nvSpPr>
          <p:spPr bwMode="auto">
            <a:xfrm>
              <a:off x="5196" y="3493"/>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1343" name="Rectangle 3081"/>
            <p:cNvSpPr>
              <a:spLocks noChangeArrowheads="1"/>
            </p:cNvSpPr>
            <p:nvPr/>
          </p:nvSpPr>
          <p:spPr bwMode="auto">
            <a:xfrm>
              <a:off x="3440" y="2436"/>
              <a:ext cx="315" cy="96"/>
            </a:xfrm>
            <a:prstGeom prst="rect">
              <a:avLst/>
            </a:prstGeom>
            <a:noFill/>
            <a:ln w="9525">
              <a:noFill/>
              <a:miter lim="800000"/>
              <a:headEnd/>
              <a:tailEnd/>
            </a:ln>
          </p:spPr>
          <p:txBody>
            <a:bodyPr wrap="none" lIns="0" tIns="0" rIns="0" bIns="0">
              <a:spAutoFit/>
            </a:bodyPr>
            <a:lstStyle/>
            <a:p>
              <a:r>
                <a:rPr lang="es-MX" sz="1000">
                  <a:latin typeface="CG Omega" pitchFamily="34" charset="0"/>
                </a:rPr>
                <a:t>Hombres</a:t>
              </a:r>
              <a:endParaRPr lang="es-MX" sz="1000">
                <a:latin typeface="Calibri" pitchFamily="34" charset="0"/>
              </a:endParaRPr>
            </a:p>
          </p:txBody>
        </p:sp>
        <p:sp>
          <p:nvSpPr>
            <p:cNvPr id="1344" name="Rectangle 3082"/>
            <p:cNvSpPr>
              <a:spLocks noChangeArrowheads="1"/>
            </p:cNvSpPr>
            <p:nvPr/>
          </p:nvSpPr>
          <p:spPr bwMode="auto">
            <a:xfrm>
              <a:off x="4048" y="2208"/>
              <a:ext cx="176" cy="96"/>
            </a:xfrm>
            <a:prstGeom prst="rect">
              <a:avLst/>
            </a:prstGeom>
            <a:noFill/>
            <a:ln w="9525">
              <a:noFill/>
              <a:miter lim="800000"/>
              <a:headEnd/>
              <a:tailEnd/>
            </a:ln>
          </p:spPr>
          <p:txBody>
            <a:bodyPr wrap="none" lIns="0" tIns="0" rIns="0" bIns="0">
              <a:spAutoFit/>
            </a:bodyPr>
            <a:lstStyle/>
            <a:p>
              <a:r>
                <a:rPr lang="es-MX" sz="1000" b="1" i="1">
                  <a:latin typeface="CG Omega" pitchFamily="34" charset="0"/>
                </a:rPr>
                <a:t>2050</a:t>
              </a:r>
              <a:endParaRPr lang="es-MX" sz="1000">
                <a:latin typeface="Calibri" pitchFamily="34" charset="0"/>
              </a:endParaRPr>
            </a:p>
          </p:txBody>
        </p:sp>
        <p:sp>
          <p:nvSpPr>
            <p:cNvPr id="1345" name="Rectangle 3083"/>
            <p:cNvSpPr>
              <a:spLocks noChangeArrowheads="1"/>
            </p:cNvSpPr>
            <p:nvPr/>
          </p:nvSpPr>
          <p:spPr bwMode="auto">
            <a:xfrm>
              <a:off x="3749" y="3566"/>
              <a:ext cx="724" cy="96"/>
            </a:xfrm>
            <a:prstGeom prst="rect">
              <a:avLst/>
            </a:prstGeom>
            <a:noFill/>
            <a:ln w="9525">
              <a:noFill/>
              <a:miter lim="800000"/>
              <a:headEnd/>
              <a:tailEnd/>
            </a:ln>
          </p:spPr>
          <p:txBody>
            <a:bodyPr wrap="none" lIns="0" tIns="0" rIns="0" bIns="0">
              <a:spAutoFit/>
            </a:bodyPr>
            <a:lstStyle/>
            <a:p>
              <a:r>
                <a:rPr lang="es-MX" sz="1000">
                  <a:latin typeface="CG Omega" pitchFamily="34" charset="0"/>
                </a:rPr>
                <a:t>Millones de personas</a:t>
              </a:r>
              <a:endParaRPr lang="es-MX" sz="1000">
                <a:latin typeface="Calibri" pitchFamily="34" charset="0"/>
              </a:endParaRPr>
            </a:p>
          </p:txBody>
        </p:sp>
        <p:sp>
          <p:nvSpPr>
            <p:cNvPr id="1346" name="Rectangle 3084"/>
            <p:cNvSpPr>
              <a:spLocks noChangeArrowheads="1"/>
            </p:cNvSpPr>
            <p:nvPr/>
          </p:nvSpPr>
          <p:spPr bwMode="auto">
            <a:xfrm>
              <a:off x="4495" y="2428"/>
              <a:ext cx="275" cy="96"/>
            </a:xfrm>
            <a:prstGeom prst="rect">
              <a:avLst/>
            </a:prstGeom>
            <a:noFill/>
            <a:ln w="9525">
              <a:noFill/>
              <a:miter lim="800000"/>
              <a:headEnd/>
              <a:tailEnd/>
            </a:ln>
          </p:spPr>
          <p:txBody>
            <a:bodyPr wrap="none" lIns="0" tIns="0" rIns="0" bIns="0">
              <a:spAutoFit/>
            </a:bodyPr>
            <a:lstStyle/>
            <a:p>
              <a:r>
                <a:rPr lang="es-MX" sz="1000">
                  <a:latin typeface="CG Omega" pitchFamily="34" charset="0"/>
                </a:rPr>
                <a:t>Mujeres</a:t>
              </a:r>
              <a:endParaRPr lang="es-MX" sz="1000">
                <a:latin typeface="Calibri" pitchFamily="34" charset="0"/>
              </a:endParaRPr>
            </a:p>
          </p:txBody>
        </p:sp>
      </p:grpSp>
      <p:sp>
        <p:nvSpPr>
          <p:cNvPr id="1347" name="Rectangle 3120"/>
          <p:cNvSpPr>
            <a:spLocks noChangeArrowheads="1"/>
          </p:cNvSpPr>
          <p:nvPr/>
        </p:nvSpPr>
        <p:spPr bwMode="auto">
          <a:xfrm>
            <a:off x="2544118" y="1423887"/>
            <a:ext cx="45719" cy="4571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48" name="Rectangle 3122"/>
          <p:cNvSpPr>
            <a:spLocks noChangeArrowheads="1"/>
          </p:cNvSpPr>
          <p:nvPr/>
        </p:nvSpPr>
        <p:spPr bwMode="auto">
          <a:xfrm>
            <a:off x="2544118" y="1439763"/>
            <a:ext cx="45719" cy="4571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49" name="Rectangle 3323"/>
          <p:cNvSpPr>
            <a:spLocks noChangeArrowheads="1"/>
          </p:cNvSpPr>
          <p:nvPr/>
        </p:nvSpPr>
        <p:spPr bwMode="auto">
          <a:xfrm>
            <a:off x="2545705" y="1423887"/>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350" name="Rectangle 3325"/>
          <p:cNvSpPr>
            <a:spLocks noChangeArrowheads="1"/>
          </p:cNvSpPr>
          <p:nvPr/>
        </p:nvSpPr>
        <p:spPr bwMode="auto">
          <a:xfrm>
            <a:off x="2545705" y="1439763"/>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351" name="Rectangle 3327"/>
          <p:cNvSpPr>
            <a:spLocks noChangeArrowheads="1"/>
          </p:cNvSpPr>
          <p:nvPr/>
        </p:nvSpPr>
        <p:spPr bwMode="auto">
          <a:xfrm>
            <a:off x="2545704" y="1457226"/>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352" name="Rectangle 3329"/>
          <p:cNvSpPr>
            <a:spLocks noChangeArrowheads="1"/>
          </p:cNvSpPr>
          <p:nvPr/>
        </p:nvSpPr>
        <p:spPr bwMode="auto">
          <a:xfrm>
            <a:off x="2545704" y="1474687"/>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353" name="Rectangle 3331"/>
          <p:cNvSpPr>
            <a:spLocks noChangeArrowheads="1"/>
          </p:cNvSpPr>
          <p:nvPr/>
        </p:nvSpPr>
        <p:spPr bwMode="auto">
          <a:xfrm>
            <a:off x="2545705" y="1490562"/>
            <a:ext cx="45719" cy="45719"/>
          </a:xfrm>
          <a:prstGeom prst="rect">
            <a:avLst/>
          </a:prstGeom>
          <a:solidFill>
            <a:srgbClr val="80FF80"/>
          </a:solidFill>
          <a:ln w="9525">
            <a:noFill/>
            <a:miter lim="800000"/>
            <a:headEnd/>
            <a:tailEnd/>
          </a:ln>
        </p:spPr>
        <p:txBody>
          <a:bodyPr/>
          <a:lstStyle/>
          <a:p>
            <a:endParaRPr lang="es-ES">
              <a:latin typeface="Calibri" pitchFamily="34" charset="0"/>
            </a:endParaRPr>
          </a:p>
        </p:txBody>
      </p:sp>
      <p:grpSp>
        <p:nvGrpSpPr>
          <p:cNvPr id="1354" name="Group 4112"/>
          <p:cNvGrpSpPr>
            <a:grpSpLocks/>
          </p:cNvGrpSpPr>
          <p:nvPr/>
        </p:nvGrpSpPr>
        <p:grpSpPr bwMode="auto">
          <a:xfrm>
            <a:off x="685155" y="1222276"/>
            <a:ext cx="4009776" cy="2512096"/>
            <a:chOff x="518" y="657"/>
            <a:chExt cx="2278" cy="1447"/>
          </a:xfrm>
        </p:grpSpPr>
        <p:sp>
          <p:nvSpPr>
            <p:cNvPr id="1355" name="Line 3085"/>
            <p:cNvSpPr>
              <a:spLocks noChangeShapeType="1"/>
            </p:cNvSpPr>
            <p:nvPr/>
          </p:nvSpPr>
          <p:spPr bwMode="auto">
            <a:xfrm>
              <a:off x="629" y="783"/>
              <a:ext cx="2122" cy="1"/>
            </a:xfrm>
            <a:prstGeom prst="line">
              <a:avLst/>
            </a:prstGeom>
            <a:noFill/>
            <a:ln w="0">
              <a:solidFill>
                <a:srgbClr val="DFDFDF"/>
              </a:solidFill>
              <a:prstDash val="sysDot"/>
              <a:round/>
              <a:headEnd/>
              <a:tailEnd/>
            </a:ln>
          </p:spPr>
          <p:txBody>
            <a:bodyPr/>
            <a:lstStyle/>
            <a:p>
              <a:endParaRPr lang="es-MX"/>
            </a:p>
          </p:txBody>
        </p:sp>
        <p:sp>
          <p:nvSpPr>
            <p:cNvPr id="1356" name="Line 3086"/>
            <p:cNvSpPr>
              <a:spLocks noChangeShapeType="1"/>
            </p:cNvSpPr>
            <p:nvPr/>
          </p:nvSpPr>
          <p:spPr bwMode="auto">
            <a:xfrm>
              <a:off x="629" y="836"/>
              <a:ext cx="2122" cy="1"/>
            </a:xfrm>
            <a:prstGeom prst="line">
              <a:avLst/>
            </a:prstGeom>
            <a:noFill/>
            <a:ln w="0">
              <a:solidFill>
                <a:srgbClr val="DFDFDF"/>
              </a:solidFill>
              <a:prstDash val="sysDot"/>
              <a:round/>
              <a:headEnd/>
              <a:tailEnd/>
            </a:ln>
          </p:spPr>
          <p:txBody>
            <a:bodyPr/>
            <a:lstStyle/>
            <a:p>
              <a:endParaRPr lang="es-MX"/>
            </a:p>
          </p:txBody>
        </p:sp>
        <p:sp>
          <p:nvSpPr>
            <p:cNvPr id="1357" name="Line 3087"/>
            <p:cNvSpPr>
              <a:spLocks noChangeShapeType="1"/>
            </p:cNvSpPr>
            <p:nvPr/>
          </p:nvSpPr>
          <p:spPr bwMode="auto">
            <a:xfrm>
              <a:off x="629" y="889"/>
              <a:ext cx="2122" cy="1"/>
            </a:xfrm>
            <a:prstGeom prst="line">
              <a:avLst/>
            </a:prstGeom>
            <a:noFill/>
            <a:ln w="0">
              <a:solidFill>
                <a:srgbClr val="DFDFDF"/>
              </a:solidFill>
              <a:prstDash val="sysDot"/>
              <a:round/>
              <a:headEnd/>
              <a:tailEnd/>
            </a:ln>
          </p:spPr>
          <p:txBody>
            <a:bodyPr/>
            <a:lstStyle/>
            <a:p>
              <a:endParaRPr lang="es-MX"/>
            </a:p>
          </p:txBody>
        </p:sp>
        <p:sp>
          <p:nvSpPr>
            <p:cNvPr id="1358" name="Line 3088"/>
            <p:cNvSpPr>
              <a:spLocks noChangeShapeType="1"/>
            </p:cNvSpPr>
            <p:nvPr/>
          </p:nvSpPr>
          <p:spPr bwMode="auto">
            <a:xfrm>
              <a:off x="629" y="942"/>
              <a:ext cx="2122" cy="1"/>
            </a:xfrm>
            <a:prstGeom prst="line">
              <a:avLst/>
            </a:prstGeom>
            <a:noFill/>
            <a:ln w="0">
              <a:solidFill>
                <a:srgbClr val="DFDFDF"/>
              </a:solidFill>
              <a:prstDash val="sysDot"/>
              <a:round/>
              <a:headEnd/>
              <a:tailEnd/>
            </a:ln>
          </p:spPr>
          <p:txBody>
            <a:bodyPr/>
            <a:lstStyle/>
            <a:p>
              <a:endParaRPr lang="es-MX"/>
            </a:p>
          </p:txBody>
        </p:sp>
        <p:sp>
          <p:nvSpPr>
            <p:cNvPr id="1359" name="Line 3089"/>
            <p:cNvSpPr>
              <a:spLocks noChangeShapeType="1"/>
            </p:cNvSpPr>
            <p:nvPr/>
          </p:nvSpPr>
          <p:spPr bwMode="auto">
            <a:xfrm>
              <a:off x="629" y="994"/>
              <a:ext cx="2122" cy="1"/>
            </a:xfrm>
            <a:prstGeom prst="line">
              <a:avLst/>
            </a:prstGeom>
            <a:noFill/>
            <a:ln w="0">
              <a:solidFill>
                <a:srgbClr val="DFDFDF"/>
              </a:solidFill>
              <a:prstDash val="sysDot"/>
              <a:round/>
              <a:headEnd/>
              <a:tailEnd/>
            </a:ln>
          </p:spPr>
          <p:txBody>
            <a:bodyPr/>
            <a:lstStyle/>
            <a:p>
              <a:endParaRPr lang="es-MX"/>
            </a:p>
          </p:txBody>
        </p:sp>
        <p:sp>
          <p:nvSpPr>
            <p:cNvPr id="1360" name="Line 3090"/>
            <p:cNvSpPr>
              <a:spLocks noChangeShapeType="1"/>
            </p:cNvSpPr>
            <p:nvPr/>
          </p:nvSpPr>
          <p:spPr bwMode="auto">
            <a:xfrm>
              <a:off x="629" y="1047"/>
              <a:ext cx="2122" cy="1"/>
            </a:xfrm>
            <a:prstGeom prst="line">
              <a:avLst/>
            </a:prstGeom>
            <a:noFill/>
            <a:ln w="0">
              <a:solidFill>
                <a:srgbClr val="DFDFDF"/>
              </a:solidFill>
              <a:prstDash val="sysDot"/>
              <a:round/>
              <a:headEnd/>
              <a:tailEnd/>
            </a:ln>
          </p:spPr>
          <p:txBody>
            <a:bodyPr/>
            <a:lstStyle/>
            <a:p>
              <a:endParaRPr lang="es-MX"/>
            </a:p>
          </p:txBody>
        </p:sp>
        <p:sp>
          <p:nvSpPr>
            <p:cNvPr id="1361" name="Line 3091"/>
            <p:cNvSpPr>
              <a:spLocks noChangeShapeType="1"/>
            </p:cNvSpPr>
            <p:nvPr/>
          </p:nvSpPr>
          <p:spPr bwMode="auto">
            <a:xfrm>
              <a:off x="629" y="1100"/>
              <a:ext cx="2122" cy="1"/>
            </a:xfrm>
            <a:prstGeom prst="line">
              <a:avLst/>
            </a:prstGeom>
            <a:noFill/>
            <a:ln w="0">
              <a:solidFill>
                <a:srgbClr val="DFDFDF"/>
              </a:solidFill>
              <a:prstDash val="sysDot"/>
              <a:round/>
              <a:headEnd/>
              <a:tailEnd/>
            </a:ln>
          </p:spPr>
          <p:txBody>
            <a:bodyPr/>
            <a:lstStyle/>
            <a:p>
              <a:endParaRPr lang="es-MX"/>
            </a:p>
          </p:txBody>
        </p:sp>
        <p:sp>
          <p:nvSpPr>
            <p:cNvPr id="1362" name="Line 3092"/>
            <p:cNvSpPr>
              <a:spLocks noChangeShapeType="1"/>
            </p:cNvSpPr>
            <p:nvPr/>
          </p:nvSpPr>
          <p:spPr bwMode="auto">
            <a:xfrm>
              <a:off x="629" y="1153"/>
              <a:ext cx="2122" cy="1"/>
            </a:xfrm>
            <a:prstGeom prst="line">
              <a:avLst/>
            </a:prstGeom>
            <a:noFill/>
            <a:ln w="0">
              <a:solidFill>
                <a:srgbClr val="DFDFDF"/>
              </a:solidFill>
              <a:prstDash val="sysDot"/>
              <a:round/>
              <a:headEnd/>
              <a:tailEnd/>
            </a:ln>
          </p:spPr>
          <p:txBody>
            <a:bodyPr/>
            <a:lstStyle/>
            <a:p>
              <a:endParaRPr lang="es-MX"/>
            </a:p>
          </p:txBody>
        </p:sp>
        <p:sp>
          <p:nvSpPr>
            <p:cNvPr id="1363" name="Line 3093"/>
            <p:cNvSpPr>
              <a:spLocks noChangeShapeType="1"/>
            </p:cNvSpPr>
            <p:nvPr/>
          </p:nvSpPr>
          <p:spPr bwMode="auto">
            <a:xfrm>
              <a:off x="629" y="1205"/>
              <a:ext cx="2122" cy="1"/>
            </a:xfrm>
            <a:prstGeom prst="line">
              <a:avLst/>
            </a:prstGeom>
            <a:noFill/>
            <a:ln w="0">
              <a:solidFill>
                <a:srgbClr val="DFDFDF"/>
              </a:solidFill>
              <a:prstDash val="sysDot"/>
              <a:round/>
              <a:headEnd/>
              <a:tailEnd/>
            </a:ln>
          </p:spPr>
          <p:txBody>
            <a:bodyPr/>
            <a:lstStyle/>
            <a:p>
              <a:endParaRPr lang="es-MX"/>
            </a:p>
          </p:txBody>
        </p:sp>
        <p:sp>
          <p:nvSpPr>
            <p:cNvPr id="1364" name="Line 3094"/>
            <p:cNvSpPr>
              <a:spLocks noChangeShapeType="1"/>
            </p:cNvSpPr>
            <p:nvPr/>
          </p:nvSpPr>
          <p:spPr bwMode="auto">
            <a:xfrm>
              <a:off x="629" y="1258"/>
              <a:ext cx="2122" cy="1"/>
            </a:xfrm>
            <a:prstGeom prst="line">
              <a:avLst/>
            </a:prstGeom>
            <a:noFill/>
            <a:ln w="0">
              <a:solidFill>
                <a:srgbClr val="DFDFDF"/>
              </a:solidFill>
              <a:prstDash val="sysDot"/>
              <a:round/>
              <a:headEnd/>
              <a:tailEnd/>
            </a:ln>
          </p:spPr>
          <p:txBody>
            <a:bodyPr/>
            <a:lstStyle/>
            <a:p>
              <a:endParaRPr lang="es-MX"/>
            </a:p>
          </p:txBody>
        </p:sp>
        <p:sp>
          <p:nvSpPr>
            <p:cNvPr id="1365" name="Line 3095"/>
            <p:cNvSpPr>
              <a:spLocks noChangeShapeType="1"/>
            </p:cNvSpPr>
            <p:nvPr/>
          </p:nvSpPr>
          <p:spPr bwMode="auto">
            <a:xfrm>
              <a:off x="629" y="1311"/>
              <a:ext cx="2122" cy="1"/>
            </a:xfrm>
            <a:prstGeom prst="line">
              <a:avLst/>
            </a:prstGeom>
            <a:noFill/>
            <a:ln w="0">
              <a:solidFill>
                <a:srgbClr val="DFDFDF"/>
              </a:solidFill>
              <a:prstDash val="sysDot"/>
              <a:round/>
              <a:headEnd/>
              <a:tailEnd/>
            </a:ln>
          </p:spPr>
          <p:txBody>
            <a:bodyPr/>
            <a:lstStyle/>
            <a:p>
              <a:endParaRPr lang="es-MX"/>
            </a:p>
          </p:txBody>
        </p:sp>
        <p:sp>
          <p:nvSpPr>
            <p:cNvPr id="1366" name="Line 3096"/>
            <p:cNvSpPr>
              <a:spLocks noChangeShapeType="1"/>
            </p:cNvSpPr>
            <p:nvPr/>
          </p:nvSpPr>
          <p:spPr bwMode="auto">
            <a:xfrm>
              <a:off x="629" y="1364"/>
              <a:ext cx="2122" cy="1"/>
            </a:xfrm>
            <a:prstGeom prst="line">
              <a:avLst/>
            </a:prstGeom>
            <a:noFill/>
            <a:ln w="0">
              <a:solidFill>
                <a:srgbClr val="DFDFDF"/>
              </a:solidFill>
              <a:prstDash val="sysDot"/>
              <a:round/>
              <a:headEnd/>
              <a:tailEnd/>
            </a:ln>
          </p:spPr>
          <p:txBody>
            <a:bodyPr/>
            <a:lstStyle/>
            <a:p>
              <a:endParaRPr lang="es-MX"/>
            </a:p>
          </p:txBody>
        </p:sp>
        <p:sp>
          <p:nvSpPr>
            <p:cNvPr id="1367" name="Line 3097"/>
            <p:cNvSpPr>
              <a:spLocks noChangeShapeType="1"/>
            </p:cNvSpPr>
            <p:nvPr/>
          </p:nvSpPr>
          <p:spPr bwMode="auto">
            <a:xfrm>
              <a:off x="629" y="1417"/>
              <a:ext cx="2122" cy="1"/>
            </a:xfrm>
            <a:prstGeom prst="line">
              <a:avLst/>
            </a:prstGeom>
            <a:noFill/>
            <a:ln w="0">
              <a:solidFill>
                <a:srgbClr val="DFDFDF"/>
              </a:solidFill>
              <a:prstDash val="sysDot"/>
              <a:round/>
              <a:headEnd/>
              <a:tailEnd/>
            </a:ln>
          </p:spPr>
          <p:txBody>
            <a:bodyPr/>
            <a:lstStyle/>
            <a:p>
              <a:endParaRPr lang="es-MX"/>
            </a:p>
          </p:txBody>
        </p:sp>
        <p:sp>
          <p:nvSpPr>
            <p:cNvPr id="1368" name="Line 3098"/>
            <p:cNvSpPr>
              <a:spLocks noChangeShapeType="1"/>
            </p:cNvSpPr>
            <p:nvPr/>
          </p:nvSpPr>
          <p:spPr bwMode="auto">
            <a:xfrm>
              <a:off x="629" y="1470"/>
              <a:ext cx="2122" cy="1"/>
            </a:xfrm>
            <a:prstGeom prst="line">
              <a:avLst/>
            </a:prstGeom>
            <a:noFill/>
            <a:ln w="0">
              <a:solidFill>
                <a:srgbClr val="DFDFDF"/>
              </a:solidFill>
              <a:prstDash val="sysDot"/>
              <a:round/>
              <a:headEnd/>
              <a:tailEnd/>
            </a:ln>
          </p:spPr>
          <p:txBody>
            <a:bodyPr/>
            <a:lstStyle/>
            <a:p>
              <a:endParaRPr lang="es-MX"/>
            </a:p>
          </p:txBody>
        </p:sp>
        <p:sp>
          <p:nvSpPr>
            <p:cNvPr id="1369" name="Line 3099"/>
            <p:cNvSpPr>
              <a:spLocks noChangeShapeType="1"/>
            </p:cNvSpPr>
            <p:nvPr/>
          </p:nvSpPr>
          <p:spPr bwMode="auto">
            <a:xfrm>
              <a:off x="629" y="1523"/>
              <a:ext cx="2122" cy="1"/>
            </a:xfrm>
            <a:prstGeom prst="line">
              <a:avLst/>
            </a:prstGeom>
            <a:noFill/>
            <a:ln w="0">
              <a:solidFill>
                <a:srgbClr val="DFDFDF"/>
              </a:solidFill>
              <a:prstDash val="sysDot"/>
              <a:round/>
              <a:headEnd/>
              <a:tailEnd/>
            </a:ln>
          </p:spPr>
          <p:txBody>
            <a:bodyPr/>
            <a:lstStyle/>
            <a:p>
              <a:endParaRPr lang="es-MX"/>
            </a:p>
          </p:txBody>
        </p:sp>
        <p:sp>
          <p:nvSpPr>
            <p:cNvPr id="1370" name="Line 3100"/>
            <p:cNvSpPr>
              <a:spLocks noChangeShapeType="1"/>
            </p:cNvSpPr>
            <p:nvPr/>
          </p:nvSpPr>
          <p:spPr bwMode="auto">
            <a:xfrm>
              <a:off x="629" y="1575"/>
              <a:ext cx="2122" cy="1"/>
            </a:xfrm>
            <a:prstGeom prst="line">
              <a:avLst/>
            </a:prstGeom>
            <a:noFill/>
            <a:ln w="0">
              <a:solidFill>
                <a:srgbClr val="DFDFDF"/>
              </a:solidFill>
              <a:prstDash val="sysDot"/>
              <a:round/>
              <a:headEnd/>
              <a:tailEnd/>
            </a:ln>
          </p:spPr>
          <p:txBody>
            <a:bodyPr/>
            <a:lstStyle/>
            <a:p>
              <a:endParaRPr lang="es-MX"/>
            </a:p>
          </p:txBody>
        </p:sp>
        <p:sp>
          <p:nvSpPr>
            <p:cNvPr id="1371" name="Line 3101"/>
            <p:cNvSpPr>
              <a:spLocks noChangeShapeType="1"/>
            </p:cNvSpPr>
            <p:nvPr/>
          </p:nvSpPr>
          <p:spPr bwMode="auto">
            <a:xfrm>
              <a:off x="629" y="1628"/>
              <a:ext cx="2122" cy="1"/>
            </a:xfrm>
            <a:prstGeom prst="line">
              <a:avLst/>
            </a:prstGeom>
            <a:noFill/>
            <a:ln w="0">
              <a:solidFill>
                <a:srgbClr val="DFDFDF"/>
              </a:solidFill>
              <a:prstDash val="sysDot"/>
              <a:round/>
              <a:headEnd/>
              <a:tailEnd/>
            </a:ln>
          </p:spPr>
          <p:txBody>
            <a:bodyPr/>
            <a:lstStyle/>
            <a:p>
              <a:endParaRPr lang="es-MX"/>
            </a:p>
          </p:txBody>
        </p:sp>
        <p:sp>
          <p:nvSpPr>
            <p:cNvPr id="1372" name="Line 3102"/>
            <p:cNvSpPr>
              <a:spLocks noChangeShapeType="1"/>
            </p:cNvSpPr>
            <p:nvPr/>
          </p:nvSpPr>
          <p:spPr bwMode="auto">
            <a:xfrm>
              <a:off x="629" y="1681"/>
              <a:ext cx="2122" cy="1"/>
            </a:xfrm>
            <a:prstGeom prst="line">
              <a:avLst/>
            </a:prstGeom>
            <a:noFill/>
            <a:ln w="0">
              <a:solidFill>
                <a:srgbClr val="DFDFDF"/>
              </a:solidFill>
              <a:prstDash val="sysDot"/>
              <a:round/>
              <a:headEnd/>
              <a:tailEnd/>
            </a:ln>
          </p:spPr>
          <p:txBody>
            <a:bodyPr/>
            <a:lstStyle/>
            <a:p>
              <a:endParaRPr lang="es-MX"/>
            </a:p>
          </p:txBody>
        </p:sp>
        <p:sp>
          <p:nvSpPr>
            <p:cNvPr id="1373" name="Line 3103"/>
            <p:cNvSpPr>
              <a:spLocks noChangeShapeType="1"/>
            </p:cNvSpPr>
            <p:nvPr/>
          </p:nvSpPr>
          <p:spPr bwMode="auto">
            <a:xfrm>
              <a:off x="629" y="1734"/>
              <a:ext cx="2122" cy="1"/>
            </a:xfrm>
            <a:prstGeom prst="line">
              <a:avLst/>
            </a:prstGeom>
            <a:noFill/>
            <a:ln w="0">
              <a:solidFill>
                <a:srgbClr val="DFDFDF"/>
              </a:solidFill>
              <a:prstDash val="sysDot"/>
              <a:round/>
              <a:headEnd/>
              <a:tailEnd/>
            </a:ln>
          </p:spPr>
          <p:txBody>
            <a:bodyPr/>
            <a:lstStyle/>
            <a:p>
              <a:endParaRPr lang="es-MX"/>
            </a:p>
          </p:txBody>
        </p:sp>
        <p:sp>
          <p:nvSpPr>
            <p:cNvPr id="1374" name="Line 3104"/>
            <p:cNvSpPr>
              <a:spLocks noChangeShapeType="1"/>
            </p:cNvSpPr>
            <p:nvPr/>
          </p:nvSpPr>
          <p:spPr bwMode="auto">
            <a:xfrm>
              <a:off x="629" y="1787"/>
              <a:ext cx="2122" cy="1"/>
            </a:xfrm>
            <a:prstGeom prst="line">
              <a:avLst/>
            </a:prstGeom>
            <a:noFill/>
            <a:ln w="0">
              <a:solidFill>
                <a:srgbClr val="DFDFDF"/>
              </a:solidFill>
              <a:prstDash val="sysDot"/>
              <a:round/>
              <a:headEnd/>
              <a:tailEnd/>
            </a:ln>
          </p:spPr>
          <p:txBody>
            <a:bodyPr/>
            <a:lstStyle/>
            <a:p>
              <a:endParaRPr lang="es-MX"/>
            </a:p>
          </p:txBody>
        </p:sp>
        <p:sp>
          <p:nvSpPr>
            <p:cNvPr id="1375" name="Line 3105"/>
            <p:cNvSpPr>
              <a:spLocks noChangeShapeType="1"/>
            </p:cNvSpPr>
            <p:nvPr/>
          </p:nvSpPr>
          <p:spPr bwMode="auto">
            <a:xfrm>
              <a:off x="629" y="1840"/>
              <a:ext cx="2122" cy="1"/>
            </a:xfrm>
            <a:prstGeom prst="line">
              <a:avLst/>
            </a:prstGeom>
            <a:noFill/>
            <a:ln w="0">
              <a:solidFill>
                <a:srgbClr val="DFDFDF"/>
              </a:solidFill>
              <a:prstDash val="sysDot"/>
              <a:round/>
              <a:headEnd/>
              <a:tailEnd/>
            </a:ln>
          </p:spPr>
          <p:txBody>
            <a:bodyPr/>
            <a:lstStyle/>
            <a:p>
              <a:endParaRPr lang="es-MX"/>
            </a:p>
          </p:txBody>
        </p:sp>
        <p:sp>
          <p:nvSpPr>
            <p:cNvPr id="1376" name="Line 3106"/>
            <p:cNvSpPr>
              <a:spLocks noChangeShapeType="1"/>
            </p:cNvSpPr>
            <p:nvPr/>
          </p:nvSpPr>
          <p:spPr bwMode="auto">
            <a:xfrm flipV="1">
              <a:off x="1690" y="783"/>
              <a:ext cx="1" cy="1067"/>
            </a:xfrm>
            <a:prstGeom prst="line">
              <a:avLst/>
            </a:prstGeom>
            <a:noFill/>
            <a:ln w="0">
              <a:solidFill>
                <a:srgbClr val="DFDFDF"/>
              </a:solidFill>
              <a:prstDash val="sysDot"/>
              <a:round/>
              <a:headEnd/>
              <a:tailEnd/>
            </a:ln>
          </p:spPr>
          <p:txBody>
            <a:bodyPr/>
            <a:lstStyle/>
            <a:p>
              <a:endParaRPr lang="es-MX"/>
            </a:p>
          </p:txBody>
        </p:sp>
        <p:sp>
          <p:nvSpPr>
            <p:cNvPr id="1377" name="Line 3107"/>
            <p:cNvSpPr>
              <a:spLocks noChangeShapeType="1"/>
            </p:cNvSpPr>
            <p:nvPr/>
          </p:nvSpPr>
          <p:spPr bwMode="auto">
            <a:xfrm flipV="1">
              <a:off x="1867" y="783"/>
              <a:ext cx="1" cy="1067"/>
            </a:xfrm>
            <a:prstGeom prst="line">
              <a:avLst/>
            </a:prstGeom>
            <a:noFill/>
            <a:ln w="0">
              <a:solidFill>
                <a:srgbClr val="DFDFDF"/>
              </a:solidFill>
              <a:prstDash val="sysDot"/>
              <a:round/>
              <a:headEnd/>
              <a:tailEnd/>
            </a:ln>
          </p:spPr>
          <p:txBody>
            <a:bodyPr/>
            <a:lstStyle/>
            <a:p>
              <a:endParaRPr lang="es-MX"/>
            </a:p>
          </p:txBody>
        </p:sp>
        <p:sp>
          <p:nvSpPr>
            <p:cNvPr id="1378" name="Line 3108"/>
            <p:cNvSpPr>
              <a:spLocks noChangeShapeType="1"/>
            </p:cNvSpPr>
            <p:nvPr/>
          </p:nvSpPr>
          <p:spPr bwMode="auto">
            <a:xfrm flipV="1">
              <a:off x="2044" y="783"/>
              <a:ext cx="1" cy="1067"/>
            </a:xfrm>
            <a:prstGeom prst="line">
              <a:avLst/>
            </a:prstGeom>
            <a:noFill/>
            <a:ln w="0">
              <a:solidFill>
                <a:srgbClr val="DFDFDF"/>
              </a:solidFill>
              <a:prstDash val="sysDot"/>
              <a:round/>
              <a:headEnd/>
              <a:tailEnd/>
            </a:ln>
          </p:spPr>
          <p:txBody>
            <a:bodyPr/>
            <a:lstStyle/>
            <a:p>
              <a:endParaRPr lang="es-MX"/>
            </a:p>
          </p:txBody>
        </p:sp>
        <p:sp>
          <p:nvSpPr>
            <p:cNvPr id="1379" name="Line 3109"/>
            <p:cNvSpPr>
              <a:spLocks noChangeShapeType="1"/>
            </p:cNvSpPr>
            <p:nvPr/>
          </p:nvSpPr>
          <p:spPr bwMode="auto">
            <a:xfrm flipV="1">
              <a:off x="2221" y="783"/>
              <a:ext cx="1" cy="1067"/>
            </a:xfrm>
            <a:prstGeom prst="line">
              <a:avLst/>
            </a:prstGeom>
            <a:noFill/>
            <a:ln w="0">
              <a:solidFill>
                <a:srgbClr val="DFDFDF"/>
              </a:solidFill>
              <a:prstDash val="sysDot"/>
              <a:round/>
              <a:headEnd/>
              <a:tailEnd/>
            </a:ln>
          </p:spPr>
          <p:txBody>
            <a:bodyPr/>
            <a:lstStyle/>
            <a:p>
              <a:endParaRPr lang="es-MX"/>
            </a:p>
          </p:txBody>
        </p:sp>
        <p:sp>
          <p:nvSpPr>
            <p:cNvPr id="1380" name="Line 3110"/>
            <p:cNvSpPr>
              <a:spLocks noChangeShapeType="1"/>
            </p:cNvSpPr>
            <p:nvPr/>
          </p:nvSpPr>
          <p:spPr bwMode="auto">
            <a:xfrm flipV="1">
              <a:off x="2398" y="783"/>
              <a:ext cx="1" cy="1067"/>
            </a:xfrm>
            <a:prstGeom prst="line">
              <a:avLst/>
            </a:prstGeom>
            <a:noFill/>
            <a:ln w="0">
              <a:solidFill>
                <a:srgbClr val="DFDFDF"/>
              </a:solidFill>
              <a:prstDash val="sysDot"/>
              <a:round/>
              <a:headEnd/>
              <a:tailEnd/>
            </a:ln>
          </p:spPr>
          <p:txBody>
            <a:bodyPr/>
            <a:lstStyle/>
            <a:p>
              <a:endParaRPr lang="es-MX"/>
            </a:p>
          </p:txBody>
        </p:sp>
        <p:sp>
          <p:nvSpPr>
            <p:cNvPr id="1381" name="Line 3111"/>
            <p:cNvSpPr>
              <a:spLocks noChangeShapeType="1"/>
            </p:cNvSpPr>
            <p:nvPr/>
          </p:nvSpPr>
          <p:spPr bwMode="auto">
            <a:xfrm flipV="1">
              <a:off x="2574" y="783"/>
              <a:ext cx="1" cy="1067"/>
            </a:xfrm>
            <a:prstGeom prst="line">
              <a:avLst/>
            </a:prstGeom>
            <a:noFill/>
            <a:ln w="0">
              <a:solidFill>
                <a:srgbClr val="DFDFDF"/>
              </a:solidFill>
              <a:prstDash val="sysDot"/>
              <a:round/>
              <a:headEnd/>
              <a:tailEnd/>
            </a:ln>
          </p:spPr>
          <p:txBody>
            <a:bodyPr/>
            <a:lstStyle/>
            <a:p>
              <a:endParaRPr lang="es-MX"/>
            </a:p>
          </p:txBody>
        </p:sp>
        <p:sp>
          <p:nvSpPr>
            <p:cNvPr id="1382" name="Line 3112"/>
            <p:cNvSpPr>
              <a:spLocks noChangeShapeType="1"/>
            </p:cNvSpPr>
            <p:nvPr/>
          </p:nvSpPr>
          <p:spPr bwMode="auto">
            <a:xfrm flipV="1">
              <a:off x="2751" y="783"/>
              <a:ext cx="1" cy="1067"/>
            </a:xfrm>
            <a:prstGeom prst="line">
              <a:avLst/>
            </a:prstGeom>
            <a:noFill/>
            <a:ln w="0">
              <a:solidFill>
                <a:srgbClr val="DFDFDF"/>
              </a:solidFill>
              <a:prstDash val="sysDot"/>
              <a:round/>
              <a:headEnd/>
              <a:tailEnd/>
            </a:ln>
          </p:spPr>
          <p:txBody>
            <a:bodyPr/>
            <a:lstStyle/>
            <a:p>
              <a:endParaRPr lang="es-MX"/>
            </a:p>
          </p:txBody>
        </p:sp>
        <p:sp>
          <p:nvSpPr>
            <p:cNvPr id="1383" name="Line 3113"/>
            <p:cNvSpPr>
              <a:spLocks noChangeShapeType="1"/>
            </p:cNvSpPr>
            <p:nvPr/>
          </p:nvSpPr>
          <p:spPr bwMode="auto">
            <a:xfrm flipV="1">
              <a:off x="1690" y="783"/>
              <a:ext cx="1" cy="1067"/>
            </a:xfrm>
            <a:prstGeom prst="line">
              <a:avLst/>
            </a:prstGeom>
            <a:noFill/>
            <a:ln w="0">
              <a:solidFill>
                <a:srgbClr val="DFDFDF"/>
              </a:solidFill>
              <a:prstDash val="sysDot"/>
              <a:round/>
              <a:headEnd/>
              <a:tailEnd/>
            </a:ln>
          </p:spPr>
          <p:txBody>
            <a:bodyPr/>
            <a:lstStyle/>
            <a:p>
              <a:endParaRPr lang="es-MX"/>
            </a:p>
          </p:txBody>
        </p:sp>
        <p:sp>
          <p:nvSpPr>
            <p:cNvPr id="1384" name="Line 3114"/>
            <p:cNvSpPr>
              <a:spLocks noChangeShapeType="1"/>
            </p:cNvSpPr>
            <p:nvPr/>
          </p:nvSpPr>
          <p:spPr bwMode="auto">
            <a:xfrm flipV="1">
              <a:off x="1514" y="783"/>
              <a:ext cx="1" cy="1067"/>
            </a:xfrm>
            <a:prstGeom prst="line">
              <a:avLst/>
            </a:prstGeom>
            <a:noFill/>
            <a:ln w="0">
              <a:solidFill>
                <a:srgbClr val="DFDFDF"/>
              </a:solidFill>
              <a:prstDash val="sysDot"/>
              <a:round/>
              <a:headEnd/>
              <a:tailEnd/>
            </a:ln>
          </p:spPr>
          <p:txBody>
            <a:bodyPr/>
            <a:lstStyle/>
            <a:p>
              <a:endParaRPr lang="es-MX"/>
            </a:p>
          </p:txBody>
        </p:sp>
        <p:sp>
          <p:nvSpPr>
            <p:cNvPr id="1385" name="Line 3115"/>
            <p:cNvSpPr>
              <a:spLocks noChangeShapeType="1"/>
            </p:cNvSpPr>
            <p:nvPr/>
          </p:nvSpPr>
          <p:spPr bwMode="auto">
            <a:xfrm flipV="1">
              <a:off x="1337" y="783"/>
              <a:ext cx="1" cy="1067"/>
            </a:xfrm>
            <a:prstGeom prst="line">
              <a:avLst/>
            </a:prstGeom>
            <a:noFill/>
            <a:ln w="0">
              <a:solidFill>
                <a:srgbClr val="DFDFDF"/>
              </a:solidFill>
              <a:prstDash val="sysDot"/>
              <a:round/>
              <a:headEnd/>
              <a:tailEnd/>
            </a:ln>
          </p:spPr>
          <p:txBody>
            <a:bodyPr/>
            <a:lstStyle/>
            <a:p>
              <a:endParaRPr lang="es-MX"/>
            </a:p>
          </p:txBody>
        </p:sp>
        <p:sp>
          <p:nvSpPr>
            <p:cNvPr id="1386" name="Line 3116"/>
            <p:cNvSpPr>
              <a:spLocks noChangeShapeType="1"/>
            </p:cNvSpPr>
            <p:nvPr/>
          </p:nvSpPr>
          <p:spPr bwMode="auto">
            <a:xfrm flipV="1">
              <a:off x="1160" y="783"/>
              <a:ext cx="1" cy="1067"/>
            </a:xfrm>
            <a:prstGeom prst="line">
              <a:avLst/>
            </a:prstGeom>
            <a:noFill/>
            <a:ln w="0">
              <a:solidFill>
                <a:srgbClr val="DFDFDF"/>
              </a:solidFill>
              <a:prstDash val="sysDot"/>
              <a:round/>
              <a:headEnd/>
              <a:tailEnd/>
            </a:ln>
          </p:spPr>
          <p:txBody>
            <a:bodyPr/>
            <a:lstStyle/>
            <a:p>
              <a:endParaRPr lang="es-MX"/>
            </a:p>
          </p:txBody>
        </p:sp>
        <p:sp>
          <p:nvSpPr>
            <p:cNvPr id="1387" name="Line 3117"/>
            <p:cNvSpPr>
              <a:spLocks noChangeShapeType="1"/>
            </p:cNvSpPr>
            <p:nvPr/>
          </p:nvSpPr>
          <p:spPr bwMode="auto">
            <a:xfrm flipV="1">
              <a:off x="983" y="783"/>
              <a:ext cx="1" cy="1067"/>
            </a:xfrm>
            <a:prstGeom prst="line">
              <a:avLst/>
            </a:prstGeom>
            <a:noFill/>
            <a:ln w="0">
              <a:solidFill>
                <a:srgbClr val="DFDFDF"/>
              </a:solidFill>
              <a:prstDash val="sysDot"/>
              <a:round/>
              <a:headEnd/>
              <a:tailEnd/>
            </a:ln>
          </p:spPr>
          <p:txBody>
            <a:bodyPr/>
            <a:lstStyle/>
            <a:p>
              <a:endParaRPr lang="es-MX"/>
            </a:p>
          </p:txBody>
        </p:sp>
        <p:sp>
          <p:nvSpPr>
            <p:cNvPr id="1388" name="Line 3118"/>
            <p:cNvSpPr>
              <a:spLocks noChangeShapeType="1"/>
            </p:cNvSpPr>
            <p:nvPr/>
          </p:nvSpPr>
          <p:spPr bwMode="auto">
            <a:xfrm flipV="1">
              <a:off x="806" y="783"/>
              <a:ext cx="1" cy="1067"/>
            </a:xfrm>
            <a:prstGeom prst="line">
              <a:avLst/>
            </a:prstGeom>
            <a:noFill/>
            <a:ln w="0">
              <a:solidFill>
                <a:srgbClr val="DFDFDF"/>
              </a:solidFill>
              <a:prstDash val="sysDot"/>
              <a:round/>
              <a:headEnd/>
              <a:tailEnd/>
            </a:ln>
          </p:spPr>
          <p:txBody>
            <a:bodyPr/>
            <a:lstStyle/>
            <a:p>
              <a:endParaRPr lang="es-MX"/>
            </a:p>
          </p:txBody>
        </p:sp>
        <p:sp>
          <p:nvSpPr>
            <p:cNvPr id="1389" name="Line 3119"/>
            <p:cNvSpPr>
              <a:spLocks noChangeShapeType="1"/>
            </p:cNvSpPr>
            <p:nvPr/>
          </p:nvSpPr>
          <p:spPr bwMode="auto">
            <a:xfrm flipV="1">
              <a:off x="629" y="783"/>
              <a:ext cx="1" cy="1067"/>
            </a:xfrm>
            <a:prstGeom prst="line">
              <a:avLst/>
            </a:prstGeom>
            <a:noFill/>
            <a:ln w="0">
              <a:solidFill>
                <a:srgbClr val="DFDFDF"/>
              </a:solidFill>
              <a:prstDash val="sysDot"/>
              <a:round/>
              <a:headEnd/>
              <a:tailEnd/>
            </a:ln>
          </p:spPr>
          <p:txBody>
            <a:bodyPr/>
            <a:lstStyle/>
            <a:p>
              <a:endParaRPr lang="es-MX"/>
            </a:p>
          </p:txBody>
        </p:sp>
        <p:sp>
          <p:nvSpPr>
            <p:cNvPr id="1390" name="Rectangle 3121"/>
            <p:cNvSpPr>
              <a:spLocks noChangeArrowheads="1"/>
            </p:cNvSpPr>
            <p:nvPr/>
          </p:nvSpPr>
          <p:spPr bwMode="auto">
            <a:xfrm>
              <a:off x="1689" y="784"/>
              <a:ext cx="1"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391" name="Rectangle 3123"/>
            <p:cNvSpPr>
              <a:spLocks noChangeArrowheads="1"/>
            </p:cNvSpPr>
            <p:nvPr/>
          </p:nvSpPr>
          <p:spPr bwMode="auto">
            <a:xfrm>
              <a:off x="1689" y="794"/>
              <a:ext cx="1"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392" name="Rectangle 3124"/>
            <p:cNvSpPr>
              <a:spLocks noChangeArrowheads="1"/>
            </p:cNvSpPr>
            <p:nvPr/>
          </p:nvSpPr>
          <p:spPr bwMode="auto">
            <a:xfrm>
              <a:off x="1688" y="805"/>
              <a:ext cx="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93" name="Rectangle 3125"/>
            <p:cNvSpPr>
              <a:spLocks noChangeArrowheads="1"/>
            </p:cNvSpPr>
            <p:nvPr/>
          </p:nvSpPr>
          <p:spPr bwMode="auto">
            <a:xfrm>
              <a:off x="1688" y="805"/>
              <a:ext cx="2"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394" name="Rectangle 3126"/>
            <p:cNvSpPr>
              <a:spLocks noChangeArrowheads="1"/>
            </p:cNvSpPr>
            <p:nvPr/>
          </p:nvSpPr>
          <p:spPr bwMode="auto">
            <a:xfrm>
              <a:off x="1688" y="816"/>
              <a:ext cx="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95" name="Rectangle 3127"/>
            <p:cNvSpPr>
              <a:spLocks noChangeArrowheads="1"/>
            </p:cNvSpPr>
            <p:nvPr/>
          </p:nvSpPr>
          <p:spPr bwMode="auto">
            <a:xfrm>
              <a:off x="1688" y="816"/>
              <a:ext cx="2" cy="8"/>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396" name="Rectangle 3128"/>
            <p:cNvSpPr>
              <a:spLocks noChangeArrowheads="1"/>
            </p:cNvSpPr>
            <p:nvPr/>
          </p:nvSpPr>
          <p:spPr bwMode="auto">
            <a:xfrm>
              <a:off x="1687" y="826"/>
              <a:ext cx="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97" name="Rectangle 3129"/>
            <p:cNvSpPr>
              <a:spLocks noChangeArrowheads="1"/>
            </p:cNvSpPr>
            <p:nvPr/>
          </p:nvSpPr>
          <p:spPr bwMode="auto">
            <a:xfrm>
              <a:off x="1687" y="826"/>
              <a:ext cx="3"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398" name="Rectangle 3130"/>
            <p:cNvSpPr>
              <a:spLocks noChangeArrowheads="1"/>
            </p:cNvSpPr>
            <p:nvPr/>
          </p:nvSpPr>
          <p:spPr bwMode="auto">
            <a:xfrm>
              <a:off x="1686" y="837"/>
              <a:ext cx="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399" name="Rectangle 3131"/>
            <p:cNvSpPr>
              <a:spLocks noChangeArrowheads="1"/>
            </p:cNvSpPr>
            <p:nvPr/>
          </p:nvSpPr>
          <p:spPr bwMode="auto">
            <a:xfrm>
              <a:off x="1686" y="837"/>
              <a:ext cx="4" cy="8"/>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00" name="Rectangle 3132"/>
            <p:cNvSpPr>
              <a:spLocks noChangeArrowheads="1"/>
            </p:cNvSpPr>
            <p:nvPr/>
          </p:nvSpPr>
          <p:spPr bwMode="auto">
            <a:xfrm>
              <a:off x="1684" y="847"/>
              <a:ext cx="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01" name="Rectangle 3133"/>
            <p:cNvSpPr>
              <a:spLocks noChangeArrowheads="1"/>
            </p:cNvSpPr>
            <p:nvPr/>
          </p:nvSpPr>
          <p:spPr bwMode="auto">
            <a:xfrm>
              <a:off x="1687" y="850"/>
              <a:ext cx="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02" name="Rectangle 3134"/>
            <p:cNvSpPr>
              <a:spLocks noChangeArrowheads="1"/>
            </p:cNvSpPr>
            <p:nvPr/>
          </p:nvSpPr>
          <p:spPr bwMode="auto">
            <a:xfrm>
              <a:off x="1683" y="858"/>
              <a:ext cx="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03" name="Rectangle 3135"/>
            <p:cNvSpPr>
              <a:spLocks noChangeArrowheads="1"/>
            </p:cNvSpPr>
            <p:nvPr/>
          </p:nvSpPr>
          <p:spPr bwMode="auto">
            <a:xfrm>
              <a:off x="1686" y="861"/>
              <a:ext cx="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04" name="Rectangle 3136"/>
            <p:cNvSpPr>
              <a:spLocks noChangeArrowheads="1"/>
            </p:cNvSpPr>
            <p:nvPr/>
          </p:nvSpPr>
          <p:spPr bwMode="auto">
            <a:xfrm>
              <a:off x="1681" y="868"/>
              <a:ext cx="1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05" name="Rectangle 3137"/>
            <p:cNvSpPr>
              <a:spLocks noChangeArrowheads="1"/>
            </p:cNvSpPr>
            <p:nvPr/>
          </p:nvSpPr>
          <p:spPr bwMode="auto">
            <a:xfrm>
              <a:off x="1684" y="871"/>
              <a:ext cx="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06" name="Rectangle 3138"/>
            <p:cNvSpPr>
              <a:spLocks noChangeArrowheads="1"/>
            </p:cNvSpPr>
            <p:nvPr/>
          </p:nvSpPr>
          <p:spPr bwMode="auto">
            <a:xfrm>
              <a:off x="1679" y="879"/>
              <a:ext cx="1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07" name="Rectangle 3139"/>
            <p:cNvSpPr>
              <a:spLocks noChangeArrowheads="1"/>
            </p:cNvSpPr>
            <p:nvPr/>
          </p:nvSpPr>
          <p:spPr bwMode="auto">
            <a:xfrm>
              <a:off x="1682" y="882"/>
              <a:ext cx="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08" name="Rectangle 3140"/>
            <p:cNvSpPr>
              <a:spLocks noChangeArrowheads="1"/>
            </p:cNvSpPr>
            <p:nvPr/>
          </p:nvSpPr>
          <p:spPr bwMode="auto">
            <a:xfrm>
              <a:off x="1676" y="889"/>
              <a:ext cx="15"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09" name="Rectangle 3141"/>
            <p:cNvSpPr>
              <a:spLocks noChangeArrowheads="1"/>
            </p:cNvSpPr>
            <p:nvPr/>
          </p:nvSpPr>
          <p:spPr bwMode="auto">
            <a:xfrm>
              <a:off x="1679" y="892"/>
              <a:ext cx="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10" name="Rectangle 3142"/>
            <p:cNvSpPr>
              <a:spLocks noChangeArrowheads="1"/>
            </p:cNvSpPr>
            <p:nvPr/>
          </p:nvSpPr>
          <p:spPr bwMode="auto">
            <a:xfrm>
              <a:off x="1674" y="900"/>
              <a:ext cx="1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11" name="Rectangle 3143"/>
            <p:cNvSpPr>
              <a:spLocks noChangeArrowheads="1"/>
            </p:cNvSpPr>
            <p:nvPr/>
          </p:nvSpPr>
          <p:spPr bwMode="auto">
            <a:xfrm>
              <a:off x="1677" y="903"/>
              <a:ext cx="1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12" name="Rectangle 3144"/>
            <p:cNvSpPr>
              <a:spLocks noChangeArrowheads="1"/>
            </p:cNvSpPr>
            <p:nvPr/>
          </p:nvSpPr>
          <p:spPr bwMode="auto">
            <a:xfrm>
              <a:off x="1672" y="911"/>
              <a:ext cx="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13" name="Rectangle 3145"/>
            <p:cNvSpPr>
              <a:spLocks noChangeArrowheads="1"/>
            </p:cNvSpPr>
            <p:nvPr/>
          </p:nvSpPr>
          <p:spPr bwMode="auto">
            <a:xfrm>
              <a:off x="1675" y="914"/>
              <a:ext cx="1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14" name="Rectangle 3146"/>
            <p:cNvSpPr>
              <a:spLocks noChangeArrowheads="1"/>
            </p:cNvSpPr>
            <p:nvPr/>
          </p:nvSpPr>
          <p:spPr bwMode="auto">
            <a:xfrm>
              <a:off x="1670" y="921"/>
              <a:ext cx="2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15" name="Rectangle 3147"/>
            <p:cNvSpPr>
              <a:spLocks noChangeArrowheads="1"/>
            </p:cNvSpPr>
            <p:nvPr/>
          </p:nvSpPr>
          <p:spPr bwMode="auto">
            <a:xfrm>
              <a:off x="1673" y="924"/>
              <a:ext cx="1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16" name="Rectangle 3148"/>
            <p:cNvSpPr>
              <a:spLocks noChangeArrowheads="1"/>
            </p:cNvSpPr>
            <p:nvPr/>
          </p:nvSpPr>
          <p:spPr bwMode="auto">
            <a:xfrm>
              <a:off x="1668" y="932"/>
              <a:ext cx="2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17" name="Rectangle 3149"/>
            <p:cNvSpPr>
              <a:spLocks noChangeArrowheads="1"/>
            </p:cNvSpPr>
            <p:nvPr/>
          </p:nvSpPr>
          <p:spPr bwMode="auto">
            <a:xfrm>
              <a:off x="1671" y="935"/>
              <a:ext cx="1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18" name="Rectangle 3150"/>
            <p:cNvSpPr>
              <a:spLocks noChangeArrowheads="1"/>
            </p:cNvSpPr>
            <p:nvPr/>
          </p:nvSpPr>
          <p:spPr bwMode="auto">
            <a:xfrm>
              <a:off x="1665" y="942"/>
              <a:ext cx="2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19" name="Rectangle 3151"/>
            <p:cNvSpPr>
              <a:spLocks noChangeArrowheads="1"/>
            </p:cNvSpPr>
            <p:nvPr/>
          </p:nvSpPr>
          <p:spPr bwMode="auto">
            <a:xfrm>
              <a:off x="1668" y="945"/>
              <a:ext cx="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20" name="Rectangle 3152"/>
            <p:cNvSpPr>
              <a:spLocks noChangeArrowheads="1"/>
            </p:cNvSpPr>
            <p:nvPr/>
          </p:nvSpPr>
          <p:spPr bwMode="auto">
            <a:xfrm>
              <a:off x="1662" y="953"/>
              <a:ext cx="2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21" name="Rectangle 3153"/>
            <p:cNvSpPr>
              <a:spLocks noChangeArrowheads="1"/>
            </p:cNvSpPr>
            <p:nvPr/>
          </p:nvSpPr>
          <p:spPr bwMode="auto">
            <a:xfrm>
              <a:off x="1665" y="956"/>
              <a:ext cx="2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22" name="Rectangle 3154"/>
            <p:cNvSpPr>
              <a:spLocks noChangeArrowheads="1"/>
            </p:cNvSpPr>
            <p:nvPr/>
          </p:nvSpPr>
          <p:spPr bwMode="auto">
            <a:xfrm>
              <a:off x="1659" y="963"/>
              <a:ext cx="3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23" name="Rectangle 3155"/>
            <p:cNvSpPr>
              <a:spLocks noChangeArrowheads="1"/>
            </p:cNvSpPr>
            <p:nvPr/>
          </p:nvSpPr>
          <p:spPr bwMode="auto">
            <a:xfrm>
              <a:off x="1662" y="966"/>
              <a:ext cx="2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24" name="Rectangle 3156"/>
            <p:cNvSpPr>
              <a:spLocks noChangeArrowheads="1"/>
            </p:cNvSpPr>
            <p:nvPr/>
          </p:nvSpPr>
          <p:spPr bwMode="auto">
            <a:xfrm>
              <a:off x="1654" y="974"/>
              <a:ext cx="3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25" name="Rectangle 3157"/>
            <p:cNvSpPr>
              <a:spLocks noChangeArrowheads="1"/>
            </p:cNvSpPr>
            <p:nvPr/>
          </p:nvSpPr>
          <p:spPr bwMode="auto">
            <a:xfrm>
              <a:off x="1657" y="977"/>
              <a:ext cx="3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26" name="Rectangle 3158"/>
            <p:cNvSpPr>
              <a:spLocks noChangeArrowheads="1"/>
            </p:cNvSpPr>
            <p:nvPr/>
          </p:nvSpPr>
          <p:spPr bwMode="auto">
            <a:xfrm>
              <a:off x="1649" y="984"/>
              <a:ext cx="4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27" name="Rectangle 3159"/>
            <p:cNvSpPr>
              <a:spLocks noChangeArrowheads="1"/>
            </p:cNvSpPr>
            <p:nvPr/>
          </p:nvSpPr>
          <p:spPr bwMode="auto">
            <a:xfrm>
              <a:off x="1652" y="987"/>
              <a:ext cx="35"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28" name="Rectangle 3160"/>
            <p:cNvSpPr>
              <a:spLocks noChangeArrowheads="1"/>
            </p:cNvSpPr>
            <p:nvPr/>
          </p:nvSpPr>
          <p:spPr bwMode="auto">
            <a:xfrm>
              <a:off x="1643" y="995"/>
              <a:ext cx="4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29" name="Rectangle 3161"/>
            <p:cNvSpPr>
              <a:spLocks noChangeArrowheads="1"/>
            </p:cNvSpPr>
            <p:nvPr/>
          </p:nvSpPr>
          <p:spPr bwMode="auto">
            <a:xfrm>
              <a:off x="1646" y="998"/>
              <a:ext cx="4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30" name="Rectangle 3162"/>
            <p:cNvSpPr>
              <a:spLocks noChangeArrowheads="1"/>
            </p:cNvSpPr>
            <p:nvPr/>
          </p:nvSpPr>
          <p:spPr bwMode="auto">
            <a:xfrm>
              <a:off x="1638" y="1006"/>
              <a:ext cx="5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31" name="Rectangle 3163"/>
            <p:cNvSpPr>
              <a:spLocks noChangeArrowheads="1"/>
            </p:cNvSpPr>
            <p:nvPr/>
          </p:nvSpPr>
          <p:spPr bwMode="auto">
            <a:xfrm>
              <a:off x="1641" y="1009"/>
              <a:ext cx="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32" name="Rectangle 3164"/>
            <p:cNvSpPr>
              <a:spLocks noChangeArrowheads="1"/>
            </p:cNvSpPr>
            <p:nvPr/>
          </p:nvSpPr>
          <p:spPr bwMode="auto">
            <a:xfrm>
              <a:off x="1632" y="1016"/>
              <a:ext cx="5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33" name="Rectangle 3165"/>
            <p:cNvSpPr>
              <a:spLocks noChangeArrowheads="1"/>
            </p:cNvSpPr>
            <p:nvPr/>
          </p:nvSpPr>
          <p:spPr bwMode="auto">
            <a:xfrm>
              <a:off x="1635" y="1019"/>
              <a:ext cx="5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34" name="Rectangle 3166"/>
            <p:cNvSpPr>
              <a:spLocks noChangeArrowheads="1"/>
            </p:cNvSpPr>
            <p:nvPr/>
          </p:nvSpPr>
          <p:spPr bwMode="auto">
            <a:xfrm>
              <a:off x="1626" y="1027"/>
              <a:ext cx="6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35" name="Rectangle 3167"/>
            <p:cNvSpPr>
              <a:spLocks noChangeArrowheads="1"/>
            </p:cNvSpPr>
            <p:nvPr/>
          </p:nvSpPr>
          <p:spPr bwMode="auto">
            <a:xfrm>
              <a:off x="1629" y="1030"/>
              <a:ext cx="5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36" name="Rectangle 3168"/>
            <p:cNvSpPr>
              <a:spLocks noChangeArrowheads="1"/>
            </p:cNvSpPr>
            <p:nvPr/>
          </p:nvSpPr>
          <p:spPr bwMode="auto">
            <a:xfrm>
              <a:off x="1620" y="1037"/>
              <a:ext cx="7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37" name="Rectangle 3169"/>
            <p:cNvSpPr>
              <a:spLocks noChangeArrowheads="1"/>
            </p:cNvSpPr>
            <p:nvPr/>
          </p:nvSpPr>
          <p:spPr bwMode="auto">
            <a:xfrm>
              <a:off x="1623" y="1040"/>
              <a:ext cx="6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38" name="Rectangle 3170"/>
            <p:cNvSpPr>
              <a:spLocks noChangeArrowheads="1"/>
            </p:cNvSpPr>
            <p:nvPr/>
          </p:nvSpPr>
          <p:spPr bwMode="auto">
            <a:xfrm>
              <a:off x="1613" y="1048"/>
              <a:ext cx="7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39" name="Rectangle 3171"/>
            <p:cNvSpPr>
              <a:spLocks noChangeArrowheads="1"/>
            </p:cNvSpPr>
            <p:nvPr/>
          </p:nvSpPr>
          <p:spPr bwMode="auto">
            <a:xfrm>
              <a:off x="1616" y="1051"/>
              <a:ext cx="7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40" name="Rectangle 3172"/>
            <p:cNvSpPr>
              <a:spLocks noChangeArrowheads="1"/>
            </p:cNvSpPr>
            <p:nvPr/>
          </p:nvSpPr>
          <p:spPr bwMode="auto">
            <a:xfrm>
              <a:off x="1606" y="1059"/>
              <a:ext cx="8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41" name="Rectangle 3173"/>
            <p:cNvSpPr>
              <a:spLocks noChangeArrowheads="1"/>
            </p:cNvSpPr>
            <p:nvPr/>
          </p:nvSpPr>
          <p:spPr bwMode="auto">
            <a:xfrm>
              <a:off x="1609" y="1062"/>
              <a:ext cx="7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42" name="Rectangle 3174"/>
            <p:cNvSpPr>
              <a:spLocks noChangeArrowheads="1"/>
            </p:cNvSpPr>
            <p:nvPr/>
          </p:nvSpPr>
          <p:spPr bwMode="auto">
            <a:xfrm>
              <a:off x="1599" y="1069"/>
              <a:ext cx="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43" name="Rectangle 3175"/>
            <p:cNvSpPr>
              <a:spLocks noChangeArrowheads="1"/>
            </p:cNvSpPr>
            <p:nvPr/>
          </p:nvSpPr>
          <p:spPr bwMode="auto">
            <a:xfrm>
              <a:off x="1602" y="1072"/>
              <a:ext cx="8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44" name="Rectangle 3176"/>
            <p:cNvSpPr>
              <a:spLocks noChangeArrowheads="1"/>
            </p:cNvSpPr>
            <p:nvPr/>
          </p:nvSpPr>
          <p:spPr bwMode="auto">
            <a:xfrm>
              <a:off x="1592" y="1080"/>
              <a:ext cx="9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45" name="Rectangle 3177"/>
            <p:cNvSpPr>
              <a:spLocks noChangeArrowheads="1"/>
            </p:cNvSpPr>
            <p:nvPr/>
          </p:nvSpPr>
          <p:spPr bwMode="auto">
            <a:xfrm>
              <a:off x="1595" y="1083"/>
              <a:ext cx="9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46" name="Rectangle 3178"/>
            <p:cNvSpPr>
              <a:spLocks noChangeArrowheads="1"/>
            </p:cNvSpPr>
            <p:nvPr/>
          </p:nvSpPr>
          <p:spPr bwMode="auto">
            <a:xfrm>
              <a:off x="1584" y="1090"/>
              <a:ext cx="10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47" name="Rectangle 3179"/>
            <p:cNvSpPr>
              <a:spLocks noChangeArrowheads="1"/>
            </p:cNvSpPr>
            <p:nvPr/>
          </p:nvSpPr>
          <p:spPr bwMode="auto">
            <a:xfrm>
              <a:off x="1587" y="1093"/>
              <a:ext cx="1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48" name="Rectangle 3180"/>
            <p:cNvSpPr>
              <a:spLocks noChangeArrowheads="1"/>
            </p:cNvSpPr>
            <p:nvPr/>
          </p:nvSpPr>
          <p:spPr bwMode="auto">
            <a:xfrm>
              <a:off x="1576" y="1101"/>
              <a:ext cx="11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49" name="Rectangle 3181"/>
            <p:cNvSpPr>
              <a:spLocks noChangeArrowheads="1"/>
            </p:cNvSpPr>
            <p:nvPr/>
          </p:nvSpPr>
          <p:spPr bwMode="auto">
            <a:xfrm>
              <a:off x="1579" y="1104"/>
              <a:ext cx="10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50" name="Rectangle 3182"/>
            <p:cNvSpPr>
              <a:spLocks noChangeArrowheads="1"/>
            </p:cNvSpPr>
            <p:nvPr/>
          </p:nvSpPr>
          <p:spPr bwMode="auto">
            <a:xfrm>
              <a:off x="1567" y="1111"/>
              <a:ext cx="12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51" name="Rectangle 3183"/>
            <p:cNvSpPr>
              <a:spLocks noChangeArrowheads="1"/>
            </p:cNvSpPr>
            <p:nvPr/>
          </p:nvSpPr>
          <p:spPr bwMode="auto">
            <a:xfrm>
              <a:off x="1570" y="1114"/>
              <a:ext cx="11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52" name="Rectangle 3184"/>
            <p:cNvSpPr>
              <a:spLocks noChangeArrowheads="1"/>
            </p:cNvSpPr>
            <p:nvPr/>
          </p:nvSpPr>
          <p:spPr bwMode="auto">
            <a:xfrm>
              <a:off x="1559" y="1122"/>
              <a:ext cx="13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53" name="Rectangle 3185"/>
            <p:cNvSpPr>
              <a:spLocks noChangeArrowheads="1"/>
            </p:cNvSpPr>
            <p:nvPr/>
          </p:nvSpPr>
          <p:spPr bwMode="auto">
            <a:xfrm>
              <a:off x="1562" y="1125"/>
              <a:ext cx="12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54" name="Rectangle 3186"/>
            <p:cNvSpPr>
              <a:spLocks noChangeArrowheads="1"/>
            </p:cNvSpPr>
            <p:nvPr/>
          </p:nvSpPr>
          <p:spPr bwMode="auto">
            <a:xfrm>
              <a:off x="1550" y="1133"/>
              <a:ext cx="14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55" name="Rectangle 3187"/>
            <p:cNvSpPr>
              <a:spLocks noChangeArrowheads="1"/>
            </p:cNvSpPr>
            <p:nvPr/>
          </p:nvSpPr>
          <p:spPr bwMode="auto">
            <a:xfrm>
              <a:off x="1553" y="1136"/>
              <a:ext cx="134"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56" name="Rectangle 3188"/>
            <p:cNvSpPr>
              <a:spLocks noChangeArrowheads="1"/>
            </p:cNvSpPr>
            <p:nvPr/>
          </p:nvSpPr>
          <p:spPr bwMode="auto">
            <a:xfrm>
              <a:off x="1541" y="1143"/>
              <a:ext cx="15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57" name="Rectangle 3189"/>
            <p:cNvSpPr>
              <a:spLocks noChangeArrowheads="1"/>
            </p:cNvSpPr>
            <p:nvPr/>
          </p:nvSpPr>
          <p:spPr bwMode="auto">
            <a:xfrm>
              <a:off x="1544" y="1146"/>
              <a:ext cx="14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58" name="Rectangle 3190"/>
            <p:cNvSpPr>
              <a:spLocks noChangeArrowheads="1"/>
            </p:cNvSpPr>
            <p:nvPr/>
          </p:nvSpPr>
          <p:spPr bwMode="auto">
            <a:xfrm>
              <a:off x="1533" y="1154"/>
              <a:ext cx="15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59" name="Rectangle 3191"/>
            <p:cNvSpPr>
              <a:spLocks noChangeArrowheads="1"/>
            </p:cNvSpPr>
            <p:nvPr/>
          </p:nvSpPr>
          <p:spPr bwMode="auto">
            <a:xfrm>
              <a:off x="1536" y="1157"/>
              <a:ext cx="1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60" name="Rectangle 3192"/>
            <p:cNvSpPr>
              <a:spLocks noChangeArrowheads="1"/>
            </p:cNvSpPr>
            <p:nvPr/>
          </p:nvSpPr>
          <p:spPr bwMode="auto">
            <a:xfrm>
              <a:off x="1524" y="1164"/>
              <a:ext cx="16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61" name="Rectangle 3193"/>
            <p:cNvSpPr>
              <a:spLocks noChangeArrowheads="1"/>
            </p:cNvSpPr>
            <p:nvPr/>
          </p:nvSpPr>
          <p:spPr bwMode="auto">
            <a:xfrm>
              <a:off x="1527" y="1167"/>
              <a:ext cx="16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62" name="Rectangle 3194"/>
            <p:cNvSpPr>
              <a:spLocks noChangeArrowheads="1"/>
            </p:cNvSpPr>
            <p:nvPr/>
          </p:nvSpPr>
          <p:spPr bwMode="auto">
            <a:xfrm>
              <a:off x="1516" y="1175"/>
              <a:ext cx="17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63" name="Rectangle 3195"/>
            <p:cNvSpPr>
              <a:spLocks noChangeArrowheads="1"/>
            </p:cNvSpPr>
            <p:nvPr/>
          </p:nvSpPr>
          <p:spPr bwMode="auto">
            <a:xfrm>
              <a:off x="1519" y="1178"/>
              <a:ext cx="16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64" name="Rectangle 3196"/>
            <p:cNvSpPr>
              <a:spLocks noChangeArrowheads="1"/>
            </p:cNvSpPr>
            <p:nvPr/>
          </p:nvSpPr>
          <p:spPr bwMode="auto">
            <a:xfrm>
              <a:off x="1507" y="1185"/>
              <a:ext cx="18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65" name="Rectangle 3197"/>
            <p:cNvSpPr>
              <a:spLocks noChangeArrowheads="1"/>
            </p:cNvSpPr>
            <p:nvPr/>
          </p:nvSpPr>
          <p:spPr bwMode="auto">
            <a:xfrm>
              <a:off x="1510" y="1188"/>
              <a:ext cx="1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66" name="Rectangle 3198"/>
            <p:cNvSpPr>
              <a:spLocks noChangeArrowheads="1"/>
            </p:cNvSpPr>
            <p:nvPr/>
          </p:nvSpPr>
          <p:spPr bwMode="auto">
            <a:xfrm>
              <a:off x="1499" y="1196"/>
              <a:ext cx="1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67" name="Rectangle 3199"/>
            <p:cNvSpPr>
              <a:spLocks noChangeArrowheads="1"/>
            </p:cNvSpPr>
            <p:nvPr/>
          </p:nvSpPr>
          <p:spPr bwMode="auto">
            <a:xfrm>
              <a:off x="1502" y="1199"/>
              <a:ext cx="18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68" name="Rectangle 3200"/>
            <p:cNvSpPr>
              <a:spLocks noChangeArrowheads="1"/>
            </p:cNvSpPr>
            <p:nvPr/>
          </p:nvSpPr>
          <p:spPr bwMode="auto">
            <a:xfrm>
              <a:off x="1490" y="1207"/>
              <a:ext cx="20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69" name="Rectangle 3201"/>
            <p:cNvSpPr>
              <a:spLocks noChangeArrowheads="1"/>
            </p:cNvSpPr>
            <p:nvPr/>
          </p:nvSpPr>
          <p:spPr bwMode="auto">
            <a:xfrm>
              <a:off x="1493" y="1210"/>
              <a:ext cx="194"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70" name="Rectangle 3202"/>
            <p:cNvSpPr>
              <a:spLocks noChangeArrowheads="1"/>
            </p:cNvSpPr>
            <p:nvPr/>
          </p:nvSpPr>
          <p:spPr bwMode="auto">
            <a:xfrm>
              <a:off x="1480" y="1217"/>
              <a:ext cx="21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71" name="Rectangle 3203"/>
            <p:cNvSpPr>
              <a:spLocks noChangeArrowheads="1"/>
            </p:cNvSpPr>
            <p:nvPr/>
          </p:nvSpPr>
          <p:spPr bwMode="auto">
            <a:xfrm>
              <a:off x="1483" y="1220"/>
              <a:ext cx="20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72" name="Rectangle 3204"/>
            <p:cNvSpPr>
              <a:spLocks noChangeArrowheads="1"/>
            </p:cNvSpPr>
            <p:nvPr/>
          </p:nvSpPr>
          <p:spPr bwMode="auto">
            <a:xfrm>
              <a:off x="1471" y="1228"/>
              <a:ext cx="22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73" name="Rectangle 3205"/>
            <p:cNvSpPr>
              <a:spLocks noChangeArrowheads="1"/>
            </p:cNvSpPr>
            <p:nvPr/>
          </p:nvSpPr>
          <p:spPr bwMode="auto">
            <a:xfrm>
              <a:off x="1474" y="1231"/>
              <a:ext cx="21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74" name="Rectangle 3206"/>
            <p:cNvSpPr>
              <a:spLocks noChangeArrowheads="1"/>
            </p:cNvSpPr>
            <p:nvPr/>
          </p:nvSpPr>
          <p:spPr bwMode="auto">
            <a:xfrm>
              <a:off x="1460" y="1238"/>
              <a:ext cx="23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75" name="Rectangle 3207"/>
            <p:cNvSpPr>
              <a:spLocks noChangeArrowheads="1"/>
            </p:cNvSpPr>
            <p:nvPr/>
          </p:nvSpPr>
          <p:spPr bwMode="auto">
            <a:xfrm>
              <a:off x="1463" y="1241"/>
              <a:ext cx="22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76" name="Rectangle 3208"/>
            <p:cNvSpPr>
              <a:spLocks noChangeArrowheads="1"/>
            </p:cNvSpPr>
            <p:nvPr/>
          </p:nvSpPr>
          <p:spPr bwMode="auto">
            <a:xfrm>
              <a:off x="1449" y="1249"/>
              <a:ext cx="24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77" name="Rectangle 3209"/>
            <p:cNvSpPr>
              <a:spLocks noChangeArrowheads="1"/>
            </p:cNvSpPr>
            <p:nvPr/>
          </p:nvSpPr>
          <p:spPr bwMode="auto">
            <a:xfrm>
              <a:off x="1452" y="1252"/>
              <a:ext cx="23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78" name="Rectangle 3210"/>
            <p:cNvSpPr>
              <a:spLocks noChangeArrowheads="1"/>
            </p:cNvSpPr>
            <p:nvPr/>
          </p:nvSpPr>
          <p:spPr bwMode="auto">
            <a:xfrm>
              <a:off x="1438" y="1259"/>
              <a:ext cx="25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79" name="Rectangle 3211"/>
            <p:cNvSpPr>
              <a:spLocks noChangeArrowheads="1"/>
            </p:cNvSpPr>
            <p:nvPr/>
          </p:nvSpPr>
          <p:spPr bwMode="auto">
            <a:xfrm>
              <a:off x="1441" y="1262"/>
              <a:ext cx="2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80" name="Rectangle 3212"/>
            <p:cNvSpPr>
              <a:spLocks noChangeArrowheads="1"/>
            </p:cNvSpPr>
            <p:nvPr/>
          </p:nvSpPr>
          <p:spPr bwMode="auto">
            <a:xfrm>
              <a:off x="1427" y="1270"/>
              <a:ext cx="2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81" name="Rectangle 3213"/>
            <p:cNvSpPr>
              <a:spLocks noChangeArrowheads="1"/>
            </p:cNvSpPr>
            <p:nvPr/>
          </p:nvSpPr>
          <p:spPr bwMode="auto">
            <a:xfrm>
              <a:off x="1430" y="1273"/>
              <a:ext cx="2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82" name="Rectangle 3214"/>
            <p:cNvSpPr>
              <a:spLocks noChangeArrowheads="1"/>
            </p:cNvSpPr>
            <p:nvPr/>
          </p:nvSpPr>
          <p:spPr bwMode="auto">
            <a:xfrm>
              <a:off x="1414" y="1280"/>
              <a:ext cx="27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83" name="Rectangle 3215"/>
            <p:cNvSpPr>
              <a:spLocks noChangeArrowheads="1"/>
            </p:cNvSpPr>
            <p:nvPr/>
          </p:nvSpPr>
          <p:spPr bwMode="auto">
            <a:xfrm>
              <a:off x="1417" y="1283"/>
              <a:ext cx="27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84" name="Rectangle 3216"/>
            <p:cNvSpPr>
              <a:spLocks noChangeArrowheads="1"/>
            </p:cNvSpPr>
            <p:nvPr/>
          </p:nvSpPr>
          <p:spPr bwMode="auto">
            <a:xfrm>
              <a:off x="1399" y="1291"/>
              <a:ext cx="2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85" name="Rectangle 3217"/>
            <p:cNvSpPr>
              <a:spLocks noChangeArrowheads="1"/>
            </p:cNvSpPr>
            <p:nvPr/>
          </p:nvSpPr>
          <p:spPr bwMode="auto">
            <a:xfrm>
              <a:off x="1402" y="1294"/>
              <a:ext cx="28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86" name="Rectangle 3218"/>
            <p:cNvSpPr>
              <a:spLocks noChangeArrowheads="1"/>
            </p:cNvSpPr>
            <p:nvPr/>
          </p:nvSpPr>
          <p:spPr bwMode="auto">
            <a:xfrm>
              <a:off x="1382" y="1302"/>
              <a:ext cx="30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87" name="Rectangle 3219"/>
            <p:cNvSpPr>
              <a:spLocks noChangeArrowheads="1"/>
            </p:cNvSpPr>
            <p:nvPr/>
          </p:nvSpPr>
          <p:spPr bwMode="auto">
            <a:xfrm>
              <a:off x="1385" y="1305"/>
              <a:ext cx="302"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88" name="Rectangle 3220"/>
            <p:cNvSpPr>
              <a:spLocks noChangeArrowheads="1"/>
            </p:cNvSpPr>
            <p:nvPr/>
          </p:nvSpPr>
          <p:spPr bwMode="auto">
            <a:xfrm>
              <a:off x="1365" y="1312"/>
              <a:ext cx="3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89" name="Rectangle 3221"/>
            <p:cNvSpPr>
              <a:spLocks noChangeArrowheads="1"/>
            </p:cNvSpPr>
            <p:nvPr/>
          </p:nvSpPr>
          <p:spPr bwMode="auto">
            <a:xfrm>
              <a:off x="1368" y="1315"/>
              <a:ext cx="3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90" name="Rectangle 3222"/>
            <p:cNvSpPr>
              <a:spLocks noChangeArrowheads="1"/>
            </p:cNvSpPr>
            <p:nvPr/>
          </p:nvSpPr>
          <p:spPr bwMode="auto">
            <a:xfrm>
              <a:off x="1348" y="1323"/>
              <a:ext cx="3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91" name="Rectangle 3223"/>
            <p:cNvSpPr>
              <a:spLocks noChangeArrowheads="1"/>
            </p:cNvSpPr>
            <p:nvPr/>
          </p:nvSpPr>
          <p:spPr bwMode="auto">
            <a:xfrm>
              <a:off x="1351" y="1326"/>
              <a:ext cx="336"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92" name="Rectangle 3224"/>
            <p:cNvSpPr>
              <a:spLocks noChangeArrowheads="1"/>
            </p:cNvSpPr>
            <p:nvPr/>
          </p:nvSpPr>
          <p:spPr bwMode="auto">
            <a:xfrm>
              <a:off x="1331" y="1333"/>
              <a:ext cx="36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93" name="Rectangle 3225"/>
            <p:cNvSpPr>
              <a:spLocks noChangeArrowheads="1"/>
            </p:cNvSpPr>
            <p:nvPr/>
          </p:nvSpPr>
          <p:spPr bwMode="auto">
            <a:xfrm>
              <a:off x="1334" y="1336"/>
              <a:ext cx="35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94" name="Rectangle 3226"/>
            <p:cNvSpPr>
              <a:spLocks noChangeArrowheads="1"/>
            </p:cNvSpPr>
            <p:nvPr/>
          </p:nvSpPr>
          <p:spPr bwMode="auto">
            <a:xfrm>
              <a:off x="1312" y="1344"/>
              <a:ext cx="37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95" name="Rectangle 3227"/>
            <p:cNvSpPr>
              <a:spLocks noChangeArrowheads="1"/>
            </p:cNvSpPr>
            <p:nvPr/>
          </p:nvSpPr>
          <p:spPr bwMode="auto">
            <a:xfrm>
              <a:off x="1315" y="1347"/>
              <a:ext cx="37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96" name="Rectangle 3228"/>
            <p:cNvSpPr>
              <a:spLocks noChangeArrowheads="1"/>
            </p:cNvSpPr>
            <p:nvPr/>
          </p:nvSpPr>
          <p:spPr bwMode="auto">
            <a:xfrm>
              <a:off x="1291" y="1354"/>
              <a:ext cx="40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97" name="Rectangle 3229"/>
            <p:cNvSpPr>
              <a:spLocks noChangeArrowheads="1"/>
            </p:cNvSpPr>
            <p:nvPr/>
          </p:nvSpPr>
          <p:spPr bwMode="auto">
            <a:xfrm>
              <a:off x="1294" y="1357"/>
              <a:ext cx="39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498" name="Rectangle 3230"/>
            <p:cNvSpPr>
              <a:spLocks noChangeArrowheads="1"/>
            </p:cNvSpPr>
            <p:nvPr/>
          </p:nvSpPr>
          <p:spPr bwMode="auto">
            <a:xfrm>
              <a:off x="1269" y="1365"/>
              <a:ext cx="42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499" name="Rectangle 3231"/>
            <p:cNvSpPr>
              <a:spLocks noChangeArrowheads="1"/>
            </p:cNvSpPr>
            <p:nvPr/>
          </p:nvSpPr>
          <p:spPr bwMode="auto">
            <a:xfrm>
              <a:off x="1272" y="1368"/>
              <a:ext cx="41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00" name="Rectangle 3232"/>
            <p:cNvSpPr>
              <a:spLocks noChangeArrowheads="1"/>
            </p:cNvSpPr>
            <p:nvPr/>
          </p:nvSpPr>
          <p:spPr bwMode="auto">
            <a:xfrm>
              <a:off x="1247" y="1375"/>
              <a:ext cx="44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01" name="Rectangle 3233"/>
            <p:cNvSpPr>
              <a:spLocks noChangeArrowheads="1"/>
            </p:cNvSpPr>
            <p:nvPr/>
          </p:nvSpPr>
          <p:spPr bwMode="auto">
            <a:xfrm>
              <a:off x="1250" y="1378"/>
              <a:ext cx="43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02" name="Rectangle 3234"/>
            <p:cNvSpPr>
              <a:spLocks noChangeArrowheads="1"/>
            </p:cNvSpPr>
            <p:nvPr/>
          </p:nvSpPr>
          <p:spPr bwMode="auto">
            <a:xfrm>
              <a:off x="1226" y="1386"/>
              <a:ext cx="46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03" name="Rectangle 3235"/>
            <p:cNvSpPr>
              <a:spLocks noChangeArrowheads="1"/>
            </p:cNvSpPr>
            <p:nvPr/>
          </p:nvSpPr>
          <p:spPr bwMode="auto">
            <a:xfrm>
              <a:off x="1229" y="1389"/>
              <a:ext cx="45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04" name="Rectangle 3236"/>
            <p:cNvSpPr>
              <a:spLocks noChangeArrowheads="1"/>
            </p:cNvSpPr>
            <p:nvPr/>
          </p:nvSpPr>
          <p:spPr bwMode="auto">
            <a:xfrm>
              <a:off x="1204" y="1396"/>
              <a:ext cx="48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05" name="Rectangle 3237"/>
            <p:cNvSpPr>
              <a:spLocks noChangeArrowheads="1"/>
            </p:cNvSpPr>
            <p:nvPr/>
          </p:nvSpPr>
          <p:spPr bwMode="auto">
            <a:xfrm>
              <a:off x="1207" y="1399"/>
              <a:ext cx="48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06" name="Rectangle 3238"/>
            <p:cNvSpPr>
              <a:spLocks noChangeArrowheads="1"/>
            </p:cNvSpPr>
            <p:nvPr/>
          </p:nvSpPr>
          <p:spPr bwMode="auto">
            <a:xfrm>
              <a:off x="1182" y="1407"/>
              <a:ext cx="50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07" name="Rectangle 3239"/>
            <p:cNvSpPr>
              <a:spLocks noChangeArrowheads="1"/>
            </p:cNvSpPr>
            <p:nvPr/>
          </p:nvSpPr>
          <p:spPr bwMode="auto">
            <a:xfrm>
              <a:off x="1185" y="1410"/>
              <a:ext cx="50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08" name="Rectangle 3240"/>
            <p:cNvSpPr>
              <a:spLocks noChangeArrowheads="1"/>
            </p:cNvSpPr>
            <p:nvPr/>
          </p:nvSpPr>
          <p:spPr bwMode="auto">
            <a:xfrm>
              <a:off x="1161" y="1418"/>
              <a:ext cx="53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09" name="Rectangle 3241"/>
            <p:cNvSpPr>
              <a:spLocks noChangeArrowheads="1"/>
            </p:cNvSpPr>
            <p:nvPr/>
          </p:nvSpPr>
          <p:spPr bwMode="auto">
            <a:xfrm>
              <a:off x="1164" y="1421"/>
              <a:ext cx="52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10" name="Rectangle 3242"/>
            <p:cNvSpPr>
              <a:spLocks noChangeArrowheads="1"/>
            </p:cNvSpPr>
            <p:nvPr/>
          </p:nvSpPr>
          <p:spPr bwMode="auto">
            <a:xfrm>
              <a:off x="1142" y="1428"/>
              <a:ext cx="5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11" name="Rectangle 3243"/>
            <p:cNvSpPr>
              <a:spLocks noChangeArrowheads="1"/>
            </p:cNvSpPr>
            <p:nvPr/>
          </p:nvSpPr>
          <p:spPr bwMode="auto">
            <a:xfrm>
              <a:off x="1145" y="1431"/>
              <a:ext cx="5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12" name="Rectangle 3244"/>
            <p:cNvSpPr>
              <a:spLocks noChangeArrowheads="1"/>
            </p:cNvSpPr>
            <p:nvPr/>
          </p:nvSpPr>
          <p:spPr bwMode="auto">
            <a:xfrm>
              <a:off x="1123" y="1439"/>
              <a:ext cx="56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13" name="Rectangle 3245"/>
            <p:cNvSpPr>
              <a:spLocks noChangeArrowheads="1"/>
            </p:cNvSpPr>
            <p:nvPr/>
          </p:nvSpPr>
          <p:spPr bwMode="auto">
            <a:xfrm>
              <a:off x="1126" y="1442"/>
              <a:ext cx="56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14" name="Rectangle 3246"/>
            <p:cNvSpPr>
              <a:spLocks noChangeArrowheads="1"/>
            </p:cNvSpPr>
            <p:nvPr/>
          </p:nvSpPr>
          <p:spPr bwMode="auto">
            <a:xfrm>
              <a:off x="1103" y="1449"/>
              <a:ext cx="58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15" name="Rectangle 3247"/>
            <p:cNvSpPr>
              <a:spLocks noChangeArrowheads="1"/>
            </p:cNvSpPr>
            <p:nvPr/>
          </p:nvSpPr>
          <p:spPr bwMode="auto">
            <a:xfrm>
              <a:off x="1106" y="1452"/>
              <a:ext cx="58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16" name="Rectangle 3248"/>
            <p:cNvSpPr>
              <a:spLocks noChangeArrowheads="1"/>
            </p:cNvSpPr>
            <p:nvPr/>
          </p:nvSpPr>
          <p:spPr bwMode="auto">
            <a:xfrm>
              <a:off x="1083" y="1460"/>
              <a:ext cx="60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17" name="Rectangle 3249"/>
            <p:cNvSpPr>
              <a:spLocks noChangeArrowheads="1"/>
            </p:cNvSpPr>
            <p:nvPr/>
          </p:nvSpPr>
          <p:spPr bwMode="auto">
            <a:xfrm>
              <a:off x="1086" y="1463"/>
              <a:ext cx="60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18" name="Rectangle 3250"/>
            <p:cNvSpPr>
              <a:spLocks noChangeArrowheads="1"/>
            </p:cNvSpPr>
            <p:nvPr/>
          </p:nvSpPr>
          <p:spPr bwMode="auto">
            <a:xfrm>
              <a:off x="1063" y="1470"/>
              <a:ext cx="62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19" name="Rectangle 3251"/>
            <p:cNvSpPr>
              <a:spLocks noChangeArrowheads="1"/>
            </p:cNvSpPr>
            <p:nvPr/>
          </p:nvSpPr>
          <p:spPr bwMode="auto">
            <a:xfrm>
              <a:off x="1066" y="1473"/>
              <a:ext cx="62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20" name="Rectangle 3252"/>
            <p:cNvSpPr>
              <a:spLocks noChangeArrowheads="1"/>
            </p:cNvSpPr>
            <p:nvPr/>
          </p:nvSpPr>
          <p:spPr bwMode="auto">
            <a:xfrm>
              <a:off x="1042" y="1481"/>
              <a:ext cx="6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21" name="Rectangle 3253"/>
            <p:cNvSpPr>
              <a:spLocks noChangeArrowheads="1"/>
            </p:cNvSpPr>
            <p:nvPr/>
          </p:nvSpPr>
          <p:spPr bwMode="auto">
            <a:xfrm>
              <a:off x="1045" y="1484"/>
              <a:ext cx="6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22" name="Rectangle 3254"/>
            <p:cNvSpPr>
              <a:spLocks noChangeArrowheads="1"/>
            </p:cNvSpPr>
            <p:nvPr/>
          </p:nvSpPr>
          <p:spPr bwMode="auto">
            <a:xfrm>
              <a:off x="1022" y="1492"/>
              <a:ext cx="66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23" name="Rectangle 3255"/>
            <p:cNvSpPr>
              <a:spLocks noChangeArrowheads="1"/>
            </p:cNvSpPr>
            <p:nvPr/>
          </p:nvSpPr>
          <p:spPr bwMode="auto">
            <a:xfrm>
              <a:off x="1025" y="1495"/>
              <a:ext cx="66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24" name="Rectangle 3256"/>
            <p:cNvSpPr>
              <a:spLocks noChangeArrowheads="1"/>
            </p:cNvSpPr>
            <p:nvPr/>
          </p:nvSpPr>
          <p:spPr bwMode="auto">
            <a:xfrm>
              <a:off x="1002" y="1502"/>
              <a:ext cx="6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25" name="Rectangle 3257"/>
            <p:cNvSpPr>
              <a:spLocks noChangeArrowheads="1"/>
            </p:cNvSpPr>
            <p:nvPr/>
          </p:nvSpPr>
          <p:spPr bwMode="auto">
            <a:xfrm>
              <a:off x="1005" y="1505"/>
              <a:ext cx="6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26" name="Rectangle 3258"/>
            <p:cNvSpPr>
              <a:spLocks noChangeArrowheads="1"/>
            </p:cNvSpPr>
            <p:nvPr/>
          </p:nvSpPr>
          <p:spPr bwMode="auto">
            <a:xfrm>
              <a:off x="984" y="1513"/>
              <a:ext cx="70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27" name="Rectangle 3259"/>
            <p:cNvSpPr>
              <a:spLocks noChangeArrowheads="1"/>
            </p:cNvSpPr>
            <p:nvPr/>
          </p:nvSpPr>
          <p:spPr bwMode="auto">
            <a:xfrm>
              <a:off x="987" y="1516"/>
              <a:ext cx="7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28" name="Rectangle 3260"/>
            <p:cNvSpPr>
              <a:spLocks noChangeArrowheads="1"/>
            </p:cNvSpPr>
            <p:nvPr/>
          </p:nvSpPr>
          <p:spPr bwMode="auto">
            <a:xfrm>
              <a:off x="964" y="1523"/>
              <a:ext cx="72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29" name="Rectangle 3261"/>
            <p:cNvSpPr>
              <a:spLocks noChangeArrowheads="1"/>
            </p:cNvSpPr>
            <p:nvPr/>
          </p:nvSpPr>
          <p:spPr bwMode="auto">
            <a:xfrm>
              <a:off x="967" y="1526"/>
              <a:ext cx="72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30" name="Rectangle 3262"/>
            <p:cNvSpPr>
              <a:spLocks noChangeArrowheads="1"/>
            </p:cNvSpPr>
            <p:nvPr/>
          </p:nvSpPr>
          <p:spPr bwMode="auto">
            <a:xfrm>
              <a:off x="942" y="1534"/>
              <a:ext cx="74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31" name="Rectangle 3264"/>
            <p:cNvSpPr>
              <a:spLocks noChangeArrowheads="1"/>
            </p:cNvSpPr>
            <p:nvPr/>
          </p:nvSpPr>
          <p:spPr bwMode="auto">
            <a:xfrm>
              <a:off x="945" y="1537"/>
              <a:ext cx="74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32" name="Rectangle 3265"/>
            <p:cNvSpPr>
              <a:spLocks noChangeArrowheads="1"/>
            </p:cNvSpPr>
            <p:nvPr/>
          </p:nvSpPr>
          <p:spPr bwMode="auto">
            <a:xfrm>
              <a:off x="921" y="1544"/>
              <a:ext cx="77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33" name="Rectangle 3266"/>
            <p:cNvSpPr>
              <a:spLocks noChangeArrowheads="1"/>
            </p:cNvSpPr>
            <p:nvPr/>
          </p:nvSpPr>
          <p:spPr bwMode="auto">
            <a:xfrm>
              <a:off x="924" y="1547"/>
              <a:ext cx="763"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34" name="Rectangle 3267"/>
            <p:cNvSpPr>
              <a:spLocks noChangeArrowheads="1"/>
            </p:cNvSpPr>
            <p:nvPr/>
          </p:nvSpPr>
          <p:spPr bwMode="auto">
            <a:xfrm>
              <a:off x="901" y="1555"/>
              <a:ext cx="79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35" name="Rectangle 3268"/>
            <p:cNvSpPr>
              <a:spLocks noChangeArrowheads="1"/>
            </p:cNvSpPr>
            <p:nvPr/>
          </p:nvSpPr>
          <p:spPr bwMode="auto">
            <a:xfrm>
              <a:off x="904" y="1558"/>
              <a:ext cx="78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36" name="Rectangle 3269"/>
            <p:cNvSpPr>
              <a:spLocks noChangeArrowheads="1"/>
            </p:cNvSpPr>
            <p:nvPr/>
          </p:nvSpPr>
          <p:spPr bwMode="auto">
            <a:xfrm>
              <a:off x="883" y="1566"/>
              <a:ext cx="80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37" name="Rectangle 3270"/>
            <p:cNvSpPr>
              <a:spLocks noChangeArrowheads="1"/>
            </p:cNvSpPr>
            <p:nvPr/>
          </p:nvSpPr>
          <p:spPr bwMode="auto">
            <a:xfrm>
              <a:off x="886" y="1569"/>
              <a:ext cx="80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38" name="Rectangle 3271"/>
            <p:cNvSpPr>
              <a:spLocks noChangeArrowheads="1"/>
            </p:cNvSpPr>
            <p:nvPr/>
          </p:nvSpPr>
          <p:spPr bwMode="auto">
            <a:xfrm>
              <a:off x="865" y="1576"/>
              <a:ext cx="8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39" name="Rectangle 3272"/>
            <p:cNvSpPr>
              <a:spLocks noChangeArrowheads="1"/>
            </p:cNvSpPr>
            <p:nvPr/>
          </p:nvSpPr>
          <p:spPr bwMode="auto">
            <a:xfrm>
              <a:off x="868" y="1579"/>
              <a:ext cx="8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40" name="Rectangle 3273"/>
            <p:cNvSpPr>
              <a:spLocks noChangeArrowheads="1"/>
            </p:cNvSpPr>
            <p:nvPr/>
          </p:nvSpPr>
          <p:spPr bwMode="auto">
            <a:xfrm>
              <a:off x="848" y="1587"/>
              <a:ext cx="8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41" name="Rectangle 3274"/>
            <p:cNvSpPr>
              <a:spLocks noChangeArrowheads="1"/>
            </p:cNvSpPr>
            <p:nvPr/>
          </p:nvSpPr>
          <p:spPr bwMode="auto">
            <a:xfrm>
              <a:off x="851" y="1590"/>
              <a:ext cx="8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42" name="Rectangle 3275"/>
            <p:cNvSpPr>
              <a:spLocks noChangeArrowheads="1"/>
            </p:cNvSpPr>
            <p:nvPr/>
          </p:nvSpPr>
          <p:spPr bwMode="auto">
            <a:xfrm>
              <a:off x="833" y="1597"/>
              <a:ext cx="85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43" name="Rectangle 3276"/>
            <p:cNvSpPr>
              <a:spLocks noChangeArrowheads="1"/>
            </p:cNvSpPr>
            <p:nvPr/>
          </p:nvSpPr>
          <p:spPr bwMode="auto">
            <a:xfrm>
              <a:off x="836" y="1600"/>
              <a:ext cx="8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44" name="Rectangle 3277"/>
            <p:cNvSpPr>
              <a:spLocks noChangeArrowheads="1"/>
            </p:cNvSpPr>
            <p:nvPr/>
          </p:nvSpPr>
          <p:spPr bwMode="auto">
            <a:xfrm>
              <a:off x="818" y="1608"/>
              <a:ext cx="87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45" name="Rectangle 3278"/>
            <p:cNvSpPr>
              <a:spLocks noChangeArrowheads="1"/>
            </p:cNvSpPr>
            <p:nvPr/>
          </p:nvSpPr>
          <p:spPr bwMode="auto">
            <a:xfrm>
              <a:off x="821" y="1611"/>
              <a:ext cx="86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46" name="Rectangle 3279"/>
            <p:cNvSpPr>
              <a:spLocks noChangeArrowheads="1"/>
            </p:cNvSpPr>
            <p:nvPr/>
          </p:nvSpPr>
          <p:spPr bwMode="auto">
            <a:xfrm>
              <a:off x="803" y="1618"/>
              <a:ext cx="88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47" name="Rectangle 3280"/>
            <p:cNvSpPr>
              <a:spLocks noChangeArrowheads="1"/>
            </p:cNvSpPr>
            <p:nvPr/>
          </p:nvSpPr>
          <p:spPr bwMode="auto">
            <a:xfrm>
              <a:off x="806" y="1621"/>
              <a:ext cx="881"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48" name="Rectangle 3281"/>
            <p:cNvSpPr>
              <a:spLocks noChangeArrowheads="1"/>
            </p:cNvSpPr>
            <p:nvPr/>
          </p:nvSpPr>
          <p:spPr bwMode="auto">
            <a:xfrm>
              <a:off x="787" y="1629"/>
              <a:ext cx="90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49" name="Rectangle 3282"/>
            <p:cNvSpPr>
              <a:spLocks noChangeArrowheads="1"/>
            </p:cNvSpPr>
            <p:nvPr/>
          </p:nvSpPr>
          <p:spPr bwMode="auto">
            <a:xfrm>
              <a:off x="790" y="1632"/>
              <a:ext cx="89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50" name="Rectangle 3283"/>
            <p:cNvSpPr>
              <a:spLocks noChangeArrowheads="1"/>
            </p:cNvSpPr>
            <p:nvPr/>
          </p:nvSpPr>
          <p:spPr bwMode="auto">
            <a:xfrm>
              <a:off x="772" y="1640"/>
              <a:ext cx="9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51" name="Rectangle 3284"/>
            <p:cNvSpPr>
              <a:spLocks noChangeArrowheads="1"/>
            </p:cNvSpPr>
            <p:nvPr/>
          </p:nvSpPr>
          <p:spPr bwMode="auto">
            <a:xfrm>
              <a:off x="775" y="1643"/>
              <a:ext cx="91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52" name="Rectangle 3285"/>
            <p:cNvSpPr>
              <a:spLocks noChangeArrowheads="1"/>
            </p:cNvSpPr>
            <p:nvPr/>
          </p:nvSpPr>
          <p:spPr bwMode="auto">
            <a:xfrm>
              <a:off x="757" y="1650"/>
              <a:ext cx="93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53" name="Rectangle 3286"/>
            <p:cNvSpPr>
              <a:spLocks noChangeArrowheads="1"/>
            </p:cNvSpPr>
            <p:nvPr/>
          </p:nvSpPr>
          <p:spPr bwMode="auto">
            <a:xfrm>
              <a:off x="760" y="1653"/>
              <a:ext cx="92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54" name="Rectangle 3287"/>
            <p:cNvSpPr>
              <a:spLocks noChangeArrowheads="1"/>
            </p:cNvSpPr>
            <p:nvPr/>
          </p:nvSpPr>
          <p:spPr bwMode="auto">
            <a:xfrm>
              <a:off x="743" y="1661"/>
              <a:ext cx="94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55" name="Rectangle 3288"/>
            <p:cNvSpPr>
              <a:spLocks noChangeArrowheads="1"/>
            </p:cNvSpPr>
            <p:nvPr/>
          </p:nvSpPr>
          <p:spPr bwMode="auto">
            <a:xfrm>
              <a:off x="746" y="1664"/>
              <a:ext cx="94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56" name="Rectangle 3289"/>
            <p:cNvSpPr>
              <a:spLocks noChangeArrowheads="1"/>
            </p:cNvSpPr>
            <p:nvPr/>
          </p:nvSpPr>
          <p:spPr bwMode="auto">
            <a:xfrm>
              <a:off x="731" y="1671"/>
              <a:ext cx="96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57" name="Rectangle 3290"/>
            <p:cNvSpPr>
              <a:spLocks noChangeArrowheads="1"/>
            </p:cNvSpPr>
            <p:nvPr/>
          </p:nvSpPr>
          <p:spPr bwMode="auto">
            <a:xfrm>
              <a:off x="734" y="1674"/>
              <a:ext cx="95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58" name="Rectangle 3291"/>
            <p:cNvSpPr>
              <a:spLocks noChangeArrowheads="1"/>
            </p:cNvSpPr>
            <p:nvPr/>
          </p:nvSpPr>
          <p:spPr bwMode="auto">
            <a:xfrm>
              <a:off x="721" y="1682"/>
              <a:ext cx="97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59" name="Rectangle 3292"/>
            <p:cNvSpPr>
              <a:spLocks noChangeArrowheads="1"/>
            </p:cNvSpPr>
            <p:nvPr/>
          </p:nvSpPr>
          <p:spPr bwMode="auto">
            <a:xfrm>
              <a:off x="724" y="1685"/>
              <a:ext cx="96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60" name="Rectangle 3293"/>
            <p:cNvSpPr>
              <a:spLocks noChangeArrowheads="1"/>
            </p:cNvSpPr>
            <p:nvPr/>
          </p:nvSpPr>
          <p:spPr bwMode="auto">
            <a:xfrm>
              <a:off x="710" y="1693"/>
              <a:ext cx="9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61" name="Rectangle 3294"/>
            <p:cNvSpPr>
              <a:spLocks noChangeArrowheads="1"/>
            </p:cNvSpPr>
            <p:nvPr/>
          </p:nvSpPr>
          <p:spPr bwMode="auto">
            <a:xfrm>
              <a:off x="713" y="1696"/>
              <a:ext cx="974"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62" name="Rectangle 3295"/>
            <p:cNvSpPr>
              <a:spLocks noChangeArrowheads="1"/>
            </p:cNvSpPr>
            <p:nvPr/>
          </p:nvSpPr>
          <p:spPr bwMode="auto">
            <a:xfrm>
              <a:off x="698" y="1703"/>
              <a:ext cx="99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63" name="Rectangle 3296"/>
            <p:cNvSpPr>
              <a:spLocks noChangeArrowheads="1"/>
            </p:cNvSpPr>
            <p:nvPr/>
          </p:nvSpPr>
          <p:spPr bwMode="auto">
            <a:xfrm>
              <a:off x="701" y="1706"/>
              <a:ext cx="98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64" name="Rectangle 3297"/>
            <p:cNvSpPr>
              <a:spLocks noChangeArrowheads="1"/>
            </p:cNvSpPr>
            <p:nvPr/>
          </p:nvSpPr>
          <p:spPr bwMode="auto">
            <a:xfrm>
              <a:off x="689" y="1714"/>
              <a:ext cx="100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65" name="Rectangle 3298"/>
            <p:cNvSpPr>
              <a:spLocks noChangeArrowheads="1"/>
            </p:cNvSpPr>
            <p:nvPr/>
          </p:nvSpPr>
          <p:spPr bwMode="auto">
            <a:xfrm>
              <a:off x="692" y="1717"/>
              <a:ext cx="995"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66" name="Rectangle 3299"/>
            <p:cNvSpPr>
              <a:spLocks noChangeArrowheads="1"/>
            </p:cNvSpPr>
            <p:nvPr/>
          </p:nvSpPr>
          <p:spPr bwMode="auto">
            <a:xfrm>
              <a:off x="681" y="1724"/>
              <a:ext cx="101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67" name="Rectangle 3300"/>
            <p:cNvSpPr>
              <a:spLocks noChangeArrowheads="1"/>
            </p:cNvSpPr>
            <p:nvPr/>
          </p:nvSpPr>
          <p:spPr bwMode="auto">
            <a:xfrm>
              <a:off x="684" y="1727"/>
              <a:ext cx="100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68" name="Rectangle 3301"/>
            <p:cNvSpPr>
              <a:spLocks noChangeArrowheads="1"/>
            </p:cNvSpPr>
            <p:nvPr/>
          </p:nvSpPr>
          <p:spPr bwMode="auto">
            <a:xfrm>
              <a:off x="672" y="1735"/>
              <a:ext cx="10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69" name="Rectangle 3302"/>
            <p:cNvSpPr>
              <a:spLocks noChangeArrowheads="1"/>
            </p:cNvSpPr>
            <p:nvPr/>
          </p:nvSpPr>
          <p:spPr bwMode="auto">
            <a:xfrm>
              <a:off x="675" y="1738"/>
              <a:ext cx="101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70" name="Rectangle 3303"/>
            <p:cNvSpPr>
              <a:spLocks noChangeArrowheads="1"/>
            </p:cNvSpPr>
            <p:nvPr/>
          </p:nvSpPr>
          <p:spPr bwMode="auto">
            <a:xfrm>
              <a:off x="661" y="1745"/>
              <a:ext cx="103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71" name="Rectangle 3304"/>
            <p:cNvSpPr>
              <a:spLocks noChangeArrowheads="1"/>
            </p:cNvSpPr>
            <p:nvPr/>
          </p:nvSpPr>
          <p:spPr bwMode="auto">
            <a:xfrm>
              <a:off x="664" y="1748"/>
              <a:ext cx="102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72" name="Rectangle 3305"/>
            <p:cNvSpPr>
              <a:spLocks noChangeArrowheads="1"/>
            </p:cNvSpPr>
            <p:nvPr/>
          </p:nvSpPr>
          <p:spPr bwMode="auto">
            <a:xfrm>
              <a:off x="652" y="1756"/>
              <a:ext cx="103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73" name="Rectangle 3306"/>
            <p:cNvSpPr>
              <a:spLocks noChangeArrowheads="1"/>
            </p:cNvSpPr>
            <p:nvPr/>
          </p:nvSpPr>
          <p:spPr bwMode="auto">
            <a:xfrm>
              <a:off x="655" y="1759"/>
              <a:ext cx="103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74" name="Rectangle 3307"/>
            <p:cNvSpPr>
              <a:spLocks noChangeArrowheads="1"/>
            </p:cNvSpPr>
            <p:nvPr/>
          </p:nvSpPr>
          <p:spPr bwMode="auto">
            <a:xfrm>
              <a:off x="649" y="1766"/>
              <a:ext cx="104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75" name="Rectangle 3308"/>
            <p:cNvSpPr>
              <a:spLocks noChangeArrowheads="1"/>
            </p:cNvSpPr>
            <p:nvPr/>
          </p:nvSpPr>
          <p:spPr bwMode="auto">
            <a:xfrm>
              <a:off x="652" y="1769"/>
              <a:ext cx="103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76" name="Rectangle 3309"/>
            <p:cNvSpPr>
              <a:spLocks noChangeArrowheads="1"/>
            </p:cNvSpPr>
            <p:nvPr/>
          </p:nvSpPr>
          <p:spPr bwMode="auto">
            <a:xfrm>
              <a:off x="648" y="1777"/>
              <a:ext cx="10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77" name="Rectangle 3310"/>
            <p:cNvSpPr>
              <a:spLocks noChangeArrowheads="1"/>
            </p:cNvSpPr>
            <p:nvPr/>
          </p:nvSpPr>
          <p:spPr bwMode="auto">
            <a:xfrm>
              <a:off x="651" y="1780"/>
              <a:ext cx="10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78" name="Rectangle 3311"/>
            <p:cNvSpPr>
              <a:spLocks noChangeArrowheads="1"/>
            </p:cNvSpPr>
            <p:nvPr/>
          </p:nvSpPr>
          <p:spPr bwMode="auto">
            <a:xfrm>
              <a:off x="654" y="1788"/>
              <a:ext cx="103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79" name="Rectangle 3312"/>
            <p:cNvSpPr>
              <a:spLocks noChangeArrowheads="1"/>
            </p:cNvSpPr>
            <p:nvPr/>
          </p:nvSpPr>
          <p:spPr bwMode="auto">
            <a:xfrm>
              <a:off x="657" y="1791"/>
              <a:ext cx="103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80" name="Rectangle 3313"/>
            <p:cNvSpPr>
              <a:spLocks noChangeArrowheads="1"/>
            </p:cNvSpPr>
            <p:nvPr/>
          </p:nvSpPr>
          <p:spPr bwMode="auto">
            <a:xfrm>
              <a:off x="665" y="1798"/>
              <a:ext cx="10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81" name="Rectangle 3314"/>
            <p:cNvSpPr>
              <a:spLocks noChangeArrowheads="1"/>
            </p:cNvSpPr>
            <p:nvPr/>
          </p:nvSpPr>
          <p:spPr bwMode="auto">
            <a:xfrm>
              <a:off x="668" y="1801"/>
              <a:ext cx="10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82" name="Rectangle 3315"/>
            <p:cNvSpPr>
              <a:spLocks noChangeArrowheads="1"/>
            </p:cNvSpPr>
            <p:nvPr/>
          </p:nvSpPr>
          <p:spPr bwMode="auto">
            <a:xfrm>
              <a:off x="684" y="1809"/>
              <a:ext cx="100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83" name="Rectangle 3316"/>
            <p:cNvSpPr>
              <a:spLocks noChangeArrowheads="1"/>
            </p:cNvSpPr>
            <p:nvPr/>
          </p:nvSpPr>
          <p:spPr bwMode="auto">
            <a:xfrm>
              <a:off x="687" y="1812"/>
              <a:ext cx="100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84" name="Rectangle 3317"/>
            <p:cNvSpPr>
              <a:spLocks noChangeArrowheads="1"/>
            </p:cNvSpPr>
            <p:nvPr/>
          </p:nvSpPr>
          <p:spPr bwMode="auto">
            <a:xfrm>
              <a:off x="702" y="1819"/>
              <a:ext cx="9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85" name="Rectangle 3318"/>
            <p:cNvSpPr>
              <a:spLocks noChangeArrowheads="1"/>
            </p:cNvSpPr>
            <p:nvPr/>
          </p:nvSpPr>
          <p:spPr bwMode="auto">
            <a:xfrm>
              <a:off x="705" y="1822"/>
              <a:ext cx="9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86" name="Rectangle 3319"/>
            <p:cNvSpPr>
              <a:spLocks noChangeArrowheads="1"/>
            </p:cNvSpPr>
            <p:nvPr/>
          </p:nvSpPr>
          <p:spPr bwMode="auto">
            <a:xfrm>
              <a:off x="721" y="1830"/>
              <a:ext cx="97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87" name="Rectangle 3320"/>
            <p:cNvSpPr>
              <a:spLocks noChangeArrowheads="1"/>
            </p:cNvSpPr>
            <p:nvPr/>
          </p:nvSpPr>
          <p:spPr bwMode="auto">
            <a:xfrm>
              <a:off x="724" y="1833"/>
              <a:ext cx="96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88" name="Rectangle 3321"/>
            <p:cNvSpPr>
              <a:spLocks noChangeArrowheads="1"/>
            </p:cNvSpPr>
            <p:nvPr/>
          </p:nvSpPr>
          <p:spPr bwMode="auto">
            <a:xfrm>
              <a:off x="739" y="1840"/>
              <a:ext cx="95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589" name="Rectangle 3322"/>
            <p:cNvSpPr>
              <a:spLocks noChangeArrowheads="1"/>
            </p:cNvSpPr>
            <p:nvPr/>
          </p:nvSpPr>
          <p:spPr bwMode="auto">
            <a:xfrm>
              <a:off x="742" y="1843"/>
              <a:ext cx="94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590" name="Rectangle 3324"/>
            <p:cNvSpPr>
              <a:spLocks noChangeArrowheads="1"/>
            </p:cNvSpPr>
            <p:nvPr/>
          </p:nvSpPr>
          <p:spPr bwMode="auto">
            <a:xfrm>
              <a:off x="1690" y="784"/>
              <a:ext cx="2"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1" name="Rectangle 3326"/>
            <p:cNvSpPr>
              <a:spLocks noChangeArrowheads="1"/>
            </p:cNvSpPr>
            <p:nvPr/>
          </p:nvSpPr>
          <p:spPr bwMode="auto">
            <a:xfrm>
              <a:off x="1690" y="794"/>
              <a:ext cx="2"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2" name="Rectangle 3328"/>
            <p:cNvSpPr>
              <a:spLocks noChangeArrowheads="1"/>
            </p:cNvSpPr>
            <p:nvPr/>
          </p:nvSpPr>
          <p:spPr bwMode="auto">
            <a:xfrm>
              <a:off x="1690" y="805"/>
              <a:ext cx="3"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3" name="Rectangle 3330"/>
            <p:cNvSpPr>
              <a:spLocks noChangeArrowheads="1"/>
            </p:cNvSpPr>
            <p:nvPr/>
          </p:nvSpPr>
          <p:spPr bwMode="auto">
            <a:xfrm>
              <a:off x="1690" y="816"/>
              <a:ext cx="4" cy="8"/>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4" name="Rectangle 3332"/>
            <p:cNvSpPr>
              <a:spLocks noChangeArrowheads="1"/>
            </p:cNvSpPr>
            <p:nvPr/>
          </p:nvSpPr>
          <p:spPr bwMode="auto">
            <a:xfrm>
              <a:off x="1690" y="826"/>
              <a:ext cx="5"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5" name="Rectangle 3333"/>
            <p:cNvSpPr>
              <a:spLocks noChangeArrowheads="1"/>
            </p:cNvSpPr>
            <p:nvPr/>
          </p:nvSpPr>
          <p:spPr bwMode="auto">
            <a:xfrm>
              <a:off x="1690" y="837"/>
              <a:ext cx="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596" name="Rectangle 3334"/>
            <p:cNvSpPr>
              <a:spLocks noChangeArrowheads="1"/>
            </p:cNvSpPr>
            <p:nvPr/>
          </p:nvSpPr>
          <p:spPr bwMode="auto">
            <a:xfrm>
              <a:off x="1693" y="840"/>
              <a:ext cx="1"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7" name="Rectangle 3335"/>
            <p:cNvSpPr>
              <a:spLocks noChangeArrowheads="1"/>
            </p:cNvSpPr>
            <p:nvPr/>
          </p:nvSpPr>
          <p:spPr bwMode="auto">
            <a:xfrm>
              <a:off x="1690" y="847"/>
              <a:ext cx="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598" name="Rectangle 3336"/>
            <p:cNvSpPr>
              <a:spLocks noChangeArrowheads="1"/>
            </p:cNvSpPr>
            <p:nvPr/>
          </p:nvSpPr>
          <p:spPr bwMode="auto">
            <a:xfrm>
              <a:off x="1693" y="850"/>
              <a:ext cx="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599" name="Rectangle 3337"/>
            <p:cNvSpPr>
              <a:spLocks noChangeArrowheads="1"/>
            </p:cNvSpPr>
            <p:nvPr/>
          </p:nvSpPr>
          <p:spPr bwMode="auto">
            <a:xfrm>
              <a:off x="1690" y="858"/>
              <a:ext cx="1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00" name="Rectangle 3338"/>
            <p:cNvSpPr>
              <a:spLocks noChangeArrowheads="1"/>
            </p:cNvSpPr>
            <p:nvPr/>
          </p:nvSpPr>
          <p:spPr bwMode="auto">
            <a:xfrm>
              <a:off x="1693" y="861"/>
              <a:ext cx="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01" name="Rectangle 3339"/>
            <p:cNvSpPr>
              <a:spLocks noChangeArrowheads="1"/>
            </p:cNvSpPr>
            <p:nvPr/>
          </p:nvSpPr>
          <p:spPr bwMode="auto">
            <a:xfrm>
              <a:off x="1690" y="868"/>
              <a:ext cx="1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02" name="Rectangle 3340"/>
            <p:cNvSpPr>
              <a:spLocks noChangeArrowheads="1"/>
            </p:cNvSpPr>
            <p:nvPr/>
          </p:nvSpPr>
          <p:spPr bwMode="auto">
            <a:xfrm>
              <a:off x="1693" y="871"/>
              <a:ext cx="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03" name="Rectangle 3341"/>
            <p:cNvSpPr>
              <a:spLocks noChangeArrowheads="1"/>
            </p:cNvSpPr>
            <p:nvPr/>
          </p:nvSpPr>
          <p:spPr bwMode="auto">
            <a:xfrm>
              <a:off x="1690" y="879"/>
              <a:ext cx="1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04" name="Rectangle 3342"/>
            <p:cNvSpPr>
              <a:spLocks noChangeArrowheads="1"/>
            </p:cNvSpPr>
            <p:nvPr/>
          </p:nvSpPr>
          <p:spPr bwMode="auto">
            <a:xfrm>
              <a:off x="1693" y="882"/>
              <a:ext cx="1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05" name="Rectangle 3343"/>
            <p:cNvSpPr>
              <a:spLocks noChangeArrowheads="1"/>
            </p:cNvSpPr>
            <p:nvPr/>
          </p:nvSpPr>
          <p:spPr bwMode="auto">
            <a:xfrm>
              <a:off x="1690" y="889"/>
              <a:ext cx="2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06" name="Rectangle 3344"/>
            <p:cNvSpPr>
              <a:spLocks noChangeArrowheads="1"/>
            </p:cNvSpPr>
            <p:nvPr/>
          </p:nvSpPr>
          <p:spPr bwMode="auto">
            <a:xfrm>
              <a:off x="1693" y="892"/>
              <a:ext cx="1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07" name="Rectangle 3345"/>
            <p:cNvSpPr>
              <a:spLocks noChangeArrowheads="1"/>
            </p:cNvSpPr>
            <p:nvPr/>
          </p:nvSpPr>
          <p:spPr bwMode="auto">
            <a:xfrm>
              <a:off x="1690" y="900"/>
              <a:ext cx="2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08" name="Rectangle 3346"/>
            <p:cNvSpPr>
              <a:spLocks noChangeArrowheads="1"/>
            </p:cNvSpPr>
            <p:nvPr/>
          </p:nvSpPr>
          <p:spPr bwMode="auto">
            <a:xfrm>
              <a:off x="1693" y="903"/>
              <a:ext cx="1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09" name="Rectangle 3347"/>
            <p:cNvSpPr>
              <a:spLocks noChangeArrowheads="1"/>
            </p:cNvSpPr>
            <p:nvPr/>
          </p:nvSpPr>
          <p:spPr bwMode="auto">
            <a:xfrm>
              <a:off x="1690" y="911"/>
              <a:ext cx="2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10" name="Rectangle 3348"/>
            <p:cNvSpPr>
              <a:spLocks noChangeArrowheads="1"/>
            </p:cNvSpPr>
            <p:nvPr/>
          </p:nvSpPr>
          <p:spPr bwMode="auto">
            <a:xfrm>
              <a:off x="1693" y="914"/>
              <a:ext cx="1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11" name="Rectangle 3349"/>
            <p:cNvSpPr>
              <a:spLocks noChangeArrowheads="1"/>
            </p:cNvSpPr>
            <p:nvPr/>
          </p:nvSpPr>
          <p:spPr bwMode="auto">
            <a:xfrm>
              <a:off x="1690" y="921"/>
              <a:ext cx="2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12" name="Rectangle 3350"/>
            <p:cNvSpPr>
              <a:spLocks noChangeArrowheads="1"/>
            </p:cNvSpPr>
            <p:nvPr/>
          </p:nvSpPr>
          <p:spPr bwMode="auto">
            <a:xfrm>
              <a:off x="1693" y="924"/>
              <a:ext cx="2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13" name="Rectangle 3351"/>
            <p:cNvSpPr>
              <a:spLocks noChangeArrowheads="1"/>
            </p:cNvSpPr>
            <p:nvPr/>
          </p:nvSpPr>
          <p:spPr bwMode="auto">
            <a:xfrm>
              <a:off x="1690" y="932"/>
              <a:ext cx="3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14" name="Rectangle 3352"/>
            <p:cNvSpPr>
              <a:spLocks noChangeArrowheads="1"/>
            </p:cNvSpPr>
            <p:nvPr/>
          </p:nvSpPr>
          <p:spPr bwMode="auto">
            <a:xfrm>
              <a:off x="1693" y="935"/>
              <a:ext cx="2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15" name="Rectangle 3353"/>
            <p:cNvSpPr>
              <a:spLocks noChangeArrowheads="1"/>
            </p:cNvSpPr>
            <p:nvPr/>
          </p:nvSpPr>
          <p:spPr bwMode="auto">
            <a:xfrm>
              <a:off x="1690" y="942"/>
              <a:ext cx="3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16" name="Rectangle 3354"/>
            <p:cNvSpPr>
              <a:spLocks noChangeArrowheads="1"/>
            </p:cNvSpPr>
            <p:nvPr/>
          </p:nvSpPr>
          <p:spPr bwMode="auto">
            <a:xfrm>
              <a:off x="1693" y="945"/>
              <a:ext cx="2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17" name="Rectangle 3355"/>
            <p:cNvSpPr>
              <a:spLocks noChangeArrowheads="1"/>
            </p:cNvSpPr>
            <p:nvPr/>
          </p:nvSpPr>
          <p:spPr bwMode="auto">
            <a:xfrm>
              <a:off x="1690" y="953"/>
              <a:ext cx="3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18" name="Rectangle 3356"/>
            <p:cNvSpPr>
              <a:spLocks noChangeArrowheads="1"/>
            </p:cNvSpPr>
            <p:nvPr/>
          </p:nvSpPr>
          <p:spPr bwMode="auto">
            <a:xfrm>
              <a:off x="1693" y="956"/>
              <a:ext cx="3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19" name="Rectangle 3357"/>
            <p:cNvSpPr>
              <a:spLocks noChangeArrowheads="1"/>
            </p:cNvSpPr>
            <p:nvPr/>
          </p:nvSpPr>
          <p:spPr bwMode="auto">
            <a:xfrm>
              <a:off x="1690" y="963"/>
              <a:ext cx="4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20" name="Rectangle 3358"/>
            <p:cNvSpPr>
              <a:spLocks noChangeArrowheads="1"/>
            </p:cNvSpPr>
            <p:nvPr/>
          </p:nvSpPr>
          <p:spPr bwMode="auto">
            <a:xfrm>
              <a:off x="1693" y="966"/>
              <a:ext cx="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21" name="Rectangle 3359"/>
            <p:cNvSpPr>
              <a:spLocks noChangeArrowheads="1"/>
            </p:cNvSpPr>
            <p:nvPr/>
          </p:nvSpPr>
          <p:spPr bwMode="auto">
            <a:xfrm>
              <a:off x="1690" y="974"/>
              <a:ext cx="4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22" name="Rectangle 3360"/>
            <p:cNvSpPr>
              <a:spLocks noChangeArrowheads="1"/>
            </p:cNvSpPr>
            <p:nvPr/>
          </p:nvSpPr>
          <p:spPr bwMode="auto">
            <a:xfrm>
              <a:off x="1693" y="977"/>
              <a:ext cx="4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23" name="Rectangle 3361"/>
            <p:cNvSpPr>
              <a:spLocks noChangeArrowheads="1"/>
            </p:cNvSpPr>
            <p:nvPr/>
          </p:nvSpPr>
          <p:spPr bwMode="auto">
            <a:xfrm>
              <a:off x="1690" y="984"/>
              <a:ext cx="5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24" name="Rectangle 3362"/>
            <p:cNvSpPr>
              <a:spLocks noChangeArrowheads="1"/>
            </p:cNvSpPr>
            <p:nvPr/>
          </p:nvSpPr>
          <p:spPr bwMode="auto">
            <a:xfrm>
              <a:off x="1693" y="987"/>
              <a:ext cx="48"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25" name="Rectangle 3363"/>
            <p:cNvSpPr>
              <a:spLocks noChangeArrowheads="1"/>
            </p:cNvSpPr>
            <p:nvPr/>
          </p:nvSpPr>
          <p:spPr bwMode="auto">
            <a:xfrm>
              <a:off x="1690" y="995"/>
              <a:ext cx="6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26" name="Rectangle 3364"/>
            <p:cNvSpPr>
              <a:spLocks noChangeArrowheads="1"/>
            </p:cNvSpPr>
            <p:nvPr/>
          </p:nvSpPr>
          <p:spPr bwMode="auto">
            <a:xfrm>
              <a:off x="1693" y="998"/>
              <a:ext cx="5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27" name="Rectangle 3365"/>
            <p:cNvSpPr>
              <a:spLocks noChangeArrowheads="1"/>
            </p:cNvSpPr>
            <p:nvPr/>
          </p:nvSpPr>
          <p:spPr bwMode="auto">
            <a:xfrm>
              <a:off x="1690" y="1006"/>
              <a:ext cx="6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28" name="Rectangle 3366"/>
            <p:cNvSpPr>
              <a:spLocks noChangeArrowheads="1"/>
            </p:cNvSpPr>
            <p:nvPr/>
          </p:nvSpPr>
          <p:spPr bwMode="auto">
            <a:xfrm>
              <a:off x="1693" y="1009"/>
              <a:ext cx="6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29" name="Rectangle 3367"/>
            <p:cNvSpPr>
              <a:spLocks noChangeArrowheads="1"/>
            </p:cNvSpPr>
            <p:nvPr/>
          </p:nvSpPr>
          <p:spPr bwMode="auto">
            <a:xfrm>
              <a:off x="1690" y="1016"/>
              <a:ext cx="7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30" name="Rectangle 3368"/>
            <p:cNvSpPr>
              <a:spLocks noChangeArrowheads="1"/>
            </p:cNvSpPr>
            <p:nvPr/>
          </p:nvSpPr>
          <p:spPr bwMode="auto">
            <a:xfrm>
              <a:off x="1693" y="1019"/>
              <a:ext cx="6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31" name="Rectangle 3369"/>
            <p:cNvSpPr>
              <a:spLocks noChangeArrowheads="1"/>
            </p:cNvSpPr>
            <p:nvPr/>
          </p:nvSpPr>
          <p:spPr bwMode="auto">
            <a:xfrm>
              <a:off x="1690" y="1027"/>
              <a:ext cx="8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32" name="Rectangle 3370"/>
            <p:cNvSpPr>
              <a:spLocks noChangeArrowheads="1"/>
            </p:cNvSpPr>
            <p:nvPr/>
          </p:nvSpPr>
          <p:spPr bwMode="auto">
            <a:xfrm>
              <a:off x="1693" y="1030"/>
              <a:ext cx="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33" name="Rectangle 3371"/>
            <p:cNvSpPr>
              <a:spLocks noChangeArrowheads="1"/>
            </p:cNvSpPr>
            <p:nvPr/>
          </p:nvSpPr>
          <p:spPr bwMode="auto">
            <a:xfrm>
              <a:off x="1690" y="1037"/>
              <a:ext cx="8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34" name="Rectangle 3372"/>
            <p:cNvSpPr>
              <a:spLocks noChangeArrowheads="1"/>
            </p:cNvSpPr>
            <p:nvPr/>
          </p:nvSpPr>
          <p:spPr bwMode="auto">
            <a:xfrm>
              <a:off x="1693" y="1040"/>
              <a:ext cx="8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35" name="Rectangle 3373"/>
            <p:cNvSpPr>
              <a:spLocks noChangeArrowheads="1"/>
            </p:cNvSpPr>
            <p:nvPr/>
          </p:nvSpPr>
          <p:spPr bwMode="auto">
            <a:xfrm>
              <a:off x="1690" y="1048"/>
              <a:ext cx="9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36" name="Rectangle 3374"/>
            <p:cNvSpPr>
              <a:spLocks noChangeArrowheads="1"/>
            </p:cNvSpPr>
            <p:nvPr/>
          </p:nvSpPr>
          <p:spPr bwMode="auto">
            <a:xfrm>
              <a:off x="1693" y="1051"/>
              <a:ext cx="8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37" name="Rectangle 3375"/>
            <p:cNvSpPr>
              <a:spLocks noChangeArrowheads="1"/>
            </p:cNvSpPr>
            <p:nvPr/>
          </p:nvSpPr>
          <p:spPr bwMode="auto">
            <a:xfrm>
              <a:off x="1690" y="1059"/>
              <a:ext cx="10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38" name="Rectangle 3376"/>
            <p:cNvSpPr>
              <a:spLocks noChangeArrowheads="1"/>
            </p:cNvSpPr>
            <p:nvPr/>
          </p:nvSpPr>
          <p:spPr bwMode="auto">
            <a:xfrm>
              <a:off x="1693" y="1062"/>
              <a:ext cx="9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39" name="Rectangle 3377"/>
            <p:cNvSpPr>
              <a:spLocks noChangeArrowheads="1"/>
            </p:cNvSpPr>
            <p:nvPr/>
          </p:nvSpPr>
          <p:spPr bwMode="auto">
            <a:xfrm>
              <a:off x="1690" y="1069"/>
              <a:ext cx="11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40" name="Rectangle 3378"/>
            <p:cNvSpPr>
              <a:spLocks noChangeArrowheads="1"/>
            </p:cNvSpPr>
            <p:nvPr/>
          </p:nvSpPr>
          <p:spPr bwMode="auto">
            <a:xfrm>
              <a:off x="1693" y="1072"/>
              <a:ext cx="10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41" name="Rectangle 3379"/>
            <p:cNvSpPr>
              <a:spLocks noChangeArrowheads="1"/>
            </p:cNvSpPr>
            <p:nvPr/>
          </p:nvSpPr>
          <p:spPr bwMode="auto">
            <a:xfrm>
              <a:off x="1690" y="1080"/>
              <a:ext cx="11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42" name="Rectangle 3380"/>
            <p:cNvSpPr>
              <a:spLocks noChangeArrowheads="1"/>
            </p:cNvSpPr>
            <p:nvPr/>
          </p:nvSpPr>
          <p:spPr bwMode="auto">
            <a:xfrm>
              <a:off x="1693" y="1083"/>
              <a:ext cx="11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43" name="Rectangle 3381"/>
            <p:cNvSpPr>
              <a:spLocks noChangeArrowheads="1"/>
            </p:cNvSpPr>
            <p:nvPr/>
          </p:nvSpPr>
          <p:spPr bwMode="auto">
            <a:xfrm>
              <a:off x="1690" y="1090"/>
              <a:ext cx="12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44" name="Rectangle 3382"/>
            <p:cNvSpPr>
              <a:spLocks noChangeArrowheads="1"/>
            </p:cNvSpPr>
            <p:nvPr/>
          </p:nvSpPr>
          <p:spPr bwMode="auto">
            <a:xfrm>
              <a:off x="1693" y="1093"/>
              <a:ext cx="12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45" name="Rectangle 3383"/>
            <p:cNvSpPr>
              <a:spLocks noChangeArrowheads="1"/>
            </p:cNvSpPr>
            <p:nvPr/>
          </p:nvSpPr>
          <p:spPr bwMode="auto">
            <a:xfrm>
              <a:off x="1690" y="1101"/>
              <a:ext cx="13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46" name="Rectangle 3384"/>
            <p:cNvSpPr>
              <a:spLocks noChangeArrowheads="1"/>
            </p:cNvSpPr>
            <p:nvPr/>
          </p:nvSpPr>
          <p:spPr bwMode="auto">
            <a:xfrm>
              <a:off x="1693" y="1104"/>
              <a:ext cx="12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47" name="Rectangle 3385"/>
            <p:cNvSpPr>
              <a:spLocks noChangeArrowheads="1"/>
            </p:cNvSpPr>
            <p:nvPr/>
          </p:nvSpPr>
          <p:spPr bwMode="auto">
            <a:xfrm>
              <a:off x="1690" y="1111"/>
              <a:ext cx="14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48" name="Rectangle 3386"/>
            <p:cNvSpPr>
              <a:spLocks noChangeArrowheads="1"/>
            </p:cNvSpPr>
            <p:nvPr/>
          </p:nvSpPr>
          <p:spPr bwMode="auto">
            <a:xfrm>
              <a:off x="1693" y="1114"/>
              <a:ext cx="13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49" name="Rectangle 3387"/>
            <p:cNvSpPr>
              <a:spLocks noChangeArrowheads="1"/>
            </p:cNvSpPr>
            <p:nvPr/>
          </p:nvSpPr>
          <p:spPr bwMode="auto">
            <a:xfrm>
              <a:off x="1690" y="1122"/>
              <a:ext cx="15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50" name="Rectangle 3388"/>
            <p:cNvSpPr>
              <a:spLocks noChangeArrowheads="1"/>
            </p:cNvSpPr>
            <p:nvPr/>
          </p:nvSpPr>
          <p:spPr bwMode="auto">
            <a:xfrm>
              <a:off x="1693" y="1125"/>
              <a:ext cx="14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51" name="Rectangle 3389"/>
            <p:cNvSpPr>
              <a:spLocks noChangeArrowheads="1"/>
            </p:cNvSpPr>
            <p:nvPr/>
          </p:nvSpPr>
          <p:spPr bwMode="auto">
            <a:xfrm>
              <a:off x="1690" y="1133"/>
              <a:ext cx="16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52" name="Rectangle 3390"/>
            <p:cNvSpPr>
              <a:spLocks noChangeArrowheads="1"/>
            </p:cNvSpPr>
            <p:nvPr/>
          </p:nvSpPr>
          <p:spPr bwMode="auto">
            <a:xfrm>
              <a:off x="1693" y="1136"/>
              <a:ext cx="155"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53" name="Rectangle 3391"/>
            <p:cNvSpPr>
              <a:spLocks noChangeArrowheads="1"/>
            </p:cNvSpPr>
            <p:nvPr/>
          </p:nvSpPr>
          <p:spPr bwMode="auto">
            <a:xfrm>
              <a:off x="1690" y="1143"/>
              <a:ext cx="17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54" name="Rectangle 3392"/>
            <p:cNvSpPr>
              <a:spLocks noChangeArrowheads="1"/>
            </p:cNvSpPr>
            <p:nvPr/>
          </p:nvSpPr>
          <p:spPr bwMode="auto">
            <a:xfrm>
              <a:off x="1693" y="1146"/>
              <a:ext cx="16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55" name="Rectangle 3393"/>
            <p:cNvSpPr>
              <a:spLocks noChangeArrowheads="1"/>
            </p:cNvSpPr>
            <p:nvPr/>
          </p:nvSpPr>
          <p:spPr bwMode="auto">
            <a:xfrm>
              <a:off x="1690" y="1154"/>
              <a:ext cx="17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56" name="Rectangle 3394"/>
            <p:cNvSpPr>
              <a:spLocks noChangeArrowheads="1"/>
            </p:cNvSpPr>
            <p:nvPr/>
          </p:nvSpPr>
          <p:spPr bwMode="auto">
            <a:xfrm>
              <a:off x="1693" y="1157"/>
              <a:ext cx="17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57" name="Rectangle 3395"/>
            <p:cNvSpPr>
              <a:spLocks noChangeArrowheads="1"/>
            </p:cNvSpPr>
            <p:nvPr/>
          </p:nvSpPr>
          <p:spPr bwMode="auto">
            <a:xfrm>
              <a:off x="1690" y="1164"/>
              <a:ext cx="18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58" name="Rectangle 3396"/>
            <p:cNvSpPr>
              <a:spLocks noChangeArrowheads="1"/>
            </p:cNvSpPr>
            <p:nvPr/>
          </p:nvSpPr>
          <p:spPr bwMode="auto">
            <a:xfrm>
              <a:off x="1693" y="1167"/>
              <a:ext cx="18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59" name="Rectangle 3397"/>
            <p:cNvSpPr>
              <a:spLocks noChangeArrowheads="1"/>
            </p:cNvSpPr>
            <p:nvPr/>
          </p:nvSpPr>
          <p:spPr bwMode="auto">
            <a:xfrm>
              <a:off x="1690" y="1175"/>
              <a:ext cx="19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60" name="Rectangle 3398"/>
            <p:cNvSpPr>
              <a:spLocks noChangeArrowheads="1"/>
            </p:cNvSpPr>
            <p:nvPr/>
          </p:nvSpPr>
          <p:spPr bwMode="auto">
            <a:xfrm>
              <a:off x="1693" y="1178"/>
              <a:ext cx="18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61" name="Rectangle 3399"/>
            <p:cNvSpPr>
              <a:spLocks noChangeArrowheads="1"/>
            </p:cNvSpPr>
            <p:nvPr/>
          </p:nvSpPr>
          <p:spPr bwMode="auto">
            <a:xfrm>
              <a:off x="1690" y="1185"/>
              <a:ext cx="20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62" name="Rectangle 3400"/>
            <p:cNvSpPr>
              <a:spLocks noChangeArrowheads="1"/>
            </p:cNvSpPr>
            <p:nvPr/>
          </p:nvSpPr>
          <p:spPr bwMode="auto">
            <a:xfrm>
              <a:off x="1693" y="1188"/>
              <a:ext cx="19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63" name="Rectangle 3401"/>
            <p:cNvSpPr>
              <a:spLocks noChangeArrowheads="1"/>
            </p:cNvSpPr>
            <p:nvPr/>
          </p:nvSpPr>
          <p:spPr bwMode="auto">
            <a:xfrm>
              <a:off x="1690" y="1196"/>
              <a:ext cx="21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64" name="Rectangle 3402"/>
            <p:cNvSpPr>
              <a:spLocks noChangeArrowheads="1"/>
            </p:cNvSpPr>
            <p:nvPr/>
          </p:nvSpPr>
          <p:spPr bwMode="auto">
            <a:xfrm>
              <a:off x="1693" y="1199"/>
              <a:ext cx="2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65" name="Rectangle 3403"/>
            <p:cNvSpPr>
              <a:spLocks noChangeArrowheads="1"/>
            </p:cNvSpPr>
            <p:nvPr/>
          </p:nvSpPr>
          <p:spPr bwMode="auto">
            <a:xfrm>
              <a:off x="1690" y="1207"/>
              <a:ext cx="22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66" name="Rectangle 3404"/>
            <p:cNvSpPr>
              <a:spLocks noChangeArrowheads="1"/>
            </p:cNvSpPr>
            <p:nvPr/>
          </p:nvSpPr>
          <p:spPr bwMode="auto">
            <a:xfrm>
              <a:off x="1693" y="1210"/>
              <a:ext cx="215"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67" name="Rectangle 3405"/>
            <p:cNvSpPr>
              <a:spLocks noChangeArrowheads="1"/>
            </p:cNvSpPr>
            <p:nvPr/>
          </p:nvSpPr>
          <p:spPr bwMode="auto">
            <a:xfrm>
              <a:off x="1690" y="1217"/>
              <a:ext cx="23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68" name="Rectangle 3406"/>
            <p:cNvSpPr>
              <a:spLocks noChangeArrowheads="1"/>
            </p:cNvSpPr>
            <p:nvPr/>
          </p:nvSpPr>
          <p:spPr bwMode="auto">
            <a:xfrm>
              <a:off x="1693" y="1220"/>
              <a:ext cx="2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69" name="Rectangle 3407"/>
            <p:cNvSpPr>
              <a:spLocks noChangeArrowheads="1"/>
            </p:cNvSpPr>
            <p:nvPr/>
          </p:nvSpPr>
          <p:spPr bwMode="auto">
            <a:xfrm>
              <a:off x="1690" y="1228"/>
              <a:ext cx="24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70" name="Rectangle 3408"/>
            <p:cNvSpPr>
              <a:spLocks noChangeArrowheads="1"/>
            </p:cNvSpPr>
            <p:nvPr/>
          </p:nvSpPr>
          <p:spPr bwMode="auto">
            <a:xfrm>
              <a:off x="1693" y="1231"/>
              <a:ext cx="23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71" name="Rectangle 3409"/>
            <p:cNvSpPr>
              <a:spLocks noChangeArrowheads="1"/>
            </p:cNvSpPr>
            <p:nvPr/>
          </p:nvSpPr>
          <p:spPr bwMode="auto">
            <a:xfrm>
              <a:off x="1690" y="1238"/>
              <a:ext cx="25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72" name="Rectangle 3410"/>
            <p:cNvSpPr>
              <a:spLocks noChangeArrowheads="1"/>
            </p:cNvSpPr>
            <p:nvPr/>
          </p:nvSpPr>
          <p:spPr bwMode="auto">
            <a:xfrm>
              <a:off x="1693" y="1241"/>
              <a:ext cx="24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73" name="Rectangle 3411"/>
            <p:cNvSpPr>
              <a:spLocks noChangeArrowheads="1"/>
            </p:cNvSpPr>
            <p:nvPr/>
          </p:nvSpPr>
          <p:spPr bwMode="auto">
            <a:xfrm>
              <a:off x="1690" y="1249"/>
              <a:ext cx="26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74" name="Rectangle 3412"/>
            <p:cNvSpPr>
              <a:spLocks noChangeArrowheads="1"/>
            </p:cNvSpPr>
            <p:nvPr/>
          </p:nvSpPr>
          <p:spPr bwMode="auto">
            <a:xfrm>
              <a:off x="1693" y="1252"/>
              <a:ext cx="25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75" name="Rectangle 3413"/>
            <p:cNvSpPr>
              <a:spLocks noChangeArrowheads="1"/>
            </p:cNvSpPr>
            <p:nvPr/>
          </p:nvSpPr>
          <p:spPr bwMode="auto">
            <a:xfrm>
              <a:off x="1690" y="1259"/>
              <a:ext cx="27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76" name="Rectangle 3414"/>
            <p:cNvSpPr>
              <a:spLocks noChangeArrowheads="1"/>
            </p:cNvSpPr>
            <p:nvPr/>
          </p:nvSpPr>
          <p:spPr bwMode="auto">
            <a:xfrm>
              <a:off x="1693" y="1262"/>
              <a:ext cx="26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77" name="Rectangle 3415"/>
            <p:cNvSpPr>
              <a:spLocks noChangeArrowheads="1"/>
            </p:cNvSpPr>
            <p:nvPr/>
          </p:nvSpPr>
          <p:spPr bwMode="auto">
            <a:xfrm>
              <a:off x="1690" y="1270"/>
              <a:ext cx="28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78" name="Rectangle 3416"/>
            <p:cNvSpPr>
              <a:spLocks noChangeArrowheads="1"/>
            </p:cNvSpPr>
            <p:nvPr/>
          </p:nvSpPr>
          <p:spPr bwMode="auto">
            <a:xfrm>
              <a:off x="1693" y="1273"/>
              <a:ext cx="2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79" name="Rectangle 3417"/>
            <p:cNvSpPr>
              <a:spLocks noChangeArrowheads="1"/>
            </p:cNvSpPr>
            <p:nvPr/>
          </p:nvSpPr>
          <p:spPr bwMode="auto">
            <a:xfrm>
              <a:off x="1690" y="1280"/>
              <a:ext cx="29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80" name="Rectangle 3418"/>
            <p:cNvSpPr>
              <a:spLocks noChangeArrowheads="1"/>
            </p:cNvSpPr>
            <p:nvPr/>
          </p:nvSpPr>
          <p:spPr bwMode="auto">
            <a:xfrm>
              <a:off x="1693" y="1283"/>
              <a:ext cx="29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81" name="Rectangle 3419"/>
            <p:cNvSpPr>
              <a:spLocks noChangeArrowheads="1"/>
            </p:cNvSpPr>
            <p:nvPr/>
          </p:nvSpPr>
          <p:spPr bwMode="auto">
            <a:xfrm>
              <a:off x="1690" y="1291"/>
              <a:ext cx="31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82" name="Rectangle 3420"/>
            <p:cNvSpPr>
              <a:spLocks noChangeArrowheads="1"/>
            </p:cNvSpPr>
            <p:nvPr/>
          </p:nvSpPr>
          <p:spPr bwMode="auto">
            <a:xfrm>
              <a:off x="1693" y="1294"/>
              <a:ext cx="30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83" name="Rectangle 3421"/>
            <p:cNvSpPr>
              <a:spLocks noChangeArrowheads="1"/>
            </p:cNvSpPr>
            <p:nvPr/>
          </p:nvSpPr>
          <p:spPr bwMode="auto">
            <a:xfrm>
              <a:off x="1690" y="1302"/>
              <a:ext cx="32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84" name="Rectangle 3422"/>
            <p:cNvSpPr>
              <a:spLocks noChangeArrowheads="1"/>
            </p:cNvSpPr>
            <p:nvPr/>
          </p:nvSpPr>
          <p:spPr bwMode="auto">
            <a:xfrm>
              <a:off x="1693" y="1305"/>
              <a:ext cx="322"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85" name="Rectangle 3423"/>
            <p:cNvSpPr>
              <a:spLocks noChangeArrowheads="1"/>
            </p:cNvSpPr>
            <p:nvPr/>
          </p:nvSpPr>
          <p:spPr bwMode="auto">
            <a:xfrm>
              <a:off x="1690" y="1312"/>
              <a:ext cx="34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86" name="Rectangle 3424"/>
            <p:cNvSpPr>
              <a:spLocks noChangeArrowheads="1"/>
            </p:cNvSpPr>
            <p:nvPr/>
          </p:nvSpPr>
          <p:spPr bwMode="auto">
            <a:xfrm>
              <a:off x="1693" y="1315"/>
              <a:ext cx="33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87" name="Rectangle 3425"/>
            <p:cNvSpPr>
              <a:spLocks noChangeArrowheads="1"/>
            </p:cNvSpPr>
            <p:nvPr/>
          </p:nvSpPr>
          <p:spPr bwMode="auto">
            <a:xfrm>
              <a:off x="1690" y="1323"/>
              <a:ext cx="36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88" name="Rectangle 3426"/>
            <p:cNvSpPr>
              <a:spLocks noChangeArrowheads="1"/>
            </p:cNvSpPr>
            <p:nvPr/>
          </p:nvSpPr>
          <p:spPr bwMode="auto">
            <a:xfrm>
              <a:off x="1693" y="1326"/>
              <a:ext cx="356"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89" name="Rectangle 3427"/>
            <p:cNvSpPr>
              <a:spLocks noChangeArrowheads="1"/>
            </p:cNvSpPr>
            <p:nvPr/>
          </p:nvSpPr>
          <p:spPr bwMode="auto">
            <a:xfrm>
              <a:off x="1690" y="1333"/>
              <a:ext cx="38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90" name="Rectangle 3428"/>
            <p:cNvSpPr>
              <a:spLocks noChangeArrowheads="1"/>
            </p:cNvSpPr>
            <p:nvPr/>
          </p:nvSpPr>
          <p:spPr bwMode="auto">
            <a:xfrm>
              <a:off x="1693" y="1336"/>
              <a:ext cx="3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91" name="Rectangle 3429"/>
            <p:cNvSpPr>
              <a:spLocks noChangeArrowheads="1"/>
            </p:cNvSpPr>
            <p:nvPr/>
          </p:nvSpPr>
          <p:spPr bwMode="auto">
            <a:xfrm>
              <a:off x="1690" y="1344"/>
              <a:ext cx="40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92" name="Rectangle 3430"/>
            <p:cNvSpPr>
              <a:spLocks noChangeArrowheads="1"/>
            </p:cNvSpPr>
            <p:nvPr/>
          </p:nvSpPr>
          <p:spPr bwMode="auto">
            <a:xfrm>
              <a:off x="1693" y="1347"/>
              <a:ext cx="39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93" name="Rectangle 3431"/>
            <p:cNvSpPr>
              <a:spLocks noChangeArrowheads="1"/>
            </p:cNvSpPr>
            <p:nvPr/>
          </p:nvSpPr>
          <p:spPr bwMode="auto">
            <a:xfrm>
              <a:off x="1690" y="1354"/>
              <a:ext cx="42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94" name="Rectangle 3432"/>
            <p:cNvSpPr>
              <a:spLocks noChangeArrowheads="1"/>
            </p:cNvSpPr>
            <p:nvPr/>
          </p:nvSpPr>
          <p:spPr bwMode="auto">
            <a:xfrm>
              <a:off x="1693" y="1357"/>
              <a:ext cx="4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95" name="Rectangle 3433"/>
            <p:cNvSpPr>
              <a:spLocks noChangeArrowheads="1"/>
            </p:cNvSpPr>
            <p:nvPr/>
          </p:nvSpPr>
          <p:spPr bwMode="auto">
            <a:xfrm>
              <a:off x="1690" y="1365"/>
              <a:ext cx="44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96" name="Rectangle 3434"/>
            <p:cNvSpPr>
              <a:spLocks noChangeArrowheads="1"/>
            </p:cNvSpPr>
            <p:nvPr/>
          </p:nvSpPr>
          <p:spPr bwMode="auto">
            <a:xfrm>
              <a:off x="1693" y="1368"/>
              <a:ext cx="4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97" name="Rectangle 3435"/>
            <p:cNvSpPr>
              <a:spLocks noChangeArrowheads="1"/>
            </p:cNvSpPr>
            <p:nvPr/>
          </p:nvSpPr>
          <p:spPr bwMode="auto">
            <a:xfrm>
              <a:off x="1690" y="1375"/>
              <a:ext cx="46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698" name="Rectangle 3436"/>
            <p:cNvSpPr>
              <a:spLocks noChangeArrowheads="1"/>
            </p:cNvSpPr>
            <p:nvPr/>
          </p:nvSpPr>
          <p:spPr bwMode="auto">
            <a:xfrm>
              <a:off x="1693" y="1378"/>
              <a:ext cx="45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699" name="Rectangle 3437"/>
            <p:cNvSpPr>
              <a:spLocks noChangeArrowheads="1"/>
            </p:cNvSpPr>
            <p:nvPr/>
          </p:nvSpPr>
          <p:spPr bwMode="auto">
            <a:xfrm>
              <a:off x="1690" y="1386"/>
              <a:ext cx="48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00" name="Rectangle 3438"/>
            <p:cNvSpPr>
              <a:spLocks noChangeArrowheads="1"/>
            </p:cNvSpPr>
            <p:nvPr/>
          </p:nvSpPr>
          <p:spPr bwMode="auto">
            <a:xfrm>
              <a:off x="1693" y="1389"/>
              <a:ext cx="48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01" name="Rectangle 3439"/>
            <p:cNvSpPr>
              <a:spLocks noChangeArrowheads="1"/>
            </p:cNvSpPr>
            <p:nvPr/>
          </p:nvSpPr>
          <p:spPr bwMode="auto">
            <a:xfrm>
              <a:off x="1690" y="1396"/>
              <a:ext cx="50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02" name="Rectangle 3440"/>
            <p:cNvSpPr>
              <a:spLocks noChangeArrowheads="1"/>
            </p:cNvSpPr>
            <p:nvPr/>
          </p:nvSpPr>
          <p:spPr bwMode="auto">
            <a:xfrm>
              <a:off x="1693" y="1399"/>
              <a:ext cx="50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03" name="Rectangle 3441"/>
            <p:cNvSpPr>
              <a:spLocks noChangeArrowheads="1"/>
            </p:cNvSpPr>
            <p:nvPr/>
          </p:nvSpPr>
          <p:spPr bwMode="auto">
            <a:xfrm>
              <a:off x="1690" y="1407"/>
              <a:ext cx="53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04" name="Rectangle 3442"/>
            <p:cNvSpPr>
              <a:spLocks noChangeArrowheads="1"/>
            </p:cNvSpPr>
            <p:nvPr/>
          </p:nvSpPr>
          <p:spPr bwMode="auto">
            <a:xfrm>
              <a:off x="1693" y="1410"/>
              <a:ext cx="5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05" name="Rectangle 3443"/>
            <p:cNvSpPr>
              <a:spLocks noChangeArrowheads="1"/>
            </p:cNvSpPr>
            <p:nvPr/>
          </p:nvSpPr>
          <p:spPr bwMode="auto">
            <a:xfrm>
              <a:off x="1690" y="1418"/>
              <a:ext cx="55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06" name="Rectangle 3444"/>
            <p:cNvSpPr>
              <a:spLocks noChangeArrowheads="1"/>
            </p:cNvSpPr>
            <p:nvPr/>
          </p:nvSpPr>
          <p:spPr bwMode="auto">
            <a:xfrm>
              <a:off x="1693" y="1421"/>
              <a:ext cx="54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07" name="Rectangle 3445"/>
            <p:cNvSpPr>
              <a:spLocks noChangeArrowheads="1"/>
            </p:cNvSpPr>
            <p:nvPr/>
          </p:nvSpPr>
          <p:spPr bwMode="auto">
            <a:xfrm>
              <a:off x="1690" y="1428"/>
              <a:ext cx="57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08" name="Rectangle 3446"/>
            <p:cNvSpPr>
              <a:spLocks noChangeArrowheads="1"/>
            </p:cNvSpPr>
            <p:nvPr/>
          </p:nvSpPr>
          <p:spPr bwMode="auto">
            <a:xfrm>
              <a:off x="1693" y="1431"/>
              <a:ext cx="56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09" name="Rectangle 3447"/>
            <p:cNvSpPr>
              <a:spLocks noChangeArrowheads="1"/>
            </p:cNvSpPr>
            <p:nvPr/>
          </p:nvSpPr>
          <p:spPr bwMode="auto">
            <a:xfrm>
              <a:off x="1690" y="1439"/>
              <a:ext cx="58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10" name="Rectangle 3448"/>
            <p:cNvSpPr>
              <a:spLocks noChangeArrowheads="1"/>
            </p:cNvSpPr>
            <p:nvPr/>
          </p:nvSpPr>
          <p:spPr bwMode="auto">
            <a:xfrm>
              <a:off x="1693" y="1442"/>
              <a:ext cx="58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11" name="Rectangle 3449"/>
            <p:cNvSpPr>
              <a:spLocks noChangeArrowheads="1"/>
            </p:cNvSpPr>
            <p:nvPr/>
          </p:nvSpPr>
          <p:spPr bwMode="auto">
            <a:xfrm>
              <a:off x="1690" y="1449"/>
              <a:ext cx="60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12" name="Rectangle 3450"/>
            <p:cNvSpPr>
              <a:spLocks noChangeArrowheads="1"/>
            </p:cNvSpPr>
            <p:nvPr/>
          </p:nvSpPr>
          <p:spPr bwMode="auto">
            <a:xfrm>
              <a:off x="1693" y="1452"/>
              <a:ext cx="60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13" name="Rectangle 3451"/>
            <p:cNvSpPr>
              <a:spLocks noChangeArrowheads="1"/>
            </p:cNvSpPr>
            <p:nvPr/>
          </p:nvSpPr>
          <p:spPr bwMode="auto">
            <a:xfrm>
              <a:off x="1690" y="1460"/>
              <a:ext cx="62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14" name="Rectangle 3452"/>
            <p:cNvSpPr>
              <a:spLocks noChangeArrowheads="1"/>
            </p:cNvSpPr>
            <p:nvPr/>
          </p:nvSpPr>
          <p:spPr bwMode="auto">
            <a:xfrm>
              <a:off x="1693" y="1463"/>
              <a:ext cx="62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15" name="Rectangle 3453"/>
            <p:cNvSpPr>
              <a:spLocks noChangeArrowheads="1"/>
            </p:cNvSpPr>
            <p:nvPr/>
          </p:nvSpPr>
          <p:spPr bwMode="auto">
            <a:xfrm>
              <a:off x="1690" y="1470"/>
              <a:ext cx="64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16" name="Rectangle 3454"/>
            <p:cNvSpPr>
              <a:spLocks noChangeArrowheads="1"/>
            </p:cNvSpPr>
            <p:nvPr/>
          </p:nvSpPr>
          <p:spPr bwMode="auto">
            <a:xfrm>
              <a:off x="1693" y="1473"/>
              <a:ext cx="64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17" name="Rectangle 3455"/>
            <p:cNvSpPr>
              <a:spLocks noChangeArrowheads="1"/>
            </p:cNvSpPr>
            <p:nvPr/>
          </p:nvSpPr>
          <p:spPr bwMode="auto">
            <a:xfrm>
              <a:off x="1690" y="1481"/>
              <a:ext cx="66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18" name="Rectangle 3456"/>
            <p:cNvSpPr>
              <a:spLocks noChangeArrowheads="1"/>
            </p:cNvSpPr>
            <p:nvPr/>
          </p:nvSpPr>
          <p:spPr bwMode="auto">
            <a:xfrm>
              <a:off x="1693" y="1484"/>
              <a:ext cx="65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19" name="Rectangle 3457"/>
            <p:cNvSpPr>
              <a:spLocks noChangeArrowheads="1"/>
            </p:cNvSpPr>
            <p:nvPr/>
          </p:nvSpPr>
          <p:spPr bwMode="auto">
            <a:xfrm>
              <a:off x="1690" y="1492"/>
              <a:ext cx="68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20" name="Rectangle 3458"/>
            <p:cNvSpPr>
              <a:spLocks noChangeArrowheads="1"/>
            </p:cNvSpPr>
            <p:nvPr/>
          </p:nvSpPr>
          <p:spPr bwMode="auto">
            <a:xfrm>
              <a:off x="1693" y="1495"/>
              <a:ext cx="67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21" name="Rectangle 3459"/>
            <p:cNvSpPr>
              <a:spLocks noChangeArrowheads="1"/>
            </p:cNvSpPr>
            <p:nvPr/>
          </p:nvSpPr>
          <p:spPr bwMode="auto">
            <a:xfrm>
              <a:off x="1690" y="1502"/>
              <a:ext cx="70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22" name="Rectangle 3460"/>
            <p:cNvSpPr>
              <a:spLocks noChangeArrowheads="1"/>
            </p:cNvSpPr>
            <p:nvPr/>
          </p:nvSpPr>
          <p:spPr bwMode="auto">
            <a:xfrm>
              <a:off x="1693" y="1505"/>
              <a:ext cx="6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23" name="Rectangle 3461"/>
            <p:cNvSpPr>
              <a:spLocks noChangeArrowheads="1"/>
            </p:cNvSpPr>
            <p:nvPr/>
          </p:nvSpPr>
          <p:spPr bwMode="auto">
            <a:xfrm>
              <a:off x="1690" y="1513"/>
              <a:ext cx="72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24" name="Rectangle 3462"/>
            <p:cNvSpPr>
              <a:spLocks noChangeArrowheads="1"/>
            </p:cNvSpPr>
            <p:nvPr/>
          </p:nvSpPr>
          <p:spPr bwMode="auto">
            <a:xfrm>
              <a:off x="1693" y="1516"/>
              <a:ext cx="7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25" name="Rectangle 3463"/>
            <p:cNvSpPr>
              <a:spLocks noChangeArrowheads="1"/>
            </p:cNvSpPr>
            <p:nvPr/>
          </p:nvSpPr>
          <p:spPr bwMode="auto">
            <a:xfrm>
              <a:off x="1690" y="1523"/>
              <a:ext cx="73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26" name="Rectangle 3465"/>
            <p:cNvSpPr>
              <a:spLocks noChangeArrowheads="1"/>
            </p:cNvSpPr>
            <p:nvPr/>
          </p:nvSpPr>
          <p:spPr bwMode="auto">
            <a:xfrm>
              <a:off x="1693" y="1526"/>
              <a:ext cx="73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27" name="Rectangle 3466"/>
            <p:cNvSpPr>
              <a:spLocks noChangeArrowheads="1"/>
            </p:cNvSpPr>
            <p:nvPr/>
          </p:nvSpPr>
          <p:spPr bwMode="auto">
            <a:xfrm>
              <a:off x="1690" y="1534"/>
              <a:ext cx="7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28" name="Rectangle 3467"/>
            <p:cNvSpPr>
              <a:spLocks noChangeArrowheads="1"/>
            </p:cNvSpPr>
            <p:nvPr/>
          </p:nvSpPr>
          <p:spPr bwMode="auto">
            <a:xfrm>
              <a:off x="1693" y="1537"/>
              <a:ext cx="75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29" name="Rectangle 3468"/>
            <p:cNvSpPr>
              <a:spLocks noChangeArrowheads="1"/>
            </p:cNvSpPr>
            <p:nvPr/>
          </p:nvSpPr>
          <p:spPr bwMode="auto">
            <a:xfrm>
              <a:off x="1690" y="1544"/>
              <a:ext cx="77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30" name="Rectangle 3469"/>
            <p:cNvSpPr>
              <a:spLocks noChangeArrowheads="1"/>
            </p:cNvSpPr>
            <p:nvPr/>
          </p:nvSpPr>
          <p:spPr bwMode="auto">
            <a:xfrm>
              <a:off x="1693" y="1547"/>
              <a:ext cx="772"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31" name="Rectangle 3470"/>
            <p:cNvSpPr>
              <a:spLocks noChangeArrowheads="1"/>
            </p:cNvSpPr>
            <p:nvPr/>
          </p:nvSpPr>
          <p:spPr bwMode="auto">
            <a:xfrm>
              <a:off x="1690" y="1555"/>
              <a:ext cx="79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32" name="Rectangle 3471"/>
            <p:cNvSpPr>
              <a:spLocks noChangeArrowheads="1"/>
            </p:cNvSpPr>
            <p:nvPr/>
          </p:nvSpPr>
          <p:spPr bwMode="auto">
            <a:xfrm>
              <a:off x="1693" y="1558"/>
              <a:ext cx="78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33" name="Rectangle 3472"/>
            <p:cNvSpPr>
              <a:spLocks noChangeArrowheads="1"/>
            </p:cNvSpPr>
            <p:nvPr/>
          </p:nvSpPr>
          <p:spPr bwMode="auto">
            <a:xfrm>
              <a:off x="1690" y="1566"/>
              <a:ext cx="81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34" name="Rectangle 3473"/>
            <p:cNvSpPr>
              <a:spLocks noChangeArrowheads="1"/>
            </p:cNvSpPr>
            <p:nvPr/>
          </p:nvSpPr>
          <p:spPr bwMode="auto">
            <a:xfrm>
              <a:off x="1693" y="1569"/>
              <a:ext cx="80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35" name="Rectangle 3474"/>
            <p:cNvSpPr>
              <a:spLocks noChangeArrowheads="1"/>
            </p:cNvSpPr>
            <p:nvPr/>
          </p:nvSpPr>
          <p:spPr bwMode="auto">
            <a:xfrm>
              <a:off x="1690" y="1576"/>
              <a:ext cx="82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36" name="Rectangle 3475"/>
            <p:cNvSpPr>
              <a:spLocks noChangeArrowheads="1"/>
            </p:cNvSpPr>
            <p:nvPr/>
          </p:nvSpPr>
          <p:spPr bwMode="auto">
            <a:xfrm>
              <a:off x="1693" y="1579"/>
              <a:ext cx="82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37" name="Rectangle 3476"/>
            <p:cNvSpPr>
              <a:spLocks noChangeArrowheads="1"/>
            </p:cNvSpPr>
            <p:nvPr/>
          </p:nvSpPr>
          <p:spPr bwMode="auto">
            <a:xfrm>
              <a:off x="1690" y="1587"/>
              <a:ext cx="84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38" name="Rectangle 3477"/>
            <p:cNvSpPr>
              <a:spLocks noChangeArrowheads="1"/>
            </p:cNvSpPr>
            <p:nvPr/>
          </p:nvSpPr>
          <p:spPr bwMode="auto">
            <a:xfrm>
              <a:off x="1693" y="1590"/>
              <a:ext cx="8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39" name="Rectangle 3478"/>
            <p:cNvSpPr>
              <a:spLocks noChangeArrowheads="1"/>
            </p:cNvSpPr>
            <p:nvPr/>
          </p:nvSpPr>
          <p:spPr bwMode="auto">
            <a:xfrm>
              <a:off x="1690" y="1597"/>
              <a:ext cx="85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40" name="Rectangle 3479"/>
            <p:cNvSpPr>
              <a:spLocks noChangeArrowheads="1"/>
            </p:cNvSpPr>
            <p:nvPr/>
          </p:nvSpPr>
          <p:spPr bwMode="auto">
            <a:xfrm>
              <a:off x="1693" y="1600"/>
              <a:ext cx="8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41" name="Rectangle 3480"/>
            <p:cNvSpPr>
              <a:spLocks noChangeArrowheads="1"/>
            </p:cNvSpPr>
            <p:nvPr/>
          </p:nvSpPr>
          <p:spPr bwMode="auto">
            <a:xfrm>
              <a:off x="1690" y="1608"/>
              <a:ext cx="8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42" name="Rectangle 3481"/>
            <p:cNvSpPr>
              <a:spLocks noChangeArrowheads="1"/>
            </p:cNvSpPr>
            <p:nvPr/>
          </p:nvSpPr>
          <p:spPr bwMode="auto">
            <a:xfrm>
              <a:off x="1693" y="1611"/>
              <a:ext cx="86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43" name="Rectangle 3482"/>
            <p:cNvSpPr>
              <a:spLocks noChangeArrowheads="1"/>
            </p:cNvSpPr>
            <p:nvPr/>
          </p:nvSpPr>
          <p:spPr bwMode="auto">
            <a:xfrm>
              <a:off x="1690" y="1618"/>
              <a:ext cx="87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44" name="Rectangle 3483"/>
            <p:cNvSpPr>
              <a:spLocks noChangeArrowheads="1"/>
            </p:cNvSpPr>
            <p:nvPr/>
          </p:nvSpPr>
          <p:spPr bwMode="auto">
            <a:xfrm>
              <a:off x="1693" y="1621"/>
              <a:ext cx="873"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45" name="Rectangle 3484"/>
            <p:cNvSpPr>
              <a:spLocks noChangeArrowheads="1"/>
            </p:cNvSpPr>
            <p:nvPr/>
          </p:nvSpPr>
          <p:spPr bwMode="auto">
            <a:xfrm>
              <a:off x="1690" y="1629"/>
              <a:ext cx="89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46" name="Rectangle 3485"/>
            <p:cNvSpPr>
              <a:spLocks noChangeArrowheads="1"/>
            </p:cNvSpPr>
            <p:nvPr/>
          </p:nvSpPr>
          <p:spPr bwMode="auto">
            <a:xfrm>
              <a:off x="1693" y="1632"/>
              <a:ext cx="88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47" name="Rectangle 3486"/>
            <p:cNvSpPr>
              <a:spLocks noChangeArrowheads="1"/>
            </p:cNvSpPr>
            <p:nvPr/>
          </p:nvSpPr>
          <p:spPr bwMode="auto">
            <a:xfrm>
              <a:off x="1690" y="1640"/>
              <a:ext cx="90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48" name="Rectangle 3487"/>
            <p:cNvSpPr>
              <a:spLocks noChangeArrowheads="1"/>
            </p:cNvSpPr>
            <p:nvPr/>
          </p:nvSpPr>
          <p:spPr bwMode="auto">
            <a:xfrm>
              <a:off x="1693" y="1643"/>
              <a:ext cx="8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49" name="Rectangle 3488"/>
            <p:cNvSpPr>
              <a:spLocks noChangeArrowheads="1"/>
            </p:cNvSpPr>
            <p:nvPr/>
          </p:nvSpPr>
          <p:spPr bwMode="auto">
            <a:xfrm>
              <a:off x="1690" y="1650"/>
              <a:ext cx="91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50" name="Rectangle 3489"/>
            <p:cNvSpPr>
              <a:spLocks noChangeArrowheads="1"/>
            </p:cNvSpPr>
            <p:nvPr/>
          </p:nvSpPr>
          <p:spPr bwMode="auto">
            <a:xfrm>
              <a:off x="1693" y="1653"/>
              <a:ext cx="90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51" name="Rectangle 3490"/>
            <p:cNvSpPr>
              <a:spLocks noChangeArrowheads="1"/>
            </p:cNvSpPr>
            <p:nvPr/>
          </p:nvSpPr>
          <p:spPr bwMode="auto">
            <a:xfrm>
              <a:off x="1690" y="1661"/>
              <a:ext cx="92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52" name="Rectangle 3491"/>
            <p:cNvSpPr>
              <a:spLocks noChangeArrowheads="1"/>
            </p:cNvSpPr>
            <p:nvPr/>
          </p:nvSpPr>
          <p:spPr bwMode="auto">
            <a:xfrm>
              <a:off x="1693" y="1664"/>
              <a:ext cx="92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53" name="Rectangle 3492"/>
            <p:cNvSpPr>
              <a:spLocks noChangeArrowheads="1"/>
            </p:cNvSpPr>
            <p:nvPr/>
          </p:nvSpPr>
          <p:spPr bwMode="auto">
            <a:xfrm>
              <a:off x="1690" y="1671"/>
              <a:ext cx="93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54" name="Rectangle 3493"/>
            <p:cNvSpPr>
              <a:spLocks noChangeArrowheads="1"/>
            </p:cNvSpPr>
            <p:nvPr/>
          </p:nvSpPr>
          <p:spPr bwMode="auto">
            <a:xfrm>
              <a:off x="1693" y="1674"/>
              <a:ext cx="93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55" name="Rectangle 3494"/>
            <p:cNvSpPr>
              <a:spLocks noChangeArrowheads="1"/>
            </p:cNvSpPr>
            <p:nvPr/>
          </p:nvSpPr>
          <p:spPr bwMode="auto">
            <a:xfrm>
              <a:off x="1690" y="1682"/>
              <a:ext cx="94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56" name="Rectangle 3495"/>
            <p:cNvSpPr>
              <a:spLocks noChangeArrowheads="1"/>
            </p:cNvSpPr>
            <p:nvPr/>
          </p:nvSpPr>
          <p:spPr bwMode="auto">
            <a:xfrm>
              <a:off x="1693" y="1685"/>
              <a:ext cx="93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57" name="Rectangle 3496"/>
            <p:cNvSpPr>
              <a:spLocks noChangeArrowheads="1"/>
            </p:cNvSpPr>
            <p:nvPr/>
          </p:nvSpPr>
          <p:spPr bwMode="auto">
            <a:xfrm>
              <a:off x="1690" y="1693"/>
              <a:ext cx="95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58" name="Rectangle 3497"/>
            <p:cNvSpPr>
              <a:spLocks noChangeArrowheads="1"/>
            </p:cNvSpPr>
            <p:nvPr/>
          </p:nvSpPr>
          <p:spPr bwMode="auto">
            <a:xfrm>
              <a:off x="1693" y="1696"/>
              <a:ext cx="944"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59" name="Rectangle 3498"/>
            <p:cNvSpPr>
              <a:spLocks noChangeArrowheads="1"/>
            </p:cNvSpPr>
            <p:nvPr/>
          </p:nvSpPr>
          <p:spPr bwMode="auto">
            <a:xfrm>
              <a:off x="1690" y="1703"/>
              <a:ext cx="96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60" name="Rectangle 3499"/>
            <p:cNvSpPr>
              <a:spLocks noChangeArrowheads="1"/>
            </p:cNvSpPr>
            <p:nvPr/>
          </p:nvSpPr>
          <p:spPr bwMode="auto">
            <a:xfrm>
              <a:off x="1693" y="1706"/>
              <a:ext cx="9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61" name="Rectangle 3500"/>
            <p:cNvSpPr>
              <a:spLocks noChangeArrowheads="1"/>
            </p:cNvSpPr>
            <p:nvPr/>
          </p:nvSpPr>
          <p:spPr bwMode="auto">
            <a:xfrm>
              <a:off x="1690" y="1714"/>
              <a:ext cx="9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62" name="Rectangle 3501"/>
            <p:cNvSpPr>
              <a:spLocks noChangeArrowheads="1"/>
            </p:cNvSpPr>
            <p:nvPr/>
          </p:nvSpPr>
          <p:spPr bwMode="auto">
            <a:xfrm>
              <a:off x="1693" y="1717"/>
              <a:ext cx="960"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63" name="Rectangle 3502"/>
            <p:cNvSpPr>
              <a:spLocks noChangeArrowheads="1"/>
            </p:cNvSpPr>
            <p:nvPr/>
          </p:nvSpPr>
          <p:spPr bwMode="auto">
            <a:xfrm>
              <a:off x="1690" y="1724"/>
              <a:ext cx="97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64" name="Rectangle 3503"/>
            <p:cNvSpPr>
              <a:spLocks noChangeArrowheads="1"/>
            </p:cNvSpPr>
            <p:nvPr/>
          </p:nvSpPr>
          <p:spPr bwMode="auto">
            <a:xfrm>
              <a:off x="1693" y="1727"/>
              <a:ext cx="96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65" name="Rectangle 3504"/>
            <p:cNvSpPr>
              <a:spLocks noChangeArrowheads="1"/>
            </p:cNvSpPr>
            <p:nvPr/>
          </p:nvSpPr>
          <p:spPr bwMode="auto">
            <a:xfrm>
              <a:off x="1690" y="1735"/>
              <a:ext cx="98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66" name="Rectangle 3505"/>
            <p:cNvSpPr>
              <a:spLocks noChangeArrowheads="1"/>
            </p:cNvSpPr>
            <p:nvPr/>
          </p:nvSpPr>
          <p:spPr bwMode="auto">
            <a:xfrm>
              <a:off x="1693" y="1738"/>
              <a:ext cx="9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67" name="Rectangle 3506"/>
            <p:cNvSpPr>
              <a:spLocks noChangeArrowheads="1"/>
            </p:cNvSpPr>
            <p:nvPr/>
          </p:nvSpPr>
          <p:spPr bwMode="auto">
            <a:xfrm>
              <a:off x="1690" y="1745"/>
              <a:ext cx="99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68" name="Rectangle 3507"/>
            <p:cNvSpPr>
              <a:spLocks noChangeArrowheads="1"/>
            </p:cNvSpPr>
            <p:nvPr/>
          </p:nvSpPr>
          <p:spPr bwMode="auto">
            <a:xfrm>
              <a:off x="1693" y="1748"/>
              <a:ext cx="98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69" name="Rectangle 3508"/>
            <p:cNvSpPr>
              <a:spLocks noChangeArrowheads="1"/>
            </p:cNvSpPr>
            <p:nvPr/>
          </p:nvSpPr>
          <p:spPr bwMode="auto">
            <a:xfrm>
              <a:off x="1690" y="1756"/>
              <a:ext cx="99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70" name="Rectangle 3509"/>
            <p:cNvSpPr>
              <a:spLocks noChangeArrowheads="1"/>
            </p:cNvSpPr>
            <p:nvPr/>
          </p:nvSpPr>
          <p:spPr bwMode="auto">
            <a:xfrm>
              <a:off x="1693" y="1759"/>
              <a:ext cx="99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71" name="Rectangle 3510"/>
            <p:cNvSpPr>
              <a:spLocks noChangeArrowheads="1"/>
            </p:cNvSpPr>
            <p:nvPr/>
          </p:nvSpPr>
          <p:spPr bwMode="auto">
            <a:xfrm>
              <a:off x="1690" y="1766"/>
              <a:ext cx="100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72" name="Rectangle 3511"/>
            <p:cNvSpPr>
              <a:spLocks noChangeArrowheads="1"/>
            </p:cNvSpPr>
            <p:nvPr/>
          </p:nvSpPr>
          <p:spPr bwMode="auto">
            <a:xfrm>
              <a:off x="1693" y="1769"/>
              <a:ext cx="99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73" name="Rectangle 3512"/>
            <p:cNvSpPr>
              <a:spLocks noChangeArrowheads="1"/>
            </p:cNvSpPr>
            <p:nvPr/>
          </p:nvSpPr>
          <p:spPr bwMode="auto">
            <a:xfrm>
              <a:off x="1690" y="1777"/>
              <a:ext cx="100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74" name="Rectangle 3513"/>
            <p:cNvSpPr>
              <a:spLocks noChangeArrowheads="1"/>
            </p:cNvSpPr>
            <p:nvPr/>
          </p:nvSpPr>
          <p:spPr bwMode="auto">
            <a:xfrm>
              <a:off x="1693" y="1780"/>
              <a:ext cx="99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75" name="Rectangle 3514"/>
            <p:cNvSpPr>
              <a:spLocks noChangeArrowheads="1"/>
            </p:cNvSpPr>
            <p:nvPr/>
          </p:nvSpPr>
          <p:spPr bwMode="auto">
            <a:xfrm>
              <a:off x="1690" y="1788"/>
              <a:ext cx="99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76" name="Rectangle 3515"/>
            <p:cNvSpPr>
              <a:spLocks noChangeArrowheads="1"/>
            </p:cNvSpPr>
            <p:nvPr/>
          </p:nvSpPr>
          <p:spPr bwMode="auto">
            <a:xfrm>
              <a:off x="1693" y="1791"/>
              <a:ext cx="98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77" name="Rectangle 3516"/>
            <p:cNvSpPr>
              <a:spLocks noChangeArrowheads="1"/>
            </p:cNvSpPr>
            <p:nvPr/>
          </p:nvSpPr>
          <p:spPr bwMode="auto">
            <a:xfrm>
              <a:off x="1690" y="1798"/>
              <a:ext cx="98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78" name="Rectangle 3517"/>
            <p:cNvSpPr>
              <a:spLocks noChangeArrowheads="1"/>
            </p:cNvSpPr>
            <p:nvPr/>
          </p:nvSpPr>
          <p:spPr bwMode="auto">
            <a:xfrm>
              <a:off x="1693" y="1801"/>
              <a:ext cx="9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79" name="Rectangle 3518"/>
            <p:cNvSpPr>
              <a:spLocks noChangeArrowheads="1"/>
            </p:cNvSpPr>
            <p:nvPr/>
          </p:nvSpPr>
          <p:spPr bwMode="auto">
            <a:xfrm>
              <a:off x="1690" y="1809"/>
              <a:ext cx="96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80" name="Rectangle 3519"/>
            <p:cNvSpPr>
              <a:spLocks noChangeArrowheads="1"/>
            </p:cNvSpPr>
            <p:nvPr/>
          </p:nvSpPr>
          <p:spPr bwMode="auto">
            <a:xfrm>
              <a:off x="1693" y="1812"/>
              <a:ext cx="95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81" name="Rectangle 3520"/>
            <p:cNvSpPr>
              <a:spLocks noChangeArrowheads="1"/>
            </p:cNvSpPr>
            <p:nvPr/>
          </p:nvSpPr>
          <p:spPr bwMode="auto">
            <a:xfrm>
              <a:off x="1690" y="1819"/>
              <a:ext cx="94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82" name="Rectangle 3521"/>
            <p:cNvSpPr>
              <a:spLocks noChangeArrowheads="1"/>
            </p:cNvSpPr>
            <p:nvPr/>
          </p:nvSpPr>
          <p:spPr bwMode="auto">
            <a:xfrm>
              <a:off x="1693" y="1822"/>
              <a:ext cx="94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83" name="Rectangle 3522"/>
            <p:cNvSpPr>
              <a:spLocks noChangeArrowheads="1"/>
            </p:cNvSpPr>
            <p:nvPr/>
          </p:nvSpPr>
          <p:spPr bwMode="auto">
            <a:xfrm>
              <a:off x="1690" y="1830"/>
              <a:ext cx="92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84" name="Rectangle 3523"/>
            <p:cNvSpPr>
              <a:spLocks noChangeArrowheads="1"/>
            </p:cNvSpPr>
            <p:nvPr/>
          </p:nvSpPr>
          <p:spPr bwMode="auto">
            <a:xfrm>
              <a:off x="1693" y="1833"/>
              <a:ext cx="92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85" name="Rectangle 3524"/>
            <p:cNvSpPr>
              <a:spLocks noChangeArrowheads="1"/>
            </p:cNvSpPr>
            <p:nvPr/>
          </p:nvSpPr>
          <p:spPr bwMode="auto">
            <a:xfrm>
              <a:off x="1690" y="1840"/>
              <a:ext cx="91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1786" name="Rectangle 3525"/>
            <p:cNvSpPr>
              <a:spLocks noChangeArrowheads="1"/>
            </p:cNvSpPr>
            <p:nvPr/>
          </p:nvSpPr>
          <p:spPr bwMode="auto">
            <a:xfrm>
              <a:off x="1693" y="1843"/>
              <a:ext cx="90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1787" name="Line 3526"/>
            <p:cNvSpPr>
              <a:spLocks noChangeShapeType="1"/>
            </p:cNvSpPr>
            <p:nvPr/>
          </p:nvSpPr>
          <p:spPr bwMode="auto">
            <a:xfrm flipV="1">
              <a:off x="1690" y="1850"/>
              <a:ext cx="1" cy="32"/>
            </a:xfrm>
            <a:prstGeom prst="line">
              <a:avLst/>
            </a:prstGeom>
            <a:noFill/>
            <a:ln w="0">
              <a:solidFill>
                <a:srgbClr val="DFDFDF"/>
              </a:solidFill>
              <a:round/>
              <a:headEnd/>
              <a:tailEnd/>
            </a:ln>
          </p:spPr>
          <p:txBody>
            <a:bodyPr/>
            <a:lstStyle/>
            <a:p>
              <a:endParaRPr lang="es-MX"/>
            </a:p>
          </p:txBody>
        </p:sp>
        <p:sp>
          <p:nvSpPr>
            <p:cNvPr id="1788" name="Line 3527"/>
            <p:cNvSpPr>
              <a:spLocks noChangeShapeType="1"/>
            </p:cNvSpPr>
            <p:nvPr/>
          </p:nvSpPr>
          <p:spPr bwMode="auto">
            <a:xfrm flipV="1">
              <a:off x="1602" y="1850"/>
              <a:ext cx="1" cy="16"/>
            </a:xfrm>
            <a:prstGeom prst="line">
              <a:avLst/>
            </a:prstGeom>
            <a:noFill/>
            <a:ln w="0">
              <a:solidFill>
                <a:srgbClr val="DFDFDF"/>
              </a:solidFill>
              <a:round/>
              <a:headEnd/>
              <a:tailEnd/>
            </a:ln>
          </p:spPr>
          <p:txBody>
            <a:bodyPr/>
            <a:lstStyle/>
            <a:p>
              <a:endParaRPr lang="es-MX"/>
            </a:p>
          </p:txBody>
        </p:sp>
        <p:sp>
          <p:nvSpPr>
            <p:cNvPr id="1789" name="Line 3528"/>
            <p:cNvSpPr>
              <a:spLocks noChangeShapeType="1"/>
            </p:cNvSpPr>
            <p:nvPr/>
          </p:nvSpPr>
          <p:spPr bwMode="auto">
            <a:xfrm flipV="1">
              <a:off x="1514" y="1850"/>
              <a:ext cx="1" cy="32"/>
            </a:xfrm>
            <a:prstGeom prst="line">
              <a:avLst/>
            </a:prstGeom>
            <a:noFill/>
            <a:ln w="0">
              <a:solidFill>
                <a:srgbClr val="DFDFDF"/>
              </a:solidFill>
              <a:round/>
              <a:headEnd/>
              <a:tailEnd/>
            </a:ln>
          </p:spPr>
          <p:txBody>
            <a:bodyPr/>
            <a:lstStyle/>
            <a:p>
              <a:endParaRPr lang="es-MX"/>
            </a:p>
          </p:txBody>
        </p:sp>
        <p:sp>
          <p:nvSpPr>
            <p:cNvPr id="1790" name="Line 3529"/>
            <p:cNvSpPr>
              <a:spLocks noChangeShapeType="1"/>
            </p:cNvSpPr>
            <p:nvPr/>
          </p:nvSpPr>
          <p:spPr bwMode="auto">
            <a:xfrm flipV="1">
              <a:off x="1425" y="1850"/>
              <a:ext cx="1" cy="16"/>
            </a:xfrm>
            <a:prstGeom prst="line">
              <a:avLst/>
            </a:prstGeom>
            <a:noFill/>
            <a:ln w="0">
              <a:solidFill>
                <a:srgbClr val="DFDFDF"/>
              </a:solidFill>
              <a:round/>
              <a:headEnd/>
              <a:tailEnd/>
            </a:ln>
          </p:spPr>
          <p:txBody>
            <a:bodyPr/>
            <a:lstStyle/>
            <a:p>
              <a:endParaRPr lang="es-MX"/>
            </a:p>
          </p:txBody>
        </p:sp>
        <p:sp>
          <p:nvSpPr>
            <p:cNvPr id="1791" name="Line 3530"/>
            <p:cNvSpPr>
              <a:spLocks noChangeShapeType="1"/>
            </p:cNvSpPr>
            <p:nvPr/>
          </p:nvSpPr>
          <p:spPr bwMode="auto">
            <a:xfrm flipV="1">
              <a:off x="1337" y="1850"/>
              <a:ext cx="1" cy="32"/>
            </a:xfrm>
            <a:prstGeom prst="line">
              <a:avLst/>
            </a:prstGeom>
            <a:noFill/>
            <a:ln w="0">
              <a:solidFill>
                <a:srgbClr val="DFDFDF"/>
              </a:solidFill>
              <a:round/>
              <a:headEnd/>
              <a:tailEnd/>
            </a:ln>
          </p:spPr>
          <p:txBody>
            <a:bodyPr/>
            <a:lstStyle/>
            <a:p>
              <a:endParaRPr lang="es-MX"/>
            </a:p>
          </p:txBody>
        </p:sp>
        <p:sp>
          <p:nvSpPr>
            <p:cNvPr id="1792" name="Line 3531"/>
            <p:cNvSpPr>
              <a:spLocks noChangeShapeType="1"/>
            </p:cNvSpPr>
            <p:nvPr/>
          </p:nvSpPr>
          <p:spPr bwMode="auto">
            <a:xfrm flipV="1">
              <a:off x="1248" y="1850"/>
              <a:ext cx="1" cy="16"/>
            </a:xfrm>
            <a:prstGeom prst="line">
              <a:avLst/>
            </a:prstGeom>
            <a:noFill/>
            <a:ln w="0">
              <a:solidFill>
                <a:srgbClr val="DFDFDF"/>
              </a:solidFill>
              <a:round/>
              <a:headEnd/>
              <a:tailEnd/>
            </a:ln>
          </p:spPr>
          <p:txBody>
            <a:bodyPr/>
            <a:lstStyle/>
            <a:p>
              <a:endParaRPr lang="es-MX"/>
            </a:p>
          </p:txBody>
        </p:sp>
        <p:sp>
          <p:nvSpPr>
            <p:cNvPr id="1793" name="Line 3532"/>
            <p:cNvSpPr>
              <a:spLocks noChangeShapeType="1"/>
            </p:cNvSpPr>
            <p:nvPr/>
          </p:nvSpPr>
          <p:spPr bwMode="auto">
            <a:xfrm flipV="1">
              <a:off x="1160" y="1850"/>
              <a:ext cx="1" cy="32"/>
            </a:xfrm>
            <a:prstGeom prst="line">
              <a:avLst/>
            </a:prstGeom>
            <a:noFill/>
            <a:ln w="0">
              <a:solidFill>
                <a:srgbClr val="DFDFDF"/>
              </a:solidFill>
              <a:round/>
              <a:headEnd/>
              <a:tailEnd/>
            </a:ln>
          </p:spPr>
          <p:txBody>
            <a:bodyPr/>
            <a:lstStyle/>
            <a:p>
              <a:endParaRPr lang="es-MX"/>
            </a:p>
          </p:txBody>
        </p:sp>
        <p:sp>
          <p:nvSpPr>
            <p:cNvPr id="1794" name="Line 3533"/>
            <p:cNvSpPr>
              <a:spLocks noChangeShapeType="1"/>
            </p:cNvSpPr>
            <p:nvPr/>
          </p:nvSpPr>
          <p:spPr bwMode="auto">
            <a:xfrm flipV="1">
              <a:off x="1071" y="1850"/>
              <a:ext cx="1" cy="16"/>
            </a:xfrm>
            <a:prstGeom prst="line">
              <a:avLst/>
            </a:prstGeom>
            <a:noFill/>
            <a:ln w="0">
              <a:solidFill>
                <a:srgbClr val="DFDFDF"/>
              </a:solidFill>
              <a:round/>
              <a:headEnd/>
              <a:tailEnd/>
            </a:ln>
          </p:spPr>
          <p:txBody>
            <a:bodyPr/>
            <a:lstStyle/>
            <a:p>
              <a:endParaRPr lang="es-MX"/>
            </a:p>
          </p:txBody>
        </p:sp>
        <p:sp>
          <p:nvSpPr>
            <p:cNvPr id="1795" name="Line 3534"/>
            <p:cNvSpPr>
              <a:spLocks noChangeShapeType="1"/>
            </p:cNvSpPr>
            <p:nvPr/>
          </p:nvSpPr>
          <p:spPr bwMode="auto">
            <a:xfrm flipV="1">
              <a:off x="983" y="1850"/>
              <a:ext cx="1" cy="32"/>
            </a:xfrm>
            <a:prstGeom prst="line">
              <a:avLst/>
            </a:prstGeom>
            <a:noFill/>
            <a:ln w="0">
              <a:solidFill>
                <a:srgbClr val="DFDFDF"/>
              </a:solidFill>
              <a:round/>
              <a:headEnd/>
              <a:tailEnd/>
            </a:ln>
          </p:spPr>
          <p:txBody>
            <a:bodyPr/>
            <a:lstStyle/>
            <a:p>
              <a:endParaRPr lang="es-MX"/>
            </a:p>
          </p:txBody>
        </p:sp>
        <p:sp>
          <p:nvSpPr>
            <p:cNvPr id="1796" name="Line 3535"/>
            <p:cNvSpPr>
              <a:spLocks noChangeShapeType="1"/>
            </p:cNvSpPr>
            <p:nvPr/>
          </p:nvSpPr>
          <p:spPr bwMode="auto">
            <a:xfrm flipV="1">
              <a:off x="895" y="1850"/>
              <a:ext cx="1" cy="16"/>
            </a:xfrm>
            <a:prstGeom prst="line">
              <a:avLst/>
            </a:prstGeom>
            <a:noFill/>
            <a:ln w="0">
              <a:solidFill>
                <a:srgbClr val="DFDFDF"/>
              </a:solidFill>
              <a:round/>
              <a:headEnd/>
              <a:tailEnd/>
            </a:ln>
          </p:spPr>
          <p:txBody>
            <a:bodyPr/>
            <a:lstStyle/>
            <a:p>
              <a:endParaRPr lang="es-MX"/>
            </a:p>
          </p:txBody>
        </p:sp>
        <p:sp>
          <p:nvSpPr>
            <p:cNvPr id="1797" name="Line 3536"/>
            <p:cNvSpPr>
              <a:spLocks noChangeShapeType="1"/>
            </p:cNvSpPr>
            <p:nvPr/>
          </p:nvSpPr>
          <p:spPr bwMode="auto">
            <a:xfrm flipV="1">
              <a:off x="806" y="1850"/>
              <a:ext cx="1" cy="32"/>
            </a:xfrm>
            <a:prstGeom prst="line">
              <a:avLst/>
            </a:prstGeom>
            <a:noFill/>
            <a:ln w="0">
              <a:solidFill>
                <a:srgbClr val="DFDFDF"/>
              </a:solidFill>
              <a:round/>
              <a:headEnd/>
              <a:tailEnd/>
            </a:ln>
          </p:spPr>
          <p:txBody>
            <a:bodyPr/>
            <a:lstStyle/>
            <a:p>
              <a:endParaRPr lang="es-MX"/>
            </a:p>
          </p:txBody>
        </p:sp>
        <p:sp>
          <p:nvSpPr>
            <p:cNvPr id="1798" name="Line 3537"/>
            <p:cNvSpPr>
              <a:spLocks noChangeShapeType="1"/>
            </p:cNvSpPr>
            <p:nvPr/>
          </p:nvSpPr>
          <p:spPr bwMode="auto">
            <a:xfrm flipV="1">
              <a:off x="718" y="1850"/>
              <a:ext cx="1" cy="16"/>
            </a:xfrm>
            <a:prstGeom prst="line">
              <a:avLst/>
            </a:prstGeom>
            <a:noFill/>
            <a:ln w="0">
              <a:solidFill>
                <a:srgbClr val="DFDFDF"/>
              </a:solidFill>
              <a:round/>
              <a:headEnd/>
              <a:tailEnd/>
            </a:ln>
          </p:spPr>
          <p:txBody>
            <a:bodyPr/>
            <a:lstStyle/>
            <a:p>
              <a:endParaRPr lang="es-MX"/>
            </a:p>
          </p:txBody>
        </p:sp>
        <p:sp>
          <p:nvSpPr>
            <p:cNvPr id="1799" name="Line 3538"/>
            <p:cNvSpPr>
              <a:spLocks noChangeShapeType="1"/>
            </p:cNvSpPr>
            <p:nvPr/>
          </p:nvSpPr>
          <p:spPr bwMode="auto">
            <a:xfrm flipV="1">
              <a:off x="629" y="1850"/>
              <a:ext cx="1" cy="32"/>
            </a:xfrm>
            <a:prstGeom prst="line">
              <a:avLst/>
            </a:prstGeom>
            <a:noFill/>
            <a:ln w="0">
              <a:solidFill>
                <a:srgbClr val="DFDFDF"/>
              </a:solidFill>
              <a:round/>
              <a:headEnd/>
              <a:tailEnd/>
            </a:ln>
          </p:spPr>
          <p:txBody>
            <a:bodyPr/>
            <a:lstStyle/>
            <a:p>
              <a:endParaRPr lang="es-MX"/>
            </a:p>
          </p:txBody>
        </p:sp>
        <p:sp>
          <p:nvSpPr>
            <p:cNvPr id="1800" name="Line 3539"/>
            <p:cNvSpPr>
              <a:spLocks noChangeShapeType="1"/>
            </p:cNvSpPr>
            <p:nvPr/>
          </p:nvSpPr>
          <p:spPr bwMode="auto">
            <a:xfrm flipV="1">
              <a:off x="1690" y="1850"/>
              <a:ext cx="1" cy="32"/>
            </a:xfrm>
            <a:prstGeom prst="line">
              <a:avLst/>
            </a:prstGeom>
            <a:noFill/>
            <a:ln w="0">
              <a:solidFill>
                <a:srgbClr val="DFDFDF"/>
              </a:solidFill>
              <a:round/>
              <a:headEnd/>
              <a:tailEnd/>
            </a:ln>
          </p:spPr>
          <p:txBody>
            <a:bodyPr/>
            <a:lstStyle/>
            <a:p>
              <a:endParaRPr lang="es-MX"/>
            </a:p>
          </p:txBody>
        </p:sp>
        <p:sp>
          <p:nvSpPr>
            <p:cNvPr id="1801" name="Line 3540"/>
            <p:cNvSpPr>
              <a:spLocks noChangeShapeType="1"/>
            </p:cNvSpPr>
            <p:nvPr/>
          </p:nvSpPr>
          <p:spPr bwMode="auto">
            <a:xfrm flipV="1">
              <a:off x="1779" y="1850"/>
              <a:ext cx="1" cy="16"/>
            </a:xfrm>
            <a:prstGeom prst="line">
              <a:avLst/>
            </a:prstGeom>
            <a:noFill/>
            <a:ln w="0">
              <a:solidFill>
                <a:srgbClr val="DFDFDF"/>
              </a:solidFill>
              <a:round/>
              <a:headEnd/>
              <a:tailEnd/>
            </a:ln>
          </p:spPr>
          <p:txBody>
            <a:bodyPr/>
            <a:lstStyle/>
            <a:p>
              <a:endParaRPr lang="es-MX"/>
            </a:p>
          </p:txBody>
        </p:sp>
        <p:sp>
          <p:nvSpPr>
            <p:cNvPr id="1802" name="Line 3541"/>
            <p:cNvSpPr>
              <a:spLocks noChangeShapeType="1"/>
            </p:cNvSpPr>
            <p:nvPr/>
          </p:nvSpPr>
          <p:spPr bwMode="auto">
            <a:xfrm flipV="1">
              <a:off x="1867" y="1850"/>
              <a:ext cx="1" cy="32"/>
            </a:xfrm>
            <a:prstGeom prst="line">
              <a:avLst/>
            </a:prstGeom>
            <a:noFill/>
            <a:ln w="0">
              <a:solidFill>
                <a:srgbClr val="DFDFDF"/>
              </a:solidFill>
              <a:round/>
              <a:headEnd/>
              <a:tailEnd/>
            </a:ln>
          </p:spPr>
          <p:txBody>
            <a:bodyPr/>
            <a:lstStyle/>
            <a:p>
              <a:endParaRPr lang="es-MX"/>
            </a:p>
          </p:txBody>
        </p:sp>
        <p:sp>
          <p:nvSpPr>
            <p:cNvPr id="1803" name="Line 3542"/>
            <p:cNvSpPr>
              <a:spLocks noChangeShapeType="1"/>
            </p:cNvSpPr>
            <p:nvPr/>
          </p:nvSpPr>
          <p:spPr bwMode="auto">
            <a:xfrm flipV="1">
              <a:off x="1956" y="1850"/>
              <a:ext cx="1" cy="16"/>
            </a:xfrm>
            <a:prstGeom prst="line">
              <a:avLst/>
            </a:prstGeom>
            <a:noFill/>
            <a:ln w="0">
              <a:solidFill>
                <a:srgbClr val="DFDFDF"/>
              </a:solidFill>
              <a:round/>
              <a:headEnd/>
              <a:tailEnd/>
            </a:ln>
          </p:spPr>
          <p:txBody>
            <a:bodyPr/>
            <a:lstStyle/>
            <a:p>
              <a:endParaRPr lang="es-MX"/>
            </a:p>
          </p:txBody>
        </p:sp>
        <p:sp>
          <p:nvSpPr>
            <p:cNvPr id="1804" name="Line 3543"/>
            <p:cNvSpPr>
              <a:spLocks noChangeShapeType="1"/>
            </p:cNvSpPr>
            <p:nvPr/>
          </p:nvSpPr>
          <p:spPr bwMode="auto">
            <a:xfrm flipV="1">
              <a:off x="2044" y="1850"/>
              <a:ext cx="1" cy="32"/>
            </a:xfrm>
            <a:prstGeom prst="line">
              <a:avLst/>
            </a:prstGeom>
            <a:noFill/>
            <a:ln w="0">
              <a:solidFill>
                <a:srgbClr val="DFDFDF"/>
              </a:solidFill>
              <a:round/>
              <a:headEnd/>
              <a:tailEnd/>
            </a:ln>
          </p:spPr>
          <p:txBody>
            <a:bodyPr/>
            <a:lstStyle/>
            <a:p>
              <a:endParaRPr lang="es-MX"/>
            </a:p>
          </p:txBody>
        </p:sp>
        <p:sp>
          <p:nvSpPr>
            <p:cNvPr id="1805" name="Line 3544"/>
            <p:cNvSpPr>
              <a:spLocks noChangeShapeType="1"/>
            </p:cNvSpPr>
            <p:nvPr/>
          </p:nvSpPr>
          <p:spPr bwMode="auto">
            <a:xfrm flipV="1">
              <a:off x="2132" y="1850"/>
              <a:ext cx="1" cy="16"/>
            </a:xfrm>
            <a:prstGeom prst="line">
              <a:avLst/>
            </a:prstGeom>
            <a:noFill/>
            <a:ln w="0">
              <a:solidFill>
                <a:srgbClr val="DFDFDF"/>
              </a:solidFill>
              <a:round/>
              <a:headEnd/>
              <a:tailEnd/>
            </a:ln>
          </p:spPr>
          <p:txBody>
            <a:bodyPr/>
            <a:lstStyle/>
            <a:p>
              <a:endParaRPr lang="es-MX"/>
            </a:p>
          </p:txBody>
        </p:sp>
        <p:sp>
          <p:nvSpPr>
            <p:cNvPr id="1806" name="Line 3545"/>
            <p:cNvSpPr>
              <a:spLocks noChangeShapeType="1"/>
            </p:cNvSpPr>
            <p:nvPr/>
          </p:nvSpPr>
          <p:spPr bwMode="auto">
            <a:xfrm flipV="1">
              <a:off x="2221" y="1850"/>
              <a:ext cx="1" cy="32"/>
            </a:xfrm>
            <a:prstGeom prst="line">
              <a:avLst/>
            </a:prstGeom>
            <a:noFill/>
            <a:ln w="0">
              <a:solidFill>
                <a:srgbClr val="DFDFDF"/>
              </a:solidFill>
              <a:round/>
              <a:headEnd/>
              <a:tailEnd/>
            </a:ln>
          </p:spPr>
          <p:txBody>
            <a:bodyPr/>
            <a:lstStyle/>
            <a:p>
              <a:endParaRPr lang="es-MX"/>
            </a:p>
          </p:txBody>
        </p:sp>
        <p:sp>
          <p:nvSpPr>
            <p:cNvPr id="1807" name="Line 3546"/>
            <p:cNvSpPr>
              <a:spLocks noChangeShapeType="1"/>
            </p:cNvSpPr>
            <p:nvPr/>
          </p:nvSpPr>
          <p:spPr bwMode="auto">
            <a:xfrm flipV="1">
              <a:off x="2309" y="1850"/>
              <a:ext cx="1" cy="16"/>
            </a:xfrm>
            <a:prstGeom prst="line">
              <a:avLst/>
            </a:prstGeom>
            <a:noFill/>
            <a:ln w="0">
              <a:solidFill>
                <a:srgbClr val="DFDFDF"/>
              </a:solidFill>
              <a:round/>
              <a:headEnd/>
              <a:tailEnd/>
            </a:ln>
          </p:spPr>
          <p:txBody>
            <a:bodyPr/>
            <a:lstStyle/>
            <a:p>
              <a:endParaRPr lang="es-MX"/>
            </a:p>
          </p:txBody>
        </p:sp>
        <p:sp>
          <p:nvSpPr>
            <p:cNvPr id="1808" name="Line 3547"/>
            <p:cNvSpPr>
              <a:spLocks noChangeShapeType="1"/>
            </p:cNvSpPr>
            <p:nvPr/>
          </p:nvSpPr>
          <p:spPr bwMode="auto">
            <a:xfrm flipV="1">
              <a:off x="2398" y="1850"/>
              <a:ext cx="1" cy="32"/>
            </a:xfrm>
            <a:prstGeom prst="line">
              <a:avLst/>
            </a:prstGeom>
            <a:noFill/>
            <a:ln w="0">
              <a:solidFill>
                <a:srgbClr val="DFDFDF"/>
              </a:solidFill>
              <a:round/>
              <a:headEnd/>
              <a:tailEnd/>
            </a:ln>
          </p:spPr>
          <p:txBody>
            <a:bodyPr/>
            <a:lstStyle/>
            <a:p>
              <a:endParaRPr lang="es-MX"/>
            </a:p>
          </p:txBody>
        </p:sp>
        <p:sp>
          <p:nvSpPr>
            <p:cNvPr id="1809" name="Line 3548"/>
            <p:cNvSpPr>
              <a:spLocks noChangeShapeType="1"/>
            </p:cNvSpPr>
            <p:nvPr/>
          </p:nvSpPr>
          <p:spPr bwMode="auto">
            <a:xfrm flipV="1">
              <a:off x="2486" y="1850"/>
              <a:ext cx="1" cy="16"/>
            </a:xfrm>
            <a:prstGeom prst="line">
              <a:avLst/>
            </a:prstGeom>
            <a:noFill/>
            <a:ln w="0">
              <a:solidFill>
                <a:srgbClr val="DFDFDF"/>
              </a:solidFill>
              <a:round/>
              <a:headEnd/>
              <a:tailEnd/>
            </a:ln>
          </p:spPr>
          <p:txBody>
            <a:bodyPr/>
            <a:lstStyle/>
            <a:p>
              <a:endParaRPr lang="es-MX"/>
            </a:p>
          </p:txBody>
        </p:sp>
        <p:sp>
          <p:nvSpPr>
            <p:cNvPr id="1810" name="Line 3549"/>
            <p:cNvSpPr>
              <a:spLocks noChangeShapeType="1"/>
            </p:cNvSpPr>
            <p:nvPr/>
          </p:nvSpPr>
          <p:spPr bwMode="auto">
            <a:xfrm flipV="1">
              <a:off x="2574" y="1850"/>
              <a:ext cx="1" cy="32"/>
            </a:xfrm>
            <a:prstGeom prst="line">
              <a:avLst/>
            </a:prstGeom>
            <a:noFill/>
            <a:ln w="0">
              <a:solidFill>
                <a:srgbClr val="DFDFDF"/>
              </a:solidFill>
              <a:round/>
              <a:headEnd/>
              <a:tailEnd/>
            </a:ln>
          </p:spPr>
          <p:txBody>
            <a:bodyPr/>
            <a:lstStyle/>
            <a:p>
              <a:endParaRPr lang="es-MX"/>
            </a:p>
          </p:txBody>
        </p:sp>
        <p:sp>
          <p:nvSpPr>
            <p:cNvPr id="1811" name="Line 3550"/>
            <p:cNvSpPr>
              <a:spLocks noChangeShapeType="1"/>
            </p:cNvSpPr>
            <p:nvPr/>
          </p:nvSpPr>
          <p:spPr bwMode="auto">
            <a:xfrm flipV="1">
              <a:off x="2663" y="1850"/>
              <a:ext cx="1" cy="16"/>
            </a:xfrm>
            <a:prstGeom prst="line">
              <a:avLst/>
            </a:prstGeom>
            <a:noFill/>
            <a:ln w="0">
              <a:solidFill>
                <a:srgbClr val="DFDFDF"/>
              </a:solidFill>
              <a:round/>
              <a:headEnd/>
              <a:tailEnd/>
            </a:ln>
          </p:spPr>
          <p:txBody>
            <a:bodyPr/>
            <a:lstStyle/>
            <a:p>
              <a:endParaRPr lang="es-MX"/>
            </a:p>
          </p:txBody>
        </p:sp>
        <p:sp>
          <p:nvSpPr>
            <p:cNvPr id="1812" name="Line 3551"/>
            <p:cNvSpPr>
              <a:spLocks noChangeShapeType="1"/>
            </p:cNvSpPr>
            <p:nvPr/>
          </p:nvSpPr>
          <p:spPr bwMode="auto">
            <a:xfrm flipV="1">
              <a:off x="2751" y="1850"/>
              <a:ext cx="1" cy="32"/>
            </a:xfrm>
            <a:prstGeom prst="line">
              <a:avLst/>
            </a:prstGeom>
            <a:noFill/>
            <a:ln w="0">
              <a:solidFill>
                <a:srgbClr val="DFDFDF"/>
              </a:solidFill>
              <a:round/>
              <a:headEnd/>
              <a:tailEnd/>
            </a:ln>
          </p:spPr>
          <p:txBody>
            <a:bodyPr/>
            <a:lstStyle/>
            <a:p>
              <a:endParaRPr lang="es-MX"/>
            </a:p>
          </p:txBody>
        </p:sp>
        <p:sp>
          <p:nvSpPr>
            <p:cNvPr id="1813" name="Line 3552"/>
            <p:cNvSpPr>
              <a:spLocks noChangeShapeType="1"/>
            </p:cNvSpPr>
            <p:nvPr/>
          </p:nvSpPr>
          <p:spPr bwMode="auto">
            <a:xfrm>
              <a:off x="629" y="1850"/>
              <a:ext cx="2122" cy="1"/>
            </a:xfrm>
            <a:prstGeom prst="line">
              <a:avLst/>
            </a:prstGeom>
            <a:noFill/>
            <a:ln w="11113">
              <a:solidFill>
                <a:srgbClr val="DFDFDF"/>
              </a:solidFill>
              <a:round/>
              <a:headEnd/>
              <a:tailEnd/>
            </a:ln>
          </p:spPr>
          <p:txBody>
            <a:bodyPr/>
            <a:lstStyle/>
            <a:p>
              <a:endParaRPr lang="es-MX"/>
            </a:p>
          </p:txBody>
        </p:sp>
        <p:sp>
          <p:nvSpPr>
            <p:cNvPr id="1814" name="Line 3553"/>
            <p:cNvSpPr>
              <a:spLocks noChangeShapeType="1"/>
            </p:cNvSpPr>
            <p:nvPr/>
          </p:nvSpPr>
          <p:spPr bwMode="auto">
            <a:xfrm flipV="1">
              <a:off x="2751" y="783"/>
              <a:ext cx="1" cy="1067"/>
            </a:xfrm>
            <a:prstGeom prst="line">
              <a:avLst/>
            </a:prstGeom>
            <a:noFill/>
            <a:ln w="11113">
              <a:solidFill>
                <a:srgbClr val="DFDFDF"/>
              </a:solidFill>
              <a:round/>
              <a:headEnd/>
              <a:tailEnd/>
            </a:ln>
          </p:spPr>
          <p:txBody>
            <a:bodyPr/>
            <a:lstStyle/>
            <a:p>
              <a:endParaRPr lang="es-MX"/>
            </a:p>
          </p:txBody>
        </p:sp>
        <p:sp>
          <p:nvSpPr>
            <p:cNvPr id="1815" name="Line 3554"/>
            <p:cNvSpPr>
              <a:spLocks noChangeShapeType="1"/>
            </p:cNvSpPr>
            <p:nvPr/>
          </p:nvSpPr>
          <p:spPr bwMode="auto">
            <a:xfrm flipH="1">
              <a:off x="629" y="783"/>
              <a:ext cx="2122" cy="1"/>
            </a:xfrm>
            <a:prstGeom prst="line">
              <a:avLst/>
            </a:prstGeom>
            <a:noFill/>
            <a:ln w="11113">
              <a:solidFill>
                <a:srgbClr val="DFDFDF"/>
              </a:solidFill>
              <a:round/>
              <a:headEnd/>
              <a:tailEnd/>
            </a:ln>
          </p:spPr>
          <p:txBody>
            <a:bodyPr/>
            <a:lstStyle/>
            <a:p>
              <a:endParaRPr lang="es-MX"/>
            </a:p>
          </p:txBody>
        </p:sp>
        <p:sp>
          <p:nvSpPr>
            <p:cNvPr id="1816" name="Line 3555"/>
            <p:cNvSpPr>
              <a:spLocks noChangeShapeType="1"/>
            </p:cNvSpPr>
            <p:nvPr/>
          </p:nvSpPr>
          <p:spPr bwMode="auto">
            <a:xfrm>
              <a:off x="629" y="783"/>
              <a:ext cx="1" cy="1067"/>
            </a:xfrm>
            <a:prstGeom prst="line">
              <a:avLst/>
            </a:prstGeom>
            <a:noFill/>
            <a:ln w="11113">
              <a:solidFill>
                <a:srgbClr val="DFDFDF"/>
              </a:solidFill>
              <a:round/>
              <a:headEnd/>
              <a:tailEnd/>
            </a:ln>
          </p:spPr>
          <p:txBody>
            <a:bodyPr/>
            <a:lstStyle/>
            <a:p>
              <a:endParaRPr lang="es-MX"/>
            </a:p>
          </p:txBody>
        </p:sp>
        <p:sp>
          <p:nvSpPr>
            <p:cNvPr id="1817" name="Line 3556"/>
            <p:cNvSpPr>
              <a:spLocks noChangeShapeType="1"/>
            </p:cNvSpPr>
            <p:nvPr/>
          </p:nvSpPr>
          <p:spPr bwMode="auto">
            <a:xfrm flipV="1">
              <a:off x="1690" y="783"/>
              <a:ext cx="1" cy="1067"/>
            </a:xfrm>
            <a:prstGeom prst="line">
              <a:avLst/>
            </a:prstGeom>
            <a:noFill/>
            <a:ln w="11113">
              <a:solidFill>
                <a:srgbClr val="DFDFDF"/>
              </a:solidFill>
              <a:round/>
              <a:headEnd/>
              <a:tailEnd/>
            </a:ln>
          </p:spPr>
          <p:txBody>
            <a:bodyPr/>
            <a:lstStyle/>
            <a:p>
              <a:endParaRPr lang="es-MX"/>
            </a:p>
          </p:txBody>
        </p:sp>
        <p:sp>
          <p:nvSpPr>
            <p:cNvPr id="1818" name="Line 3557"/>
            <p:cNvSpPr>
              <a:spLocks noChangeShapeType="1"/>
            </p:cNvSpPr>
            <p:nvPr/>
          </p:nvSpPr>
          <p:spPr bwMode="auto">
            <a:xfrm flipV="1">
              <a:off x="1690" y="783"/>
              <a:ext cx="1" cy="1067"/>
            </a:xfrm>
            <a:prstGeom prst="line">
              <a:avLst/>
            </a:prstGeom>
            <a:noFill/>
            <a:ln w="11113">
              <a:solidFill>
                <a:srgbClr val="DFDFDF"/>
              </a:solidFill>
              <a:round/>
              <a:headEnd/>
              <a:tailEnd/>
            </a:ln>
          </p:spPr>
          <p:txBody>
            <a:bodyPr/>
            <a:lstStyle/>
            <a:p>
              <a:endParaRPr lang="es-MX"/>
            </a:p>
          </p:txBody>
        </p:sp>
        <p:sp>
          <p:nvSpPr>
            <p:cNvPr id="1819" name="Rectangle 3558"/>
            <p:cNvSpPr>
              <a:spLocks noChangeArrowheads="1"/>
            </p:cNvSpPr>
            <p:nvPr/>
          </p:nvSpPr>
          <p:spPr bwMode="auto">
            <a:xfrm>
              <a:off x="518" y="762"/>
              <a:ext cx="81" cy="58"/>
            </a:xfrm>
            <a:prstGeom prst="rect">
              <a:avLst/>
            </a:prstGeom>
            <a:noFill/>
            <a:ln w="9525">
              <a:noFill/>
              <a:miter lim="800000"/>
              <a:headEnd/>
              <a:tailEnd/>
            </a:ln>
          </p:spPr>
          <p:txBody>
            <a:bodyPr wrap="none" lIns="0" tIns="0" rIns="0" bIns="0">
              <a:spAutoFit/>
            </a:bodyPr>
            <a:lstStyle/>
            <a:p>
              <a:r>
                <a:rPr lang="es-MX" sz="600">
                  <a:latin typeface="CG Omega" pitchFamily="34" charset="0"/>
                </a:rPr>
                <a:t>100</a:t>
              </a:r>
              <a:endParaRPr lang="es-MX">
                <a:latin typeface="Calibri" pitchFamily="34" charset="0"/>
              </a:endParaRPr>
            </a:p>
          </p:txBody>
        </p:sp>
        <p:sp>
          <p:nvSpPr>
            <p:cNvPr id="1820" name="Rectangle 3559"/>
            <p:cNvSpPr>
              <a:spLocks noChangeArrowheads="1"/>
            </p:cNvSpPr>
            <p:nvPr/>
          </p:nvSpPr>
          <p:spPr bwMode="auto">
            <a:xfrm>
              <a:off x="542" y="81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95</a:t>
              </a:r>
              <a:endParaRPr lang="es-MX">
                <a:latin typeface="Calibri" pitchFamily="34" charset="0"/>
              </a:endParaRPr>
            </a:p>
          </p:txBody>
        </p:sp>
        <p:sp>
          <p:nvSpPr>
            <p:cNvPr id="1821" name="Rectangle 3560"/>
            <p:cNvSpPr>
              <a:spLocks noChangeArrowheads="1"/>
            </p:cNvSpPr>
            <p:nvPr/>
          </p:nvSpPr>
          <p:spPr bwMode="auto">
            <a:xfrm>
              <a:off x="542" y="86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90</a:t>
              </a:r>
              <a:endParaRPr lang="es-MX">
                <a:latin typeface="Calibri" pitchFamily="34" charset="0"/>
              </a:endParaRPr>
            </a:p>
          </p:txBody>
        </p:sp>
        <p:sp>
          <p:nvSpPr>
            <p:cNvPr id="1822" name="Rectangle 3561"/>
            <p:cNvSpPr>
              <a:spLocks noChangeArrowheads="1"/>
            </p:cNvSpPr>
            <p:nvPr/>
          </p:nvSpPr>
          <p:spPr bwMode="auto">
            <a:xfrm>
              <a:off x="542" y="92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85</a:t>
              </a:r>
              <a:endParaRPr lang="es-MX">
                <a:latin typeface="Calibri" pitchFamily="34" charset="0"/>
              </a:endParaRPr>
            </a:p>
          </p:txBody>
        </p:sp>
        <p:sp>
          <p:nvSpPr>
            <p:cNvPr id="1823" name="Rectangle 3562"/>
            <p:cNvSpPr>
              <a:spLocks noChangeArrowheads="1"/>
            </p:cNvSpPr>
            <p:nvPr/>
          </p:nvSpPr>
          <p:spPr bwMode="auto">
            <a:xfrm>
              <a:off x="542" y="973"/>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80</a:t>
              </a:r>
              <a:endParaRPr lang="es-MX">
                <a:latin typeface="Calibri" pitchFamily="34" charset="0"/>
              </a:endParaRPr>
            </a:p>
          </p:txBody>
        </p:sp>
        <p:sp>
          <p:nvSpPr>
            <p:cNvPr id="1824" name="Rectangle 3563"/>
            <p:cNvSpPr>
              <a:spLocks noChangeArrowheads="1"/>
            </p:cNvSpPr>
            <p:nvPr/>
          </p:nvSpPr>
          <p:spPr bwMode="auto">
            <a:xfrm>
              <a:off x="542" y="1026"/>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75</a:t>
              </a:r>
              <a:endParaRPr lang="es-MX">
                <a:latin typeface="Calibri" pitchFamily="34" charset="0"/>
              </a:endParaRPr>
            </a:p>
          </p:txBody>
        </p:sp>
        <p:sp>
          <p:nvSpPr>
            <p:cNvPr id="1825" name="Rectangle 3564"/>
            <p:cNvSpPr>
              <a:spLocks noChangeArrowheads="1"/>
            </p:cNvSpPr>
            <p:nvPr/>
          </p:nvSpPr>
          <p:spPr bwMode="auto">
            <a:xfrm>
              <a:off x="542" y="107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70</a:t>
              </a:r>
              <a:endParaRPr lang="es-MX">
                <a:latin typeface="Calibri" pitchFamily="34" charset="0"/>
              </a:endParaRPr>
            </a:p>
          </p:txBody>
        </p:sp>
        <p:sp>
          <p:nvSpPr>
            <p:cNvPr id="1826" name="Rectangle 3565"/>
            <p:cNvSpPr>
              <a:spLocks noChangeArrowheads="1"/>
            </p:cNvSpPr>
            <p:nvPr/>
          </p:nvSpPr>
          <p:spPr bwMode="auto">
            <a:xfrm>
              <a:off x="542" y="1131"/>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65</a:t>
              </a:r>
              <a:endParaRPr lang="es-MX">
                <a:latin typeface="Calibri" pitchFamily="34" charset="0"/>
              </a:endParaRPr>
            </a:p>
          </p:txBody>
        </p:sp>
        <p:sp>
          <p:nvSpPr>
            <p:cNvPr id="1827" name="Rectangle 3566"/>
            <p:cNvSpPr>
              <a:spLocks noChangeArrowheads="1"/>
            </p:cNvSpPr>
            <p:nvPr/>
          </p:nvSpPr>
          <p:spPr bwMode="auto">
            <a:xfrm>
              <a:off x="542" y="118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60</a:t>
              </a:r>
              <a:endParaRPr lang="es-MX">
                <a:latin typeface="Calibri" pitchFamily="34" charset="0"/>
              </a:endParaRPr>
            </a:p>
          </p:txBody>
        </p:sp>
        <p:sp>
          <p:nvSpPr>
            <p:cNvPr id="1828" name="Rectangle 3567"/>
            <p:cNvSpPr>
              <a:spLocks noChangeArrowheads="1"/>
            </p:cNvSpPr>
            <p:nvPr/>
          </p:nvSpPr>
          <p:spPr bwMode="auto">
            <a:xfrm>
              <a:off x="542" y="123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55</a:t>
              </a:r>
              <a:endParaRPr lang="es-MX">
                <a:latin typeface="Calibri" pitchFamily="34" charset="0"/>
              </a:endParaRPr>
            </a:p>
          </p:txBody>
        </p:sp>
        <p:sp>
          <p:nvSpPr>
            <p:cNvPr id="1829" name="Rectangle 3568"/>
            <p:cNvSpPr>
              <a:spLocks noChangeArrowheads="1"/>
            </p:cNvSpPr>
            <p:nvPr/>
          </p:nvSpPr>
          <p:spPr bwMode="auto">
            <a:xfrm>
              <a:off x="542" y="1290"/>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50</a:t>
              </a:r>
              <a:endParaRPr lang="es-MX">
                <a:latin typeface="Calibri" pitchFamily="34" charset="0"/>
              </a:endParaRPr>
            </a:p>
          </p:txBody>
        </p:sp>
        <p:sp>
          <p:nvSpPr>
            <p:cNvPr id="1830" name="Rectangle 3569"/>
            <p:cNvSpPr>
              <a:spLocks noChangeArrowheads="1"/>
            </p:cNvSpPr>
            <p:nvPr/>
          </p:nvSpPr>
          <p:spPr bwMode="auto">
            <a:xfrm>
              <a:off x="542" y="134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45</a:t>
              </a:r>
              <a:endParaRPr lang="es-MX">
                <a:latin typeface="Calibri" pitchFamily="34" charset="0"/>
              </a:endParaRPr>
            </a:p>
          </p:txBody>
        </p:sp>
        <p:sp>
          <p:nvSpPr>
            <p:cNvPr id="1831" name="Rectangle 3570"/>
            <p:cNvSpPr>
              <a:spLocks noChangeArrowheads="1"/>
            </p:cNvSpPr>
            <p:nvPr/>
          </p:nvSpPr>
          <p:spPr bwMode="auto">
            <a:xfrm>
              <a:off x="542" y="1395"/>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40</a:t>
              </a:r>
              <a:endParaRPr lang="es-MX">
                <a:latin typeface="Calibri" pitchFamily="34" charset="0"/>
              </a:endParaRPr>
            </a:p>
          </p:txBody>
        </p:sp>
        <p:sp>
          <p:nvSpPr>
            <p:cNvPr id="1832" name="Rectangle 3571"/>
            <p:cNvSpPr>
              <a:spLocks noChangeArrowheads="1"/>
            </p:cNvSpPr>
            <p:nvPr/>
          </p:nvSpPr>
          <p:spPr bwMode="auto">
            <a:xfrm>
              <a:off x="542" y="1448"/>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35</a:t>
              </a:r>
              <a:endParaRPr lang="es-MX">
                <a:latin typeface="Calibri" pitchFamily="34" charset="0"/>
              </a:endParaRPr>
            </a:p>
          </p:txBody>
        </p:sp>
        <p:sp>
          <p:nvSpPr>
            <p:cNvPr id="1833" name="Rectangle 3572"/>
            <p:cNvSpPr>
              <a:spLocks noChangeArrowheads="1"/>
            </p:cNvSpPr>
            <p:nvPr/>
          </p:nvSpPr>
          <p:spPr bwMode="auto">
            <a:xfrm>
              <a:off x="542" y="1501"/>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30</a:t>
              </a:r>
              <a:endParaRPr lang="es-MX">
                <a:latin typeface="Calibri" pitchFamily="34" charset="0"/>
              </a:endParaRPr>
            </a:p>
          </p:txBody>
        </p:sp>
        <p:sp>
          <p:nvSpPr>
            <p:cNvPr id="1834" name="Rectangle 3573"/>
            <p:cNvSpPr>
              <a:spLocks noChangeArrowheads="1"/>
            </p:cNvSpPr>
            <p:nvPr/>
          </p:nvSpPr>
          <p:spPr bwMode="auto">
            <a:xfrm>
              <a:off x="542" y="1554"/>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25</a:t>
              </a:r>
              <a:endParaRPr lang="es-MX">
                <a:latin typeface="Calibri" pitchFamily="34" charset="0"/>
              </a:endParaRPr>
            </a:p>
          </p:txBody>
        </p:sp>
        <p:sp>
          <p:nvSpPr>
            <p:cNvPr id="1835" name="Rectangle 3574"/>
            <p:cNvSpPr>
              <a:spLocks noChangeArrowheads="1"/>
            </p:cNvSpPr>
            <p:nvPr/>
          </p:nvSpPr>
          <p:spPr bwMode="auto">
            <a:xfrm>
              <a:off x="542" y="1607"/>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20</a:t>
              </a:r>
              <a:endParaRPr lang="es-MX">
                <a:latin typeface="Calibri" pitchFamily="34" charset="0"/>
              </a:endParaRPr>
            </a:p>
          </p:txBody>
        </p:sp>
        <p:sp>
          <p:nvSpPr>
            <p:cNvPr id="1836" name="Rectangle 3575"/>
            <p:cNvSpPr>
              <a:spLocks noChangeArrowheads="1"/>
            </p:cNvSpPr>
            <p:nvPr/>
          </p:nvSpPr>
          <p:spPr bwMode="auto">
            <a:xfrm>
              <a:off x="542" y="1659"/>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15</a:t>
              </a:r>
              <a:endParaRPr lang="es-MX">
                <a:latin typeface="Calibri" pitchFamily="34" charset="0"/>
              </a:endParaRPr>
            </a:p>
          </p:txBody>
        </p:sp>
        <p:sp>
          <p:nvSpPr>
            <p:cNvPr id="1837" name="Rectangle 3576"/>
            <p:cNvSpPr>
              <a:spLocks noChangeArrowheads="1"/>
            </p:cNvSpPr>
            <p:nvPr/>
          </p:nvSpPr>
          <p:spPr bwMode="auto">
            <a:xfrm>
              <a:off x="542" y="1712"/>
              <a:ext cx="54"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838" name="Rectangle 3577"/>
            <p:cNvSpPr>
              <a:spLocks noChangeArrowheads="1"/>
            </p:cNvSpPr>
            <p:nvPr/>
          </p:nvSpPr>
          <p:spPr bwMode="auto">
            <a:xfrm>
              <a:off x="566" y="1765"/>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5</a:t>
              </a:r>
              <a:endParaRPr lang="es-MX">
                <a:latin typeface="Calibri" pitchFamily="34" charset="0"/>
              </a:endParaRPr>
            </a:p>
          </p:txBody>
        </p:sp>
        <p:sp>
          <p:nvSpPr>
            <p:cNvPr id="1839" name="Rectangle 3578"/>
            <p:cNvSpPr>
              <a:spLocks noChangeArrowheads="1"/>
            </p:cNvSpPr>
            <p:nvPr/>
          </p:nvSpPr>
          <p:spPr bwMode="auto">
            <a:xfrm>
              <a:off x="566" y="1818"/>
              <a:ext cx="27" cy="58"/>
            </a:xfrm>
            <a:prstGeom prst="rect">
              <a:avLst/>
            </a:prstGeom>
            <a:noFill/>
            <a:ln w="9525">
              <a:noFill/>
              <a:miter lim="800000"/>
              <a:headEnd/>
              <a:tailEnd/>
            </a:ln>
          </p:spPr>
          <p:txBody>
            <a:bodyPr wrap="none" lIns="0" tIns="0" rIns="0" bIns="0">
              <a:spAutoFit/>
            </a:bodyPr>
            <a:lstStyle/>
            <a:p>
              <a:r>
                <a:rPr lang="es-MX" sz="600">
                  <a:latin typeface="CG Omega" pitchFamily="34" charset="0"/>
                </a:rPr>
                <a:t>0</a:t>
              </a:r>
              <a:endParaRPr lang="es-MX">
                <a:latin typeface="Calibri" pitchFamily="34" charset="0"/>
              </a:endParaRPr>
            </a:p>
          </p:txBody>
        </p:sp>
        <p:sp>
          <p:nvSpPr>
            <p:cNvPr id="1840" name="Rectangle 3579"/>
            <p:cNvSpPr>
              <a:spLocks noChangeArrowheads="1"/>
            </p:cNvSpPr>
            <p:nvPr/>
          </p:nvSpPr>
          <p:spPr bwMode="auto">
            <a:xfrm>
              <a:off x="623" y="678"/>
              <a:ext cx="167" cy="96"/>
            </a:xfrm>
            <a:prstGeom prst="rect">
              <a:avLst/>
            </a:prstGeom>
            <a:noFill/>
            <a:ln w="9525">
              <a:noFill/>
              <a:miter lim="800000"/>
              <a:headEnd/>
              <a:tailEnd/>
            </a:ln>
          </p:spPr>
          <p:txBody>
            <a:bodyPr wrap="none" lIns="0" tIns="0" rIns="0" bIns="0">
              <a:spAutoFit/>
            </a:bodyPr>
            <a:lstStyle/>
            <a:p>
              <a:r>
                <a:rPr lang="es-MX" sz="1000">
                  <a:latin typeface="CG Omega" pitchFamily="34" charset="0"/>
                </a:rPr>
                <a:t>Edad</a:t>
              </a:r>
              <a:endParaRPr lang="es-MX" sz="1000">
                <a:latin typeface="Calibri" pitchFamily="34" charset="0"/>
              </a:endParaRPr>
            </a:p>
          </p:txBody>
        </p:sp>
        <p:sp>
          <p:nvSpPr>
            <p:cNvPr id="1841" name="Rectangle 3580"/>
            <p:cNvSpPr>
              <a:spLocks noChangeArrowheads="1"/>
            </p:cNvSpPr>
            <p:nvPr/>
          </p:nvSpPr>
          <p:spPr bwMode="auto">
            <a:xfrm>
              <a:off x="1668"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1842" name="Rectangle 3581"/>
            <p:cNvSpPr>
              <a:spLocks noChangeArrowheads="1"/>
            </p:cNvSpPr>
            <p:nvPr/>
          </p:nvSpPr>
          <p:spPr bwMode="auto">
            <a:xfrm>
              <a:off x="1491"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1843" name="Rectangle 3582"/>
            <p:cNvSpPr>
              <a:spLocks noChangeArrowheads="1"/>
            </p:cNvSpPr>
            <p:nvPr/>
          </p:nvSpPr>
          <p:spPr bwMode="auto">
            <a:xfrm>
              <a:off x="1314"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1844" name="Rectangle 3583"/>
            <p:cNvSpPr>
              <a:spLocks noChangeArrowheads="1"/>
            </p:cNvSpPr>
            <p:nvPr/>
          </p:nvSpPr>
          <p:spPr bwMode="auto">
            <a:xfrm>
              <a:off x="1138"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1845" name="Rectangle 3584"/>
            <p:cNvSpPr>
              <a:spLocks noChangeArrowheads="1"/>
            </p:cNvSpPr>
            <p:nvPr/>
          </p:nvSpPr>
          <p:spPr bwMode="auto">
            <a:xfrm>
              <a:off x="961"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1846" name="Rectangle 3585"/>
            <p:cNvSpPr>
              <a:spLocks noChangeArrowheads="1"/>
            </p:cNvSpPr>
            <p:nvPr/>
          </p:nvSpPr>
          <p:spPr bwMode="auto">
            <a:xfrm>
              <a:off x="784"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847" name="Rectangle 3586"/>
            <p:cNvSpPr>
              <a:spLocks noChangeArrowheads="1"/>
            </p:cNvSpPr>
            <p:nvPr/>
          </p:nvSpPr>
          <p:spPr bwMode="auto">
            <a:xfrm>
              <a:off x="607"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1848" name="Rectangle 3587"/>
            <p:cNvSpPr>
              <a:spLocks noChangeArrowheads="1"/>
            </p:cNvSpPr>
            <p:nvPr/>
          </p:nvSpPr>
          <p:spPr bwMode="auto">
            <a:xfrm>
              <a:off x="1668"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1849" name="Rectangle 3588"/>
            <p:cNvSpPr>
              <a:spLocks noChangeArrowheads="1"/>
            </p:cNvSpPr>
            <p:nvPr/>
          </p:nvSpPr>
          <p:spPr bwMode="auto">
            <a:xfrm>
              <a:off x="1845"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1850" name="Rectangle 3589"/>
            <p:cNvSpPr>
              <a:spLocks noChangeArrowheads="1"/>
            </p:cNvSpPr>
            <p:nvPr/>
          </p:nvSpPr>
          <p:spPr bwMode="auto">
            <a:xfrm>
              <a:off x="2021"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1851" name="Rectangle 3590"/>
            <p:cNvSpPr>
              <a:spLocks noChangeArrowheads="1"/>
            </p:cNvSpPr>
            <p:nvPr/>
          </p:nvSpPr>
          <p:spPr bwMode="auto">
            <a:xfrm>
              <a:off x="2198"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1852" name="Rectangle 3591"/>
            <p:cNvSpPr>
              <a:spLocks noChangeArrowheads="1"/>
            </p:cNvSpPr>
            <p:nvPr/>
          </p:nvSpPr>
          <p:spPr bwMode="auto">
            <a:xfrm>
              <a:off x="2375"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1853" name="Rectangle 3592"/>
            <p:cNvSpPr>
              <a:spLocks noChangeArrowheads="1"/>
            </p:cNvSpPr>
            <p:nvPr/>
          </p:nvSpPr>
          <p:spPr bwMode="auto">
            <a:xfrm>
              <a:off x="2552"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1854" name="Rectangle 3593"/>
            <p:cNvSpPr>
              <a:spLocks noChangeArrowheads="1"/>
            </p:cNvSpPr>
            <p:nvPr/>
          </p:nvSpPr>
          <p:spPr bwMode="auto">
            <a:xfrm>
              <a:off x="2729" y="1897"/>
              <a:ext cx="67" cy="5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1855" name="Rectangle 3594"/>
            <p:cNvSpPr>
              <a:spLocks noChangeArrowheads="1"/>
            </p:cNvSpPr>
            <p:nvPr/>
          </p:nvSpPr>
          <p:spPr bwMode="auto">
            <a:xfrm>
              <a:off x="1068" y="886"/>
              <a:ext cx="315" cy="96"/>
            </a:xfrm>
            <a:prstGeom prst="rect">
              <a:avLst/>
            </a:prstGeom>
            <a:noFill/>
            <a:ln w="9525">
              <a:noFill/>
              <a:miter lim="800000"/>
              <a:headEnd/>
              <a:tailEnd/>
            </a:ln>
          </p:spPr>
          <p:txBody>
            <a:bodyPr wrap="none" lIns="0" tIns="0" rIns="0" bIns="0">
              <a:spAutoFit/>
            </a:bodyPr>
            <a:lstStyle/>
            <a:p>
              <a:r>
                <a:rPr lang="es-MX" sz="1000">
                  <a:latin typeface="CG Omega" pitchFamily="34" charset="0"/>
                </a:rPr>
                <a:t>Hombres</a:t>
              </a:r>
              <a:endParaRPr lang="es-MX" sz="1000">
                <a:latin typeface="Calibri" pitchFamily="34" charset="0"/>
              </a:endParaRPr>
            </a:p>
          </p:txBody>
        </p:sp>
        <p:sp>
          <p:nvSpPr>
            <p:cNvPr id="1856" name="Rectangle 3595"/>
            <p:cNvSpPr>
              <a:spLocks noChangeArrowheads="1"/>
            </p:cNvSpPr>
            <p:nvPr/>
          </p:nvSpPr>
          <p:spPr bwMode="auto">
            <a:xfrm>
              <a:off x="1616" y="657"/>
              <a:ext cx="176" cy="96"/>
            </a:xfrm>
            <a:prstGeom prst="rect">
              <a:avLst/>
            </a:prstGeom>
            <a:noFill/>
            <a:ln w="9525">
              <a:noFill/>
              <a:miter lim="800000"/>
              <a:headEnd/>
              <a:tailEnd/>
            </a:ln>
          </p:spPr>
          <p:txBody>
            <a:bodyPr wrap="none" lIns="0" tIns="0" rIns="0" bIns="0">
              <a:spAutoFit/>
            </a:bodyPr>
            <a:lstStyle/>
            <a:p>
              <a:r>
                <a:rPr lang="es-MX" sz="1000" b="1" i="1" dirty="0">
                  <a:latin typeface="CG Omega" pitchFamily="34" charset="0"/>
                </a:rPr>
                <a:t>2000</a:t>
              </a:r>
              <a:endParaRPr lang="es-MX" sz="1000" dirty="0">
                <a:latin typeface="Calibri" pitchFamily="34" charset="0"/>
              </a:endParaRPr>
            </a:p>
          </p:txBody>
        </p:sp>
        <p:sp>
          <p:nvSpPr>
            <p:cNvPr id="1857" name="Rectangle 3596"/>
            <p:cNvSpPr>
              <a:spLocks noChangeArrowheads="1"/>
            </p:cNvSpPr>
            <p:nvPr/>
          </p:nvSpPr>
          <p:spPr bwMode="auto">
            <a:xfrm>
              <a:off x="1407" y="2008"/>
              <a:ext cx="724" cy="96"/>
            </a:xfrm>
            <a:prstGeom prst="rect">
              <a:avLst/>
            </a:prstGeom>
            <a:noFill/>
            <a:ln w="9525">
              <a:noFill/>
              <a:miter lim="800000"/>
              <a:headEnd/>
              <a:tailEnd/>
            </a:ln>
          </p:spPr>
          <p:txBody>
            <a:bodyPr wrap="none" lIns="0" tIns="0" rIns="0" bIns="0">
              <a:spAutoFit/>
            </a:bodyPr>
            <a:lstStyle/>
            <a:p>
              <a:r>
                <a:rPr lang="es-MX" sz="1000">
                  <a:latin typeface="CG Omega" pitchFamily="34" charset="0"/>
                </a:rPr>
                <a:t>Millones de personas</a:t>
              </a:r>
              <a:endParaRPr lang="es-MX" sz="1000">
                <a:latin typeface="Calibri" pitchFamily="34" charset="0"/>
              </a:endParaRPr>
            </a:p>
          </p:txBody>
        </p:sp>
        <p:sp>
          <p:nvSpPr>
            <p:cNvPr id="1858" name="Rectangle 3597"/>
            <p:cNvSpPr>
              <a:spLocks noChangeArrowheads="1"/>
            </p:cNvSpPr>
            <p:nvPr/>
          </p:nvSpPr>
          <p:spPr bwMode="auto">
            <a:xfrm>
              <a:off x="2123" y="877"/>
              <a:ext cx="275" cy="96"/>
            </a:xfrm>
            <a:prstGeom prst="rect">
              <a:avLst/>
            </a:prstGeom>
            <a:noFill/>
            <a:ln w="9525">
              <a:noFill/>
              <a:miter lim="800000"/>
              <a:headEnd/>
              <a:tailEnd/>
            </a:ln>
          </p:spPr>
          <p:txBody>
            <a:bodyPr wrap="none" lIns="0" tIns="0" rIns="0" bIns="0">
              <a:spAutoFit/>
            </a:bodyPr>
            <a:lstStyle/>
            <a:p>
              <a:r>
                <a:rPr lang="es-MX" sz="1000">
                  <a:latin typeface="CG Omega" pitchFamily="34" charset="0"/>
                </a:rPr>
                <a:t>Mujeres</a:t>
              </a:r>
              <a:endParaRPr lang="es-MX" sz="1000">
                <a:latin typeface="Calibri" pitchFamily="34" charset="0"/>
              </a:endParaRPr>
            </a:p>
          </p:txBody>
        </p:sp>
      </p:grpSp>
      <p:grpSp>
        <p:nvGrpSpPr>
          <p:cNvPr id="1859" name="Group 4113"/>
          <p:cNvGrpSpPr>
            <a:grpSpLocks/>
          </p:cNvGrpSpPr>
          <p:nvPr/>
        </p:nvGrpSpPr>
        <p:grpSpPr bwMode="auto">
          <a:xfrm>
            <a:off x="4590405" y="1222276"/>
            <a:ext cx="4039700" cy="2512096"/>
            <a:chOff x="2978" y="657"/>
            <a:chExt cx="2295" cy="1447"/>
          </a:xfrm>
        </p:grpSpPr>
        <p:sp>
          <p:nvSpPr>
            <p:cNvPr id="1860" name="Line 3598"/>
            <p:cNvSpPr>
              <a:spLocks noChangeShapeType="1"/>
            </p:cNvSpPr>
            <p:nvPr/>
          </p:nvSpPr>
          <p:spPr bwMode="auto">
            <a:xfrm>
              <a:off x="3097" y="783"/>
              <a:ext cx="2122" cy="1"/>
            </a:xfrm>
            <a:prstGeom prst="line">
              <a:avLst/>
            </a:prstGeom>
            <a:noFill/>
            <a:ln w="0">
              <a:solidFill>
                <a:srgbClr val="DFDFDF"/>
              </a:solidFill>
              <a:prstDash val="sysDot"/>
              <a:round/>
              <a:headEnd/>
              <a:tailEnd/>
            </a:ln>
          </p:spPr>
          <p:txBody>
            <a:bodyPr/>
            <a:lstStyle/>
            <a:p>
              <a:endParaRPr lang="es-MX"/>
            </a:p>
          </p:txBody>
        </p:sp>
        <p:sp>
          <p:nvSpPr>
            <p:cNvPr id="1861" name="Line 3599"/>
            <p:cNvSpPr>
              <a:spLocks noChangeShapeType="1"/>
            </p:cNvSpPr>
            <p:nvPr/>
          </p:nvSpPr>
          <p:spPr bwMode="auto">
            <a:xfrm>
              <a:off x="3097" y="836"/>
              <a:ext cx="2122" cy="1"/>
            </a:xfrm>
            <a:prstGeom prst="line">
              <a:avLst/>
            </a:prstGeom>
            <a:noFill/>
            <a:ln w="0">
              <a:solidFill>
                <a:srgbClr val="DFDFDF"/>
              </a:solidFill>
              <a:prstDash val="sysDot"/>
              <a:round/>
              <a:headEnd/>
              <a:tailEnd/>
            </a:ln>
          </p:spPr>
          <p:txBody>
            <a:bodyPr/>
            <a:lstStyle/>
            <a:p>
              <a:endParaRPr lang="es-MX"/>
            </a:p>
          </p:txBody>
        </p:sp>
        <p:sp>
          <p:nvSpPr>
            <p:cNvPr id="1862" name="Line 3600"/>
            <p:cNvSpPr>
              <a:spLocks noChangeShapeType="1"/>
            </p:cNvSpPr>
            <p:nvPr/>
          </p:nvSpPr>
          <p:spPr bwMode="auto">
            <a:xfrm>
              <a:off x="3097" y="889"/>
              <a:ext cx="2122" cy="1"/>
            </a:xfrm>
            <a:prstGeom prst="line">
              <a:avLst/>
            </a:prstGeom>
            <a:noFill/>
            <a:ln w="0">
              <a:solidFill>
                <a:srgbClr val="DFDFDF"/>
              </a:solidFill>
              <a:prstDash val="sysDot"/>
              <a:round/>
              <a:headEnd/>
              <a:tailEnd/>
            </a:ln>
          </p:spPr>
          <p:txBody>
            <a:bodyPr/>
            <a:lstStyle/>
            <a:p>
              <a:endParaRPr lang="es-MX"/>
            </a:p>
          </p:txBody>
        </p:sp>
        <p:sp>
          <p:nvSpPr>
            <p:cNvPr id="1863" name="Line 3601"/>
            <p:cNvSpPr>
              <a:spLocks noChangeShapeType="1"/>
            </p:cNvSpPr>
            <p:nvPr/>
          </p:nvSpPr>
          <p:spPr bwMode="auto">
            <a:xfrm>
              <a:off x="3097" y="942"/>
              <a:ext cx="2122" cy="1"/>
            </a:xfrm>
            <a:prstGeom prst="line">
              <a:avLst/>
            </a:prstGeom>
            <a:noFill/>
            <a:ln w="0">
              <a:solidFill>
                <a:srgbClr val="DFDFDF"/>
              </a:solidFill>
              <a:prstDash val="sysDot"/>
              <a:round/>
              <a:headEnd/>
              <a:tailEnd/>
            </a:ln>
          </p:spPr>
          <p:txBody>
            <a:bodyPr/>
            <a:lstStyle/>
            <a:p>
              <a:endParaRPr lang="es-MX"/>
            </a:p>
          </p:txBody>
        </p:sp>
        <p:sp>
          <p:nvSpPr>
            <p:cNvPr id="1864" name="Line 3602"/>
            <p:cNvSpPr>
              <a:spLocks noChangeShapeType="1"/>
            </p:cNvSpPr>
            <p:nvPr/>
          </p:nvSpPr>
          <p:spPr bwMode="auto">
            <a:xfrm>
              <a:off x="3097" y="994"/>
              <a:ext cx="2122" cy="1"/>
            </a:xfrm>
            <a:prstGeom prst="line">
              <a:avLst/>
            </a:prstGeom>
            <a:noFill/>
            <a:ln w="0">
              <a:solidFill>
                <a:srgbClr val="DFDFDF"/>
              </a:solidFill>
              <a:prstDash val="sysDot"/>
              <a:round/>
              <a:headEnd/>
              <a:tailEnd/>
            </a:ln>
          </p:spPr>
          <p:txBody>
            <a:bodyPr/>
            <a:lstStyle/>
            <a:p>
              <a:endParaRPr lang="es-MX"/>
            </a:p>
          </p:txBody>
        </p:sp>
        <p:sp>
          <p:nvSpPr>
            <p:cNvPr id="1865" name="Line 3603"/>
            <p:cNvSpPr>
              <a:spLocks noChangeShapeType="1"/>
            </p:cNvSpPr>
            <p:nvPr/>
          </p:nvSpPr>
          <p:spPr bwMode="auto">
            <a:xfrm>
              <a:off x="3097" y="1047"/>
              <a:ext cx="2122" cy="1"/>
            </a:xfrm>
            <a:prstGeom prst="line">
              <a:avLst/>
            </a:prstGeom>
            <a:noFill/>
            <a:ln w="0">
              <a:solidFill>
                <a:srgbClr val="DFDFDF"/>
              </a:solidFill>
              <a:prstDash val="sysDot"/>
              <a:round/>
              <a:headEnd/>
              <a:tailEnd/>
            </a:ln>
          </p:spPr>
          <p:txBody>
            <a:bodyPr/>
            <a:lstStyle/>
            <a:p>
              <a:endParaRPr lang="es-MX"/>
            </a:p>
          </p:txBody>
        </p:sp>
        <p:sp>
          <p:nvSpPr>
            <p:cNvPr id="1866" name="Line 3604"/>
            <p:cNvSpPr>
              <a:spLocks noChangeShapeType="1"/>
            </p:cNvSpPr>
            <p:nvPr/>
          </p:nvSpPr>
          <p:spPr bwMode="auto">
            <a:xfrm>
              <a:off x="3097" y="1100"/>
              <a:ext cx="2122" cy="1"/>
            </a:xfrm>
            <a:prstGeom prst="line">
              <a:avLst/>
            </a:prstGeom>
            <a:noFill/>
            <a:ln w="0">
              <a:solidFill>
                <a:srgbClr val="DFDFDF"/>
              </a:solidFill>
              <a:prstDash val="sysDot"/>
              <a:round/>
              <a:headEnd/>
              <a:tailEnd/>
            </a:ln>
          </p:spPr>
          <p:txBody>
            <a:bodyPr/>
            <a:lstStyle/>
            <a:p>
              <a:endParaRPr lang="es-MX"/>
            </a:p>
          </p:txBody>
        </p:sp>
        <p:sp>
          <p:nvSpPr>
            <p:cNvPr id="1867" name="Line 3605"/>
            <p:cNvSpPr>
              <a:spLocks noChangeShapeType="1"/>
            </p:cNvSpPr>
            <p:nvPr/>
          </p:nvSpPr>
          <p:spPr bwMode="auto">
            <a:xfrm>
              <a:off x="3097" y="1153"/>
              <a:ext cx="2122" cy="1"/>
            </a:xfrm>
            <a:prstGeom prst="line">
              <a:avLst/>
            </a:prstGeom>
            <a:noFill/>
            <a:ln w="0">
              <a:solidFill>
                <a:srgbClr val="DFDFDF"/>
              </a:solidFill>
              <a:prstDash val="sysDot"/>
              <a:round/>
              <a:headEnd/>
              <a:tailEnd/>
            </a:ln>
          </p:spPr>
          <p:txBody>
            <a:bodyPr/>
            <a:lstStyle/>
            <a:p>
              <a:endParaRPr lang="es-MX"/>
            </a:p>
          </p:txBody>
        </p:sp>
        <p:sp>
          <p:nvSpPr>
            <p:cNvPr id="1868" name="Line 3606"/>
            <p:cNvSpPr>
              <a:spLocks noChangeShapeType="1"/>
            </p:cNvSpPr>
            <p:nvPr/>
          </p:nvSpPr>
          <p:spPr bwMode="auto">
            <a:xfrm>
              <a:off x="3097" y="1205"/>
              <a:ext cx="2122" cy="1"/>
            </a:xfrm>
            <a:prstGeom prst="line">
              <a:avLst/>
            </a:prstGeom>
            <a:noFill/>
            <a:ln w="0">
              <a:solidFill>
                <a:srgbClr val="DFDFDF"/>
              </a:solidFill>
              <a:prstDash val="sysDot"/>
              <a:round/>
              <a:headEnd/>
              <a:tailEnd/>
            </a:ln>
          </p:spPr>
          <p:txBody>
            <a:bodyPr/>
            <a:lstStyle/>
            <a:p>
              <a:endParaRPr lang="es-MX"/>
            </a:p>
          </p:txBody>
        </p:sp>
        <p:sp>
          <p:nvSpPr>
            <p:cNvPr id="1869" name="Line 3607"/>
            <p:cNvSpPr>
              <a:spLocks noChangeShapeType="1"/>
            </p:cNvSpPr>
            <p:nvPr/>
          </p:nvSpPr>
          <p:spPr bwMode="auto">
            <a:xfrm>
              <a:off x="3097" y="1258"/>
              <a:ext cx="2122" cy="1"/>
            </a:xfrm>
            <a:prstGeom prst="line">
              <a:avLst/>
            </a:prstGeom>
            <a:noFill/>
            <a:ln w="0">
              <a:solidFill>
                <a:srgbClr val="DFDFDF"/>
              </a:solidFill>
              <a:prstDash val="sysDot"/>
              <a:round/>
              <a:headEnd/>
              <a:tailEnd/>
            </a:ln>
          </p:spPr>
          <p:txBody>
            <a:bodyPr/>
            <a:lstStyle/>
            <a:p>
              <a:endParaRPr lang="es-MX"/>
            </a:p>
          </p:txBody>
        </p:sp>
        <p:sp>
          <p:nvSpPr>
            <p:cNvPr id="1870" name="Line 3608"/>
            <p:cNvSpPr>
              <a:spLocks noChangeShapeType="1"/>
            </p:cNvSpPr>
            <p:nvPr/>
          </p:nvSpPr>
          <p:spPr bwMode="auto">
            <a:xfrm>
              <a:off x="3097" y="1311"/>
              <a:ext cx="2122" cy="1"/>
            </a:xfrm>
            <a:prstGeom prst="line">
              <a:avLst/>
            </a:prstGeom>
            <a:noFill/>
            <a:ln w="0">
              <a:solidFill>
                <a:srgbClr val="DFDFDF"/>
              </a:solidFill>
              <a:prstDash val="sysDot"/>
              <a:round/>
              <a:headEnd/>
              <a:tailEnd/>
            </a:ln>
          </p:spPr>
          <p:txBody>
            <a:bodyPr/>
            <a:lstStyle/>
            <a:p>
              <a:endParaRPr lang="es-MX"/>
            </a:p>
          </p:txBody>
        </p:sp>
        <p:sp>
          <p:nvSpPr>
            <p:cNvPr id="1871" name="Line 3609"/>
            <p:cNvSpPr>
              <a:spLocks noChangeShapeType="1"/>
            </p:cNvSpPr>
            <p:nvPr/>
          </p:nvSpPr>
          <p:spPr bwMode="auto">
            <a:xfrm>
              <a:off x="3097" y="1364"/>
              <a:ext cx="2122" cy="1"/>
            </a:xfrm>
            <a:prstGeom prst="line">
              <a:avLst/>
            </a:prstGeom>
            <a:noFill/>
            <a:ln w="0">
              <a:solidFill>
                <a:srgbClr val="DFDFDF"/>
              </a:solidFill>
              <a:prstDash val="sysDot"/>
              <a:round/>
              <a:headEnd/>
              <a:tailEnd/>
            </a:ln>
          </p:spPr>
          <p:txBody>
            <a:bodyPr/>
            <a:lstStyle/>
            <a:p>
              <a:endParaRPr lang="es-MX"/>
            </a:p>
          </p:txBody>
        </p:sp>
        <p:sp>
          <p:nvSpPr>
            <p:cNvPr id="1872" name="Line 3610"/>
            <p:cNvSpPr>
              <a:spLocks noChangeShapeType="1"/>
            </p:cNvSpPr>
            <p:nvPr/>
          </p:nvSpPr>
          <p:spPr bwMode="auto">
            <a:xfrm>
              <a:off x="3097" y="1417"/>
              <a:ext cx="2122" cy="1"/>
            </a:xfrm>
            <a:prstGeom prst="line">
              <a:avLst/>
            </a:prstGeom>
            <a:noFill/>
            <a:ln w="0">
              <a:solidFill>
                <a:srgbClr val="DFDFDF"/>
              </a:solidFill>
              <a:prstDash val="sysDot"/>
              <a:round/>
              <a:headEnd/>
              <a:tailEnd/>
            </a:ln>
          </p:spPr>
          <p:txBody>
            <a:bodyPr/>
            <a:lstStyle/>
            <a:p>
              <a:endParaRPr lang="es-MX"/>
            </a:p>
          </p:txBody>
        </p:sp>
        <p:sp>
          <p:nvSpPr>
            <p:cNvPr id="1873" name="Line 3611"/>
            <p:cNvSpPr>
              <a:spLocks noChangeShapeType="1"/>
            </p:cNvSpPr>
            <p:nvPr/>
          </p:nvSpPr>
          <p:spPr bwMode="auto">
            <a:xfrm>
              <a:off x="3097" y="1470"/>
              <a:ext cx="2122" cy="1"/>
            </a:xfrm>
            <a:prstGeom prst="line">
              <a:avLst/>
            </a:prstGeom>
            <a:noFill/>
            <a:ln w="0">
              <a:solidFill>
                <a:srgbClr val="DFDFDF"/>
              </a:solidFill>
              <a:prstDash val="sysDot"/>
              <a:round/>
              <a:headEnd/>
              <a:tailEnd/>
            </a:ln>
          </p:spPr>
          <p:txBody>
            <a:bodyPr/>
            <a:lstStyle/>
            <a:p>
              <a:endParaRPr lang="es-MX"/>
            </a:p>
          </p:txBody>
        </p:sp>
        <p:sp>
          <p:nvSpPr>
            <p:cNvPr id="1874" name="Line 3612"/>
            <p:cNvSpPr>
              <a:spLocks noChangeShapeType="1"/>
            </p:cNvSpPr>
            <p:nvPr/>
          </p:nvSpPr>
          <p:spPr bwMode="auto">
            <a:xfrm>
              <a:off x="3097" y="1523"/>
              <a:ext cx="2122" cy="1"/>
            </a:xfrm>
            <a:prstGeom prst="line">
              <a:avLst/>
            </a:prstGeom>
            <a:noFill/>
            <a:ln w="0">
              <a:solidFill>
                <a:srgbClr val="DFDFDF"/>
              </a:solidFill>
              <a:prstDash val="sysDot"/>
              <a:round/>
              <a:headEnd/>
              <a:tailEnd/>
            </a:ln>
          </p:spPr>
          <p:txBody>
            <a:bodyPr/>
            <a:lstStyle/>
            <a:p>
              <a:endParaRPr lang="es-MX"/>
            </a:p>
          </p:txBody>
        </p:sp>
        <p:sp>
          <p:nvSpPr>
            <p:cNvPr id="1875" name="Line 3613"/>
            <p:cNvSpPr>
              <a:spLocks noChangeShapeType="1"/>
            </p:cNvSpPr>
            <p:nvPr/>
          </p:nvSpPr>
          <p:spPr bwMode="auto">
            <a:xfrm>
              <a:off x="3097" y="1575"/>
              <a:ext cx="2122" cy="1"/>
            </a:xfrm>
            <a:prstGeom prst="line">
              <a:avLst/>
            </a:prstGeom>
            <a:noFill/>
            <a:ln w="0">
              <a:solidFill>
                <a:srgbClr val="DFDFDF"/>
              </a:solidFill>
              <a:prstDash val="sysDot"/>
              <a:round/>
              <a:headEnd/>
              <a:tailEnd/>
            </a:ln>
          </p:spPr>
          <p:txBody>
            <a:bodyPr/>
            <a:lstStyle/>
            <a:p>
              <a:endParaRPr lang="es-MX"/>
            </a:p>
          </p:txBody>
        </p:sp>
        <p:sp>
          <p:nvSpPr>
            <p:cNvPr id="1876" name="Line 3614"/>
            <p:cNvSpPr>
              <a:spLocks noChangeShapeType="1"/>
            </p:cNvSpPr>
            <p:nvPr/>
          </p:nvSpPr>
          <p:spPr bwMode="auto">
            <a:xfrm>
              <a:off x="3097" y="1628"/>
              <a:ext cx="2122" cy="1"/>
            </a:xfrm>
            <a:prstGeom prst="line">
              <a:avLst/>
            </a:prstGeom>
            <a:noFill/>
            <a:ln w="0">
              <a:solidFill>
                <a:srgbClr val="DFDFDF"/>
              </a:solidFill>
              <a:prstDash val="sysDot"/>
              <a:round/>
              <a:headEnd/>
              <a:tailEnd/>
            </a:ln>
          </p:spPr>
          <p:txBody>
            <a:bodyPr/>
            <a:lstStyle/>
            <a:p>
              <a:endParaRPr lang="es-MX"/>
            </a:p>
          </p:txBody>
        </p:sp>
        <p:sp>
          <p:nvSpPr>
            <p:cNvPr id="1877" name="Line 3615"/>
            <p:cNvSpPr>
              <a:spLocks noChangeShapeType="1"/>
            </p:cNvSpPr>
            <p:nvPr/>
          </p:nvSpPr>
          <p:spPr bwMode="auto">
            <a:xfrm>
              <a:off x="3097" y="1681"/>
              <a:ext cx="2122" cy="1"/>
            </a:xfrm>
            <a:prstGeom prst="line">
              <a:avLst/>
            </a:prstGeom>
            <a:noFill/>
            <a:ln w="0">
              <a:solidFill>
                <a:srgbClr val="DFDFDF"/>
              </a:solidFill>
              <a:prstDash val="sysDot"/>
              <a:round/>
              <a:headEnd/>
              <a:tailEnd/>
            </a:ln>
          </p:spPr>
          <p:txBody>
            <a:bodyPr/>
            <a:lstStyle/>
            <a:p>
              <a:endParaRPr lang="es-MX"/>
            </a:p>
          </p:txBody>
        </p:sp>
        <p:sp>
          <p:nvSpPr>
            <p:cNvPr id="1878" name="Line 3616"/>
            <p:cNvSpPr>
              <a:spLocks noChangeShapeType="1"/>
            </p:cNvSpPr>
            <p:nvPr/>
          </p:nvSpPr>
          <p:spPr bwMode="auto">
            <a:xfrm>
              <a:off x="3097" y="1734"/>
              <a:ext cx="2122" cy="1"/>
            </a:xfrm>
            <a:prstGeom prst="line">
              <a:avLst/>
            </a:prstGeom>
            <a:noFill/>
            <a:ln w="0">
              <a:solidFill>
                <a:srgbClr val="DFDFDF"/>
              </a:solidFill>
              <a:prstDash val="sysDot"/>
              <a:round/>
              <a:headEnd/>
              <a:tailEnd/>
            </a:ln>
          </p:spPr>
          <p:txBody>
            <a:bodyPr/>
            <a:lstStyle/>
            <a:p>
              <a:endParaRPr lang="es-MX"/>
            </a:p>
          </p:txBody>
        </p:sp>
        <p:sp>
          <p:nvSpPr>
            <p:cNvPr id="1879" name="Line 3617"/>
            <p:cNvSpPr>
              <a:spLocks noChangeShapeType="1"/>
            </p:cNvSpPr>
            <p:nvPr/>
          </p:nvSpPr>
          <p:spPr bwMode="auto">
            <a:xfrm>
              <a:off x="3097" y="1787"/>
              <a:ext cx="2122" cy="1"/>
            </a:xfrm>
            <a:prstGeom prst="line">
              <a:avLst/>
            </a:prstGeom>
            <a:noFill/>
            <a:ln w="0">
              <a:solidFill>
                <a:srgbClr val="DFDFDF"/>
              </a:solidFill>
              <a:prstDash val="sysDot"/>
              <a:round/>
              <a:headEnd/>
              <a:tailEnd/>
            </a:ln>
          </p:spPr>
          <p:txBody>
            <a:bodyPr/>
            <a:lstStyle/>
            <a:p>
              <a:endParaRPr lang="es-MX"/>
            </a:p>
          </p:txBody>
        </p:sp>
        <p:sp>
          <p:nvSpPr>
            <p:cNvPr id="1880" name="Line 3618"/>
            <p:cNvSpPr>
              <a:spLocks noChangeShapeType="1"/>
            </p:cNvSpPr>
            <p:nvPr/>
          </p:nvSpPr>
          <p:spPr bwMode="auto">
            <a:xfrm>
              <a:off x="3097" y="1840"/>
              <a:ext cx="2122" cy="1"/>
            </a:xfrm>
            <a:prstGeom prst="line">
              <a:avLst/>
            </a:prstGeom>
            <a:noFill/>
            <a:ln w="0">
              <a:solidFill>
                <a:srgbClr val="DFDFDF"/>
              </a:solidFill>
              <a:prstDash val="sysDot"/>
              <a:round/>
              <a:headEnd/>
              <a:tailEnd/>
            </a:ln>
          </p:spPr>
          <p:txBody>
            <a:bodyPr/>
            <a:lstStyle/>
            <a:p>
              <a:endParaRPr lang="es-MX"/>
            </a:p>
          </p:txBody>
        </p:sp>
        <p:sp>
          <p:nvSpPr>
            <p:cNvPr id="1881" name="Line 3619"/>
            <p:cNvSpPr>
              <a:spLocks noChangeShapeType="1"/>
            </p:cNvSpPr>
            <p:nvPr/>
          </p:nvSpPr>
          <p:spPr bwMode="auto">
            <a:xfrm flipV="1">
              <a:off x="4158" y="783"/>
              <a:ext cx="1" cy="1067"/>
            </a:xfrm>
            <a:prstGeom prst="line">
              <a:avLst/>
            </a:prstGeom>
            <a:noFill/>
            <a:ln w="0">
              <a:solidFill>
                <a:srgbClr val="DFDFDF"/>
              </a:solidFill>
              <a:prstDash val="sysDot"/>
              <a:round/>
              <a:headEnd/>
              <a:tailEnd/>
            </a:ln>
          </p:spPr>
          <p:txBody>
            <a:bodyPr/>
            <a:lstStyle/>
            <a:p>
              <a:endParaRPr lang="es-MX"/>
            </a:p>
          </p:txBody>
        </p:sp>
        <p:sp>
          <p:nvSpPr>
            <p:cNvPr id="1882" name="Line 3620"/>
            <p:cNvSpPr>
              <a:spLocks noChangeShapeType="1"/>
            </p:cNvSpPr>
            <p:nvPr/>
          </p:nvSpPr>
          <p:spPr bwMode="auto">
            <a:xfrm flipV="1">
              <a:off x="4335" y="783"/>
              <a:ext cx="1" cy="1067"/>
            </a:xfrm>
            <a:prstGeom prst="line">
              <a:avLst/>
            </a:prstGeom>
            <a:noFill/>
            <a:ln w="0">
              <a:solidFill>
                <a:srgbClr val="DFDFDF"/>
              </a:solidFill>
              <a:prstDash val="sysDot"/>
              <a:round/>
              <a:headEnd/>
              <a:tailEnd/>
            </a:ln>
          </p:spPr>
          <p:txBody>
            <a:bodyPr/>
            <a:lstStyle/>
            <a:p>
              <a:endParaRPr lang="es-MX"/>
            </a:p>
          </p:txBody>
        </p:sp>
        <p:sp>
          <p:nvSpPr>
            <p:cNvPr id="1883" name="Line 3621"/>
            <p:cNvSpPr>
              <a:spLocks noChangeShapeType="1"/>
            </p:cNvSpPr>
            <p:nvPr/>
          </p:nvSpPr>
          <p:spPr bwMode="auto">
            <a:xfrm flipV="1">
              <a:off x="4512" y="783"/>
              <a:ext cx="1" cy="1067"/>
            </a:xfrm>
            <a:prstGeom prst="line">
              <a:avLst/>
            </a:prstGeom>
            <a:noFill/>
            <a:ln w="0">
              <a:solidFill>
                <a:srgbClr val="DFDFDF"/>
              </a:solidFill>
              <a:prstDash val="sysDot"/>
              <a:round/>
              <a:headEnd/>
              <a:tailEnd/>
            </a:ln>
          </p:spPr>
          <p:txBody>
            <a:bodyPr/>
            <a:lstStyle/>
            <a:p>
              <a:endParaRPr lang="es-MX"/>
            </a:p>
          </p:txBody>
        </p:sp>
        <p:sp>
          <p:nvSpPr>
            <p:cNvPr id="1884" name="Line 3622"/>
            <p:cNvSpPr>
              <a:spLocks noChangeShapeType="1"/>
            </p:cNvSpPr>
            <p:nvPr/>
          </p:nvSpPr>
          <p:spPr bwMode="auto">
            <a:xfrm flipV="1">
              <a:off x="4689" y="783"/>
              <a:ext cx="1" cy="1067"/>
            </a:xfrm>
            <a:prstGeom prst="line">
              <a:avLst/>
            </a:prstGeom>
            <a:noFill/>
            <a:ln w="0">
              <a:solidFill>
                <a:srgbClr val="DFDFDF"/>
              </a:solidFill>
              <a:prstDash val="sysDot"/>
              <a:round/>
              <a:headEnd/>
              <a:tailEnd/>
            </a:ln>
          </p:spPr>
          <p:txBody>
            <a:bodyPr/>
            <a:lstStyle/>
            <a:p>
              <a:endParaRPr lang="es-MX"/>
            </a:p>
          </p:txBody>
        </p:sp>
        <p:sp>
          <p:nvSpPr>
            <p:cNvPr id="1885" name="Line 3623"/>
            <p:cNvSpPr>
              <a:spLocks noChangeShapeType="1"/>
            </p:cNvSpPr>
            <p:nvPr/>
          </p:nvSpPr>
          <p:spPr bwMode="auto">
            <a:xfrm flipV="1">
              <a:off x="4866" y="783"/>
              <a:ext cx="1" cy="1067"/>
            </a:xfrm>
            <a:prstGeom prst="line">
              <a:avLst/>
            </a:prstGeom>
            <a:noFill/>
            <a:ln w="0">
              <a:solidFill>
                <a:srgbClr val="DFDFDF"/>
              </a:solidFill>
              <a:prstDash val="sysDot"/>
              <a:round/>
              <a:headEnd/>
              <a:tailEnd/>
            </a:ln>
          </p:spPr>
          <p:txBody>
            <a:bodyPr/>
            <a:lstStyle/>
            <a:p>
              <a:endParaRPr lang="es-MX"/>
            </a:p>
          </p:txBody>
        </p:sp>
        <p:sp>
          <p:nvSpPr>
            <p:cNvPr id="1886" name="Line 3624"/>
            <p:cNvSpPr>
              <a:spLocks noChangeShapeType="1"/>
            </p:cNvSpPr>
            <p:nvPr/>
          </p:nvSpPr>
          <p:spPr bwMode="auto">
            <a:xfrm flipV="1">
              <a:off x="5042" y="783"/>
              <a:ext cx="1" cy="1067"/>
            </a:xfrm>
            <a:prstGeom prst="line">
              <a:avLst/>
            </a:prstGeom>
            <a:noFill/>
            <a:ln w="0">
              <a:solidFill>
                <a:srgbClr val="DFDFDF"/>
              </a:solidFill>
              <a:prstDash val="sysDot"/>
              <a:round/>
              <a:headEnd/>
              <a:tailEnd/>
            </a:ln>
          </p:spPr>
          <p:txBody>
            <a:bodyPr/>
            <a:lstStyle/>
            <a:p>
              <a:endParaRPr lang="es-MX"/>
            </a:p>
          </p:txBody>
        </p:sp>
        <p:sp>
          <p:nvSpPr>
            <p:cNvPr id="1887" name="Line 3625"/>
            <p:cNvSpPr>
              <a:spLocks noChangeShapeType="1"/>
            </p:cNvSpPr>
            <p:nvPr/>
          </p:nvSpPr>
          <p:spPr bwMode="auto">
            <a:xfrm flipV="1">
              <a:off x="5219" y="783"/>
              <a:ext cx="1" cy="1067"/>
            </a:xfrm>
            <a:prstGeom prst="line">
              <a:avLst/>
            </a:prstGeom>
            <a:noFill/>
            <a:ln w="0">
              <a:solidFill>
                <a:srgbClr val="DFDFDF"/>
              </a:solidFill>
              <a:prstDash val="sysDot"/>
              <a:round/>
              <a:headEnd/>
              <a:tailEnd/>
            </a:ln>
          </p:spPr>
          <p:txBody>
            <a:bodyPr/>
            <a:lstStyle/>
            <a:p>
              <a:endParaRPr lang="es-MX"/>
            </a:p>
          </p:txBody>
        </p:sp>
        <p:sp>
          <p:nvSpPr>
            <p:cNvPr id="1888" name="Line 3626"/>
            <p:cNvSpPr>
              <a:spLocks noChangeShapeType="1"/>
            </p:cNvSpPr>
            <p:nvPr/>
          </p:nvSpPr>
          <p:spPr bwMode="auto">
            <a:xfrm flipV="1">
              <a:off x="4158" y="783"/>
              <a:ext cx="1" cy="1067"/>
            </a:xfrm>
            <a:prstGeom prst="line">
              <a:avLst/>
            </a:prstGeom>
            <a:noFill/>
            <a:ln w="0">
              <a:solidFill>
                <a:srgbClr val="DFDFDF"/>
              </a:solidFill>
              <a:prstDash val="sysDot"/>
              <a:round/>
              <a:headEnd/>
              <a:tailEnd/>
            </a:ln>
          </p:spPr>
          <p:txBody>
            <a:bodyPr/>
            <a:lstStyle/>
            <a:p>
              <a:endParaRPr lang="es-MX"/>
            </a:p>
          </p:txBody>
        </p:sp>
        <p:sp>
          <p:nvSpPr>
            <p:cNvPr id="1889" name="Line 3627"/>
            <p:cNvSpPr>
              <a:spLocks noChangeShapeType="1"/>
            </p:cNvSpPr>
            <p:nvPr/>
          </p:nvSpPr>
          <p:spPr bwMode="auto">
            <a:xfrm flipV="1">
              <a:off x="3982" y="783"/>
              <a:ext cx="1" cy="1067"/>
            </a:xfrm>
            <a:prstGeom prst="line">
              <a:avLst/>
            </a:prstGeom>
            <a:noFill/>
            <a:ln w="0">
              <a:solidFill>
                <a:srgbClr val="DFDFDF"/>
              </a:solidFill>
              <a:prstDash val="sysDot"/>
              <a:round/>
              <a:headEnd/>
              <a:tailEnd/>
            </a:ln>
          </p:spPr>
          <p:txBody>
            <a:bodyPr/>
            <a:lstStyle/>
            <a:p>
              <a:endParaRPr lang="es-MX"/>
            </a:p>
          </p:txBody>
        </p:sp>
        <p:sp>
          <p:nvSpPr>
            <p:cNvPr id="1890" name="Line 3628"/>
            <p:cNvSpPr>
              <a:spLocks noChangeShapeType="1"/>
            </p:cNvSpPr>
            <p:nvPr/>
          </p:nvSpPr>
          <p:spPr bwMode="auto">
            <a:xfrm flipV="1">
              <a:off x="3805" y="783"/>
              <a:ext cx="1" cy="1067"/>
            </a:xfrm>
            <a:prstGeom prst="line">
              <a:avLst/>
            </a:prstGeom>
            <a:noFill/>
            <a:ln w="0">
              <a:solidFill>
                <a:srgbClr val="DFDFDF"/>
              </a:solidFill>
              <a:prstDash val="sysDot"/>
              <a:round/>
              <a:headEnd/>
              <a:tailEnd/>
            </a:ln>
          </p:spPr>
          <p:txBody>
            <a:bodyPr/>
            <a:lstStyle/>
            <a:p>
              <a:endParaRPr lang="es-MX"/>
            </a:p>
          </p:txBody>
        </p:sp>
        <p:sp>
          <p:nvSpPr>
            <p:cNvPr id="1891" name="Line 3629"/>
            <p:cNvSpPr>
              <a:spLocks noChangeShapeType="1"/>
            </p:cNvSpPr>
            <p:nvPr/>
          </p:nvSpPr>
          <p:spPr bwMode="auto">
            <a:xfrm flipV="1">
              <a:off x="3628" y="783"/>
              <a:ext cx="1" cy="1067"/>
            </a:xfrm>
            <a:prstGeom prst="line">
              <a:avLst/>
            </a:prstGeom>
            <a:noFill/>
            <a:ln w="0">
              <a:solidFill>
                <a:srgbClr val="DFDFDF"/>
              </a:solidFill>
              <a:prstDash val="sysDot"/>
              <a:round/>
              <a:headEnd/>
              <a:tailEnd/>
            </a:ln>
          </p:spPr>
          <p:txBody>
            <a:bodyPr/>
            <a:lstStyle/>
            <a:p>
              <a:endParaRPr lang="es-MX"/>
            </a:p>
          </p:txBody>
        </p:sp>
        <p:sp>
          <p:nvSpPr>
            <p:cNvPr id="1892" name="Line 3630"/>
            <p:cNvSpPr>
              <a:spLocks noChangeShapeType="1"/>
            </p:cNvSpPr>
            <p:nvPr/>
          </p:nvSpPr>
          <p:spPr bwMode="auto">
            <a:xfrm flipV="1">
              <a:off x="3451" y="783"/>
              <a:ext cx="1" cy="1067"/>
            </a:xfrm>
            <a:prstGeom prst="line">
              <a:avLst/>
            </a:prstGeom>
            <a:noFill/>
            <a:ln w="0">
              <a:solidFill>
                <a:srgbClr val="DFDFDF"/>
              </a:solidFill>
              <a:prstDash val="sysDot"/>
              <a:round/>
              <a:headEnd/>
              <a:tailEnd/>
            </a:ln>
          </p:spPr>
          <p:txBody>
            <a:bodyPr/>
            <a:lstStyle/>
            <a:p>
              <a:endParaRPr lang="es-MX"/>
            </a:p>
          </p:txBody>
        </p:sp>
        <p:sp>
          <p:nvSpPr>
            <p:cNvPr id="1893" name="Line 3631"/>
            <p:cNvSpPr>
              <a:spLocks noChangeShapeType="1"/>
            </p:cNvSpPr>
            <p:nvPr/>
          </p:nvSpPr>
          <p:spPr bwMode="auto">
            <a:xfrm flipV="1">
              <a:off x="3274" y="783"/>
              <a:ext cx="1" cy="1067"/>
            </a:xfrm>
            <a:prstGeom prst="line">
              <a:avLst/>
            </a:prstGeom>
            <a:noFill/>
            <a:ln w="0">
              <a:solidFill>
                <a:srgbClr val="DFDFDF"/>
              </a:solidFill>
              <a:prstDash val="sysDot"/>
              <a:round/>
              <a:headEnd/>
              <a:tailEnd/>
            </a:ln>
          </p:spPr>
          <p:txBody>
            <a:bodyPr/>
            <a:lstStyle/>
            <a:p>
              <a:endParaRPr lang="es-MX"/>
            </a:p>
          </p:txBody>
        </p:sp>
        <p:sp>
          <p:nvSpPr>
            <p:cNvPr id="1894" name="Line 3632"/>
            <p:cNvSpPr>
              <a:spLocks noChangeShapeType="1"/>
            </p:cNvSpPr>
            <p:nvPr/>
          </p:nvSpPr>
          <p:spPr bwMode="auto">
            <a:xfrm flipV="1">
              <a:off x="3097" y="783"/>
              <a:ext cx="1" cy="1067"/>
            </a:xfrm>
            <a:prstGeom prst="line">
              <a:avLst/>
            </a:prstGeom>
            <a:noFill/>
            <a:ln w="0">
              <a:solidFill>
                <a:srgbClr val="DFDFDF"/>
              </a:solidFill>
              <a:prstDash val="sysDot"/>
              <a:round/>
              <a:headEnd/>
              <a:tailEnd/>
            </a:ln>
          </p:spPr>
          <p:txBody>
            <a:bodyPr/>
            <a:lstStyle/>
            <a:p>
              <a:endParaRPr lang="es-MX"/>
            </a:p>
          </p:txBody>
        </p:sp>
        <p:sp>
          <p:nvSpPr>
            <p:cNvPr id="1895" name="Rectangle 3633"/>
            <p:cNvSpPr>
              <a:spLocks noChangeArrowheads="1"/>
            </p:cNvSpPr>
            <p:nvPr/>
          </p:nvSpPr>
          <p:spPr bwMode="auto">
            <a:xfrm>
              <a:off x="4156" y="784"/>
              <a:ext cx="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896" name="Rectangle 3634"/>
            <p:cNvSpPr>
              <a:spLocks noChangeArrowheads="1"/>
            </p:cNvSpPr>
            <p:nvPr/>
          </p:nvSpPr>
          <p:spPr bwMode="auto">
            <a:xfrm>
              <a:off x="4156" y="784"/>
              <a:ext cx="2"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897" name="Rectangle 3635"/>
            <p:cNvSpPr>
              <a:spLocks noChangeArrowheads="1"/>
            </p:cNvSpPr>
            <p:nvPr/>
          </p:nvSpPr>
          <p:spPr bwMode="auto">
            <a:xfrm>
              <a:off x="4156" y="794"/>
              <a:ext cx="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898" name="Rectangle 3636"/>
            <p:cNvSpPr>
              <a:spLocks noChangeArrowheads="1"/>
            </p:cNvSpPr>
            <p:nvPr/>
          </p:nvSpPr>
          <p:spPr bwMode="auto">
            <a:xfrm>
              <a:off x="4156" y="794"/>
              <a:ext cx="2"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899" name="Rectangle 3637"/>
            <p:cNvSpPr>
              <a:spLocks noChangeArrowheads="1"/>
            </p:cNvSpPr>
            <p:nvPr/>
          </p:nvSpPr>
          <p:spPr bwMode="auto">
            <a:xfrm>
              <a:off x="4156" y="805"/>
              <a:ext cx="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00" name="Rectangle 3638"/>
            <p:cNvSpPr>
              <a:spLocks noChangeArrowheads="1"/>
            </p:cNvSpPr>
            <p:nvPr/>
          </p:nvSpPr>
          <p:spPr bwMode="auto">
            <a:xfrm>
              <a:off x="4156" y="805"/>
              <a:ext cx="2"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01" name="Rectangle 3639"/>
            <p:cNvSpPr>
              <a:spLocks noChangeArrowheads="1"/>
            </p:cNvSpPr>
            <p:nvPr/>
          </p:nvSpPr>
          <p:spPr bwMode="auto">
            <a:xfrm>
              <a:off x="4155" y="816"/>
              <a:ext cx="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02" name="Rectangle 3640"/>
            <p:cNvSpPr>
              <a:spLocks noChangeArrowheads="1"/>
            </p:cNvSpPr>
            <p:nvPr/>
          </p:nvSpPr>
          <p:spPr bwMode="auto">
            <a:xfrm>
              <a:off x="4155" y="816"/>
              <a:ext cx="3" cy="8"/>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03" name="Rectangle 3641"/>
            <p:cNvSpPr>
              <a:spLocks noChangeArrowheads="1"/>
            </p:cNvSpPr>
            <p:nvPr/>
          </p:nvSpPr>
          <p:spPr bwMode="auto">
            <a:xfrm>
              <a:off x="4154" y="826"/>
              <a:ext cx="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04" name="Rectangle 3642"/>
            <p:cNvSpPr>
              <a:spLocks noChangeArrowheads="1"/>
            </p:cNvSpPr>
            <p:nvPr/>
          </p:nvSpPr>
          <p:spPr bwMode="auto">
            <a:xfrm>
              <a:off x="4154" y="826"/>
              <a:ext cx="4" cy="9"/>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05" name="Rectangle 3643"/>
            <p:cNvSpPr>
              <a:spLocks noChangeArrowheads="1"/>
            </p:cNvSpPr>
            <p:nvPr/>
          </p:nvSpPr>
          <p:spPr bwMode="auto">
            <a:xfrm>
              <a:off x="4152" y="837"/>
              <a:ext cx="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06" name="Rectangle 3644"/>
            <p:cNvSpPr>
              <a:spLocks noChangeArrowheads="1"/>
            </p:cNvSpPr>
            <p:nvPr/>
          </p:nvSpPr>
          <p:spPr bwMode="auto">
            <a:xfrm>
              <a:off x="4155" y="840"/>
              <a:ext cx="0"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07" name="Rectangle 3645"/>
            <p:cNvSpPr>
              <a:spLocks noChangeArrowheads="1"/>
            </p:cNvSpPr>
            <p:nvPr/>
          </p:nvSpPr>
          <p:spPr bwMode="auto">
            <a:xfrm>
              <a:off x="4151" y="847"/>
              <a:ext cx="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08" name="Rectangle 3646"/>
            <p:cNvSpPr>
              <a:spLocks noChangeArrowheads="1"/>
            </p:cNvSpPr>
            <p:nvPr/>
          </p:nvSpPr>
          <p:spPr bwMode="auto">
            <a:xfrm>
              <a:off x="4154" y="850"/>
              <a:ext cx="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09" name="Rectangle 3647"/>
            <p:cNvSpPr>
              <a:spLocks noChangeArrowheads="1"/>
            </p:cNvSpPr>
            <p:nvPr/>
          </p:nvSpPr>
          <p:spPr bwMode="auto">
            <a:xfrm>
              <a:off x="4149" y="858"/>
              <a:ext cx="1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10" name="Rectangle 3648"/>
            <p:cNvSpPr>
              <a:spLocks noChangeArrowheads="1"/>
            </p:cNvSpPr>
            <p:nvPr/>
          </p:nvSpPr>
          <p:spPr bwMode="auto">
            <a:xfrm>
              <a:off x="4152" y="861"/>
              <a:ext cx="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11" name="Rectangle 3649"/>
            <p:cNvSpPr>
              <a:spLocks noChangeArrowheads="1"/>
            </p:cNvSpPr>
            <p:nvPr/>
          </p:nvSpPr>
          <p:spPr bwMode="auto">
            <a:xfrm>
              <a:off x="4147" y="868"/>
              <a:ext cx="1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12" name="Rectangle 3650"/>
            <p:cNvSpPr>
              <a:spLocks noChangeArrowheads="1"/>
            </p:cNvSpPr>
            <p:nvPr/>
          </p:nvSpPr>
          <p:spPr bwMode="auto">
            <a:xfrm>
              <a:off x="4150" y="871"/>
              <a:ext cx="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13" name="Rectangle 3651"/>
            <p:cNvSpPr>
              <a:spLocks noChangeArrowheads="1"/>
            </p:cNvSpPr>
            <p:nvPr/>
          </p:nvSpPr>
          <p:spPr bwMode="auto">
            <a:xfrm>
              <a:off x="4144" y="879"/>
              <a:ext cx="1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14" name="Rectangle 3652"/>
            <p:cNvSpPr>
              <a:spLocks noChangeArrowheads="1"/>
            </p:cNvSpPr>
            <p:nvPr/>
          </p:nvSpPr>
          <p:spPr bwMode="auto">
            <a:xfrm>
              <a:off x="4147" y="882"/>
              <a:ext cx="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15" name="Rectangle 3653"/>
            <p:cNvSpPr>
              <a:spLocks noChangeArrowheads="1"/>
            </p:cNvSpPr>
            <p:nvPr/>
          </p:nvSpPr>
          <p:spPr bwMode="auto">
            <a:xfrm>
              <a:off x="4141" y="889"/>
              <a:ext cx="1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16" name="Rectangle 3654"/>
            <p:cNvSpPr>
              <a:spLocks noChangeArrowheads="1"/>
            </p:cNvSpPr>
            <p:nvPr/>
          </p:nvSpPr>
          <p:spPr bwMode="auto">
            <a:xfrm>
              <a:off x="4144" y="892"/>
              <a:ext cx="1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17" name="Rectangle 3655"/>
            <p:cNvSpPr>
              <a:spLocks noChangeArrowheads="1"/>
            </p:cNvSpPr>
            <p:nvPr/>
          </p:nvSpPr>
          <p:spPr bwMode="auto">
            <a:xfrm>
              <a:off x="4137" y="900"/>
              <a:ext cx="2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18" name="Rectangle 3656"/>
            <p:cNvSpPr>
              <a:spLocks noChangeArrowheads="1"/>
            </p:cNvSpPr>
            <p:nvPr/>
          </p:nvSpPr>
          <p:spPr bwMode="auto">
            <a:xfrm>
              <a:off x="4140" y="903"/>
              <a:ext cx="1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19" name="Rectangle 3657"/>
            <p:cNvSpPr>
              <a:spLocks noChangeArrowheads="1"/>
            </p:cNvSpPr>
            <p:nvPr/>
          </p:nvSpPr>
          <p:spPr bwMode="auto">
            <a:xfrm>
              <a:off x="4133" y="911"/>
              <a:ext cx="2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20" name="Rectangle 3658"/>
            <p:cNvSpPr>
              <a:spLocks noChangeArrowheads="1"/>
            </p:cNvSpPr>
            <p:nvPr/>
          </p:nvSpPr>
          <p:spPr bwMode="auto">
            <a:xfrm>
              <a:off x="4136" y="914"/>
              <a:ext cx="1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21" name="Rectangle 3659"/>
            <p:cNvSpPr>
              <a:spLocks noChangeArrowheads="1"/>
            </p:cNvSpPr>
            <p:nvPr/>
          </p:nvSpPr>
          <p:spPr bwMode="auto">
            <a:xfrm>
              <a:off x="4129" y="921"/>
              <a:ext cx="3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22" name="Rectangle 3660"/>
            <p:cNvSpPr>
              <a:spLocks noChangeArrowheads="1"/>
            </p:cNvSpPr>
            <p:nvPr/>
          </p:nvSpPr>
          <p:spPr bwMode="auto">
            <a:xfrm>
              <a:off x="4132" y="924"/>
              <a:ext cx="2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23" name="Rectangle 3661"/>
            <p:cNvSpPr>
              <a:spLocks noChangeArrowheads="1"/>
            </p:cNvSpPr>
            <p:nvPr/>
          </p:nvSpPr>
          <p:spPr bwMode="auto">
            <a:xfrm>
              <a:off x="4124" y="932"/>
              <a:ext cx="3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24" name="Rectangle 3662"/>
            <p:cNvSpPr>
              <a:spLocks noChangeArrowheads="1"/>
            </p:cNvSpPr>
            <p:nvPr/>
          </p:nvSpPr>
          <p:spPr bwMode="auto">
            <a:xfrm>
              <a:off x="4127" y="935"/>
              <a:ext cx="2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25" name="Rectangle 3663"/>
            <p:cNvSpPr>
              <a:spLocks noChangeArrowheads="1"/>
            </p:cNvSpPr>
            <p:nvPr/>
          </p:nvSpPr>
          <p:spPr bwMode="auto">
            <a:xfrm>
              <a:off x="4119" y="942"/>
              <a:ext cx="4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26" name="Rectangle 3664"/>
            <p:cNvSpPr>
              <a:spLocks noChangeArrowheads="1"/>
            </p:cNvSpPr>
            <p:nvPr/>
          </p:nvSpPr>
          <p:spPr bwMode="auto">
            <a:xfrm>
              <a:off x="4122" y="945"/>
              <a:ext cx="3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27" name="Rectangle 3666"/>
            <p:cNvSpPr>
              <a:spLocks noChangeArrowheads="1"/>
            </p:cNvSpPr>
            <p:nvPr/>
          </p:nvSpPr>
          <p:spPr bwMode="auto">
            <a:xfrm>
              <a:off x="4113" y="953"/>
              <a:ext cx="4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28" name="Rectangle 3667"/>
            <p:cNvSpPr>
              <a:spLocks noChangeArrowheads="1"/>
            </p:cNvSpPr>
            <p:nvPr/>
          </p:nvSpPr>
          <p:spPr bwMode="auto">
            <a:xfrm>
              <a:off x="4116" y="956"/>
              <a:ext cx="3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29" name="Rectangle 3668"/>
            <p:cNvSpPr>
              <a:spLocks noChangeArrowheads="1"/>
            </p:cNvSpPr>
            <p:nvPr/>
          </p:nvSpPr>
          <p:spPr bwMode="auto">
            <a:xfrm>
              <a:off x="4107" y="963"/>
              <a:ext cx="5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30" name="Rectangle 3669"/>
            <p:cNvSpPr>
              <a:spLocks noChangeArrowheads="1"/>
            </p:cNvSpPr>
            <p:nvPr/>
          </p:nvSpPr>
          <p:spPr bwMode="auto">
            <a:xfrm>
              <a:off x="4110" y="966"/>
              <a:ext cx="4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31" name="Rectangle 3670"/>
            <p:cNvSpPr>
              <a:spLocks noChangeArrowheads="1"/>
            </p:cNvSpPr>
            <p:nvPr/>
          </p:nvSpPr>
          <p:spPr bwMode="auto">
            <a:xfrm>
              <a:off x="4101" y="974"/>
              <a:ext cx="5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32" name="Rectangle 3671"/>
            <p:cNvSpPr>
              <a:spLocks noChangeArrowheads="1"/>
            </p:cNvSpPr>
            <p:nvPr/>
          </p:nvSpPr>
          <p:spPr bwMode="auto">
            <a:xfrm>
              <a:off x="4104" y="977"/>
              <a:ext cx="5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33" name="Rectangle 3672"/>
            <p:cNvSpPr>
              <a:spLocks noChangeArrowheads="1"/>
            </p:cNvSpPr>
            <p:nvPr/>
          </p:nvSpPr>
          <p:spPr bwMode="auto">
            <a:xfrm>
              <a:off x="4093" y="984"/>
              <a:ext cx="6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34" name="Rectangle 3673"/>
            <p:cNvSpPr>
              <a:spLocks noChangeArrowheads="1"/>
            </p:cNvSpPr>
            <p:nvPr/>
          </p:nvSpPr>
          <p:spPr bwMode="auto">
            <a:xfrm>
              <a:off x="4096" y="987"/>
              <a:ext cx="59"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35" name="Rectangle 3674"/>
            <p:cNvSpPr>
              <a:spLocks noChangeArrowheads="1"/>
            </p:cNvSpPr>
            <p:nvPr/>
          </p:nvSpPr>
          <p:spPr bwMode="auto">
            <a:xfrm>
              <a:off x="4086" y="995"/>
              <a:ext cx="7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36" name="Rectangle 3675"/>
            <p:cNvSpPr>
              <a:spLocks noChangeArrowheads="1"/>
            </p:cNvSpPr>
            <p:nvPr/>
          </p:nvSpPr>
          <p:spPr bwMode="auto">
            <a:xfrm>
              <a:off x="4089" y="998"/>
              <a:ext cx="6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37" name="Rectangle 3676"/>
            <p:cNvSpPr>
              <a:spLocks noChangeArrowheads="1"/>
            </p:cNvSpPr>
            <p:nvPr/>
          </p:nvSpPr>
          <p:spPr bwMode="auto">
            <a:xfrm>
              <a:off x="4078" y="1006"/>
              <a:ext cx="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38" name="Rectangle 3677"/>
            <p:cNvSpPr>
              <a:spLocks noChangeArrowheads="1"/>
            </p:cNvSpPr>
            <p:nvPr/>
          </p:nvSpPr>
          <p:spPr bwMode="auto">
            <a:xfrm>
              <a:off x="4081" y="1009"/>
              <a:ext cx="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39" name="Rectangle 3678"/>
            <p:cNvSpPr>
              <a:spLocks noChangeArrowheads="1"/>
            </p:cNvSpPr>
            <p:nvPr/>
          </p:nvSpPr>
          <p:spPr bwMode="auto">
            <a:xfrm>
              <a:off x="4069" y="1016"/>
              <a:ext cx="9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40" name="Rectangle 3679"/>
            <p:cNvSpPr>
              <a:spLocks noChangeArrowheads="1"/>
            </p:cNvSpPr>
            <p:nvPr/>
          </p:nvSpPr>
          <p:spPr bwMode="auto">
            <a:xfrm>
              <a:off x="4072" y="1019"/>
              <a:ext cx="8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41" name="Rectangle 3680"/>
            <p:cNvSpPr>
              <a:spLocks noChangeArrowheads="1"/>
            </p:cNvSpPr>
            <p:nvPr/>
          </p:nvSpPr>
          <p:spPr bwMode="auto">
            <a:xfrm>
              <a:off x="4061" y="1027"/>
              <a:ext cx="9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42" name="Rectangle 3681"/>
            <p:cNvSpPr>
              <a:spLocks noChangeArrowheads="1"/>
            </p:cNvSpPr>
            <p:nvPr/>
          </p:nvSpPr>
          <p:spPr bwMode="auto">
            <a:xfrm>
              <a:off x="4064" y="1030"/>
              <a:ext cx="9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43" name="Rectangle 3682"/>
            <p:cNvSpPr>
              <a:spLocks noChangeArrowheads="1"/>
            </p:cNvSpPr>
            <p:nvPr/>
          </p:nvSpPr>
          <p:spPr bwMode="auto">
            <a:xfrm>
              <a:off x="4052" y="1037"/>
              <a:ext cx="10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44" name="Rectangle 3683"/>
            <p:cNvSpPr>
              <a:spLocks noChangeArrowheads="1"/>
            </p:cNvSpPr>
            <p:nvPr/>
          </p:nvSpPr>
          <p:spPr bwMode="auto">
            <a:xfrm>
              <a:off x="4055" y="1040"/>
              <a:ext cx="1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45" name="Rectangle 3684"/>
            <p:cNvSpPr>
              <a:spLocks noChangeArrowheads="1"/>
            </p:cNvSpPr>
            <p:nvPr/>
          </p:nvSpPr>
          <p:spPr bwMode="auto">
            <a:xfrm>
              <a:off x="4043" y="1048"/>
              <a:ext cx="11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46" name="Rectangle 3685"/>
            <p:cNvSpPr>
              <a:spLocks noChangeArrowheads="1"/>
            </p:cNvSpPr>
            <p:nvPr/>
          </p:nvSpPr>
          <p:spPr bwMode="auto">
            <a:xfrm>
              <a:off x="4046" y="1051"/>
              <a:ext cx="10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47" name="Rectangle 3686"/>
            <p:cNvSpPr>
              <a:spLocks noChangeArrowheads="1"/>
            </p:cNvSpPr>
            <p:nvPr/>
          </p:nvSpPr>
          <p:spPr bwMode="auto">
            <a:xfrm>
              <a:off x="4034" y="1059"/>
              <a:ext cx="12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48" name="Rectangle 3687"/>
            <p:cNvSpPr>
              <a:spLocks noChangeArrowheads="1"/>
            </p:cNvSpPr>
            <p:nvPr/>
          </p:nvSpPr>
          <p:spPr bwMode="auto">
            <a:xfrm>
              <a:off x="4037" y="1062"/>
              <a:ext cx="11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49" name="Rectangle 3688"/>
            <p:cNvSpPr>
              <a:spLocks noChangeArrowheads="1"/>
            </p:cNvSpPr>
            <p:nvPr/>
          </p:nvSpPr>
          <p:spPr bwMode="auto">
            <a:xfrm>
              <a:off x="4025" y="1069"/>
              <a:ext cx="13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50" name="Rectangle 3689"/>
            <p:cNvSpPr>
              <a:spLocks noChangeArrowheads="1"/>
            </p:cNvSpPr>
            <p:nvPr/>
          </p:nvSpPr>
          <p:spPr bwMode="auto">
            <a:xfrm>
              <a:off x="4028" y="1072"/>
              <a:ext cx="12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51" name="Rectangle 3690"/>
            <p:cNvSpPr>
              <a:spLocks noChangeArrowheads="1"/>
            </p:cNvSpPr>
            <p:nvPr/>
          </p:nvSpPr>
          <p:spPr bwMode="auto">
            <a:xfrm>
              <a:off x="4016" y="1080"/>
              <a:ext cx="14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52" name="Rectangle 3691"/>
            <p:cNvSpPr>
              <a:spLocks noChangeArrowheads="1"/>
            </p:cNvSpPr>
            <p:nvPr/>
          </p:nvSpPr>
          <p:spPr bwMode="auto">
            <a:xfrm>
              <a:off x="4019" y="1083"/>
              <a:ext cx="13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53" name="Rectangle 3692"/>
            <p:cNvSpPr>
              <a:spLocks noChangeArrowheads="1"/>
            </p:cNvSpPr>
            <p:nvPr/>
          </p:nvSpPr>
          <p:spPr bwMode="auto">
            <a:xfrm>
              <a:off x="4006" y="1090"/>
              <a:ext cx="15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54" name="Rectangle 3693"/>
            <p:cNvSpPr>
              <a:spLocks noChangeArrowheads="1"/>
            </p:cNvSpPr>
            <p:nvPr/>
          </p:nvSpPr>
          <p:spPr bwMode="auto">
            <a:xfrm>
              <a:off x="4009" y="1093"/>
              <a:ext cx="14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55" name="Rectangle 3694"/>
            <p:cNvSpPr>
              <a:spLocks noChangeArrowheads="1"/>
            </p:cNvSpPr>
            <p:nvPr/>
          </p:nvSpPr>
          <p:spPr bwMode="auto">
            <a:xfrm>
              <a:off x="3996" y="1101"/>
              <a:ext cx="16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56" name="Rectangle 3695"/>
            <p:cNvSpPr>
              <a:spLocks noChangeArrowheads="1"/>
            </p:cNvSpPr>
            <p:nvPr/>
          </p:nvSpPr>
          <p:spPr bwMode="auto">
            <a:xfrm>
              <a:off x="3999" y="1104"/>
              <a:ext cx="15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57" name="Rectangle 3696"/>
            <p:cNvSpPr>
              <a:spLocks noChangeArrowheads="1"/>
            </p:cNvSpPr>
            <p:nvPr/>
          </p:nvSpPr>
          <p:spPr bwMode="auto">
            <a:xfrm>
              <a:off x="3986" y="1111"/>
              <a:ext cx="17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58" name="Rectangle 3697"/>
            <p:cNvSpPr>
              <a:spLocks noChangeArrowheads="1"/>
            </p:cNvSpPr>
            <p:nvPr/>
          </p:nvSpPr>
          <p:spPr bwMode="auto">
            <a:xfrm>
              <a:off x="3989" y="1114"/>
              <a:ext cx="16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59" name="Rectangle 3698"/>
            <p:cNvSpPr>
              <a:spLocks noChangeArrowheads="1"/>
            </p:cNvSpPr>
            <p:nvPr/>
          </p:nvSpPr>
          <p:spPr bwMode="auto">
            <a:xfrm>
              <a:off x="3975" y="1122"/>
              <a:ext cx="18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60" name="Rectangle 3699"/>
            <p:cNvSpPr>
              <a:spLocks noChangeArrowheads="1"/>
            </p:cNvSpPr>
            <p:nvPr/>
          </p:nvSpPr>
          <p:spPr bwMode="auto">
            <a:xfrm>
              <a:off x="3978" y="1125"/>
              <a:ext cx="17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61" name="Rectangle 3700"/>
            <p:cNvSpPr>
              <a:spLocks noChangeArrowheads="1"/>
            </p:cNvSpPr>
            <p:nvPr/>
          </p:nvSpPr>
          <p:spPr bwMode="auto">
            <a:xfrm>
              <a:off x="3964" y="1133"/>
              <a:ext cx="19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62" name="Rectangle 3701"/>
            <p:cNvSpPr>
              <a:spLocks noChangeArrowheads="1"/>
            </p:cNvSpPr>
            <p:nvPr/>
          </p:nvSpPr>
          <p:spPr bwMode="auto">
            <a:xfrm>
              <a:off x="3967" y="1136"/>
              <a:ext cx="188"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63" name="Rectangle 3702"/>
            <p:cNvSpPr>
              <a:spLocks noChangeArrowheads="1"/>
            </p:cNvSpPr>
            <p:nvPr/>
          </p:nvSpPr>
          <p:spPr bwMode="auto">
            <a:xfrm>
              <a:off x="3952" y="1143"/>
              <a:ext cx="20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64" name="Rectangle 3703"/>
            <p:cNvSpPr>
              <a:spLocks noChangeArrowheads="1"/>
            </p:cNvSpPr>
            <p:nvPr/>
          </p:nvSpPr>
          <p:spPr bwMode="auto">
            <a:xfrm>
              <a:off x="3955" y="1146"/>
              <a:ext cx="20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65" name="Rectangle 3704"/>
            <p:cNvSpPr>
              <a:spLocks noChangeArrowheads="1"/>
            </p:cNvSpPr>
            <p:nvPr/>
          </p:nvSpPr>
          <p:spPr bwMode="auto">
            <a:xfrm>
              <a:off x="3941" y="1154"/>
              <a:ext cx="21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66" name="Rectangle 3705"/>
            <p:cNvSpPr>
              <a:spLocks noChangeArrowheads="1"/>
            </p:cNvSpPr>
            <p:nvPr/>
          </p:nvSpPr>
          <p:spPr bwMode="auto">
            <a:xfrm>
              <a:off x="3944" y="1157"/>
              <a:ext cx="21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67" name="Rectangle 3706"/>
            <p:cNvSpPr>
              <a:spLocks noChangeArrowheads="1"/>
            </p:cNvSpPr>
            <p:nvPr/>
          </p:nvSpPr>
          <p:spPr bwMode="auto">
            <a:xfrm>
              <a:off x="3928" y="1164"/>
              <a:ext cx="231"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68" name="Rectangle 3707"/>
            <p:cNvSpPr>
              <a:spLocks noChangeArrowheads="1"/>
            </p:cNvSpPr>
            <p:nvPr/>
          </p:nvSpPr>
          <p:spPr bwMode="auto">
            <a:xfrm>
              <a:off x="3931" y="1167"/>
              <a:ext cx="22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69" name="Rectangle 3708"/>
            <p:cNvSpPr>
              <a:spLocks noChangeArrowheads="1"/>
            </p:cNvSpPr>
            <p:nvPr/>
          </p:nvSpPr>
          <p:spPr bwMode="auto">
            <a:xfrm>
              <a:off x="3915" y="1175"/>
              <a:ext cx="24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70" name="Rectangle 3709"/>
            <p:cNvSpPr>
              <a:spLocks noChangeArrowheads="1"/>
            </p:cNvSpPr>
            <p:nvPr/>
          </p:nvSpPr>
          <p:spPr bwMode="auto">
            <a:xfrm>
              <a:off x="3918" y="1178"/>
              <a:ext cx="23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71" name="Rectangle 3710"/>
            <p:cNvSpPr>
              <a:spLocks noChangeArrowheads="1"/>
            </p:cNvSpPr>
            <p:nvPr/>
          </p:nvSpPr>
          <p:spPr bwMode="auto">
            <a:xfrm>
              <a:off x="3900" y="1185"/>
              <a:ext cx="25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72" name="Rectangle 3711"/>
            <p:cNvSpPr>
              <a:spLocks noChangeArrowheads="1"/>
            </p:cNvSpPr>
            <p:nvPr/>
          </p:nvSpPr>
          <p:spPr bwMode="auto">
            <a:xfrm>
              <a:off x="3903" y="1188"/>
              <a:ext cx="25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73" name="Rectangle 3712"/>
            <p:cNvSpPr>
              <a:spLocks noChangeArrowheads="1"/>
            </p:cNvSpPr>
            <p:nvPr/>
          </p:nvSpPr>
          <p:spPr bwMode="auto">
            <a:xfrm>
              <a:off x="3883" y="1196"/>
              <a:ext cx="27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74" name="Rectangle 3713"/>
            <p:cNvSpPr>
              <a:spLocks noChangeArrowheads="1"/>
            </p:cNvSpPr>
            <p:nvPr/>
          </p:nvSpPr>
          <p:spPr bwMode="auto">
            <a:xfrm>
              <a:off x="3886" y="1199"/>
              <a:ext cx="26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75" name="Rectangle 3714"/>
            <p:cNvSpPr>
              <a:spLocks noChangeArrowheads="1"/>
            </p:cNvSpPr>
            <p:nvPr/>
          </p:nvSpPr>
          <p:spPr bwMode="auto">
            <a:xfrm>
              <a:off x="3866" y="1207"/>
              <a:ext cx="29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76" name="Rectangle 3715"/>
            <p:cNvSpPr>
              <a:spLocks noChangeArrowheads="1"/>
            </p:cNvSpPr>
            <p:nvPr/>
          </p:nvSpPr>
          <p:spPr bwMode="auto">
            <a:xfrm>
              <a:off x="3869" y="1210"/>
              <a:ext cx="286"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77" name="Rectangle 3716"/>
            <p:cNvSpPr>
              <a:spLocks noChangeArrowheads="1"/>
            </p:cNvSpPr>
            <p:nvPr/>
          </p:nvSpPr>
          <p:spPr bwMode="auto">
            <a:xfrm>
              <a:off x="3849" y="1217"/>
              <a:ext cx="31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78" name="Rectangle 3717"/>
            <p:cNvSpPr>
              <a:spLocks noChangeArrowheads="1"/>
            </p:cNvSpPr>
            <p:nvPr/>
          </p:nvSpPr>
          <p:spPr bwMode="auto">
            <a:xfrm>
              <a:off x="3852" y="1220"/>
              <a:ext cx="30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79" name="Rectangle 3718"/>
            <p:cNvSpPr>
              <a:spLocks noChangeArrowheads="1"/>
            </p:cNvSpPr>
            <p:nvPr/>
          </p:nvSpPr>
          <p:spPr bwMode="auto">
            <a:xfrm>
              <a:off x="3831" y="1228"/>
              <a:ext cx="32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80" name="Rectangle 3719"/>
            <p:cNvSpPr>
              <a:spLocks noChangeArrowheads="1"/>
            </p:cNvSpPr>
            <p:nvPr/>
          </p:nvSpPr>
          <p:spPr bwMode="auto">
            <a:xfrm>
              <a:off x="3834" y="1231"/>
              <a:ext cx="32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81" name="Rectangle 3720"/>
            <p:cNvSpPr>
              <a:spLocks noChangeArrowheads="1"/>
            </p:cNvSpPr>
            <p:nvPr/>
          </p:nvSpPr>
          <p:spPr bwMode="auto">
            <a:xfrm>
              <a:off x="3812" y="1238"/>
              <a:ext cx="34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82" name="Rectangle 3721"/>
            <p:cNvSpPr>
              <a:spLocks noChangeArrowheads="1"/>
            </p:cNvSpPr>
            <p:nvPr/>
          </p:nvSpPr>
          <p:spPr bwMode="auto">
            <a:xfrm>
              <a:off x="3815" y="1241"/>
              <a:ext cx="34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83" name="Rectangle 3722"/>
            <p:cNvSpPr>
              <a:spLocks noChangeArrowheads="1"/>
            </p:cNvSpPr>
            <p:nvPr/>
          </p:nvSpPr>
          <p:spPr bwMode="auto">
            <a:xfrm>
              <a:off x="3791" y="1249"/>
              <a:ext cx="36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84" name="Rectangle 3723"/>
            <p:cNvSpPr>
              <a:spLocks noChangeArrowheads="1"/>
            </p:cNvSpPr>
            <p:nvPr/>
          </p:nvSpPr>
          <p:spPr bwMode="auto">
            <a:xfrm>
              <a:off x="3794" y="1252"/>
              <a:ext cx="36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85" name="Rectangle 3724"/>
            <p:cNvSpPr>
              <a:spLocks noChangeArrowheads="1"/>
            </p:cNvSpPr>
            <p:nvPr/>
          </p:nvSpPr>
          <p:spPr bwMode="auto">
            <a:xfrm>
              <a:off x="3770" y="1259"/>
              <a:ext cx="389"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86" name="Rectangle 3725"/>
            <p:cNvSpPr>
              <a:spLocks noChangeArrowheads="1"/>
            </p:cNvSpPr>
            <p:nvPr/>
          </p:nvSpPr>
          <p:spPr bwMode="auto">
            <a:xfrm>
              <a:off x="3773" y="1262"/>
              <a:ext cx="3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87" name="Rectangle 3726"/>
            <p:cNvSpPr>
              <a:spLocks noChangeArrowheads="1"/>
            </p:cNvSpPr>
            <p:nvPr/>
          </p:nvSpPr>
          <p:spPr bwMode="auto">
            <a:xfrm>
              <a:off x="3749" y="1270"/>
              <a:ext cx="41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88" name="Rectangle 3727"/>
            <p:cNvSpPr>
              <a:spLocks noChangeArrowheads="1"/>
            </p:cNvSpPr>
            <p:nvPr/>
          </p:nvSpPr>
          <p:spPr bwMode="auto">
            <a:xfrm>
              <a:off x="3752" y="1273"/>
              <a:ext cx="40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89" name="Rectangle 3728"/>
            <p:cNvSpPr>
              <a:spLocks noChangeArrowheads="1"/>
            </p:cNvSpPr>
            <p:nvPr/>
          </p:nvSpPr>
          <p:spPr bwMode="auto">
            <a:xfrm>
              <a:off x="3727" y="1280"/>
              <a:ext cx="43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90" name="Rectangle 3729"/>
            <p:cNvSpPr>
              <a:spLocks noChangeArrowheads="1"/>
            </p:cNvSpPr>
            <p:nvPr/>
          </p:nvSpPr>
          <p:spPr bwMode="auto">
            <a:xfrm>
              <a:off x="3730" y="1283"/>
              <a:ext cx="42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91" name="Rectangle 3730"/>
            <p:cNvSpPr>
              <a:spLocks noChangeArrowheads="1"/>
            </p:cNvSpPr>
            <p:nvPr/>
          </p:nvSpPr>
          <p:spPr bwMode="auto">
            <a:xfrm>
              <a:off x="3705" y="1291"/>
              <a:ext cx="45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92" name="Rectangle 3731"/>
            <p:cNvSpPr>
              <a:spLocks noChangeArrowheads="1"/>
            </p:cNvSpPr>
            <p:nvPr/>
          </p:nvSpPr>
          <p:spPr bwMode="auto">
            <a:xfrm>
              <a:off x="3708" y="1294"/>
              <a:ext cx="44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93" name="Rectangle 3732"/>
            <p:cNvSpPr>
              <a:spLocks noChangeArrowheads="1"/>
            </p:cNvSpPr>
            <p:nvPr/>
          </p:nvSpPr>
          <p:spPr bwMode="auto">
            <a:xfrm>
              <a:off x="3684" y="1302"/>
              <a:ext cx="47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94" name="Rectangle 3733"/>
            <p:cNvSpPr>
              <a:spLocks noChangeArrowheads="1"/>
            </p:cNvSpPr>
            <p:nvPr/>
          </p:nvSpPr>
          <p:spPr bwMode="auto">
            <a:xfrm>
              <a:off x="3687" y="1305"/>
              <a:ext cx="468"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95" name="Rectangle 3734"/>
            <p:cNvSpPr>
              <a:spLocks noChangeArrowheads="1"/>
            </p:cNvSpPr>
            <p:nvPr/>
          </p:nvSpPr>
          <p:spPr bwMode="auto">
            <a:xfrm>
              <a:off x="3664" y="1312"/>
              <a:ext cx="49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96" name="Rectangle 3735"/>
            <p:cNvSpPr>
              <a:spLocks noChangeArrowheads="1"/>
            </p:cNvSpPr>
            <p:nvPr/>
          </p:nvSpPr>
          <p:spPr bwMode="auto">
            <a:xfrm>
              <a:off x="3667" y="1315"/>
              <a:ext cx="48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97" name="Rectangle 3736"/>
            <p:cNvSpPr>
              <a:spLocks noChangeArrowheads="1"/>
            </p:cNvSpPr>
            <p:nvPr/>
          </p:nvSpPr>
          <p:spPr bwMode="auto">
            <a:xfrm>
              <a:off x="3644" y="1323"/>
              <a:ext cx="51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1998" name="Rectangle 3737"/>
            <p:cNvSpPr>
              <a:spLocks noChangeArrowheads="1"/>
            </p:cNvSpPr>
            <p:nvPr/>
          </p:nvSpPr>
          <p:spPr bwMode="auto">
            <a:xfrm>
              <a:off x="3647" y="1326"/>
              <a:ext cx="508"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1999" name="Rectangle 3738"/>
            <p:cNvSpPr>
              <a:spLocks noChangeArrowheads="1"/>
            </p:cNvSpPr>
            <p:nvPr/>
          </p:nvSpPr>
          <p:spPr bwMode="auto">
            <a:xfrm>
              <a:off x="3625" y="1333"/>
              <a:ext cx="53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00" name="Rectangle 3739"/>
            <p:cNvSpPr>
              <a:spLocks noChangeArrowheads="1"/>
            </p:cNvSpPr>
            <p:nvPr/>
          </p:nvSpPr>
          <p:spPr bwMode="auto">
            <a:xfrm>
              <a:off x="3628" y="1336"/>
              <a:ext cx="52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01" name="Rectangle 3740"/>
            <p:cNvSpPr>
              <a:spLocks noChangeArrowheads="1"/>
            </p:cNvSpPr>
            <p:nvPr/>
          </p:nvSpPr>
          <p:spPr bwMode="auto">
            <a:xfrm>
              <a:off x="3607" y="1344"/>
              <a:ext cx="55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02" name="Rectangle 3741"/>
            <p:cNvSpPr>
              <a:spLocks noChangeArrowheads="1"/>
            </p:cNvSpPr>
            <p:nvPr/>
          </p:nvSpPr>
          <p:spPr bwMode="auto">
            <a:xfrm>
              <a:off x="3610" y="1347"/>
              <a:ext cx="54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03" name="Rectangle 3742"/>
            <p:cNvSpPr>
              <a:spLocks noChangeArrowheads="1"/>
            </p:cNvSpPr>
            <p:nvPr/>
          </p:nvSpPr>
          <p:spPr bwMode="auto">
            <a:xfrm>
              <a:off x="3587" y="1354"/>
              <a:ext cx="572"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04" name="Rectangle 3743"/>
            <p:cNvSpPr>
              <a:spLocks noChangeArrowheads="1"/>
            </p:cNvSpPr>
            <p:nvPr/>
          </p:nvSpPr>
          <p:spPr bwMode="auto">
            <a:xfrm>
              <a:off x="3590" y="1357"/>
              <a:ext cx="56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05" name="Rectangle 3744"/>
            <p:cNvSpPr>
              <a:spLocks noChangeArrowheads="1"/>
            </p:cNvSpPr>
            <p:nvPr/>
          </p:nvSpPr>
          <p:spPr bwMode="auto">
            <a:xfrm>
              <a:off x="3568" y="1365"/>
              <a:ext cx="59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06" name="Rectangle 3745"/>
            <p:cNvSpPr>
              <a:spLocks noChangeArrowheads="1"/>
            </p:cNvSpPr>
            <p:nvPr/>
          </p:nvSpPr>
          <p:spPr bwMode="auto">
            <a:xfrm>
              <a:off x="3571" y="1368"/>
              <a:ext cx="58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07" name="Rectangle 3746"/>
            <p:cNvSpPr>
              <a:spLocks noChangeArrowheads="1"/>
            </p:cNvSpPr>
            <p:nvPr/>
          </p:nvSpPr>
          <p:spPr bwMode="auto">
            <a:xfrm>
              <a:off x="3549" y="1375"/>
              <a:ext cx="61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08" name="Rectangle 3747"/>
            <p:cNvSpPr>
              <a:spLocks noChangeArrowheads="1"/>
            </p:cNvSpPr>
            <p:nvPr/>
          </p:nvSpPr>
          <p:spPr bwMode="auto">
            <a:xfrm>
              <a:off x="3552" y="1378"/>
              <a:ext cx="60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09" name="Rectangle 3748"/>
            <p:cNvSpPr>
              <a:spLocks noChangeArrowheads="1"/>
            </p:cNvSpPr>
            <p:nvPr/>
          </p:nvSpPr>
          <p:spPr bwMode="auto">
            <a:xfrm>
              <a:off x="3530" y="1386"/>
              <a:ext cx="62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10" name="Rectangle 3749"/>
            <p:cNvSpPr>
              <a:spLocks noChangeArrowheads="1"/>
            </p:cNvSpPr>
            <p:nvPr/>
          </p:nvSpPr>
          <p:spPr bwMode="auto">
            <a:xfrm>
              <a:off x="3533" y="1389"/>
              <a:ext cx="62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11" name="Rectangle 3750"/>
            <p:cNvSpPr>
              <a:spLocks noChangeArrowheads="1"/>
            </p:cNvSpPr>
            <p:nvPr/>
          </p:nvSpPr>
          <p:spPr bwMode="auto">
            <a:xfrm>
              <a:off x="3512" y="1396"/>
              <a:ext cx="64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12" name="Rectangle 3751"/>
            <p:cNvSpPr>
              <a:spLocks noChangeArrowheads="1"/>
            </p:cNvSpPr>
            <p:nvPr/>
          </p:nvSpPr>
          <p:spPr bwMode="auto">
            <a:xfrm>
              <a:off x="3515" y="1399"/>
              <a:ext cx="64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13" name="Rectangle 3752"/>
            <p:cNvSpPr>
              <a:spLocks noChangeArrowheads="1"/>
            </p:cNvSpPr>
            <p:nvPr/>
          </p:nvSpPr>
          <p:spPr bwMode="auto">
            <a:xfrm>
              <a:off x="3495" y="1407"/>
              <a:ext cx="6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14" name="Rectangle 3753"/>
            <p:cNvSpPr>
              <a:spLocks noChangeArrowheads="1"/>
            </p:cNvSpPr>
            <p:nvPr/>
          </p:nvSpPr>
          <p:spPr bwMode="auto">
            <a:xfrm>
              <a:off x="3498" y="1410"/>
              <a:ext cx="65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15" name="Rectangle 3754"/>
            <p:cNvSpPr>
              <a:spLocks noChangeArrowheads="1"/>
            </p:cNvSpPr>
            <p:nvPr/>
          </p:nvSpPr>
          <p:spPr bwMode="auto">
            <a:xfrm>
              <a:off x="3478" y="1418"/>
              <a:ext cx="6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16" name="Rectangle 3755"/>
            <p:cNvSpPr>
              <a:spLocks noChangeArrowheads="1"/>
            </p:cNvSpPr>
            <p:nvPr/>
          </p:nvSpPr>
          <p:spPr bwMode="auto">
            <a:xfrm>
              <a:off x="3481" y="1421"/>
              <a:ext cx="6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17" name="Rectangle 3756"/>
            <p:cNvSpPr>
              <a:spLocks noChangeArrowheads="1"/>
            </p:cNvSpPr>
            <p:nvPr/>
          </p:nvSpPr>
          <p:spPr bwMode="auto">
            <a:xfrm>
              <a:off x="3459" y="1428"/>
              <a:ext cx="70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18" name="Rectangle 3757"/>
            <p:cNvSpPr>
              <a:spLocks noChangeArrowheads="1"/>
            </p:cNvSpPr>
            <p:nvPr/>
          </p:nvSpPr>
          <p:spPr bwMode="auto">
            <a:xfrm>
              <a:off x="3462" y="1431"/>
              <a:ext cx="69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19" name="Rectangle 3758"/>
            <p:cNvSpPr>
              <a:spLocks noChangeArrowheads="1"/>
            </p:cNvSpPr>
            <p:nvPr/>
          </p:nvSpPr>
          <p:spPr bwMode="auto">
            <a:xfrm>
              <a:off x="3440" y="1439"/>
              <a:ext cx="71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20" name="Rectangle 3759"/>
            <p:cNvSpPr>
              <a:spLocks noChangeArrowheads="1"/>
            </p:cNvSpPr>
            <p:nvPr/>
          </p:nvSpPr>
          <p:spPr bwMode="auto">
            <a:xfrm>
              <a:off x="3443" y="1442"/>
              <a:ext cx="71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21" name="Rectangle 3760"/>
            <p:cNvSpPr>
              <a:spLocks noChangeArrowheads="1"/>
            </p:cNvSpPr>
            <p:nvPr/>
          </p:nvSpPr>
          <p:spPr bwMode="auto">
            <a:xfrm>
              <a:off x="3423" y="1449"/>
              <a:ext cx="73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22" name="Rectangle 3761"/>
            <p:cNvSpPr>
              <a:spLocks noChangeArrowheads="1"/>
            </p:cNvSpPr>
            <p:nvPr/>
          </p:nvSpPr>
          <p:spPr bwMode="auto">
            <a:xfrm>
              <a:off x="3426" y="1452"/>
              <a:ext cx="72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23" name="Rectangle 3762"/>
            <p:cNvSpPr>
              <a:spLocks noChangeArrowheads="1"/>
            </p:cNvSpPr>
            <p:nvPr/>
          </p:nvSpPr>
          <p:spPr bwMode="auto">
            <a:xfrm>
              <a:off x="3408" y="1460"/>
              <a:ext cx="75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24" name="Rectangle 3763"/>
            <p:cNvSpPr>
              <a:spLocks noChangeArrowheads="1"/>
            </p:cNvSpPr>
            <p:nvPr/>
          </p:nvSpPr>
          <p:spPr bwMode="auto">
            <a:xfrm>
              <a:off x="3411" y="1463"/>
              <a:ext cx="74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25" name="Rectangle 3764"/>
            <p:cNvSpPr>
              <a:spLocks noChangeArrowheads="1"/>
            </p:cNvSpPr>
            <p:nvPr/>
          </p:nvSpPr>
          <p:spPr bwMode="auto">
            <a:xfrm>
              <a:off x="3393" y="1470"/>
              <a:ext cx="76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26" name="Rectangle 3765"/>
            <p:cNvSpPr>
              <a:spLocks noChangeArrowheads="1"/>
            </p:cNvSpPr>
            <p:nvPr/>
          </p:nvSpPr>
          <p:spPr bwMode="auto">
            <a:xfrm>
              <a:off x="3396" y="1473"/>
              <a:ext cx="75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27" name="Rectangle 3766"/>
            <p:cNvSpPr>
              <a:spLocks noChangeArrowheads="1"/>
            </p:cNvSpPr>
            <p:nvPr/>
          </p:nvSpPr>
          <p:spPr bwMode="auto">
            <a:xfrm>
              <a:off x="3379" y="1481"/>
              <a:ext cx="78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28" name="Rectangle 3767"/>
            <p:cNvSpPr>
              <a:spLocks noChangeArrowheads="1"/>
            </p:cNvSpPr>
            <p:nvPr/>
          </p:nvSpPr>
          <p:spPr bwMode="auto">
            <a:xfrm>
              <a:off x="3382" y="1484"/>
              <a:ext cx="77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29" name="Rectangle 3768"/>
            <p:cNvSpPr>
              <a:spLocks noChangeArrowheads="1"/>
            </p:cNvSpPr>
            <p:nvPr/>
          </p:nvSpPr>
          <p:spPr bwMode="auto">
            <a:xfrm>
              <a:off x="3367" y="1492"/>
              <a:ext cx="792"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30" name="Rectangle 3769"/>
            <p:cNvSpPr>
              <a:spLocks noChangeArrowheads="1"/>
            </p:cNvSpPr>
            <p:nvPr/>
          </p:nvSpPr>
          <p:spPr bwMode="auto">
            <a:xfrm>
              <a:off x="3370" y="1495"/>
              <a:ext cx="785"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31" name="Rectangle 3770"/>
            <p:cNvSpPr>
              <a:spLocks noChangeArrowheads="1"/>
            </p:cNvSpPr>
            <p:nvPr/>
          </p:nvSpPr>
          <p:spPr bwMode="auto">
            <a:xfrm>
              <a:off x="3356" y="1502"/>
              <a:ext cx="80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32" name="Rectangle 3771"/>
            <p:cNvSpPr>
              <a:spLocks noChangeArrowheads="1"/>
            </p:cNvSpPr>
            <p:nvPr/>
          </p:nvSpPr>
          <p:spPr bwMode="auto">
            <a:xfrm>
              <a:off x="3359" y="1505"/>
              <a:ext cx="79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33" name="Rectangle 3772"/>
            <p:cNvSpPr>
              <a:spLocks noChangeArrowheads="1"/>
            </p:cNvSpPr>
            <p:nvPr/>
          </p:nvSpPr>
          <p:spPr bwMode="auto">
            <a:xfrm>
              <a:off x="3344" y="1513"/>
              <a:ext cx="81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34" name="Rectangle 3773"/>
            <p:cNvSpPr>
              <a:spLocks noChangeArrowheads="1"/>
            </p:cNvSpPr>
            <p:nvPr/>
          </p:nvSpPr>
          <p:spPr bwMode="auto">
            <a:xfrm>
              <a:off x="3347" y="1516"/>
              <a:ext cx="80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35" name="Rectangle 3774"/>
            <p:cNvSpPr>
              <a:spLocks noChangeArrowheads="1"/>
            </p:cNvSpPr>
            <p:nvPr/>
          </p:nvSpPr>
          <p:spPr bwMode="auto">
            <a:xfrm>
              <a:off x="3331" y="1523"/>
              <a:ext cx="82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36" name="Rectangle 3775"/>
            <p:cNvSpPr>
              <a:spLocks noChangeArrowheads="1"/>
            </p:cNvSpPr>
            <p:nvPr/>
          </p:nvSpPr>
          <p:spPr bwMode="auto">
            <a:xfrm>
              <a:off x="3334" y="1526"/>
              <a:ext cx="82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37" name="Rectangle 3776"/>
            <p:cNvSpPr>
              <a:spLocks noChangeArrowheads="1"/>
            </p:cNvSpPr>
            <p:nvPr/>
          </p:nvSpPr>
          <p:spPr bwMode="auto">
            <a:xfrm>
              <a:off x="3318" y="1534"/>
              <a:ext cx="84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38" name="Rectangle 3777"/>
            <p:cNvSpPr>
              <a:spLocks noChangeArrowheads="1"/>
            </p:cNvSpPr>
            <p:nvPr/>
          </p:nvSpPr>
          <p:spPr bwMode="auto">
            <a:xfrm>
              <a:off x="3321" y="1537"/>
              <a:ext cx="83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39" name="Rectangle 3778"/>
            <p:cNvSpPr>
              <a:spLocks noChangeArrowheads="1"/>
            </p:cNvSpPr>
            <p:nvPr/>
          </p:nvSpPr>
          <p:spPr bwMode="auto">
            <a:xfrm>
              <a:off x="3306" y="1544"/>
              <a:ext cx="85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40" name="Rectangle 3779"/>
            <p:cNvSpPr>
              <a:spLocks noChangeArrowheads="1"/>
            </p:cNvSpPr>
            <p:nvPr/>
          </p:nvSpPr>
          <p:spPr bwMode="auto">
            <a:xfrm>
              <a:off x="3309" y="1547"/>
              <a:ext cx="846"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41" name="Rectangle 3780"/>
            <p:cNvSpPr>
              <a:spLocks noChangeArrowheads="1"/>
            </p:cNvSpPr>
            <p:nvPr/>
          </p:nvSpPr>
          <p:spPr bwMode="auto">
            <a:xfrm>
              <a:off x="3294" y="1555"/>
              <a:ext cx="86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42" name="Rectangle 3781"/>
            <p:cNvSpPr>
              <a:spLocks noChangeArrowheads="1"/>
            </p:cNvSpPr>
            <p:nvPr/>
          </p:nvSpPr>
          <p:spPr bwMode="auto">
            <a:xfrm>
              <a:off x="3297" y="1558"/>
              <a:ext cx="85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43" name="Rectangle 3782"/>
            <p:cNvSpPr>
              <a:spLocks noChangeArrowheads="1"/>
            </p:cNvSpPr>
            <p:nvPr/>
          </p:nvSpPr>
          <p:spPr bwMode="auto">
            <a:xfrm>
              <a:off x="3282" y="1566"/>
              <a:ext cx="87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44" name="Rectangle 3783"/>
            <p:cNvSpPr>
              <a:spLocks noChangeArrowheads="1"/>
            </p:cNvSpPr>
            <p:nvPr/>
          </p:nvSpPr>
          <p:spPr bwMode="auto">
            <a:xfrm>
              <a:off x="3285" y="1569"/>
              <a:ext cx="87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45" name="Rectangle 3784"/>
            <p:cNvSpPr>
              <a:spLocks noChangeArrowheads="1"/>
            </p:cNvSpPr>
            <p:nvPr/>
          </p:nvSpPr>
          <p:spPr bwMode="auto">
            <a:xfrm>
              <a:off x="3271" y="1576"/>
              <a:ext cx="888"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46" name="Rectangle 3785"/>
            <p:cNvSpPr>
              <a:spLocks noChangeArrowheads="1"/>
            </p:cNvSpPr>
            <p:nvPr/>
          </p:nvSpPr>
          <p:spPr bwMode="auto">
            <a:xfrm>
              <a:off x="3274" y="1579"/>
              <a:ext cx="88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47" name="Rectangle 3786"/>
            <p:cNvSpPr>
              <a:spLocks noChangeArrowheads="1"/>
            </p:cNvSpPr>
            <p:nvPr/>
          </p:nvSpPr>
          <p:spPr bwMode="auto">
            <a:xfrm>
              <a:off x="3260" y="1587"/>
              <a:ext cx="89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48" name="Rectangle 3787"/>
            <p:cNvSpPr>
              <a:spLocks noChangeArrowheads="1"/>
            </p:cNvSpPr>
            <p:nvPr/>
          </p:nvSpPr>
          <p:spPr bwMode="auto">
            <a:xfrm>
              <a:off x="3263" y="1590"/>
              <a:ext cx="89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49" name="Rectangle 3788"/>
            <p:cNvSpPr>
              <a:spLocks noChangeArrowheads="1"/>
            </p:cNvSpPr>
            <p:nvPr/>
          </p:nvSpPr>
          <p:spPr bwMode="auto">
            <a:xfrm>
              <a:off x="3245" y="1597"/>
              <a:ext cx="91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50" name="Rectangle 3789"/>
            <p:cNvSpPr>
              <a:spLocks noChangeArrowheads="1"/>
            </p:cNvSpPr>
            <p:nvPr/>
          </p:nvSpPr>
          <p:spPr bwMode="auto">
            <a:xfrm>
              <a:off x="3248" y="1600"/>
              <a:ext cx="90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51" name="Rectangle 3790"/>
            <p:cNvSpPr>
              <a:spLocks noChangeArrowheads="1"/>
            </p:cNvSpPr>
            <p:nvPr/>
          </p:nvSpPr>
          <p:spPr bwMode="auto">
            <a:xfrm>
              <a:off x="3232" y="1608"/>
              <a:ext cx="927"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52" name="Rectangle 3791"/>
            <p:cNvSpPr>
              <a:spLocks noChangeArrowheads="1"/>
            </p:cNvSpPr>
            <p:nvPr/>
          </p:nvSpPr>
          <p:spPr bwMode="auto">
            <a:xfrm>
              <a:off x="3235" y="1611"/>
              <a:ext cx="92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53" name="Rectangle 3792"/>
            <p:cNvSpPr>
              <a:spLocks noChangeArrowheads="1"/>
            </p:cNvSpPr>
            <p:nvPr/>
          </p:nvSpPr>
          <p:spPr bwMode="auto">
            <a:xfrm>
              <a:off x="3219" y="1618"/>
              <a:ext cx="940"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54" name="Rectangle 3793"/>
            <p:cNvSpPr>
              <a:spLocks noChangeArrowheads="1"/>
            </p:cNvSpPr>
            <p:nvPr/>
          </p:nvSpPr>
          <p:spPr bwMode="auto">
            <a:xfrm>
              <a:off x="3222" y="1621"/>
              <a:ext cx="933" cy="4"/>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55" name="Rectangle 3794"/>
            <p:cNvSpPr>
              <a:spLocks noChangeArrowheads="1"/>
            </p:cNvSpPr>
            <p:nvPr/>
          </p:nvSpPr>
          <p:spPr bwMode="auto">
            <a:xfrm>
              <a:off x="3205" y="1629"/>
              <a:ext cx="95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56" name="Rectangle 3795"/>
            <p:cNvSpPr>
              <a:spLocks noChangeArrowheads="1"/>
            </p:cNvSpPr>
            <p:nvPr/>
          </p:nvSpPr>
          <p:spPr bwMode="auto">
            <a:xfrm>
              <a:off x="3208" y="1632"/>
              <a:ext cx="94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57" name="Rectangle 3796"/>
            <p:cNvSpPr>
              <a:spLocks noChangeArrowheads="1"/>
            </p:cNvSpPr>
            <p:nvPr/>
          </p:nvSpPr>
          <p:spPr bwMode="auto">
            <a:xfrm>
              <a:off x="3188" y="1640"/>
              <a:ext cx="97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58" name="Rectangle 3797"/>
            <p:cNvSpPr>
              <a:spLocks noChangeArrowheads="1"/>
            </p:cNvSpPr>
            <p:nvPr/>
          </p:nvSpPr>
          <p:spPr bwMode="auto">
            <a:xfrm>
              <a:off x="3191" y="1643"/>
              <a:ext cx="96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59" name="Rectangle 3798"/>
            <p:cNvSpPr>
              <a:spLocks noChangeArrowheads="1"/>
            </p:cNvSpPr>
            <p:nvPr/>
          </p:nvSpPr>
          <p:spPr bwMode="auto">
            <a:xfrm>
              <a:off x="3173" y="1650"/>
              <a:ext cx="986"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60" name="Rectangle 3799"/>
            <p:cNvSpPr>
              <a:spLocks noChangeArrowheads="1"/>
            </p:cNvSpPr>
            <p:nvPr/>
          </p:nvSpPr>
          <p:spPr bwMode="auto">
            <a:xfrm>
              <a:off x="3176" y="1653"/>
              <a:ext cx="97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61" name="Rectangle 3800"/>
            <p:cNvSpPr>
              <a:spLocks noChangeArrowheads="1"/>
            </p:cNvSpPr>
            <p:nvPr/>
          </p:nvSpPr>
          <p:spPr bwMode="auto">
            <a:xfrm>
              <a:off x="3163" y="1661"/>
              <a:ext cx="99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62" name="Rectangle 3801"/>
            <p:cNvSpPr>
              <a:spLocks noChangeArrowheads="1"/>
            </p:cNvSpPr>
            <p:nvPr/>
          </p:nvSpPr>
          <p:spPr bwMode="auto">
            <a:xfrm>
              <a:off x="3166" y="1664"/>
              <a:ext cx="98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63" name="Rectangle 3802"/>
            <p:cNvSpPr>
              <a:spLocks noChangeArrowheads="1"/>
            </p:cNvSpPr>
            <p:nvPr/>
          </p:nvSpPr>
          <p:spPr bwMode="auto">
            <a:xfrm>
              <a:off x="3156" y="1671"/>
              <a:ext cx="100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64" name="Rectangle 3803"/>
            <p:cNvSpPr>
              <a:spLocks noChangeArrowheads="1"/>
            </p:cNvSpPr>
            <p:nvPr/>
          </p:nvSpPr>
          <p:spPr bwMode="auto">
            <a:xfrm>
              <a:off x="3159" y="1674"/>
              <a:ext cx="99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65" name="Rectangle 3804"/>
            <p:cNvSpPr>
              <a:spLocks noChangeArrowheads="1"/>
            </p:cNvSpPr>
            <p:nvPr/>
          </p:nvSpPr>
          <p:spPr bwMode="auto">
            <a:xfrm>
              <a:off x="3156" y="1682"/>
              <a:ext cx="1003"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66" name="Rectangle 3805"/>
            <p:cNvSpPr>
              <a:spLocks noChangeArrowheads="1"/>
            </p:cNvSpPr>
            <p:nvPr/>
          </p:nvSpPr>
          <p:spPr bwMode="auto">
            <a:xfrm>
              <a:off x="3159" y="1685"/>
              <a:ext cx="99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67" name="Rectangle 3806"/>
            <p:cNvSpPr>
              <a:spLocks noChangeArrowheads="1"/>
            </p:cNvSpPr>
            <p:nvPr/>
          </p:nvSpPr>
          <p:spPr bwMode="auto">
            <a:xfrm>
              <a:off x="3163" y="1693"/>
              <a:ext cx="99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68" name="Rectangle 3807"/>
            <p:cNvSpPr>
              <a:spLocks noChangeArrowheads="1"/>
            </p:cNvSpPr>
            <p:nvPr/>
          </p:nvSpPr>
          <p:spPr bwMode="auto">
            <a:xfrm>
              <a:off x="3166" y="1696"/>
              <a:ext cx="989"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69" name="Rectangle 3808"/>
            <p:cNvSpPr>
              <a:spLocks noChangeArrowheads="1"/>
            </p:cNvSpPr>
            <p:nvPr/>
          </p:nvSpPr>
          <p:spPr bwMode="auto">
            <a:xfrm>
              <a:off x="3178" y="1703"/>
              <a:ext cx="98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70" name="Rectangle 3809"/>
            <p:cNvSpPr>
              <a:spLocks noChangeArrowheads="1"/>
            </p:cNvSpPr>
            <p:nvPr/>
          </p:nvSpPr>
          <p:spPr bwMode="auto">
            <a:xfrm>
              <a:off x="3181" y="1706"/>
              <a:ext cx="97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71" name="Rectangle 3810"/>
            <p:cNvSpPr>
              <a:spLocks noChangeArrowheads="1"/>
            </p:cNvSpPr>
            <p:nvPr/>
          </p:nvSpPr>
          <p:spPr bwMode="auto">
            <a:xfrm>
              <a:off x="3195" y="1714"/>
              <a:ext cx="964"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72" name="Rectangle 3811"/>
            <p:cNvSpPr>
              <a:spLocks noChangeArrowheads="1"/>
            </p:cNvSpPr>
            <p:nvPr/>
          </p:nvSpPr>
          <p:spPr bwMode="auto">
            <a:xfrm>
              <a:off x="3198" y="1717"/>
              <a:ext cx="957"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73" name="Rectangle 3812"/>
            <p:cNvSpPr>
              <a:spLocks noChangeArrowheads="1"/>
            </p:cNvSpPr>
            <p:nvPr/>
          </p:nvSpPr>
          <p:spPr bwMode="auto">
            <a:xfrm>
              <a:off x="3215" y="1724"/>
              <a:ext cx="944"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74" name="Rectangle 3813"/>
            <p:cNvSpPr>
              <a:spLocks noChangeArrowheads="1"/>
            </p:cNvSpPr>
            <p:nvPr/>
          </p:nvSpPr>
          <p:spPr bwMode="auto">
            <a:xfrm>
              <a:off x="3218" y="1727"/>
              <a:ext cx="937"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75" name="Rectangle 3814"/>
            <p:cNvSpPr>
              <a:spLocks noChangeArrowheads="1"/>
            </p:cNvSpPr>
            <p:nvPr/>
          </p:nvSpPr>
          <p:spPr bwMode="auto">
            <a:xfrm>
              <a:off x="3238" y="1735"/>
              <a:ext cx="921"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76" name="Rectangle 3815"/>
            <p:cNvSpPr>
              <a:spLocks noChangeArrowheads="1"/>
            </p:cNvSpPr>
            <p:nvPr/>
          </p:nvSpPr>
          <p:spPr bwMode="auto">
            <a:xfrm>
              <a:off x="3241" y="1738"/>
              <a:ext cx="914"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77" name="Rectangle 3816"/>
            <p:cNvSpPr>
              <a:spLocks noChangeArrowheads="1"/>
            </p:cNvSpPr>
            <p:nvPr/>
          </p:nvSpPr>
          <p:spPr bwMode="auto">
            <a:xfrm>
              <a:off x="3256" y="1745"/>
              <a:ext cx="903"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78" name="Rectangle 3817"/>
            <p:cNvSpPr>
              <a:spLocks noChangeArrowheads="1"/>
            </p:cNvSpPr>
            <p:nvPr/>
          </p:nvSpPr>
          <p:spPr bwMode="auto">
            <a:xfrm>
              <a:off x="3259" y="1748"/>
              <a:ext cx="896"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79" name="Rectangle 3818"/>
            <p:cNvSpPr>
              <a:spLocks noChangeArrowheads="1"/>
            </p:cNvSpPr>
            <p:nvPr/>
          </p:nvSpPr>
          <p:spPr bwMode="auto">
            <a:xfrm>
              <a:off x="3270" y="1756"/>
              <a:ext cx="889"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80" name="Rectangle 3819"/>
            <p:cNvSpPr>
              <a:spLocks noChangeArrowheads="1"/>
            </p:cNvSpPr>
            <p:nvPr/>
          </p:nvSpPr>
          <p:spPr bwMode="auto">
            <a:xfrm>
              <a:off x="3273" y="1759"/>
              <a:ext cx="882"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81" name="Rectangle 3820"/>
            <p:cNvSpPr>
              <a:spLocks noChangeArrowheads="1"/>
            </p:cNvSpPr>
            <p:nvPr/>
          </p:nvSpPr>
          <p:spPr bwMode="auto">
            <a:xfrm>
              <a:off x="3282" y="1766"/>
              <a:ext cx="877"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82" name="Rectangle 3821"/>
            <p:cNvSpPr>
              <a:spLocks noChangeArrowheads="1"/>
            </p:cNvSpPr>
            <p:nvPr/>
          </p:nvSpPr>
          <p:spPr bwMode="auto">
            <a:xfrm>
              <a:off x="3285" y="1769"/>
              <a:ext cx="870"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83" name="Rectangle 3822"/>
            <p:cNvSpPr>
              <a:spLocks noChangeArrowheads="1"/>
            </p:cNvSpPr>
            <p:nvPr/>
          </p:nvSpPr>
          <p:spPr bwMode="auto">
            <a:xfrm>
              <a:off x="3293" y="1777"/>
              <a:ext cx="86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84" name="Rectangle 3823"/>
            <p:cNvSpPr>
              <a:spLocks noChangeArrowheads="1"/>
            </p:cNvSpPr>
            <p:nvPr/>
          </p:nvSpPr>
          <p:spPr bwMode="auto">
            <a:xfrm>
              <a:off x="3296" y="1780"/>
              <a:ext cx="859"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85" name="Rectangle 3824"/>
            <p:cNvSpPr>
              <a:spLocks noChangeArrowheads="1"/>
            </p:cNvSpPr>
            <p:nvPr/>
          </p:nvSpPr>
          <p:spPr bwMode="auto">
            <a:xfrm>
              <a:off x="3303" y="1788"/>
              <a:ext cx="85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86" name="Rectangle 3825"/>
            <p:cNvSpPr>
              <a:spLocks noChangeArrowheads="1"/>
            </p:cNvSpPr>
            <p:nvPr/>
          </p:nvSpPr>
          <p:spPr bwMode="auto">
            <a:xfrm>
              <a:off x="3306" y="1791"/>
              <a:ext cx="849"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87" name="Rectangle 3826"/>
            <p:cNvSpPr>
              <a:spLocks noChangeArrowheads="1"/>
            </p:cNvSpPr>
            <p:nvPr/>
          </p:nvSpPr>
          <p:spPr bwMode="auto">
            <a:xfrm>
              <a:off x="3309" y="1798"/>
              <a:ext cx="850"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88" name="Rectangle 3827"/>
            <p:cNvSpPr>
              <a:spLocks noChangeArrowheads="1"/>
            </p:cNvSpPr>
            <p:nvPr/>
          </p:nvSpPr>
          <p:spPr bwMode="auto">
            <a:xfrm>
              <a:off x="3312" y="1801"/>
              <a:ext cx="843"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89" name="Rectangle 3828"/>
            <p:cNvSpPr>
              <a:spLocks noChangeArrowheads="1"/>
            </p:cNvSpPr>
            <p:nvPr/>
          </p:nvSpPr>
          <p:spPr bwMode="auto">
            <a:xfrm>
              <a:off x="3313" y="1809"/>
              <a:ext cx="846"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90" name="Rectangle 3829"/>
            <p:cNvSpPr>
              <a:spLocks noChangeArrowheads="1"/>
            </p:cNvSpPr>
            <p:nvPr/>
          </p:nvSpPr>
          <p:spPr bwMode="auto">
            <a:xfrm>
              <a:off x="3316" y="1812"/>
              <a:ext cx="839" cy="2"/>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91" name="Rectangle 3830"/>
            <p:cNvSpPr>
              <a:spLocks noChangeArrowheads="1"/>
            </p:cNvSpPr>
            <p:nvPr/>
          </p:nvSpPr>
          <p:spPr bwMode="auto">
            <a:xfrm>
              <a:off x="3314" y="1819"/>
              <a:ext cx="84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92" name="Rectangle 3831"/>
            <p:cNvSpPr>
              <a:spLocks noChangeArrowheads="1"/>
            </p:cNvSpPr>
            <p:nvPr/>
          </p:nvSpPr>
          <p:spPr bwMode="auto">
            <a:xfrm>
              <a:off x="3317" y="1822"/>
              <a:ext cx="83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93" name="Rectangle 3832"/>
            <p:cNvSpPr>
              <a:spLocks noChangeArrowheads="1"/>
            </p:cNvSpPr>
            <p:nvPr/>
          </p:nvSpPr>
          <p:spPr bwMode="auto">
            <a:xfrm>
              <a:off x="3314" y="1830"/>
              <a:ext cx="845" cy="9"/>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94" name="Rectangle 3833"/>
            <p:cNvSpPr>
              <a:spLocks noChangeArrowheads="1"/>
            </p:cNvSpPr>
            <p:nvPr/>
          </p:nvSpPr>
          <p:spPr bwMode="auto">
            <a:xfrm>
              <a:off x="3317" y="1833"/>
              <a:ext cx="838"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95" name="Rectangle 3834"/>
            <p:cNvSpPr>
              <a:spLocks noChangeArrowheads="1"/>
            </p:cNvSpPr>
            <p:nvPr/>
          </p:nvSpPr>
          <p:spPr bwMode="auto">
            <a:xfrm>
              <a:off x="3311" y="1840"/>
              <a:ext cx="848" cy="10"/>
            </a:xfrm>
            <a:prstGeom prst="rect">
              <a:avLst/>
            </a:prstGeom>
            <a:solidFill>
              <a:srgbClr val="8080FF"/>
            </a:solidFill>
            <a:ln w="9525">
              <a:noFill/>
              <a:miter lim="800000"/>
              <a:headEnd/>
              <a:tailEnd/>
            </a:ln>
          </p:spPr>
          <p:txBody>
            <a:bodyPr/>
            <a:lstStyle/>
            <a:p>
              <a:endParaRPr lang="es-ES">
                <a:latin typeface="Calibri" pitchFamily="34" charset="0"/>
              </a:endParaRPr>
            </a:p>
          </p:txBody>
        </p:sp>
        <p:sp>
          <p:nvSpPr>
            <p:cNvPr id="2096" name="Rectangle 3835"/>
            <p:cNvSpPr>
              <a:spLocks noChangeArrowheads="1"/>
            </p:cNvSpPr>
            <p:nvPr/>
          </p:nvSpPr>
          <p:spPr bwMode="auto">
            <a:xfrm>
              <a:off x="3314" y="1843"/>
              <a:ext cx="841" cy="3"/>
            </a:xfrm>
            <a:prstGeom prst="rect">
              <a:avLst/>
            </a:prstGeom>
            <a:noFill/>
            <a:ln w="11113">
              <a:solidFill>
                <a:srgbClr val="8080FF"/>
              </a:solidFill>
              <a:miter lim="800000"/>
              <a:headEnd/>
              <a:tailEnd/>
            </a:ln>
          </p:spPr>
          <p:txBody>
            <a:bodyPr/>
            <a:lstStyle/>
            <a:p>
              <a:endParaRPr lang="es-ES">
                <a:latin typeface="Calibri" pitchFamily="34" charset="0"/>
              </a:endParaRPr>
            </a:p>
          </p:txBody>
        </p:sp>
        <p:sp>
          <p:nvSpPr>
            <p:cNvPr id="2097" name="Rectangle 3836"/>
            <p:cNvSpPr>
              <a:spLocks noChangeArrowheads="1"/>
            </p:cNvSpPr>
            <p:nvPr/>
          </p:nvSpPr>
          <p:spPr bwMode="auto">
            <a:xfrm>
              <a:off x="4158" y="784"/>
              <a:ext cx="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098" name="Rectangle 3837"/>
            <p:cNvSpPr>
              <a:spLocks noChangeArrowheads="1"/>
            </p:cNvSpPr>
            <p:nvPr/>
          </p:nvSpPr>
          <p:spPr bwMode="auto">
            <a:xfrm>
              <a:off x="4158" y="784"/>
              <a:ext cx="3"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099" name="Rectangle 3838"/>
            <p:cNvSpPr>
              <a:spLocks noChangeArrowheads="1"/>
            </p:cNvSpPr>
            <p:nvPr/>
          </p:nvSpPr>
          <p:spPr bwMode="auto">
            <a:xfrm>
              <a:off x="4158" y="794"/>
              <a:ext cx="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00" name="Rectangle 3839"/>
            <p:cNvSpPr>
              <a:spLocks noChangeArrowheads="1"/>
            </p:cNvSpPr>
            <p:nvPr/>
          </p:nvSpPr>
          <p:spPr bwMode="auto">
            <a:xfrm>
              <a:off x="4158" y="794"/>
              <a:ext cx="3"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01" name="Rectangle 3840"/>
            <p:cNvSpPr>
              <a:spLocks noChangeArrowheads="1"/>
            </p:cNvSpPr>
            <p:nvPr/>
          </p:nvSpPr>
          <p:spPr bwMode="auto">
            <a:xfrm>
              <a:off x="4158" y="805"/>
              <a:ext cx="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02" name="Rectangle 3841"/>
            <p:cNvSpPr>
              <a:spLocks noChangeArrowheads="1"/>
            </p:cNvSpPr>
            <p:nvPr/>
          </p:nvSpPr>
          <p:spPr bwMode="auto">
            <a:xfrm>
              <a:off x="4158" y="805"/>
              <a:ext cx="4" cy="9"/>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03" name="Rectangle 3842"/>
            <p:cNvSpPr>
              <a:spLocks noChangeArrowheads="1"/>
            </p:cNvSpPr>
            <p:nvPr/>
          </p:nvSpPr>
          <p:spPr bwMode="auto">
            <a:xfrm>
              <a:off x="4158" y="816"/>
              <a:ext cx="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04" name="Rectangle 3843"/>
            <p:cNvSpPr>
              <a:spLocks noChangeArrowheads="1"/>
            </p:cNvSpPr>
            <p:nvPr/>
          </p:nvSpPr>
          <p:spPr bwMode="auto">
            <a:xfrm>
              <a:off x="4158" y="816"/>
              <a:ext cx="5" cy="8"/>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05" name="Rectangle 3844"/>
            <p:cNvSpPr>
              <a:spLocks noChangeArrowheads="1"/>
            </p:cNvSpPr>
            <p:nvPr/>
          </p:nvSpPr>
          <p:spPr bwMode="auto">
            <a:xfrm>
              <a:off x="4158" y="826"/>
              <a:ext cx="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06" name="Rectangle 3845"/>
            <p:cNvSpPr>
              <a:spLocks noChangeArrowheads="1"/>
            </p:cNvSpPr>
            <p:nvPr/>
          </p:nvSpPr>
          <p:spPr bwMode="auto">
            <a:xfrm>
              <a:off x="4161" y="829"/>
              <a:ext cx="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07" name="Rectangle 3846"/>
            <p:cNvSpPr>
              <a:spLocks noChangeArrowheads="1"/>
            </p:cNvSpPr>
            <p:nvPr/>
          </p:nvSpPr>
          <p:spPr bwMode="auto">
            <a:xfrm>
              <a:off x="4158" y="837"/>
              <a:ext cx="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08" name="Rectangle 3847"/>
            <p:cNvSpPr>
              <a:spLocks noChangeArrowheads="1"/>
            </p:cNvSpPr>
            <p:nvPr/>
          </p:nvSpPr>
          <p:spPr bwMode="auto">
            <a:xfrm>
              <a:off x="4161" y="840"/>
              <a:ext cx="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09" name="Rectangle 3848"/>
            <p:cNvSpPr>
              <a:spLocks noChangeArrowheads="1"/>
            </p:cNvSpPr>
            <p:nvPr/>
          </p:nvSpPr>
          <p:spPr bwMode="auto">
            <a:xfrm>
              <a:off x="4158" y="847"/>
              <a:ext cx="1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10" name="Rectangle 3849"/>
            <p:cNvSpPr>
              <a:spLocks noChangeArrowheads="1"/>
            </p:cNvSpPr>
            <p:nvPr/>
          </p:nvSpPr>
          <p:spPr bwMode="auto">
            <a:xfrm>
              <a:off x="4161" y="850"/>
              <a:ext cx="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11" name="Rectangle 3850"/>
            <p:cNvSpPr>
              <a:spLocks noChangeArrowheads="1"/>
            </p:cNvSpPr>
            <p:nvPr/>
          </p:nvSpPr>
          <p:spPr bwMode="auto">
            <a:xfrm>
              <a:off x="4158" y="858"/>
              <a:ext cx="1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12" name="Rectangle 3851"/>
            <p:cNvSpPr>
              <a:spLocks noChangeArrowheads="1"/>
            </p:cNvSpPr>
            <p:nvPr/>
          </p:nvSpPr>
          <p:spPr bwMode="auto">
            <a:xfrm>
              <a:off x="4161" y="861"/>
              <a:ext cx="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13" name="Rectangle 3852"/>
            <p:cNvSpPr>
              <a:spLocks noChangeArrowheads="1"/>
            </p:cNvSpPr>
            <p:nvPr/>
          </p:nvSpPr>
          <p:spPr bwMode="auto">
            <a:xfrm>
              <a:off x="4158" y="868"/>
              <a:ext cx="1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14" name="Rectangle 3853"/>
            <p:cNvSpPr>
              <a:spLocks noChangeArrowheads="1"/>
            </p:cNvSpPr>
            <p:nvPr/>
          </p:nvSpPr>
          <p:spPr bwMode="auto">
            <a:xfrm>
              <a:off x="4161" y="871"/>
              <a:ext cx="1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15" name="Rectangle 3854"/>
            <p:cNvSpPr>
              <a:spLocks noChangeArrowheads="1"/>
            </p:cNvSpPr>
            <p:nvPr/>
          </p:nvSpPr>
          <p:spPr bwMode="auto">
            <a:xfrm>
              <a:off x="4158" y="879"/>
              <a:ext cx="2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16" name="Rectangle 3855"/>
            <p:cNvSpPr>
              <a:spLocks noChangeArrowheads="1"/>
            </p:cNvSpPr>
            <p:nvPr/>
          </p:nvSpPr>
          <p:spPr bwMode="auto">
            <a:xfrm>
              <a:off x="4161" y="882"/>
              <a:ext cx="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17" name="Rectangle 3856"/>
            <p:cNvSpPr>
              <a:spLocks noChangeArrowheads="1"/>
            </p:cNvSpPr>
            <p:nvPr/>
          </p:nvSpPr>
          <p:spPr bwMode="auto">
            <a:xfrm>
              <a:off x="4158" y="889"/>
              <a:ext cx="2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18" name="Rectangle 3857"/>
            <p:cNvSpPr>
              <a:spLocks noChangeArrowheads="1"/>
            </p:cNvSpPr>
            <p:nvPr/>
          </p:nvSpPr>
          <p:spPr bwMode="auto">
            <a:xfrm>
              <a:off x="4161" y="892"/>
              <a:ext cx="1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19" name="Rectangle 3858"/>
            <p:cNvSpPr>
              <a:spLocks noChangeArrowheads="1"/>
            </p:cNvSpPr>
            <p:nvPr/>
          </p:nvSpPr>
          <p:spPr bwMode="auto">
            <a:xfrm>
              <a:off x="4158" y="900"/>
              <a:ext cx="3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20" name="Rectangle 3859"/>
            <p:cNvSpPr>
              <a:spLocks noChangeArrowheads="1"/>
            </p:cNvSpPr>
            <p:nvPr/>
          </p:nvSpPr>
          <p:spPr bwMode="auto">
            <a:xfrm>
              <a:off x="4161" y="903"/>
              <a:ext cx="2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21" name="Rectangle 3860"/>
            <p:cNvSpPr>
              <a:spLocks noChangeArrowheads="1"/>
            </p:cNvSpPr>
            <p:nvPr/>
          </p:nvSpPr>
          <p:spPr bwMode="auto">
            <a:xfrm>
              <a:off x="4158" y="911"/>
              <a:ext cx="3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22" name="Rectangle 3861"/>
            <p:cNvSpPr>
              <a:spLocks noChangeArrowheads="1"/>
            </p:cNvSpPr>
            <p:nvPr/>
          </p:nvSpPr>
          <p:spPr bwMode="auto">
            <a:xfrm>
              <a:off x="4161" y="914"/>
              <a:ext cx="2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23" name="Rectangle 3862"/>
            <p:cNvSpPr>
              <a:spLocks noChangeArrowheads="1"/>
            </p:cNvSpPr>
            <p:nvPr/>
          </p:nvSpPr>
          <p:spPr bwMode="auto">
            <a:xfrm>
              <a:off x="4158" y="921"/>
              <a:ext cx="4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24" name="Rectangle 3863"/>
            <p:cNvSpPr>
              <a:spLocks noChangeArrowheads="1"/>
            </p:cNvSpPr>
            <p:nvPr/>
          </p:nvSpPr>
          <p:spPr bwMode="auto">
            <a:xfrm>
              <a:off x="4161" y="924"/>
              <a:ext cx="3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25" name="Rectangle 3864"/>
            <p:cNvSpPr>
              <a:spLocks noChangeArrowheads="1"/>
            </p:cNvSpPr>
            <p:nvPr/>
          </p:nvSpPr>
          <p:spPr bwMode="auto">
            <a:xfrm>
              <a:off x="4158" y="932"/>
              <a:ext cx="4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26" name="Rectangle 3865"/>
            <p:cNvSpPr>
              <a:spLocks noChangeArrowheads="1"/>
            </p:cNvSpPr>
            <p:nvPr/>
          </p:nvSpPr>
          <p:spPr bwMode="auto">
            <a:xfrm>
              <a:off x="4161" y="935"/>
              <a:ext cx="4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27" name="Rectangle 3867"/>
            <p:cNvSpPr>
              <a:spLocks noChangeArrowheads="1"/>
            </p:cNvSpPr>
            <p:nvPr/>
          </p:nvSpPr>
          <p:spPr bwMode="auto">
            <a:xfrm>
              <a:off x="4158" y="942"/>
              <a:ext cx="5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28" name="Rectangle 3868"/>
            <p:cNvSpPr>
              <a:spLocks noChangeArrowheads="1"/>
            </p:cNvSpPr>
            <p:nvPr/>
          </p:nvSpPr>
          <p:spPr bwMode="auto">
            <a:xfrm>
              <a:off x="4161" y="945"/>
              <a:ext cx="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29" name="Rectangle 3869"/>
            <p:cNvSpPr>
              <a:spLocks noChangeArrowheads="1"/>
            </p:cNvSpPr>
            <p:nvPr/>
          </p:nvSpPr>
          <p:spPr bwMode="auto">
            <a:xfrm>
              <a:off x="4158" y="953"/>
              <a:ext cx="6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30" name="Rectangle 3870"/>
            <p:cNvSpPr>
              <a:spLocks noChangeArrowheads="1"/>
            </p:cNvSpPr>
            <p:nvPr/>
          </p:nvSpPr>
          <p:spPr bwMode="auto">
            <a:xfrm>
              <a:off x="4161" y="956"/>
              <a:ext cx="5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31" name="Rectangle 3871"/>
            <p:cNvSpPr>
              <a:spLocks noChangeArrowheads="1"/>
            </p:cNvSpPr>
            <p:nvPr/>
          </p:nvSpPr>
          <p:spPr bwMode="auto">
            <a:xfrm>
              <a:off x="4158" y="963"/>
              <a:ext cx="6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32" name="Rectangle 3872"/>
            <p:cNvSpPr>
              <a:spLocks noChangeArrowheads="1"/>
            </p:cNvSpPr>
            <p:nvPr/>
          </p:nvSpPr>
          <p:spPr bwMode="auto">
            <a:xfrm>
              <a:off x="4161" y="966"/>
              <a:ext cx="6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33" name="Rectangle 3873"/>
            <p:cNvSpPr>
              <a:spLocks noChangeArrowheads="1"/>
            </p:cNvSpPr>
            <p:nvPr/>
          </p:nvSpPr>
          <p:spPr bwMode="auto">
            <a:xfrm>
              <a:off x="4158" y="974"/>
              <a:ext cx="7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34" name="Rectangle 3874"/>
            <p:cNvSpPr>
              <a:spLocks noChangeArrowheads="1"/>
            </p:cNvSpPr>
            <p:nvPr/>
          </p:nvSpPr>
          <p:spPr bwMode="auto">
            <a:xfrm>
              <a:off x="4161" y="977"/>
              <a:ext cx="7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35" name="Rectangle 3875"/>
            <p:cNvSpPr>
              <a:spLocks noChangeArrowheads="1"/>
            </p:cNvSpPr>
            <p:nvPr/>
          </p:nvSpPr>
          <p:spPr bwMode="auto">
            <a:xfrm>
              <a:off x="4158" y="984"/>
              <a:ext cx="8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36" name="Rectangle 3876"/>
            <p:cNvSpPr>
              <a:spLocks noChangeArrowheads="1"/>
            </p:cNvSpPr>
            <p:nvPr/>
          </p:nvSpPr>
          <p:spPr bwMode="auto">
            <a:xfrm>
              <a:off x="4161" y="987"/>
              <a:ext cx="79"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37" name="Rectangle 3877"/>
            <p:cNvSpPr>
              <a:spLocks noChangeArrowheads="1"/>
            </p:cNvSpPr>
            <p:nvPr/>
          </p:nvSpPr>
          <p:spPr bwMode="auto">
            <a:xfrm>
              <a:off x="4158" y="995"/>
              <a:ext cx="9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38" name="Rectangle 3878"/>
            <p:cNvSpPr>
              <a:spLocks noChangeArrowheads="1"/>
            </p:cNvSpPr>
            <p:nvPr/>
          </p:nvSpPr>
          <p:spPr bwMode="auto">
            <a:xfrm>
              <a:off x="4161" y="998"/>
              <a:ext cx="8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39" name="Rectangle 3879"/>
            <p:cNvSpPr>
              <a:spLocks noChangeArrowheads="1"/>
            </p:cNvSpPr>
            <p:nvPr/>
          </p:nvSpPr>
          <p:spPr bwMode="auto">
            <a:xfrm>
              <a:off x="4158" y="1006"/>
              <a:ext cx="10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40" name="Rectangle 3880"/>
            <p:cNvSpPr>
              <a:spLocks noChangeArrowheads="1"/>
            </p:cNvSpPr>
            <p:nvPr/>
          </p:nvSpPr>
          <p:spPr bwMode="auto">
            <a:xfrm>
              <a:off x="4161" y="1009"/>
              <a:ext cx="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41" name="Rectangle 3881"/>
            <p:cNvSpPr>
              <a:spLocks noChangeArrowheads="1"/>
            </p:cNvSpPr>
            <p:nvPr/>
          </p:nvSpPr>
          <p:spPr bwMode="auto">
            <a:xfrm>
              <a:off x="4158" y="1016"/>
              <a:ext cx="11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42" name="Rectangle 3882"/>
            <p:cNvSpPr>
              <a:spLocks noChangeArrowheads="1"/>
            </p:cNvSpPr>
            <p:nvPr/>
          </p:nvSpPr>
          <p:spPr bwMode="auto">
            <a:xfrm>
              <a:off x="4161" y="1019"/>
              <a:ext cx="1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43" name="Rectangle 3883"/>
            <p:cNvSpPr>
              <a:spLocks noChangeArrowheads="1"/>
            </p:cNvSpPr>
            <p:nvPr/>
          </p:nvSpPr>
          <p:spPr bwMode="auto">
            <a:xfrm>
              <a:off x="4158" y="1027"/>
              <a:ext cx="12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44" name="Rectangle 3884"/>
            <p:cNvSpPr>
              <a:spLocks noChangeArrowheads="1"/>
            </p:cNvSpPr>
            <p:nvPr/>
          </p:nvSpPr>
          <p:spPr bwMode="auto">
            <a:xfrm>
              <a:off x="4161" y="1030"/>
              <a:ext cx="11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45" name="Rectangle 3885"/>
            <p:cNvSpPr>
              <a:spLocks noChangeArrowheads="1"/>
            </p:cNvSpPr>
            <p:nvPr/>
          </p:nvSpPr>
          <p:spPr bwMode="auto">
            <a:xfrm>
              <a:off x="4158" y="1037"/>
              <a:ext cx="132"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46" name="Rectangle 3886"/>
            <p:cNvSpPr>
              <a:spLocks noChangeArrowheads="1"/>
            </p:cNvSpPr>
            <p:nvPr/>
          </p:nvSpPr>
          <p:spPr bwMode="auto">
            <a:xfrm>
              <a:off x="4161" y="1040"/>
              <a:ext cx="12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47" name="Rectangle 3887"/>
            <p:cNvSpPr>
              <a:spLocks noChangeArrowheads="1"/>
            </p:cNvSpPr>
            <p:nvPr/>
          </p:nvSpPr>
          <p:spPr bwMode="auto">
            <a:xfrm>
              <a:off x="4158" y="1048"/>
              <a:ext cx="14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48" name="Rectangle 3888"/>
            <p:cNvSpPr>
              <a:spLocks noChangeArrowheads="1"/>
            </p:cNvSpPr>
            <p:nvPr/>
          </p:nvSpPr>
          <p:spPr bwMode="auto">
            <a:xfrm>
              <a:off x="4161" y="1051"/>
              <a:ext cx="13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49" name="Rectangle 3889"/>
            <p:cNvSpPr>
              <a:spLocks noChangeArrowheads="1"/>
            </p:cNvSpPr>
            <p:nvPr/>
          </p:nvSpPr>
          <p:spPr bwMode="auto">
            <a:xfrm>
              <a:off x="4158" y="1059"/>
              <a:ext cx="15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50" name="Rectangle 3890"/>
            <p:cNvSpPr>
              <a:spLocks noChangeArrowheads="1"/>
            </p:cNvSpPr>
            <p:nvPr/>
          </p:nvSpPr>
          <p:spPr bwMode="auto">
            <a:xfrm>
              <a:off x="4161" y="1062"/>
              <a:ext cx="1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51" name="Rectangle 3891"/>
            <p:cNvSpPr>
              <a:spLocks noChangeArrowheads="1"/>
            </p:cNvSpPr>
            <p:nvPr/>
          </p:nvSpPr>
          <p:spPr bwMode="auto">
            <a:xfrm>
              <a:off x="4158" y="1069"/>
              <a:ext cx="16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52" name="Rectangle 3892"/>
            <p:cNvSpPr>
              <a:spLocks noChangeArrowheads="1"/>
            </p:cNvSpPr>
            <p:nvPr/>
          </p:nvSpPr>
          <p:spPr bwMode="auto">
            <a:xfrm>
              <a:off x="4161" y="1072"/>
              <a:ext cx="15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53" name="Rectangle 3893"/>
            <p:cNvSpPr>
              <a:spLocks noChangeArrowheads="1"/>
            </p:cNvSpPr>
            <p:nvPr/>
          </p:nvSpPr>
          <p:spPr bwMode="auto">
            <a:xfrm>
              <a:off x="4158" y="1080"/>
              <a:ext cx="17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54" name="Rectangle 3894"/>
            <p:cNvSpPr>
              <a:spLocks noChangeArrowheads="1"/>
            </p:cNvSpPr>
            <p:nvPr/>
          </p:nvSpPr>
          <p:spPr bwMode="auto">
            <a:xfrm>
              <a:off x="4161" y="1083"/>
              <a:ext cx="16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55" name="Rectangle 3895"/>
            <p:cNvSpPr>
              <a:spLocks noChangeArrowheads="1"/>
            </p:cNvSpPr>
            <p:nvPr/>
          </p:nvSpPr>
          <p:spPr bwMode="auto">
            <a:xfrm>
              <a:off x="4158" y="1090"/>
              <a:ext cx="18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56" name="Rectangle 3896"/>
            <p:cNvSpPr>
              <a:spLocks noChangeArrowheads="1"/>
            </p:cNvSpPr>
            <p:nvPr/>
          </p:nvSpPr>
          <p:spPr bwMode="auto">
            <a:xfrm>
              <a:off x="4161" y="1093"/>
              <a:ext cx="17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57" name="Rectangle 3897"/>
            <p:cNvSpPr>
              <a:spLocks noChangeArrowheads="1"/>
            </p:cNvSpPr>
            <p:nvPr/>
          </p:nvSpPr>
          <p:spPr bwMode="auto">
            <a:xfrm>
              <a:off x="4158" y="1101"/>
              <a:ext cx="19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58" name="Rectangle 3898"/>
            <p:cNvSpPr>
              <a:spLocks noChangeArrowheads="1"/>
            </p:cNvSpPr>
            <p:nvPr/>
          </p:nvSpPr>
          <p:spPr bwMode="auto">
            <a:xfrm>
              <a:off x="4161" y="1104"/>
              <a:ext cx="18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59" name="Rectangle 3899"/>
            <p:cNvSpPr>
              <a:spLocks noChangeArrowheads="1"/>
            </p:cNvSpPr>
            <p:nvPr/>
          </p:nvSpPr>
          <p:spPr bwMode="auto">
            <a:xfrm>
              <a:off x="4158" y="1111"/>
              <a:ext cx="20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60" name="Rectangle 3900"/>
            <p:cNvSpPr>
              <a:spLocks noChangeArrowheads="1"/>
            </p:cNvSpPr>
            <p:nvPr/>
          </p:nvSpPr>
          <p:spPr bwMode="auto">
            <a:xfrm>
              <a:off x="4161" y="1114"/>
              <a:ext cx="19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61" name="Rectangle 3901"/>
            <p:cNvSpPr>
              <a:spLocks noChangeArrowheads="1"/>
            </p:cNvSpPr>
            <p:nvPr/>
          </p:nvSpPr>
          <p:spPr bwMode="auto">
            <a:xfrm>
              <a:off x="4158" y="1122"/>
              <a:ext cx="21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62" name="Rectangle 3902"/>
            <p:cNvSpPr>
              <a:spLocks noChangeArrowheads="1"/>
            </p:cNvSpPr>
            <p:nvPr/>
          </p:nvSpPr>
          <p:spPr bwMode="auto">
            <a:xfrm>
              <a:off x="4161" y="1125"/>
              <a:ext cx="20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63" name="Rectangle 3903"/>
            <p:cNvSpPr>
              <a:spLocks noChangeArrowheads="1"/>
            </p:cNvSpPr>
            <p:nvPr/>
          </p:nvSpPr>
          <p:spPr bwMode="auto">
            <a:xfrm>
              <a:off x="4158" y="1133"/>
              <a:ext cx="22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64" name="Rectangle 3904"/>
            <p:cNvSpPr>
              <a:spLocks noChangeArrowheads="1"/>
            </p:cNvSpPr>
            <p:nvPr/>
          </p:nvSpPr>
          <p:spPr bwMode="auto">
            <a:xfrm>
              <a:off x="4161" y="1136"/>
              <a:ext cx="217"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65" name="Rectangle 3905"/>
            <p:cNvSpPr>
              <a:spLocks noChangeArrowheads="1"/>
            </p:cNvSpPr>
            <p:nvPr/>
          </p:nvSpPr>
          <p:spPr bwMode="auto">
            <a:xfrm>
              <a:off x="4158" y="1143"/>
              <a:ext cx="23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66" name="Rectangle 3906"/>
            <p:cNvSpPr>
              <a:spLocks noChangeArrowheads="1"/>
            </p:cNvSpPr>
            <p:nvPr/>
          </p:nvSpPr>
          <p:spPr bwMode="auto">
            <a:xfrm>
              <a:off x="4161" y="1146"/>
              <a:ext cx="22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67" name="Rectangle 3907"/>
            <p:cNvSpPr>
              <a:spLocks noChangeArrowheads="1"/>
            </p:cNvSpPr>
            <p:nvPr/>
          </p:nvSpPr>
          <p:spPr bwMode="auto">
            <a:xfrm>
              <a:off x="4158" y="1154"/>
              <a:ext cx="24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68" name="Rectangle 3908"/>
            <p:cNvSpPr>
              <a:spLocks noChangeArrowheads="1"/>
            </p:cNvSpPr>
            <p:nvPr/>
          </p:nvSpPr>
          <p:spPr bwMode="auto">
            <a:xfrm>
              <a:off x="4161" y="1157"/>
              <a:ext cx="24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69" name="Rectangle 3909"/>
            <p:cNvSpPr>
              <a:spLocks noChangeArrowheads="1"/>
            </p:cNvSpPr>
            <p:nvPr/>
          </p:nvSpPr>
          <p:spPr bwMode="auto">
            <a:xfrm>
              <a:off x="4158" y="1164"/>
              <a:ext cx="25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70" name="Rectangle 3910"/>
            <p:cNvSpPr>
              <a:spLocks noChangeArrowheads="1"/>
            </p:cNvSpPr>
            <p:nvPr/>
          </p:nvSpPr>
          <p:spPr bwMode="auto">
            <a:xfrm>
              <a:off x="4161" y="1167"/>
              <a:ext cx="25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71" name="Rectangle 3911"/>
            <p:cNvSpPr>
              <a:spLocks noChangeArrowheads="1"/>
            </p:cNvSpPr>
            <p:nvPr/>
          </p:nvSpPr>
          <p:spPr bwMode="auto">
            <a:xfrm>
              <a:off x="4158" y="1175"/>
              <a:ext cx="27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72" name="Rectangle 3912"/>
            <p:cNvSpPr>
              <a:spLocks noChangeArrowheads="1"/>
            </p:cNvSpPr>
            <p:nvPr/>
          </p:nvSpPr>
          <p:spPr bwMode="auto">
            <a:xfrm>
              <a:off x="4161" y="1178"/>
              <a:ext cx="26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73" name="Rectangle 3913"/>
            <p:cNvSpPr>
              <a:spLocks noChangeArrowheads="1"/>
            </p:cNvSpPr>
            <p:nvPr/>
          </p:nvSpPr>
          <p:spPr bwMode="auto">
            <a:xfrm>
              <a:off x="4158" y="1185"/>
              <a:ext cx="28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74" name="Rectangle 3914"/>
            <p:cNvSpPr>
              <a:spLocks noChangeArrowheads="1"/>
            </p:cNvSpPr>
            <p:nvPr/>
          </p:nvSpPr>
          <p:spPr bwMode="auto">
            <a:xfrm>
              <a:off x="4161" y="1188"/>
              <a:ext cx="28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75" name="Rectangle 3915"/>
            <p:cNvSpPr>
              <a:spLocks noChangeArrowheads="1"/>
            </p:cNvSpPr>
            <p:nvPr/>
          </p:nvSpPr>
          <p:spPr bwMode="auto">
            <a:xfrm>
              <a:off x="4158" y="1196"/>
              <a:ext cx="30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76" name="Rectangle 3916"/>
            <p:cNvSpPr>
              <a:spLocks noChangeArrowheads="1"/>
            </p:cNvSpPr>
            <p:nvPr/>
          </p:nvSpPr>
          <p:spPr bwMode="auto">
            <a:xfrm>
              <a:off x="4161" y="1199"/>
              <a:ext cx="29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77" name="Rectangle 3917"/>
            <p:cNvSpPr>
              <a:spLocks noChangeArrowheads="1"/>
            </p:cNvSpPr>
            <p:nvPr/>
          </p:nvSpPr>
          <p:spPr bwMode="auto">
            <a:xfrm>
              <a:off x="4158" y="1207"/>
              <a:ext cx="32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78" name="Rectangle 3918"/>
            <p:cNvSpPr>
              <a:spLocks noChangeArrowheads="1"/>
            </p:cNvSpPr>
            <p:nvPr/>
          </p:nvSpPr>
          <p:spPr bwMode="auto">
            <a:xfrm>
              <a:off x="4161" y="1210"/>
              <a:ext cx="317"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79" name="Rectangle 3919"/>
            <p:cNvSpPr>
              <a:spLocks noChangeArrowheads="1"/>
            </p:cNvSpPr>
            <p:nvPr/>
          </p:nvSpPr>
          <p:spPr bwMode="auto">
            <a:xfrm>
              <a:off x="4158" y="1217"/>
              <a:ext cx="34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80" name="Rectangle 3920"/>
            <p:cNvSpPr>
              <a:spLocks noChangeArrowheads="1"/>
            </p:cNvSpPr>
            <p:nvPr/>
          </p:nvSpPr>
          <p:spPr bwMode="auto">
            <a:xfrm>
              <a:off x="4161" y="1220"/>
              <a:ext cx="33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81" name="Rectangle 3921"/>
            <p:cNvSpPr>
              <a:spLocks noChangeArrowheads="1"/>
            </p:cNvSpPr>
            <p:nvPr/>
          </p:nvSpPr>
          <p:spPr bwMode="auto">
            <a:xfrm>
              <a:off x="4158" y="1228"/>
              <a:ext cx="3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82" name="Rectangle 3922"/>
            <p:cNvSpPr>
              <a:spLocks noChangeArrowheads="1"/>
            </p:cNvSpPr>
            <p:nvPr/>
          </p:nvSpPr>
          <p:spPr bwMode="auto">
            <a:xfrm>
              <a:off x="4161" y="1231"/>
              <a:ext cx="35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83" name="Rectangle 3923"/>
            <p:cNvSpPr>
              <a:spLocks noChangeArrowheads="1"/>
            </p:cNvSpPr>
            <p:nvPr/>
          </p:nvSpPr>
          <p:spPr bwMode="auto">
            <a:xfrm>
              <a:off x="4158" y="1238"/>
              <a:ext cx="378"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84" name="Rectangle 3924"/>
            <p:cNvSpPr>
              <a:spLocks noChangeArrowheads="1"/>
            </p:cNvSpPr>
            <p:nvPr/>
          </p:nvSpPr>
          <p:spPr bwMode="auto">
            <a:xfrm>
              <a:off x="4161" y="1241"/>
              <a:ext cx="37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85" name="Rectangle 3925"/>
            <p:cNvSpPr>
              <a:spLocks noChangeArrowheads="1"/>
            </p:cNvSpPr>
            <p:nvPr/>
          </p:nvSpPr>
          <p:spPr bwMode="auto">
            <a:xfrm>
              <a:off x="4158" y="1249"/>
              <a:ext cx="39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86" name="Rectangle 3926"/>
            <p:cNvSpPr>
              <a:spLocks noChangeArrowheads="1"/>
            </p:cNvSpPr>
            <p:nvPr/>
          </p:nvSpPr>
          <p:spPr bwMode="auto">
            <a:xfrm>
              <a:off x="4161" y="1252"/>
              <a:ext cx="39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87" name="Rectangle 3927"/>
            <p:cNvSpPr>
              <a:spLocks noChangeArrowheads="1"/>
            </p:cNvSpPr>
            <p:nvPr/>
          </p:nvSpPr>
          <p:spPr bwMode="auto">
            <a:xfrm>
              <a:off x="4158" y="1259"/>
              <a:ext cx="42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88" name="Rectangle 3928"/>
            <p:cNvSpPr>
              <a:spLocks noChangeArrowheads="1"/>
            </p:cNvSpPr>
            <p:nvPr/>
          </p:nvSpPr>
          <p:spPr bwMode="auto">
            <a:xfrm>
              <a:off x="4161" y="1262"/>
              <a:ext cx="41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89" name="Rectangle 3929"/>
            <p:cNvSpPr>
              <a:spLocks noChangeArrowheads="1"/>
            </p:cNvSpPr>
            <p:nvPr/>
          </p:nvSpPr>
          <p:spPr bwMode="auto">
            <a:xfrm>
              <a:off x="4158" y="1270"/>
              <a:ext cx="44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90" name="Rectangle 3930"/>
            <p:cNvSpPr>
              <a:spLocks noChangeArrowheads="1"/>
            </p:cNvSpPr>
            <p:nvPr/>
          </p:nvSpPr>
          <p:spPr bwMode="auto">
            <a:xfrm>
              <a:off x="4161" y="1273"/>
              <a:ext cx="4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91" name="Rectangle 3931"/>
            <p:cNvSpPr>
              <a:spLocks noChangeArrowheads="1"/>
            </p:cNvSpPr>
            <p:nvPr/>
          </p:nvSpPr>
          <p:spPr bwMode="auto">
            <a:xfrm>
              <a:off x="4158" y="1280"/>
              <a:ext cx="46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92" name="Rectangle 3932"/>
            <p:cNvSpPr>
              <a:spLocks noChangeArrowheads="1"/>
            </p:cNvSpPr>
            <p:nvPr/>
          </p:nvSpPr>
          <p:spPr bwMode="auto">
            <a:xfrm>
              <a:off x="4161" y="1283"/>
              <a:ext cx="45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93" name="Rectangle 3933"/>
            <p:cNvSpPr>
              <a:spLocks noChangeArrowheads="1"/>
            </p:cNvSpPr>
            <p:nvPr/>
          </p:nvSpPr>
          <p:spPr bwMode="auto">
            <a:xfrm>
              <a:off x="4158" y="1291"/>
              <a:ext cx="48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94" name="Rectangle 3934"/>
            <p:cNvSpPr>
              <a:spLocks noChangeArrowheads="1"/>
            </p:cNvSpPr>
            <p:nvPr/>
          </p:nvSpPr>
          <p:spPr bwMode="auto">
            <a:xfrm>
              <a:off x="4161" y="1294"/>
              <a:ext cx="4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95" name="Rectangle 3935"/>
            <p:cNvSpPr>
              <a:spLocks noChangeArrowheads="1"/>
            </p:cNvSpPr>
            <p:nvPr/>
          </p:nvSpPr>
          <p:spPr bwMode="auto">
            <a:xfrm>
              <a:off x="4158" y="1302"/>
              <a:ext cx="50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96" name="Rectangle 3936"/>
            <p:cNvSpPr>
              <a:spLocks noChangeArrowheads="1"/>
            </p:cNvSpPr>
            <p:nvPr/>
          </p:nvSpPr>
          <p:spPr bwMode="auto">
            <a:xfrm>
              <a:off x="4161" y="1305"/>
              <a:ext cx="500"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97" name="Rectangle 3937"/>
            <p:cNvSpPr>
              <a:spLocks noChangeArrowheads="1"/>
            </p:cNvSpPr>
            <p:nvPr/>
          </p:nvSpPr>
          <p:spPr bwMode="auto">
            <a:xfrm>
              <a:off x="4158" y="1312"/>
              <a:ext cx="52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198" name="Rectangle 3938"/>
            <p:cNvSpPr>
              <a:spLocks noChangeArrowheads="1"/>
            </p:cNvSpPr>
            <p:nvPr/>
          </p:nvSpPr>
          <p:spPr bwMode="auto">
            <a:xfrm>
              <a:off x="4161" y="1315"/>
              <a:ext cx="52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199" name="Rectangle 3939"/>
            <p:cNvSpPr>
              <a:spLocks noChangeArrowheads="1"/>
            </p:cNvSpPr>
            <p:nvPr/>
          </p:nvSpPr>
          <p:spPr bwMode="auto">
            <a:xfrm>
              <a:off x="4158" y="1323"/>
              <a:ext cx="54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00" name="Rectangle 3940"/>
            <p:cNvSpPr>
              <a:spLocks noChangeArrowheads="1"/>
            </p:cNvSpPr>
            <p:nvPr/>
          </p:nvSpPr>
          <p:spPr bwMode="auto">
            <a:xfrm>
              <a:off x="4161" y="1326"/>
              <a:ext cx="538"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01" name="Rectangle 3941"/>
            <p:cNvSpPr>
              <a:spLocks noChangeArrowheads="1"/>
            </p:cNvSpPr>
            <p:nvPr/>
          </p:nvSpPr>
          <p:spPr bwMode="auto">
            <a:xfrm>
              <a:off x="4158" y="1333"/>
              <a:ext cx="563"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02" name="Rectangle 3942"/>
            <p:cNvSpPr>
              <a:spLocks noChangeArrowheads="1"/>
            </p:cNvSpPr>
            <p:nvPr/>
          </p:nvSpPr>
          <p:spPr bwMode="auto">
            <a:xfrm>
              <a:off x="4161" y="1336"/>
              <a:ext cx="55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03" name="Rectangle 3943"/>
            <p:cNvSpPr>
              <a:spLocks noChangeArrowheads="1"/>
            </p:cNvSpPr>
            <p:nvPr/>
          </p:nvSpPr>
          <p:spPr bwMode="auto">
            <a:xfrm>
              <a:off x="4158" y="1344"/>
              <a:ext cx="58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04" name="Rectangle 3944"/>
            <p:cNvSpPr>
              <a:spLocks noChangeArrowheads="1"/>
            </p:cNvSpPr>
            <p:nvPr/>
          </p:nvSpPr>
          <p:spPr bwMode="auto">
            <a:xfrm>
              <a:off x="4161" y="1347"/>
              <a:ext cx="57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05" name="Rectangle 3945"/>
            <p:cNvSpPr>
              <a:spLocks noChangeArrowheads="1"/>
            </p:cNvSpPr>
            <p:nvPr/>
          </p:nvSpPr>
          <p:spPr bwMode="auto">
            <a:xfrm>
              <a:off x="4158" y="1354"/>
              <a:ext cx="59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06" name="Rectangle 3946"/>
            <p:cNvSpPr>
              <a:spLocks noChangeArrowheads="1"/>
            </p:cNvSpPr>
            <p:nvPr/>
          </p:nvSpPr>
          <p:spPr bwMode="auto">
            <a:xfrm>
              <a:off x="4161" y="1357"/>
              <a:ext cx="59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07" name="Rectangle 3947"/>
            <p:cNvSpPr>
              <a:spLocks noChangeArrowheads="1"/>
            </p:cNvSpPr>
            <p:nvPr/>
          </p:nvSpPr>
          <p:spPr bwMode="auto">
            <a:xfrm>
              <a:off x="4158" y="1365"/>
              <a:ext cx="61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08" name="Rectangle 3948"/>
            <p:cNvSpPr>
              <a:spLocks noChangeArrowheads="1"/>
            </p:cNvSpPr>
            <p:nvPr/>
          </p:nvSpPr>
          <p:spPr bwMode="auto">
            <a:xfrm>
              <a:off x="4161" y="1368"/>
              <a:ext cx="61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09" name="Rectangle 3949"/>
            <p:cNvSpPr>
              <a:spLocks noChangeArrowheads="1"/>
            </p:cNvSpPr>
            <p:nvPr/>
          </p:nvSpPr>
          <p:spPr bwMode="auto">
            <a:xfrm>
              <a:off x="4158" y="1375"/>
              <a:ext cx="63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10" name="Rectangle 3950"/>
            <p:cNvSpPr>
              <a:spLocks noChangeArrowheads="1"/>
            </p:cNvSpPr>
            <p:nvPr/>
          </p:nvSpPr>
          <p:spPr bwMode="auto">
            <a:xfrm>
              <a:off x="4161" y="1378"/>
              <a:ext cx="62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11" name="Rectangle 3951"/>
            <p:cNvSpPr>
              <a:spLocks noChangeArrowheads="1"/>
            </p:cNvSpPr>
            <p:nvPr/>
          </p:nvSpPr>
          <p:spPr bwMode="auto">
            <a:xfrm>
              <a:off x="4158" y="1386"/>
              <a:ext cx="65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12" name="Rectangle 3952"/>
            <p:cNvSpPr>
              <a:spLocks noChangeArrowheads="1"/>
            </p:cNvSpPr>
            <p:nvPr/>
          </p:nvSpPr>
          <p:spPr bwMode="auto">
            <a:xfrm>
              <a:off x="4161" y="1389"/>
              <a:ext cx="6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13" name="Rectangle 3953"/>
            <p:cNvSpPr>
              <a:spLocks noChangeArrowheads="1"/>
            </p:cNvSpPr>
            <p:nvPr/>
          </p:nvSpPr>
          <p:spPr bwMode="auto">
            <a:xfrm>
              <a:off x="4158" y="1396"/>
              <a:ext cx="67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14" name="Rectangle 3954"/>
            <p:cNvSpPr>
              <a:spLocks noChangeArrowheads="1"/>
            </p:cNvSpPr>
            <p:nvPr/>
          </p:nvSpPr>
          <p:spPr bwMode="auto">
            <a:xfrm>
              <a:off x="4161" y="1399"/>
              <a:ext cx="66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15" name="Rectangle 3955"/>
            <p:cNvSpPr>
              <a:spLocks noChangeArrowheads="1"/>
            </p:cNvSpPr>
            <p:nvPr/>
          </p:nvSpPr>
          <p:spPr bwMode="auto">
            <a:xfrm>
              <a:off x="4158" y="1407"/>
              <a:ext cx="68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16" name="Rectangle 3956"/>
            <p:cNvSpPr>
              <a:spLocks noChangeArrowheads="1"/>
            </p:cNvSpPr>
            <p:nvPr/>
          </p:nvSpPr>
          <p:spPr bwMode="auto">
            <a:xfrm>
              <a:off x="4161" y="1410"/>
              <a:ext cx="68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17" name="Rectangle 3957"/>
            <p:cNvSpPr>
              <a:spLocks noChangeArrowheads="1"/>
            </p:cNvSpPr>
            <p:nvPr/>
          </p:nvSpPr>
          <p:spPr bwMode="auto">
            <a:xfrm>
              <a:off x="4158" y="1418"/>
              <a:ext cx="70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18" name="Rectangle 3958"/>
            <p:cNvSpPr>
              <a:spLocks noChangeArrowheads="1"/>
            </p:cNvSpPr>
            <p:nvPr/>
          </p:nvSpPr>
          <p:spPr bwMode="auto">
            <a:xfrm>
              <a:off x="4161" y="1421"/>
              <a:ext cx="6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19" name="Rectangle 3959"/>
            <p:cNvSpPr>
              <a:spLocks noChangeArrowheads="1"/>
            </p:cNvSpPr>
            <p:nvPr/>
          </p:nvSpPr>
          <p:spPr bwMode="auto">
            <a:xfrm>
              <a:off x="4158" y="1428"/>
              <a:ext cx="721"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20" name="Rectangle 3960"/>
            <p:cNvSpPr>
              <a:spLocks noChangeArrowheads="1"/>
            </p:cNvSpPr>
            <p:nvPr/>
          </p:nvSpPr>
          <p:spPr bwMode="auto">
            <a:xfrm>
              <a:off x="4161" y="1431"/>
              <a:ext cx="71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21" name="Rectangle 3961"/>
            <p:cNvSpPr>
              <a:spLocks noChangeArrowheads="1"/>
            </p:cNvSpPr>
            <p:nvPr/>
          </p:nvSpPr>
          <p:spPr bwMode="auto">
            <a:xfrm>
              <a:off x="4158" y="1439"/>
              <a:ext cx="73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22" name="Rectangle 3962"/>
            <p:cNvSpPr>
              <a:spLocks noChangeArrowheads="1"/>
            </p:cNvSpPr>
            <p:nvPr/>
          </p:nvSpPr>
          <p:spPr bwMode="auto">
            <a:xfrm>
              <a:off x="4161" y="1442"/>
              <a:ext cx="73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23" name="Rectangle 3963"/>
            <p:cNvSpPr>
              <a:spLocks noChangeArrowheads="1"/>
            </p:cNvSpPr>
            <p:nvPr/>
          </p:nvSpPr>
          <p:spPr bwMode="auto">
            <a:xfrm>
              <a:off x="4158" y="1449"/>
              <a:ext cx="75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24" name="Rectangle 3964"/>
            <p:cNvSpPr>
              <a:spLocks noChangeArrowheads="1"/>
            </p:cNvSpPr>
            <p:nvPr/>
          </p:nvSpPr>
          <p:spPr bwMode="auto">
            <a:xfrm>
              <a:off x="4161" y="1452"/>
              <a:ext cx="74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25" name="Rectangle 3965"/>
            <p:cNvSpPr>
              <a:spLocks noChangeArrowheads="1"/>
            </p:cNvSpPr>
            <p:nvPr/>
          </p:nvSpPr>
          <p:spPr bwMode="auto">
            <a:xfrm>
              <a:off x="4158" y="1460"/>
              <a:ext cx="76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26" name="Rectangle 3966"/>
            <p:cNvSpPr>
              <a:spLocks noChangeArrowheads="1"/>
            </p:cNvSpPr>
            <p:nvPr/>
          </p:nvSpPr>
          <p:spPr bwMode="auto">
            <a:xfrm>
              <a:off x="4161" y="1463"/>
              <a:ext cx="76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27" name="Rectangle 3967"/>
            <p:cNvSpPr>
              <a:spLocks noChangeArrowheads="1"/>
            </p:cNvSpPr>
            <p:nvPr/>
          </p:nvSpPr>
          <p:spPr bwMode="auto">
            <a:xfrm>
              <a:off x="4158" y="1470"/>
              <a:ext cx="781"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28" name="Rectangle 3968"/>
            <p:cNvSpPr>
              <a:spLocks noChangeArrowheads="1"/>
            </p:cNvSpPr>
            <p:nvPr/>
          </p:nvSpPr>
          <p:spPr bwMode="auto">
            <a:xfrm>
              <a:off x="4161" y="1473"/>
              <a:ext cx="77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29" name="Rectangle 3969"/>
            <p:cNvSpPr>
              <a:spLocks noChangeArrowheads="1"/>
            </p:cNvSpPr>
            <p:nvPr/>
          </p:nvSpPr>
          <p:spPr bwMode="auto">
            <a:xfrm>
              <a:off x="4158" y="1481"/>
              <a:ext cx="79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30" name="Rectangle 3970"/>
            <p:cNvSpPr>
              <a:spLocks noChangeArrowheads="1"/>
            </p:cNvSpPr>
            <p:nvPr/>
          </p:nvSpPr>
          <p:spPr bwMode="auto">
            <a:xfrm>
              <a:off x="4161" y="1484"/>
              <a:ext cx="78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31" name="Rectangle 3971"/>
            <p:cNvSpPr>
              <a:spLocks noChangeArrowheads="1"/>
            </p:cNvSpPr>
            <p:nvPr/>
          </p:nvSpPr>
          <p:spPr bwMode="auto">
            <a:xfrm>
              <a:off x="4158" y="1492"/>
              <a:ext cx="80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32" name="Rectangle 3972"/>
            <p:cNvSpPr>
              <a:spLocks noChangeArrowheads="1"/>
            </p:cNvSpPr>
            <p:nvPr/>
          </p:nvSpPr>
          <p:spPr bwMode="auto">
            <a:xfrm>
              <a:off x="4161" y="1495"/>
              <a:ext cx="79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33" name="Rectangle 3973"/>
            <p:cNvSpPr>
              <a:spLocks noChangeArrowheads="1"/>
            </p:cNvSpPr>
            <p:nvPr/>
          </p:nvSpPr>
          <p:spPr bwMode="auto">
            <a:xfrm>
              <a:off x="4158" y="1502"/>
              <a:ext cx="814"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34" name="Rectangle 3974"/>
            <p:cNvSpPr>
              <a:spLocks noChangeArrowheads="1"/>
            </p:cNvSpPr>
            <p:nvPr/>
          </p:nvSpPr>
          <p:spPr bwMode="auto">
            <a:xfrm>
              <a:off x="4161" y="1505"/>
              <a:ext cx="80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35" name="Rectangle 3975"/>
            <p:cNvSpPr>
              <a:spLocks noChangeArrowheads="1"/>
            </p:cNvSpPr>
            <p:nvPr/>
          </p:nvSpPr>
          <p:spPr bwMode="auto">
            <a:xfrm>
              <a:off x="4158" y="1513"/>
              <a:ext cx="82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36" name="Rectangle 3976"/>
            <p:cNvSpPr>
              <a:spLocks noChangeArrowheads="1"/>
            </p:cNvSpPr>
            <p:nvPr/>
          </p:nvSpPr>
          <p:spPr bwMode="auto">
            <a:xfrm>
              <a:off x="4161" y="1516"/>
              <a:ext cx="81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37" name="Rectangle 3977"/>
            <p:cNvSpPr>
              <a:spLocks noChangeArrowheads="1"/>
            </p:cNvSpPr>
            <p:nvPr/>
          </p:nvSpPr>
          <p:spPr bwMode="auto">
            <a:xfrm>
              <a:off x="4158" y="1523"/>
              <a:ext cx="83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38" name="Rectangle 3978"/>
            <p:cNvSpPr>
              <a:spLocks noChangeArrowheads="1"/>
            </p:cNvSpPr>
            <p:nvPr/>
          </p:nvSpPr>
          <p:spPr bwMode="auto">
            <a:xfrm>
              <a:off x="4161" y="1526"/>
              <a:ext cx="82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39" name="Rectangle 3979"/>
            <p:cNvSpPr>
              <a:spLocks noChangeArrowheads="1"/>
            </p:cNvSpPr>
            <p:nvPr/>
          </p:nvSpPr>
          <p:spPr bwMode="auto">
            <a:xfrm>
              <a:off x="4158" y="1534"/>
              <a:ext cx="84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40" name="Rectangle 3980"/>
            <p:cNvSpPr>
              <a:spLocks noChangeArrowheads="1"/>
            </p:cNvSpPr>
            <p:nvPr/>
          </p:nvSpPr>
          <p:spPr bwMode="auto">
            <a:xfrm>
              <a:off x="4161" y="1537"/>
              <a:ext cx="84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41" name="Rectangle 3981"/>
            <p:cNvSpPr>
              <a:spLocks noChangeArrowheads="1"/>
            </p:cNvSpPr>
            <p:nvPr/>
          </p:nvSpPr>
          <p:spPr bwMode="auto">
            <a:xfrm>
              <a:off x="4158" y="1544"/>
              <a:ext cx="857"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42" name="Rectangle 3982"/>
            <p:cNvSpPr>
              <a:spLocks noChangeArrowheads="1"/>
            </p:cNvSpPr>
            <p:nvPr/>
          </p:nvSpPr>
          <p:spPr bwMode="auto">
            <a:xfrm>
              <a:off x="4161" y="1547"/>
              <a:ext cx="850"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43" name="Rectangle 3983"/>
            <p:cNvSpPr>
              <a:spLocks noChangeArrowheads="1"/>
            </p:cNvSpPr>
            <p:nvPr/>
          </p:nvSpPr>
          <p:spPr bwMode="auto">
            <a:xfrm>
              <a:off x="4158" y="1555"/>
              <a:ext cx="86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44" name="Rectangle 3984"/>
            <p:cNvSpPr>
              <a:spLocks noChangeArrowheads="1"/>
            </p:cNvSpPr>
            <p:nvPr/>
          </p:nvSpPr>
          <p:spPr bwMode="auto">
            <a:xfrm>
              <a:off x="4161" y="1558"/>
              <a:ext cx="86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45" name="Rectangle 3985"/>
            <p:cNvSpPr>
              <a:spLocks noChangeArrowheads="1"/>
            </p:cNvSpPr>
            <p:nvPr/>
          </p:nvSpPr>
          <p:spPr bwMode="auto">
            <a:xfrm>
              <a:off x="4158" y="1566"/>
              <a:ext cx="87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46" name="Rectangle 3986"/>
            <p:cNvSpPr>
              <a:spLocks noChangeArrowheads="1"/>
            </p:cNvSpPr>
            <p:nvPr/>
          </p:nvSpPr>
          <p:spPr bwMode="auto">
            <a:xfrm>
              <a:off x="4161" y="1569"/>
              <a:ext cx="87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47" name="Rectangle 3987"/>
            <p:cNvSpPr>
              <a:spLocks noChangeArrowheads="1"/>
            </p:cNvSpPr>
            <p:nvPr/>
          </p:nvSpPr>
          <p:spPr bwMode="auto">
            <a:xfrm>
              <a:off x="4158" y="1576"/>
              <a:ext cx="886"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48" name="Rectangle 3988"/>
            <p:cNvSpPr>
              <a:spLocks noChangeArrowheads="1"/>
            </p:cNvSpPr>
            <p:nvPr/>
          </p:nvSpPr>
          <p:spPr bwMode="auto">
            <a:xfrm>
              <a:off x="4161" y="1579"/>
              <a:ext cx="87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49" name="Rectangle 3989"/>
            <p:cNvSpPr>
              <a:spLocks noChangeArrowheads="1"/>
            </p:cNvSpPr>
            <p:nvPr/>
          </p:nvSpPr>
          <p:spPr bwMode="auto">
            <a:xfrm>
              <a:off x="4158" y="1587"/>
              <a:ext cx="89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50" name="Rectangle 3990"/>
            <p:cNvSpPr>
              <a:spLocks noChangeArrowheads="1"/>
            </p:cNvSpPr>
            <p:nvPr/>
          </p:nvSpPr>
          <p:spPr bwMode="auto">
            <a:xfrm>
              <a:off x="4161" y="1590"/>
              <a:ext cx="88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51" name="Rectangle 3991"/>
            <p:cNvSpPr>
              <a:spLocks noChangeArrowheads="1"/>
            </p:cNvSpPr>
            <p:nvPr/>
          </p:nvSpPr>
          <p:spPr bwMode="auto">
            <a:xfrm>
              <a:off x="4158" y="1597"/>
              <a:ext cx="90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52" name="Rectangle 3992"/>
            <p:cNvSpPr>
              <a:spLocks noChangeArrowheads="1"/>
            </p:cNvSpPr>
            <p:nvPr/>
          </p:nvSpPr>
          <p:spPr bwMode="auto">
            <a:xfrm>
              <a:off x="4161" y="1600"/>
              <a:ext cx="89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53" name="Rectangle 3993"/>
            <p:cNvSpPr>
              <a:spLocks noChangeArrowheads="1"/>
            </p:cNvSpPr>
            <p:nvPr/>
          </p:nvSpPr>
          <p:spPr bwMode="auto">
            <a:xfrm>
              <a:off x="4158" y="1608"/>
              <a:ext cx="91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54" name="Rectangle 3994"/>
            <p:cNvSpPr>
              <a:spLocks noChangeArrowheads="1"/>
            </p:cNvSpPr>
            <p:nvPr/>
          </p:nvSpPr>
          <p:spPr bwMode="auto">
            <a:xfrm>
              <a:off x="4161" y="1611"/>
              <a:ext cx="90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55" name="Rectangle 3995"/>
            <p:cNvSpPr>
              <a:spLocks noChangeArrowheads="1"/>
            </p:cNvSpPr>
            <p:nvPr/>
          </p:nvSpPr>
          <p:spPr bwMode="auto">
            <a:xfrm>
              <a:off x="4158" y="1618"/>
              <a:ext cx="924"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56" name="Rectangle 3996"/>
            <p:cNvSpPr>
              <a:spLocks noChangeArrowheads="1"/>
            </p:cNvSpPr>
            <p:nvPr/>
          </p:nvSpPr>
          <p:spPr bwMode="auto">
            <a:xfrm>
              <a:off x="4161" y="1621"/>
              <a:ext cx="918" cy="4"/>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57" name="Rectangle 3997"/>
            <p:cNvSpPr>
              <a:spLocks noChangeArrowheads="1"/>
            </p:cNvSpPr>
            <p:nvPr/>
          </p:nvSpPr>
          <p:spPr bwMode="auto">
            <a:xfrm>
              <a:off x="4158" y="1629"/>
              <a:ext cx="93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58" name="Rectangle 3998"/>
            <p:cNvSpPr>
              <a:spLocks noChangeArrowheads="1"/>
            </p:cNvSpPr>
            <p:nvPr/>
          </p:nvSpPr>
          <p:spPr bwMode="auto">
            <a:xfrm>
              <a:off x="4161" y="1632"/>
              <a:ext cx="92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59" name="Rectangle 3999"/>
            <p:cNvSpPr>
              <a:spLocks noChangeArrowheads="1"/>
            </p:cNvSpPr>
            <p:nvPr/>
          </p:nvSpPr>
          <p:spPr bwMode="auto">
            <a:xfrm>
              <a:off x="4158" y="1640"/>
              <a:ext cx="94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60" name="Rectangle 4000"/>
            <p:cNvSpPr>
              <a:spLocks noChangeArrowheads="1"/>
            </p:cNvSpPr>
            <p:nvPr/>
          </p:nvSpPr>
          <p:spPr bwMode="auto">
            <a:xfrm>
              <a:off x="4161" y="1643"/>
              <a:ext cx="94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61" name="Rectangle 4001"/>
            <p:cNvSpPr>
              <a:spLocks noChangeArrowheads="1"/>
            </p:cNvSpPr>
            <p:nvPr/>
          </p:nvSpPr>
          <p:spPr bwMode="auto">
            <a:xfrm>
              <a:off x="4158" y="1650"/>
              <a:ext cx="96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62" name="Rectangle 4002"/>
            <p:cNvSpPr>
              <a:spLocks noChangeArrowheads="1"/>
            </p:cNvSpPr>
            <p:nvPr/>
          </p:nvSpPr>
          <p:spPr bwMode="auto">
            <a:xfrm>
              <a:off x="4161" y="1653"/>
              <a:ext cx="95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63" name="Rectangle 4003"/>
            <p:cNvSpPr>
              <a:spLocks noChangeArrowheads="1"/>
            </p:cNvSpPr>
            <p:nvPr/>
          </p:nvSpPr>
          <p:spPr bwMode="auto">
            <a:xfrm>
              <a:off x="4158" y="1661"/>
              <a:ext cx="967"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64" name="Rectangle 4004"/>
            <p:cNvSpPr>
              <a:spLocks noChangeArrowheads="1"/>
            </p:cNvSpPr>
            <p:nvPr/>
          </p:nvSpPr>
          <p:spPr bwMode="auto">
            <a:xfrm>
              <a:off x="4161" y="1664"/>
              <a:ext cx="960"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65" name="Rectangle 4005"/>
            <p:cNvSpPr>
              <a:spLocks noChangeArrowheads="1"/>
            </p:cNvSpPr>
            <p:nvPr/>
          </p:nvSpPr>
          <p:spPr bwMode="auto">
            <a:xfrm>
              <a:off x="4158" y="1671"/>
              <a:ext cx="97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66" name="Rectangle 4006"/>
            <p:cNvSpPr>
              <a:spLocks noChangeArrowheads="1"/>
            </p:cNvSpPr>
            <p:nvPr/>
          </p:nvSpPr>
          <p:spPr bwMode="auto">
            <a:xfrm>
              <a:off x="4161" y="1674"/>
              <a:ext cx="96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67" name="Rectangle 4007"/>
            <p:cNvSpPr>
              <a:spLocks noChangeArrowheads="1"/>
            </p:cNvSpPr>
            <p:nvPr/>
          </p:nvSpPr>
          <p:spPr bwMode="auto">
            <a:xfrm>
              <a:off x="4158" y="1682"/>
              <a:ext cx="96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68" name="Rectangle 4008"/>
            <p:cNvSpPr>
              <a:spLocks noChangeArrowheads="1"/>
            </p:cNvSpPr>
            <p:nvPr/>
          </p:nvSpPr>
          <p:spPr bwMode="auto">
            <a:xfrm>
              <a:off x="4161" y="1685"/>
              <a:ext cx="962"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69" name="Rectangle 4009"/>
            <p:cNvSpPr>
              <a:spLocks noChangeArrowheads="1"/>
            </p:cNvSpPr>
            <p:nvPr/>
          </p:nvSpPr>
          <p:spPr bwMode="auto">
            <a:xfrm>
              <a:off x="4158" y="1693"/>
              <a:ext cx="95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70" name="Rectangle 4010"/>
            <p:cNvSpPr>
              <a:spLocks noChangeArrowheads="1"/>
            </p:cNvSpPr>
            <p:nvPr/>
          </p:nvSpPr>
          <p:spPr bwMode="auto">
            <a:xfrm>
              <a:off x="4161" y="1696"/>
              <a:ext cx="95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71" name="Rectangle 4011"/>
            <p:cNvSpPr>
              <a:spLocks noChangeArrowheads="1"/>
            </p:cNvSpPr>
            <p:nvPr/>
          </p:nvSpPr>
          <p:spPr bwMode="auto">
            <a:xfrm>
              <a:off x="4158" y="1703"/>
              <a:ext cx="94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72" name="Rectangle 4012"/>
            <p:cNvSpPr>
              <a:spLocks noChangeArrowheads="1"/>
            </p:cNvSpPr>
            <p:nvPr/>
          </p:nvSpPr>
          <p:spPr bwMode="auto">
            <a:xfrm>
              <a:off x="4161" y="1706"/>
              <a:ext cx="936"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73" name="Rectangle 4013"/>
            <p:cNvSpPr>
              <a:spLocks noChangeArrowheads="1"/>
            </p:cNvSpPr>
            <p:nvPr/>
          </p:nvSpPr>
          <p:spPr bwMode="auto">
            <a:xfrm>
              <a:off x="4158" y="1714"/>
              <a:ext cx="925"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74" name="Rectangle 4014"/>
            <p:cNvSpPr>
              <a:spLocks noChangeArrowheads="1"/>
            </p:cNvSpPr>
            <p:nvPr/>
          </p:nvSpPr>
          <p:spPr bwMode="auto">
            <a:xfrm>
              <a:off x="4161" y="1717"/>
              <a:ext cx="919"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75" name="Rectangle 4015"/>
            <p:cNvSpPr>
              <a:spLocks noChangeArrowheads="1"/>
            </p:cNvSpPr>
            <p:nvPr/>
          </p:nvSpPr>
          <p:spPr bwMode="auto">
            <a:xfrm>
              <a:off x="4158" y="1724"/>
              <a:ext cx="906"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76" name="Rectangle 4016"/>
            <p:cNvSpPr>
              <a:spLocks noChangeArrowheads="1"/>
            </p:cNvSpPr>
            <p:nvPr/>
          </p:nvSpPr>
          <p:spPr bwMode="auto">
            <a:xfrm>
              <a:off x="4161" y="1727"/>
              <a:ext cx="899"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77" name="Rectangle 4017"/>
            <p:cNvSpPr>
              <a:spLocks noChangeArrowheads="1"/>
            </p:cNvSpPr>
            <p:nvPr/>
          </p:nvSpPr>
          <p:spPr bwMode="auto">
            <a:xfrm>
              <a:off x="4158" y="1735"/>
              <a:ext cx="88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78" name="Rectangle 4018"/>
            <p:cNvSpPr>
              <a:spLocks noChangeArrowheads="1"/>
            </p:cNvSpPr>
            <p:nvPr/>
          </p:nvSpPr>
          <p:spPr bwMode="auto">
            <a:xfrm>
              <a:off x="4161" y="1738"/>
              <a:ext cx="87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79" name="Rectangle 4019"/>
            <p:cNvSpPr>
              <a:spLocks noChangeArrowheads="1"/>
            </p:cNvSpPr>
            <p:nvPr/>
          </p:nvSpPr>
          <p:spPr bwMode="auto">
            <a:xfrm>
              <a:off x="4158" y="1745"/>
              <a:ext cx="865"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80" name="Rectangle 4020"/>
            <p:cNvSpPr>
              <a:spLocks noChangeArrowheads="1"/>
            </p:cNvSpPr>
            <p:nvPr/>
          </p:nvSpPr>
          <p:spPr bwMode="auto">
            <a:xfrm>
              <a:off x="4161" y="1748"/>
              <a:ext cx="858"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81" name="Rectangle 4021"/>
            <p:cNvSpPr>
              <a:spLocks noChangeArrowheads="1"/>
            </p:cNvSpPr>
            <p:nvPr/>
          </p:nvSpPr>
          <p:spPr bwMode="auto">
            <a:xfrm>
              <a:off x="4158" y="1756"/>
              <a:ext cx="852"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82" name="Rectangle 4022"/>
            <p:cNvSpPr>
              <a:spLocks noChangeArrowheads="1"/>
            </p:cNvSpPr>
            <p:nvPr/>
          </p:nvSpPr>
          <p:spPr bwMode="auto">
            <a:xfrm>
              <a:off x="4161" y="1759"/>
              <a:ext cx="845"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83" name="Rectangle 4023"/>
            <p:cNvSpPr>
              <a:spLocks noChangeArrowheads="1"/>
            </p:cNvSpPr>
            <p:nvPr/>
          </p:nvSpPr>
          <p:spPr bwMode="auto">
            <a:xfrm>
              <a:off x="4158" y="1766"/>
              <a:ext cx="839"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84" name="Rectangle 4024"/>
            <p:cNvSpPr>
              <a:spLocks noChangeArrowheads="1"/>
            </p:cNvSpPr>
            <p:nvPr/>
          </p:nvSpPr>
          <p:spPr bwMode="auto">
            <a:xfrm>
              <a:off x="4161" y="1769"/>
              <a:ext cx="83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85" name="Rectangle 4025"/>
            <p:cNvSpPr>
              <a:spLocks noChangeArrowheads="1"/>
            </p:cNvSpPr>
            <p:nvPr/>
          </p:nvSpPr>
          <p:spPr bwMode="auto">
            <a:xfrm>
              <a:off x="4158" y="1777"/>
              <a:ext cx="82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86" name="Rectangle 4026"/>
            <p:cNvSpPr>
              <a:spLocks noChangeArrowheads="1"/>
            </p:cNvSpPr>
            <p:nvPr/>
          </p:nvSpPr>
          <p:spPr bwMode="auto">
            <a:xfrm>
              <a:off x="4161" y="1780"/>
              <a:ext cx="823"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87" name="Rectangle 4027"/>
            <p:cNvSpPr>
              <a:spLocks noChangeArrowheads="1"/>
            </p:cNvSpPr>
            <p:nvPr/>
          </p:nvSpPr>
          <p:spPr bwMode="auto">
            <a:xfrm>
              <a:off x="4158" y="1788"/>
              <a:ext cx="819"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88" name="Rectangle 4028"/>
            <p:cNvSpPr>
              <a:spLocks noChangeArrowheads="1"/>
            </p:cNvSpPr>
            <p:nvPr/>
          </p:nvSpPr>
          <p:spPr bwMode="auto">
            <a:xfrm>
              <a:off x="4161" y="1791"/>
              <a:ext cx="81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89" name="Rectangle 4029"/>
            <p:cNvSpPr>
              <a:spLocks noChangeArrowheads="1"/>
            </p:cNvSpPr>
            <p:nvPr/>
          </p:nvSpPr>
          <p:spPr bwMode="auto">
            <a:xfrm>
              <a:off x="4158" y="1798"/>
              <a:ext cx="813"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90" name="Rectangle 4030"/>
            <p:cNvSpPr>
              <a:spLocks noChangeArrowheads="1"/>
            </p:cNvSpPr>
            <p:nvPr/>
          </p:nvSpPr>
          <p:spPr bwMode="auto">
            <a:xfrm>
              <a:off x="4161" y="1801"/>
              <a:ext cx="807"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91" name="Rectangle 4031"/>
            <p:cNvSpPr>
              <a:spLocks noChangeArrowheads="1"/>
            </p:cNvSpPr>
            <p:nvPr/>
          </p:nvSpPr>
          <p:spPr bwMode="auto">
            <a:xfrm>
              <a:off x="4158" y="1809"/>
              <a:ext cx="810"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92" name="Rectangle 4032"/>
            <p:cNvSpPr>
              <a:spLocks noChangeArrowheads="1"/>
            </p:cNvSpPr>
            <p:nvPr/>
          </p:nvSpPr>
          <p:spPr bwMode="auto">
            <a:xfrm>
              <a:off x="4161" y="1812"/>
              <a:ext cx="803" cy="2"/>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93" name="Rectangle 4033"/>
            <p:cNvSpPr>
              <a:spLocks noChangeArrowheads="1"/>
            </p:cNvSpPr>
            <p:nvPr/>
          </p:nvSpPr>
          <p:spPr bwMode="auto">
            <a:xfrm>
              <a:off x="4158" y="1819"/>
              <a:ext cx="80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94" name="Rectangle 4034"/>
            <p:cNvSpPr>
              <a:spLocks noChangeArrowheads="1"/>
            </p:cNvSpPr>
            <p:nvPr/>
          </p:nvSpPr>
          <p:spPr bwMode="auto">
            <a:xfrm>
              <a:off x="4161" y="1822"/>
              <a:ext cx="80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95" name="Rectangle 4035"/>
            <p:cNvSpPr>
              <a:spLocks noChangeArrowheads="1"/>
            </p:cNvSpPr>
            <p:nvPr/>
          </p:nvSpPr>
          <p:spPr bwMode="auto">
            <a:xfrm>
              <a:off x="4158" y="1830"/>
              <a:ext cx="808" cy="9"/>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96" name="Rectangle 4036"/>
            <p:cNvSpPr>
              <a:spLocks noChangeArrowheads="1"/>
            </p:cNvSpPr>
            <p:nvPr/>
          </p:nvSpPr>
          <p:spPr bwMode="auto">
            <a:xfrm>
              <a:off x="4161" y="1833"/>
              <a:ext cx="801"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97" name="Rectangle 4037"/>
            <p:cNvSpPr>
              <a:spLocks noChangeArrowheads="1"/>
            </p:cNvSpPr>
            <p:nvPr/>
          </p:nvSpPr>
          <p:spPr bwMode="auto">
            <a:xfrm>
              <a:off x="4158" y="1840"/>
              <a:ext cx="810" cy="10"/>
            </a:xfrm>
            <a:prstGeom prst="rect">
              <a:avLst/>
            </a:prstGeom>
            <a:solidFill>
              <a:srgbClr val="80FF80"/>
            </a:solidFill>
            <a:ln w="9525">
              <a:noFill/>
              <a:miter lim="800000"/>
              <a:headEnd/>
              <a:tailEnd/>
            </a:ln>
          </p:spPr>
          <p:txBody>
            <a:bodyPr/>
            <a:lstStyle/>
            <a:p>
              <a:endParaRPr lang="es-ES">
                <a:latin typeface="Calibri" pitchFamily="34" charset="0"/>
              </a:endParaRPr>
            </a:p>
          </p:txBody>
        </p:sp>
        <p:sp>
          <p:nvSpPr>
            <p:cNvPr id="2298" name="Rectangle 4038"/>
            <p:cNvSpPr>
              <a:spLocks noChangeArrowheads="1"/>
            </p:cNvSpPr>
            <p:nvPr/>
          </p:nvSpPr>
          <p:spPr bwMode="auto">
            <a:xfrm>
              <a:off x="4161" y="1843"/>
              <a:ext cx="804" cy="3"/>
            </a:xfrm>
            <a:prstGeom prst="rect">
              <a:avLst/>
            </a:prstGeom>
            <a:noFill/>
            <a:ln w="11113">
              <a:solidFill>
                <a:srgbClr val="80FF80"/>
              </a:solidFill>
              <a:miter lim="800000"/>
              <a:headEnd/>
              <a:tailEnd/>
            </a:ln>
          </p:spPr>
          <p:txBody>
            <a:bodyPr/>
            <a:lstStyle/>
            <a:p>
              <a:endParaRPr lang="es-ES">
                <a:latin typeface="Calibri" pitchFamily="34" charset="0"/>
              </a:endParaRPr>
            </a:p>
          </p:txBody>
        </p:sp>
        <p:sp>
          <p:nvSpPr>
            <p:cNvPr id="2299" name="Line 4039"/>
            <p:cNvSpPr>
              <a:spLocks noChangeShapeType="1"/>
            </p:cNvSpPr>
            <p:nvPr/>
          </p:nvSpPr>
          <p:spPr bwMode="auto">
            <a:xfrm flipV="1">
              <a:off x="4158" y="1850"/>
              <a:ext cx="1" cy="32"/>
            </a:xfrm>
            <a:prstGeom prst="line">
              <a:avLst/>
            </a:prstGeom>
            <a:noFill/>
            <a:ln w="0">
              <a:solidFill>
                <a:srgbClr val="DFDFDF"/>
              </a:solidFill>
              <a:round/>
              <a:headEnd/>
              <a:tailEnd/>
            </a:ln>
          </p:spPr>
          <p:txBody>
            <a:bodyPr/>
            <a:lstStyle/>
            <a:p>
              <a:endParaRPr lang="es-MX"/>
            </a:p>
          </p:txBody>
        </p:sp>
        <p:sp>
          <p:nvSpPr>
            <p:cNvPr id="2300" name="Line 4040"/>
            <p:cNvSpPr>
              <a:spLocks noChangeShapeType="1"/>
            </p:cNvSpPr>
            <p:nvPr/>
          </p:nvSpPr>
          <p:spPr bwMode="auto">
            <a:xfrm flipV="1">
              <a:off x="4070" y="1850"/>
              <a:ext cx="1" cy="16"/>
            </a:xfrm>
            <a:prstGeom prst="line">
              <a:avLst/>
            </a:prstGeom>
            <a:noFill/>
            <a:ln w="0">
              <a:solidFill>
                <a:srgbClr val="DFDFDF"/>
              </a:solidFill>
              <a:round/>
              <a:headEnd/>
              <a:tailEnd/>
            </a:ln>
          </p:spPr>
          <p:txBody>
            <a:bodyPr/>
            <a:lstStyle/>
            <a:p>
              <a:endParaRPr lang="es-MX"/>
            </a:p>
          </p:txBody>
        </p:sp>
        <p:sp>
          <p:nvSpPr>
            <p:cNvPr id="2301" name="Line 4041"/>
            <p:cNvSpPr>
              <a:spLocks noChangeShapeType="1"/>
            </p:cNvSpPr>
            <p:nvPr/>
          </p:nvSpPr>
          <p:spPr bwMode="auto">
            <a:xfrm flipV="1">
              <a:off x="3982" y="1850"/>
              <a:ext cx="1" cy="32"/>
            </a:xfrm>
            <a:prstGeom prst="line">
              <a:avLst/>
            </a:prstGeom>
            <a:noFill/>
            <a:ln w="0">
              <a:solidFill>
                <a:srgbClr val="DFDFDF"/>
              </a:solidFill>
              <a:round/>
              <a:headEnd/>
              <a:tailEnd/>
            </a:ln>
          </p:spPr>
          <p:txBody>
            <a:bodyPr/>
            <a:lstStyle/>
            <a:p>
              <a:endParaRPr lang="es-MX"/>
            </a:p>
          </p:txBody>
        </p:sp>
        <p:sp>
          <p:nvSpPr>
            <p:cNvPr id="2302" name="Line 4042"/>
            <p:cNvSpPr>
              <a:spLocks noChangeShapeType="1"/>
            </p:cNvSpPr>
            <p:nvPr/>
          </p:nvSpPr>
          <p:spPr bwMode="auto">
            <a:xfrm flipV="1">
              <a:off x="3893" y="1850"/>
              <a:ext cx="1" cy="16"/>
            </a:xfrm>
            <a:prstGeom prst="line">
              <a:avLst/>
            </a:prstGeom>
            <a:noFill/>
            <a:ln w="0">
              <a:solidFill>
                <a:srgbClr val="DFDFDF"/>
              </a:solidFill>
              <a:round/>
              <a:headEnd/>
              <a:tailEnd/>
            </a:ln>
          </p:spPr>
          <p:txBody>
            <a:bodyPr/>
            <a:lstStyle/>
            <a:p>
              <a:endParaRPr lang="es-MX"/>
            </a:p>
          </p:txBody>
        </p:sp>
        <p:sp>
          <p:nvSpPr>
            <p:cNvPr id="2303" name="Line 4043"/>
            <p:cNvSpPr>
              <a:spLocks noChangeShapeType="1"/>
            </p:cNvSpPr>
            <p:nvPr/>
          </p:nvSpPr>
          <p:spPr bwMode="auto">
            <a:xfrm flipV="1">
              <a:off x="3805" y="1850"/>
              <a:ext cx="1" cy="32"/>
            </a:xfrm>
            <a:prstGeom prst="line">
              <a:avLst/>
            </a:prstGeom>
            <a:noFill/>
            <a:ln w="0">
              <a:solidFill>
                <a:srgbClr val="DFDFDF"/>
              </a:solidFill>
              <a:round/>
              <a:headEnd/>
              <a:tailEnd/>
            </a:ln>
          </p:spPr>
          <p:txBody>
            <a:bodyPr/>
            <a:lstStyle/>
            <a:p>
              <a:endParaRPr lang="es-MX"/>
            </a:p>
          </p:txBody>
        </p:sp>
        <p:sp>
          <p:nvSpPr>
            <p:cNvPr id="2304" name="Line 4044"/>
            <p:cNvSpPr>
              <a:spLocks noChangeShapeType="1"/>
            </p:cNvSpPr>
            <p:nvPr/>
          </p:nvSpPr>
          <p:spPr bwMode="auto">
            <a:xfrm flipV="1">
              <a:off x="3716" y="1850"/>
              <a:ext cx="1" cy="16"/>
            </a:xfrm>
            <a:prstGeom prst="line">
              <a:avLst/>
            </a:prstGeom>
            <a:noFill/>
            <a:ln w="0">
              <a:solidFill>
                <a:srgbClr val="DFDFDF"/>
              </a:solidFill>
              <a:round/>
              <a:headEnd/>
              <a:tailEnd/>
            </a:ln>
          </p:spPr>
          <p:txBody>
            <a:bodyPr/>
            <a:lstStyle/>
            <a:p>
              <a:endParaRPr lang="es-MX"/>
            </a:p>
          </p:txBody>
        </p:sp>
        <p:sp>
          <p:nvSpPr>
            <p:cNvPr id="2305" name="Line 4045"/>
            <p:cNvSpPr>
              <a:spLocks noChangeShapeType="1"/>
            </p:cNvSpPr>
            <p:nvPr/>
          </p:nvSpPr>
          <p:spPr bwMode="auto">
            <a:xfrm flipV="1">
              <a:off x="3628" y="1850"/>
              <a:ext cx="1" cy="32"/>
            </a:xfrm>
            <a:prstGeom prst="line">
              <a:avLst/>
            </a:prstGeom>
            <a:noFill/>
            <a:ln w="0">
              <a:solidFill>
                <a:srgbClr val="DFDFDF"/>
              </a:solidFill>
              <a:round/>
              <a:headEnd/>
              <a:tailEnd/>
            </a:ln>
          </p:spPr>
          <p:txBody>
            <a:bodyPr/>
            <a:lstStyle/>
            <a:p>
              <a:endParaRPr lang="es-MX"/>
            </a:p>
          </p:txBody>
        </p:sp>
        <p:sp>
          <p:nvSpPr>
            <p:cNvPr id="2306" name="Line 4046"/>
            <p:cNvSpPr>
              <a:spLocks noChangeShapeType="1"/>
            </p:cNvSpPr>
            <p:nvPr/>
          </p:nvSpPr>
          <p:spPr bwMode="auto">
            <a:xfrm flipV="1">
              <a:off x="3539" y="1850"/>
              <a:ext cx="1" cy="16"/>
            </a:xfrm>
            <a:prstGeom prst="line">
              <a:avLst/>
            </a:prstGeom>
            <a:noFill/>
            <a:ln w="0">
              <a:solidFill>
                <a:srgbClr val="DFDFDF"/>
              </a:solidFill>
              <a:round/>
              <a:headEnd/>
              <a:tailEnd/>
            </a:ln>
          </p:spPr>
          <p:txBody>
            <a:bodyPr/>
            <a:lstStyle/>
            <a:p>
              <a:endParaRPr lang="es-MX"/>
            </a:p>
          </p:txBody>
        </p:sp>
        <p:sp>
          <p:nvSpPr>
            <p:cNvPr id="2307" name="Line 4047"/>
            <p:cNvSpPr>
              <a:spLocks noChangeShapeType="1"/>
            </p:cNvSpPr>
            <p:nvPr/>
          </p:nvSpPr>
          <p:spPr bwMode="auto">
            <a:xfrm flipV="1">
              <a:off x="3451" y="1850"/>
              <a:ext cx="1" cy="32"/>
            </a:xfrm>
            <a:prstGeom prst="line">
              <a:avLst/>
            </a:prstGeom>
            <a:noFill/>
            <a:ln w="0">
              <a:solidFill>
                <a:srgbClr val="DFDFDF"/>
              </a:solidFill>
              <a:round/>
              <a:headEnd/>
              <a:tailEnd/>
            </a:ln>
          </p:spPr>
          <p:txBody>
            <a:bodyPr/>
            <a:lstStyle/>
            <a:p>
              <a:endParaRPr lang="es-MX"/>
            </a:p>
          </p:txBody>
        </p:sp>
        <p:sp>
          <p:nvSpPr>
            <p:cNvPr id="2308" name="Line 4048"/>
            <p:cNvSpPr>
              <a:spLocks noChangeShapeType="1"/>
            </p:cNvSpPr>
            <p:nvPr/>
          </p:nvSpPr>
          <p:spPr bwMode="auto">
            <a:xfrm flipV="1">
              <a:off x="3363" y="1850"/>
              <a:ext cx="1" cy="16"/>
            </a:xfrm>
            <a:prstGeom prst="line">
              <a:avLst/>
            </a:prstGeom>
            <a:noFill/>
            <a:ln w="0">
              <a:solidFill>
                <a:srgbClr val="DFDFDF"/>
              </a:solidFill>
              <a:round/>
              <a:headEnd/>
              <a:tailEnd/>
            </a:ln>
          </p:spPr>
          <p:txBody>
            <a:bodyPr/>
            <a:lstStyle/>
            <a:p>
              <a:endParaRPr lang="es-MX"/>
            </a:p>
          </p:txBody>
        </p:sp>
        <p:sp>
          <p:nvSpPr>
            <p:cNvPr id="2309" name="Line 4049"/>
            <p:cNvSpPr>
              <a:spLocks noChangeShapeType="1"/>
            </p:cNvSpPr>
            <p:nvPr/>
          </p:nvSpPr>
          <p:spPr bwMode="auto">
            <a:xfrm flipV="1">
              <a:off x="3274" y="1850"/>
              <a:ext cx="1" cy="32"/>
            </a:xfrm>
            <a:prstGeom prst="line">
              <a:avLst/>
            </a:prstGeom>
            <a:noFill/>
            <a:ln w="0">
              <a:solidFill>
                <a:srgbClr val="DFDFDF"/>
              </a:solidFill>
              <a:round/>
              <a:headEnd/>
              <a:tailEnd/>
            </a:ln>
          </p:spPr>
          <p:txBody>
            <a:bodyPr/>
            <a:lstStyle/>
            <a:p>
              <a:endParaRPr lang="es-MX"/>
            </a:p>
          </p:txBody>
        </p:sp>
        <p:sp>
          <p:nvSpPr>
            <p:cNvPr id="2310" name="Line 4050"/>
            <p:cNvSpPr>
              <a:spLocks noChangeShapeType="1"/>
            </p:cNvSpPr>
            <p:nvPr/>
          </p:nvSpPr>
          <p:spPr bwMode="auto">
            <a:xfrm flipV="1">
              <a:off x="3186" y="1850"/>
              <a:ext cx="1" cy="16"/>
            </a:xfrm>
            <a:prstGeom prst="line">
              <a:avLst/>
            </a:prstGeom>
            <a:noFill/>
            <a:ln w="0">
              <a:solidFill>
                <a:srgbClr val="DFDFDF"/>
              </a:solidFill>
              <a:round/>
              <a:headEnd/>
              <a:tailEnd/>
            </a:ln>
          </p:spPr>
          <p:txBody>
            <a:bodyPr/>
            <a:lstStyle/>
            <a:p>
              <a:endParaRPr lang="es-MX"/>
            </a:p>
          </p:txBody>
        </p:sp>
        <p:sp>
          <p:nvSpPr>
            <p:cNvPr id="2311" name="Line 4051"/>
            <p:cNvSpPr>
              <a:spLocks noChangeShapeType="1"/>
            </p:cNvSpPr>
            <p:nvPr/>
          </p:nvSpPr>
          <p:spPr bwMode="auto">
            <a:xfrm flipV="1">
              <a:off x="3097" y="1850"/>
              <a:ext cx="1" cy="32"/>
            </a:xfrm>
            <a:prstGeom prst="line">
              <a:avLst/>
            </a:prstGeom>
            <a:noFill/>
            <a:ln w="0">
              <a:solidFill>
                <a:srgbClr val="DFDFDF"/>
              </a:solidFill>
              <a:round/>
              <a:headEnd/>
              <a:tailEnd/>
            </a:ln>
          </p:spPr>
          <p:txBody>
            <a:bodyPr/>
            <a:lstStyle/>
            <a:p>
              <a:endParaRPr lang="es-MX"/>
            </a:p>
          </p:txBody>
        </p:sp>
        <p:sp>
          <p:nvSpPr>
            <p:cNvPr id="2312" name="Line 4052"/>
            <p:cNvSpPr>
              <a:spLocks noChangeShapeType="1"/>
            </p:cNvSpPr>
            <p:nvPr/>
          </p:nvSpPr>
          <p:spPr bwMode="auto">
            <a:xfrm flipV="1">
              <a:off x="4158" y="1850"/>
              <a:ext cx="1" cy="32"/>
            </a:xfrm>
            <a:prstGeom prst="line">
              <a:avLst/>
            </a:prstGeom>
            <a:noFill/>
            <a:ln w="0">
              <a:solidFill>
                <a:srgbClr val="DFDFDF"/>
              </a:solidFill>
              <a:round/>
              <a:headEnd/>
              <a:tailEnd/>
            </a:ln>
          </p:spPr>
          <p:txBody>
            <a:bodyPr/>
            <a:lstStyle/>
            <a:p>
              <a:endParaRPr lang="es-MX"/>
            </a:p>
          </p:txBody>
        </p:sp>
        <p:sp>
          <p:nvSpPr>
            <p:cNvPr id="2313" name="Line 4053"/>
            <p:cNvSpPr>
              <a:spLocks noChangeShapeType="1"/>
            </p:cNvSpPr>
            <p:nvPr/>
          </p:nvSpPr>
          <p:spPr bwMode="auto">
            <a:xfrm flipV="1">
              <a:off x="4247" y="1850"/>
              <a:ext cx="1" cy="16"/>
            </a:xfrm>
            <a:prstGeom prst="line">
              <a:avLst/>
            </a:prstGeom>
            <a:noFill/>
            <a:ln w="0">
              <a:solidFill>
                <a:srgbClr val="DFDFDF"/>
              </a:solidFill>
              <a:round/>
              <a:headEnd/>
              <a:tailEnd/>
            </a:ln>
          </p:spPr>
          <p:txBody>
            <a:bodyPr/>
            <a:lstStyle/>
            <a:p>
              <a:endParaRPr lang="es-MX"/>
            </a:p>
          </p:txBody>
        </p:sp>
        <p:sp>
          <p:nvSpPr>
            <p:cNvPr id="2314" name="Line 4054"/>
            <p:cNvSpPr>
              <a:spLocks noChangeShapeType="1"/>
            </p:cNvSpPr>
            <p:nvPr/>
          </p:nvSpPr>
          <p:spPr bwMode="auto">
            <a:xfrm flipV="1">
              <a:off x="4335" y="1850"/>
              <a:ext cx="1" cy="32"/>
            </a:xfrm>
            <a:prstGeom prst="line">
              <a:avLst/>
            </a:prstGeom>
            <a:noFill/>
            <a:ln w="0">
              <a:solidFill>
                <a:srgbClr val="DFDFDF"/>
              </a:solidFill>
              <a:round/>
              <a:headEnd/>
              <a:tailEnd/>
            </a:ln>
          </p:spPr>
          <p:txBody>
            <a:bodyPr/>
            <a:lstStyle/>
            <a:p>
              <a:endParaRPr lang="es-MX"/>
            </a:p>
          </p:txBody>
        </p:sp>
        <p:sp>
          <p:nvSpPr>
            <p:cNvPr id="2315" name="Line 4055"/>
            <p:cNvSpPr>
              <a:spLocks noChangeShapeType="1"/>
            </p:cNvSpPr>
            <p:nvPr/>
          </p:nvSpPr>
          <p:spPr bwMode="auto">
            <a:xfrm flipV="1">
              <a:off x="4424" y="1850"/>
              <a:ext cx="1" cy="16"/>
            </a:xfrm>
            <a:prstGeom prst="line">
              <a:avLst/>
            </a:prstGeom>
            <a:noFill/>
            <a:ln w="0">
              <a:solidFill>
                <a:srgbClr val="DFDFDF"/>
              </a:solidFill>
              <a:round/>
              <a:headEnd/>
              <a:tailEnd/>
            </a:ln>
          </p:spPr>
          <p:txBody>
            <a:bodyPr/>
            <a:lstStyle/>
            <a:p>
              <a:endParaRPr lang="es-MX"/>
            </a:p>
          </p:txBody>
        </p:sp>
        <p:sp>
          <p:nvSpPr>
            <p:cNvPr id="2316" name="Line 4056"/>
            <p:cNvSpPr>
              <a:spLocks noChangeShapeType="1"/>
            </p:cNvSpPr>
            <p:nvPr/>
          </p:nvSpPr>
          <p:spPr bwMode="auto">
            <a:xfrm flipV="1">
              <a:off x="4512" y="1850"/>
              <a:ext cx="1" cy="32"/>
            </a:xfrm>
            <a:prstGeom prst="line">
              <a:avLst/>
            </a:prstGeom>
            <a:noFill/>
            <a:ln w="0">
              <a:solidFill>
                <a:srgbClr val="DFDFDF"/>
              </a:solidFill>
              <a:round/>
              <a:headEnd/>
              <a:tailEnd/>
            </a:ln>
          </p:spPr>
          <p:txBody>
            <a:bodyPr/>
            <a:lstStyle/>
            <a:p>
              <a:endParaRPr lang="es-MX"/>
            </a:p>
          </p:txBody>
        </p:sp>
        <p:sp>
          <p:nvSpPr>
            <p:cNvPr id="2317" name="Line 4057"/>
            <p:cNvSpPr>
              <a:spLocks noChangeShapeType="1"/>
            </p:cNvSpPr>
            <p:nvPr/>
          </p:nvSpPr>
          <p:spPr bwMode="auto">
            <a:xfrm flipV="1">
              <a:off x="4600" y="1850"/>
              <a:ext cx="1" cy="16"/>
            </a:xfrm>
            <a:prstGeom prst="line">
              <a:avLst/>
            </a:prstGeom>
            <a:noFill/>
            <a:ln w="0">
              <a:solidFill>
                <a:srgbClr val="DFDFDF"/>
              </a:solidFill>
              <a:round/>
              <a:headEnd/>
              <a:tailEnd/>
            </a:ln>
          </p:spPr>
          <p:txBody>
            <a:bodyPr/>
            <a:lstStyle/>
            <a:p>
              <a:endParaRPr lang="es-MX"/>
            </a:p>
          </p:txBody>
        </p:sp>
        <p:sp>
          <p:nvSpPr>
            <p:cNvPr id="2318" name="Line 4058"/>
            <p:cNvSpPr>
              <a:spLocks noChangeShapeType="1"/>
            </p:cNvSpPr>
            <p:nvPr/>
          </p:nvSpPr>
          <p:spPr bwMode="auto">
            <a:xfrm flipV="1">
              <a:off x="4689" y="1850"/>
              <a:ext cx="1" cy="32"/>
            </a:xfrm>
            <a:prstGeom prst="line">
              <a:avLst/>
            </a:prstGeom>
            <a:noFill/>
            <a:ln w="0">
              <a:solidFill>
                <a:srgbClr val="DFDFDF"/>
              </a:solidFill>
              <a:round/>
              <a:headEnd/>
              <a:tailEnd/>
            </a:ln>
          </p:spPr>
          <p:txBody>
            <a:bodyPr/>
            <a:lstStyle/>
            <a:p>
              <a:endParaRPr lang="es-MX"/>
            </a:p>
          </p:txBody>
        </p:sp>
        <p:sp>
          <p:nvSpPr>
            <p:cNvPr id="2319" name="Line 4059"/>
            <p:cNvSpPr>
              <a:spLocks noChangeShapeType="1"/>
            </p:cNvSpPr>
            <p:nvPr/>
          </p:nvSpPr>
          <p:spPr bwMode="auto">
            <a:xfrm flipV="1">
              <a:off x="4777" y="1850"/>
              <a:ext cx="1" cy="16"/>
            </a:xfrm>
            <a:prstGeom prst="line">
              <a:avLst/>
            </a:prstGeom>
            <a:noFill/>
            <a:ln w="0">
              <a:solidFill>
                <a:srgbClr val="DFDFDF"/>
              </a:solidFill>
              <a:round/>
              <a:headEnd/>
              <a:tailEnd/>
            </a:ln>
          </p:spPr>
          <p:txBody>
            <a:bodyPr/>
            <a:lstStyle/>
            <a:p>
              <a:endParaRPr lang="es-MX"/>
            </a:p>
          </p:txBody>
        </p:sp>
        <p:sp>
          <p:nvSpPr>
            <p:cNvPr id="2320" name="Line 4060"/>
            <p:cNvSpPr>
              <a:spLocks noChangeShapeType="1"/>
            </p:cNvSpPr>
            <p:nvPr/>
          </p:nvSpPr>
          <p:spPr bwMode="auto">
            <a:xfrm flipV="1">
              <a:off x="4866" y="1850"/>
              <a:ext cx="1" cy="32"/>
            </a:xfrm>
            <a:prstGeom prst="line">
              <a:avLst/>
            </a:prstGeom>
            <a:noFill/>
            <a:ln w="0">
              <a:solidFill>
                <a:srgbClr val="DFDFDF"/>
              </a:solidFill>
              <a:round/>
              <a:headEnd/>
              <a:tailEnd/>
            </a:ln>
          </p:spPr>
          <p:txBody>
            <a:bodyPr/>
            <a:lstStyle/>
            <a:p>
              <a:endParaRPr lang="es-MX"/>
            </a:p>
          </p:txBody>
        </p:sp>
        <p:sp>
          <p:nvSpPr>
            <p:cNvPr id="2321" name="Line 4061"/>
            <p:cNvSpPr>
              <a:spLocks noChangeShapeType="1"/>
            </p:cNvSpPr>
            <p:nvPr/>
          </p:nvSpPr>
          <p:spPr bwMode="auto">
            <a:xfrm flipV="1">
              <a:off x="4954" y="1850"/>
              <a:ext cx="1" cy="16"/>
            </a:xfrm>
            <a:prstGeom prst="line">
              <a:avLst/>
            </a:prstGeom>
            <a:noFill/>
            <a:ln w="0">
              <a:solidFill>
                <a:srgbClr val="DFDFDF"/>
              </a:solidFill>
              <a:round/>
              <a:headEnd/>
              <a:tailEnd/>
            </a:ln>
          </p:spPr>
          <p:txBody>
            <a:bodyPr/>
            <a:lstStyle/>
            <a:p>
              <a:endParaRPr lang="es-MX"/>
            </a:p>
          </p:txBody>
        </p:sp>
        <p:sp>
          <p:nvSpPr>
            <p:cNvPr id="2322" name="Line 4062"/>
            <p:cNvSpPr>
              <a:spLocks noChangeShapeType="1"/>
            </p:cNvSpPr>
            <p:nvPr/>
          </p:nvSpPr>
          <p:spPr bwMode="auto">
            <a:xfrm flipV="1">
              <a:off x="5042" y="1850"/>
              <a:ext cx="1" cy="32"/>
            </a:xfrm>
            <a:prstGeom prst="line">
              <a:avLst/>
            </a:prstGeom>
            <a:noFill/>
            <a:ln w="0">
              <a:solidFill>
                <a:srgbClr val="DFDFDF"/>
              </a:solidFill>
              <a:round/>
              <a:headEnd/>
              <a:tailEnd/>
            </a:ln>
          </p:spPr>
          <p:txBody>
            <a:bodyPr/>
            <a:lstStyle/>
            <a:p>
              <a:endParaRPr lang="es-MX"/>
            </a:p>
          </p:txBody>
        </p:sp>
        <p:sp>
          <p:nvSpPr>
            <p:cNvPr id="2323" name="Line 4063"/>
            <p:cNvSpPr>
              <a:spLocks noChangeShapeType="1"/>
            </p:cNvSpPr>
            <p:nvPr/>
          </p:nvSpPr>
          <p:spPr bwMode="auto">
            <a:xfrm flipV="1">
              <a:off x="5131" y="1850"/>
              <a:ext cx="1" cy="16"/>
            </a:xfrm>
            <a:prstGeom prst="line">
              <a:avLst/>
            </a:prstGeom>
            <a:noFill/>
            <a:ln w="0">
              <a:solidFill>
                <a:srgbClr val="DFDFDF"/>
              </a:solidFill>
              <a:round/>
              <a:headEnd/>
              <a:tailEnd/>
            </a:ln>
          </p:spPr>
          <p:txBody>
            <a:bodyPr/>
            <a:lstStyle/>
            <a:p>
              <a:endParaRPr lang="es-MX"/>
            </a:p>
          </p:txBody>
        </p:sp>
        <p:sp>
          <p:nvSpPr>
            <p:cNvPr id="2324" name="Line 4064"/>
            <p:cNvSpPr>
              <a:spLocks noChangeShapeType="1"/>
            </p:cNvSpPr>
            <p:nvPr/>
          </p:nvSpPr>
          <p:spPr bwMode="auto">
            <a:xfrm flipV="1">
              <a:off x="5219" y="1850"/>
              <a:ext cx="1" cy="32"/>
            </a:xfrm>
            <a:prstGeom prst="line">
              <a:avLst/>
            </a:prstGeom>
            <a:noFill/>
            <a:ln w="0">
              <a:solidFill>
                <a:srgbClr val="DFDFDF"/>
              </a:solidFill>
              <a:round/>
              <a:headEnd/>
              <a:tailEnd/>
            </a:ln>
          </p:spPr>
          <p:txBody>
            <a:bodyPr/>
            <a:lstStyle/>
            <a:p>
              <a:endParaRPr lang="es-MX"/>
            </a:p>
          </p:txBody>
        </p:sp>
        <p:sp>
          <p:nvSpPr>
            <p:cNvPr id="2325" name="Line 4065"/>
            <p:cNvSpPr>
              <a:spLocks noChangeShapeType="1"/>
            </p:cNvSpPr>
            <p:nvPr/>
          </p:nvSpPr>
          <p:spPr bwMode="auto">
            <a:xfrm>
              <a:off x="3097" y="1850"/>
              <a:ext cx="2122" cy="1"/>
            </a:xfrm>
            <a:prstGeom prst="line">
              <a:avLst/>
            </a:prstGeom>
            <a:noFill/>
            <a:ln w="11113">
              <a:solidFill>
                <a:srgbClr val="DFDFDF"/>
              </a:solidFill>
              <a:round/>
              <a:headEnd/>
              <a:tailEnd/>
            </a:ln>
          </p:spPr>
          <p:txBody>
            <a:bodyPr/>
            <a:lstStyle/>
            <a:p>
              <a:endParaRPr lang="es-MX"/>
            </a:p>
          </p:txBody>
        </p:sp>
        <p:sp>
          <p:nvSpPr>
            <p:cNvPr id="2326" name="Line 4066"/>
            <p:cNvSpPr>
              <a:spLocks noChangeShapeType="1"/>
            </p:cNvSpPr>
            <p:nvPr/>
          </p:nvSpPr>
          <p:spPr bwMode="auto">
            <a:xfrm flipV="1">
              <a:off x="5219" y="783"/>
              <a:ext cx="1" cy="1067"/>
            </a:xfrm>
            <a:prstGeom prst="line">
              <a:avLst/>
            </a:prstGeom>
            <a:noFill/>
            <a:ln w="11113">
              <a:solidFill>
                <a:srgbClr val="DFDFDF"/>
              </a:solidFill>
              <a:round/>
              <a:headEnd/>
              <a:tailEnd/>
            </a:ln>
          </p:spPr>
          <p:txBody>
            <a:bodyPr/>
            <a:lstStyle/>
            <a:p>
              <a:endParaRPr lang="es-MX"/>
            </a:p>
          </p:txBody>
        </p:sp>
        <p:sp>
          <p:nvSpPr>
            <p:cNvPr id="2327" name="Line 4068"/>
            <p:cNvSpPr>
              <a:spLocks noChangeShapeType="1"/>
            </p:cNvSpPr>
            <p:nvPr/>
          </p:nvSpPr>
          <p:spPr bwMode="auto">
            <a:xfrm flipH="1">
              <a:off x="3097" y="783"/>
              <a:ext cx="2122" cy="1"/>
            </a:xfrm>
            <a:prstGeom prst="line">
              <a:avLst/>
            </a:prstGeom>
            <a:noFill/>
            <a:ln w="11113">
              <a:solidFill>
                <a:srgbClr val="DFDFDF"/>
              </a:solidFill>
              <a:round/>
              <a:headEnd/>
              <a:tailEnd/>
            </a:ln>
          </p:spPr>
          <p:txBody>
            <a:bodyPr/>
            <a:lstStyle/>
            <a:p>
              <a:endParaRPr lang="es-MX"/>
            </a:p>
          </p:txBody>
        </p:sp>
        <p:sp>
          <p:nvSpPr>
            <p:cNvPr id="2328" name="Line 4069"/>
            <p:cNvSpPr>
              <a:spLocks noChangeShapeType="1"/>
            </p:cNvSpPr>
            <p:nvPr/>
          </p:nvSpPr>
          <p:spPr bwMode="auto">
            <a:xfrm>
              <a:off x="3097" y="783"/>
              <a:ext cx="1" cy="1067"/>
            </a:xfrm>
            <a:prstGeom prst="line">
              <a:avLst/>
            </a:prstGeom>
            <a:noFill/>
            <a:ln w="11113">
              <a:solidFill>
                <a:srgbClr val="DFDFDF"/>
              </a:solidFill>
              <a:round/>
              <a:headEnd/>
              <a:tailEnd/>
            </a:ln>
          </p:spPr>
          <p:txBody>
            <a:bodyPr/>
            <a:lstStyle/>
            <a:p>
              <a:endParaRPr lang="es-MX"/>
            </a:p>
          </p:txBody>
        </p:sp>
        <p:sp>
          <p:nvSpPr>
            <p:cNvPr id="2329" name="Line 4070"/>
            <p:cNvSpPr>
              <a:spLocks noChangeShapeType="1"/>
            </p:cNvSpPr>
            <p:nvPr/>
          </p:nvSpPr>
          <p:spPr bwMode="auto">
            <a:xfrm flipV="1">
              <a:off x="4158" y="783"/>
              <a:ext cx="1" cy="1067"/>
            </a:xfrm>
            <a:prstGeom prst="line">
              <a:avLst/>
            </a:prstGeom>
            <a:noFill/>
            <a:ln w="11113">
              <a:solidFill>
                <a:srgbClr val="DFDFDF"/>
              </a:solidFill>
              <a:round/>
              <a:headEnd/>
              <a:tailEnd/>
            </a:ln>
          </p:spPr>
          <p:txBody>
            <a:bodyPr/>
            <a:lstStyle/>
            <a:p>
              <a:endParaRPr lang="es-MX"/>
            </a:p>
          </p:txBody>
        </p:sp>
        <p:sp>
          <p:nvSpPr>
            <p:cNvPr id="2330" name="Line 4071"/>
            <p:cNvSpPr>
              <a:spLocks noChangeShapeType="1"/>
            </p:cNvSpPr>
            <p:nvPr/>
          </p:nvSpPr>
          <p:spPr bwMode="auto">
            <a:xfrm flipV="1">
              <a:off x="4158" y="783"/>
              <a:ext cx="1" cy="1067"/>
            </a:xfrm>
            <a:prstGeom prst="line">
              <a:avLst/>
            </a:prstGeom>
            <a:noFill/>
            <a:ln w="11113">
              <a:solidFill>
                <a:srgbClr val="DFDFDF"/>
              </a:solidFill>
              <a:round/>
              <a:headEnd/>
              <a:tailEnd/>
            </a:ln>
          </p:spPr>
          <p:txBody>
            <a:bodyPr/>
            <a:lstStyle/>
            <a:p>
              <a:endParaRPr lang="es-MX"/>
            </a:p>
          </p:txBody>
        </p:sp>
        <p:sp>
          <p:nvSpPr>
            <p:cNvPr id="2331" name="Rectangle 4072"/>
            <p:cNvSpPr>
              <a:spLocks noChangeArrowheads="1"/>
            </p:cNvSpPr>
            <p:nvPr/>
          </p:nvSpPr>
          <p:spPr bwMode="auto">
            <a:xfrm>
              <a:off x="2978" y="762"/>
              <a:ext cx="97" cy="68"/>
            </a:xfrm>
            <a:prstGeom prst="rect">
              <a:avLst/>
            </a:prstGeom>
            <a:noFill/>
            <a:ln w="9525">
              <a:noFill/>
              <a:miter lim="800000"/>
              <a:headEnd/>
              <a:tailEnd/>
            </a:ln>
          </p:spPr>
          <p:txBody>
            <a:bodyPr wrap="none" lIns="0" tIns="0" rIns="0" bIns="0">
              <a:spAutoFit/>
            </a:bodyPr>
            <a:lstStyle/>
            <a:p>
              <a:r>
                <a:rPr lang="es-MX" sz="600">
                  <a:latin typeface="CG Omega" pitchFamily="34" charset="0"/>
                </a:rPr>
                <a:t>100</a:t>
              </a:r>
              <a:endParaRPr lang="es-MX">
                <a:latin typeface="Calibri" pitchFamily="34" charset="0"/>
              </a:endParaRPr>
            </a:p>
          </p:txBody>
        </p:sp>
        <p:sp>
          <p:nvSpPr>
            <p:cNvPr id="2332" name="Rectangle 4073"/>
            <p:cNvSpPr>
              <a:spLocks noChangeArrowheads="1"/>
            </p:cNvSpPr>
            <p:nvPr/>
          </p:nvSpPr>
          <p:spPr bwMode="auto">
            <a:xfrm>
              <a:off x="3002" y="815"/>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95</a:t>
              </a:r>
              <a:endParaRPr lang="es-MX">
                <a:latin typeface="Calibri" pitchFamily="34" charset="0"/>
              </a:endParaRPr>
            </a:p>
          </p:txBody>
        </p:sp>
        <p:sp>
          <p:nvSpPr>
            <p:cNvPr id="2333" name="Rectangle 4074"/>
            <p:cNvSpPr>
              <a:spLocks noChangeArrowheads="1"/>
            </p:cNvSpPr>
            <p:nvPr/>
          </p:nvSpPr>
          <p:spPr bwMode="auto">
            <a:xfrm>
              <a:off x="3002" y="867"/>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90</a:t>
              </a:r>
              <a:endParaRPr lang="es-MX">
                <a:latin typeface="Calibri" pitchFamily="34" charset="0"/>
              </a:endParaRPr>
            </a:p>
          </p:txBody>
        </p:sp>
        <p:sp>
          <p:nvSpPr>
            <p:cNvPr id="2334" name="Rectangle 4075"/>
            <p:cNvSpPr>
              <a:spLocks noChangeArrowheads="1"/>
            </p:cNvSpPr>
            <p:nvPr/>
          </p:nvSpPr>
          <p:spPr bwMode="auto">
            <a:xfrm>
              <a:off x="3002" y="920"/>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85</a:t>
              </a:r>
              <a:endParaRPr lang="es-MX">
                <a:latin typeface="Calibri" pitchFamily="34" charset="0"/>
              </a:endParaRPr>
            </a:p>
          </p:txBody>
        </p:sp>
        <p:sp>
          <p:nvSpPr>
            <p:cNvPr id="2335" name="Rectangle 4076"/>
            <p:cNvSpPr>
              <a:spLocks noChangeArrowheads="1"/>
            </p:cNvSpPr>
            <p:nvPr/>
          </p:nvSpPr>
          <p:spPr bwMode="auto">
            <a:xfrm>
              <a:off x="3002" y="973"/>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80</a:t>
              </a:r>
              <a:endParaRPr lang="es-MX">
                <a:latin typeface="Calibri" pitchFamily="34" charset="0"/>
              </a:endParaRPr>
            </a:p>
          </p:txBody>
        </p:sp>
        <p:sp>
          <p:nvSpPr>
            <p:cNvPr id="2336" name="Rectangle 4077"/>
            <p:cNvSpPr>
              <a:spLocks noChangeArrowheads="1"/>
            </p:cNvSpPr>
            <p:nvPr/>
          </p:nvSpPr>
          <p:spPr bwMode="auto">
            <a:xfrm>
              <a:off x="3002" y="1026"/>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75</a:t>
              </a:r>
              <a:endParaRPr lang="es-MX">
                <a:latin typeface="Calibri" pitchFamily="34" charset="0"/>
              </a:endParaRPr>
            </a:p>
          </p:txBody>
        </p:sp>
        <p:sp>
          <p:nvSpPr>
            <p:cNvPr id="2337" name="Rectangle 4078"/>
            <p:cNvSpPr>
              <a:spLocks noChangeArrowheads="1"/>
            </p:cNvSpPr>
            <p:nvPr/>
          </p:nvSpPr>
          <p:spPr bwMode="auto">
            <a:xfrm>
              <a:off x="3002" y="1078"/>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70</a:t>
              </a:r>
              <a:endParaRPr lang="es-MX">
                <a:latin typeface="Calibri" pitchFamily="34" charset="0"/>
              </a:endParaRPr>
            </a:p>
          </p:txBody>
        </p:sp>
        <p:sp>
          <p:nvSpPr>
            <p:cNvPr id="2338" name="Rectangle 4079"/>
            <p:cNvSpPr>
              <a:spLocks noChangeArrowheads="1"/>
            </p:cNvSpPr>
            <p:nvPr/>
          </p:nvSpPr>
          <p:spPr bwMode="auto">
            <a:xfrm>
              <a:off x="3002" y="1131"/>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65</a:t>
              </a:r>
              <a:endParaRPr lang="es-MX">
                <a:latin typeface="Calibri" pitchFamily="34" charset="0"/>
              </a:endParaRPr>
            </a:p>
          </p:txBody>
        </p:sp>
        <p:sp>
          <p:nvSpPr>
            <p:cNvPr id="2339" name="Rectangle 4080"/>
            <p:cNvSpPr>
              <a:spLocks noChangeArrowheads="1"/>
            </p:cNvSpPr>
            <p:nvPr/>
          </p:nvSpPr>
          <p:spPr bwMode="auto">
            <a:xfrm>
              <a:off x="3002" y="1184"/>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60</a:t>
              </a:r>
              <a:endParaRPr lang="es-MX">
                <a:latin typeface="Calibri" pitchFamily="34" charset="0"/>
              </a:endParaRPr>
            </a:p>
          </p:txBody>
        </p:sp>
        <p:sp>
          <p:nvSpPr>
            <p:cNvPr id="2340" name="Rectangle 4081"/>
            <p:cNvSpPr>
              <a:spLocks noChangeArrowheads="1"/>
            </p:cNvSpPr>
            <p:nvPr/>
          </p:nvSpPr>
          <p:spPr bwMode="auto">
            <a:xfrm>
              <a:off x="3002" y="1237"/>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55</a:t>
              </a:r>
              <a:endParaRPr lang="es-MX">
                <a:latin typeface="Calibri" pitchFamily="34" charset="0"/>
              </a:endParaRPr>
            </a:p>
          </p:txBody>
        </p:sp>
        <p:sp>
          <p:nvSpPr>
            <p:cNvPr id="2341" name="Rectangle 4082"/>
            <p:cNvSpPr>
              <a:spLocks noChangeArrowheads="1"/>
            </p:cNvSpPr>
            <p:nvPr/>
          </p:nvSpPr>
          <p:spPr bwMode="auto">
            <a:xfrm>
              <a:off x="3002" y="1290"/>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50</a:t>
              </a:r>
              <a:endParaRPr lang="es-MX">
                <a:latin typeface="Calibri" pitchFamily="34" charset="0"/>
              </a:endParaRPr>
            </a:p>
          </p:txBody>
        </p:sp>
        <p:sp>
          <p:nvSpPr>
            <p:cNvPr id="2342" name="Rectangle 4083"/>
            <p:cNvSpPr>
              <a:spLocks noChangeArrowheads="1"/>
            </p:cNvSpPr>
            <p:nvPr/>
          </p:nvSpPr>
          <p:spPr bwMode="auto">
            <a:xfrm>
              <a:off x="3002" y="1342"/>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45</a:t>
              </a:r>
              <a:endParaRPr lang="es-MX">
                <a:latin typeface="Calibri" pitchFamily="34" charset="0"/>
              </a:endParaRPr>
            </a:p>
          </p:txBody>
        </p:sp>
        <p:sp>
          <p:nvSpPr>
            <p:cNvPr id="2343" name="Rectangle 4084"/>
            <p:cNvSpPr>
              <a:spLocks noChangeArrowheads="1"/>
            </p:cNvSpPr>
            <p:nvPr/>
          </p:nvSpPr>
          <p:spPr bwMode="auto">
            <a:xfrm>
              <a:off x="3002" y="1395"/>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40</a:t>
              </a:r>
              <a:endParaRPr lang="es-MX">
                <a:latin typeface="Calibri" pitchFamily="34" charset="0"/>
              </a:endParaRPr>
            </a:p>
          </p:txBody>
        </p:sp>
        <p:sp>
          <p:nvSpPr>
            <p:cNvPr id="2344" name="Rectangle 4085"/>
            <p:cNvSpPr>
              <a:spLocks noChangeArrowheads="1"/>
            </p:cNvSpPr>
            <p:nvPr/>
          </p:nvSpPr>
          <p:spPr bwMode="auto">
            <a:xfrm>
              <a:off x="3002" y="1448"/>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35</a:t>
              </a:r>
              <a:endParaRPr lang="es-MX">
                <a:latin typeface="Calibri" pitchFamily="34" charset="0"/>
              </a:endParaRPr>
            </a:p>
          </p:txBody>
        </p:sp>
        <p:sp>
          <p:nvSpPr>
            <p:cNvPr id="2345" name="Rectangle 4086"/>
            <p:cNvSpPr>
              <a:spLocks noChangeArrowheads="1"/>
            </p:cNvSpPr>
            <p:nvPr/>
          </p:nvSpPr>
          <p:spPr bwMode="auto">
            <a:xfrm>
              <a:off x="3002" y="1501"/>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30</a:t>
              </a:r>
              <a:endParaRPr lang="es-MX">
                <a:latin typeface="Calibri" pitchFamily="34" charset="0"/>
              </a:endParaRPr>
            </a:p>
          </p:txBody>
        </p:sp>
        <p:sp>
          <p:nvSpPr>
            <p:cNvPr id="2346" name="Rectangle 4087"/>
            <p:cNvSpPr>
              <a:spLocks noChangeArrowheads="1"/>
            </p:cNvSpPr>
            <p:nvPr/>
          </p:nvSpPr>
          <p:spPr bwMode="auto">
            <a:xfrm>
              <a:off x="3002" y="1554"/>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25</a:t>
              </a:r>
              <a:endParaRPr lang="es-MX">
                <a:latin typeface="Calibri" pitchFamily="34" charset="0"/>
              </a:endParaRPr>
            </a:p>
          </p:txBody>
        </p:sp>
        <p:sp>
          <p:nvSpPr>
            <p:cNvPr id="2347" name="Rectangle 4088"/>
            <p:cNvSpPr>
              <a:spLocks noChangeArrowheads="1"/>
            </p:cNvSpPr>
            <p:nvPr/>
          </p:nvSpPr>
          <p:spPr bwMode="auto">
            <a:xfrm>
              <a:off x="3002" y="1607"/>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20</a:t>
              </a:r>
              <a:endParaRPr lang="es-MX">
                <a:latin typeface="Calibri" pitchFamily="34" charset="0"/>
              </a:endParaRPr>
            </a:p>
          </p:txBody>
        </p:sp>
        <p:sp>
          <p:nvSpPr>
            <p:cNvPr id="2348" name="Rectangle 4089"/>
            <p:cNvSpPr>
              <a:spLocks noChangeArrowheads="1"/>
            </p:cNvSpPr>
            <p:nvPr/>
          </p:nvSpPr>
          <p:spPr bwMode="auto">
            <a:xfrm>
              <a:off x="3002" y="1659"/>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15</a:t>
              </a:r>
              <a:endParaRPr lang="es-MX">
                <a:latin typeface="Calibri" pitchFamily="34" charset="0"/>
              </a:endParaRPr>
            </a:p>
          </p:txBody>
        </p:sp>
        <p:sp>
          <p:nvSpPr>
            <p:cNvPr id="2349" name="Rectangle 4090"/>
            <p:cNvSpPr>
              <a:spLocks noChangeArrowheads="1"/>
            </p:cNvSpPr>
            <p:nvPr/>
          </p:nvSpPr>
          <p:spPr bwMode="auto">
            <a:xfrm>
              <a:off x="3002" y="1712"/>
              <a:ext cx="70" cy="6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2350" name="Rectangle 4091"/>
            <p:cNvSpPr>
              <a:spLocks noChangeArrowheads="1"/>
            </p:cNvSpPr>
            <p:nvPr/>
          </p:nvSpPr>
          <p:spPr bwMode="auto">
            <a:xfrm>
              <a:off x="3026" y="1765"/>
              <a:ext cx="44" cy="68"/>
            </a:xfrm>
            <a:prstGeom prst="rect">
              <a:avLst/>
            </a:prstGeom>
            <a:noFill/>
            <a:ln w="9525">
              <a:noFill/>
              <a:miter lim="800000"/>
              <a:headEnd/>
              <a:tailEnd/>
            </a:ln>
          </p:spPr>
          <p:txBody>
            <a:bodyPr wrap="none" lIns="0" tIns="0" rIns="0" bIns="0">
              <a:spAutoFit/>
            </a:bodyPr>
            <a:lstStyle/>
            <a:p>
              <a:r>
                <a:rPr lang="es-MX" sz="600">
                  <a:latin typeface="CG Omega" pitchFamily="34" charset="0"/>
                </a:rPr>
                <a:t>5</a:t>
              </a:r>
              <a:endParaRPr lang="es-MX">
                <a:latin typeface="Calibri" pitchFamily="34" charset="0"/>
              </a:endParaRPr>
            </a:p>
          </p:txBody>
        </p:sp>
        <p:sp>
          <p:nvSpPr>
            <p:cNvPr id="2351" name="Rectangle 4092"/>
            <p:cNvSpPr>
              <a:spLocks noChangeArrowheads="1"/>
            </p:cNvSpPr>
            <p:nvPr/>
          </p:nvSpPr>
          <p:spPr bwMode="auto">
            <a:xfrm>
              <a:off x="3026" y="1818"/>
              <a:ext cx="44" cy="68"/>
            </a:xfrm>
            <a:prstGeom prst="rect">
              <a:avLst/>
            </a:prstGeom>
            <a:noFill/>
            <a:ln w="9525">
              <a:noFill/>
              <a:miter lim="800000"/>
              <a:headEnd/>
              <a:tailEnd/>
            </a:ln>
          </p:spPr>
          <p:txBody>
            <a:bodyPr wrap="none" lIns="0" tIns="0" rIns="0" bIns="0">
              <a:spAutoFit/>
            </a:bodyPr>
            <a:lstStyle/>
            <a:p>
              <a:r>
                <a:rPr lang="es-MX" sz="600">
                  <a:latin typeface="CG Omega" pitchFamily="34" charset="0"/>
                </a:rPr>
                <a:t>0</a:t>
              </a:r>
              <a:endParaRPr lang="es-MX">
                <a:latin typeface="Calibri" pitchFamily="34" charset="0"/>
              </a:endParaRPr>
            </a:p>
          </p:txBody>
        </p:sp>
        <p:sp>
          <p:nvSpPr>
            <p:cNvPr id="2352" name="Rectangle 4093"/>
            <p:cNvSpPr>
              <a:spLocks noChangeArrowheads="1"/>
            </p:cNvSpPr>
            <p:nvPr/>
          </p:nvSpPr>
          <p:spPr bwMode="auto">
            <a:xfrm>
              <a:off x="3091" y="678"/>
              <a:ext cx="167" cy="96"/>
            </a:xfrm>
            <a:prstGeom prst="rect">
              <a:avLst/>
            </a:prstGeom>
            <a:noFill/>
            <a:ln w="9525">
              <a:noFill/>
              <a:miter lim="800000"/>
              <a:headEnd/>
              <a:tailEnd/>
            </a:ln>
          </p:spPr>
          <p:txBody>
            <a:bodyPr wrap="none" lIns="0" tIns="0" rIns="0" bIns="0">
              <a:spAutoFit/>
            </a:bodyPr>
            <a:lstStyle/>
            <a:p>
              <a:r>
                <a:rPr lang="es-MX" sz="1000">
                  <a:latin typeface="CG Omega" pitchFamily="34" charset="0"/>
                </a:rPr>
                <a:t>Edad</a:t>
              </a:r>
              <a:endParaRPr lang="es-MX" sz="1000">
                <a:latin typeface="Calibri" pitchFamily="34" charset="0"/>
              </a:endParaRPr>
            </a:p>
          </p:txBody>
        </p:sp>
        <p:sp>
          <p:nvSpPr>
            <p:cNvPr id="2353" name="Rectangle 4094"/>
            <p:cNvSpPr>
              <a:spLocks noChangeArrowheads="1"/>
            </p:cNvSpPr>
            <p:nvPr/>
          </p:nvSpPr>
          <p:spPr bwMode="auto">
            <a:xfrm>
              <a:off x="4128"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2354" name="Rectangle 4095"/>
            <p:cNvSpPr>
              <a:spLocks noChangeArrowheads="1"/>
            </p:cNvSpPr>
            <p:nvPr/>
          </p:nvSpPr>
          <p:spPr bwMode="auto">
            <a:xfrm>
              <a:off x="3951"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2355" name="Rectangle 4096"/>
            <p:cNvSpPr>
              <a:spLocks noChangeArrowheads="1"/>
            </p:cNvSpPr>
            <p:nvPr/>
          </p:nvSpPr>
          <p:spPr bwMode="auto">
            <a:xfrm>
              <a:off x="3774"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2356" name="Rectangle 4097"/>
            <p:cNvSpPr>
              <a:spLocks noChangeArrowheads="1"/>
            </p:cNvSpPr>
            <p:nvPr/>
          </p:nvSpPr>
          <p:spPr bwMode="auto">
            <a:xfrm>
              <a:off x="3598"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2357" name="Rectangle 4098"/>
            <p:cNvSpPr>
              <a:spLocks noChangeArrowheads="1"/>
            </p:cNvSpPr>
            <p:nvPr/>
          </p:nvSpPr>
          <p:spPr bwMode="auto">
            <a:xfrm>
              <a:off x="3421"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2358" name="Rectangle 4099"/>
            <p:cNvSpPr>
              <a:spLocks noChangeArrowheads="1"/>
            </p:cNvSpPr>
            <p:nvPr/>
          </p:nvSpPr>
          <p:spPr bwMode="auto">
            <a:xfrm>
              <a:off x="3244"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2359" name="Rectangle 4100"/>
            <p:cNvSpPr>
              <a:spLocks noChangeArrowheads="1"/>
            </p:cNvSpPr>
            <p:nvPr/>
          </p:nvSpPr>
          <p:spPr bwMode="auto">
            <a:xfrm>
              <a:off x="3067"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2360" name="Rectangle 4101"/>
            <p:cNvSpPr>
              <a:spLocks noChangeArrowheads="1"/>
            </p:cNvSpPr>
            <p:nvPr/>
          </p:nvSpPr>
          <p:spPr bwMode="auto">
            <a:xfrm>
              <a:off x="4128"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0.0</a:t>
              </a:r>
              <a:endParaRPr lang="es-MX">
                <a:latin typeface="Calibri" pitchFamily="34" charset="0"/>
              </a:endParaRPr>
            </a:p>
          </p:txBody>
        </p:sp>
        <p:sp>
          <p:nvSpPr>
            <p:cNvPr id="2361" name="Rectangle 4102"/>
            <p:cNvSpPr>
              <a:spLocks noChangeArrowheads="1"/>
            </p:cNvSpPr>
            <p:nvPr/>
          </p:nvSpPr>
          <p:spPr bwMode="auto">
            <a:xfrm>
              <a:off x="4305"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0.2</a:t>
              </a:r>
              <a:endParaRPr lang="es-MX">
                <a:latin typeface="Calibri" pitchFamily="34" charset="0"/>
              </a:endParaRPr>
            </a:p>
          </p:txBody>
        </p:sp>
        <p:sp>
          <p:nvSpPr>
            <p:cNvPr id="2362" name="Rectangle 4103"/>
            <p:cNvSpPr>
              <a:spLocks noChangeArrowheads="1"/>
            </p:cNvSpPr>
            <p:nvPr/>
          </p:nvSpPr>
          <p:spPr bwMode="auto">
            <a:xfrm>
              <a:off x="4481"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0.4</a:t>
              </a:r>
              <a:endParaRPr lang="es-MX">
                <a:latin typeface="Calibri" pitchFamily="34" charset="0"/>
              </a:endParaRPr>
            </a:p>
          </p:txBody>
        </p:sp>
        <p:sp>
          <p:nvSpPr>
            <p:cNvPr id="2363" name="Rectangle 4104"/>
            <p:cNvSpPr>
              <a:spLocks noChangeArrowheads="1"/>
            </p:cNvSpPr>
            <p:nvPr/>
          </p:nvSpPr>
          <p:spPr bwMode="auto">
            <a:xfrm>
              <a:off x="4658"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0.6</a:t>
              </a:r>
              <a:endParaRPr lang="es-MX">
                <a:latin typeface="Calibri" pitchFamily="34" charset="0"/>
              </a:endParaRPr>
            </a:p>
          </p:txBody>
        </p:sp>
        <p:sp>
          <p:nvSpPr>
            <p:cNvPr id="2364" name="Rectangle 4105"/>
            <p:cNvSpPr>
              <a:spLocks noChangeArrowheads="1"/>
            </p:cNvSpPr>
            <p:nvPr/>
          </p:nvSpPr>
          <p:spPr bwMode="auto">
            <a:xfrm>
              <a:off x="4835"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0.8</a:t>
              </a:r>
              <a:endParaRPr lang="es-MX">
                <a:latin typeface="Calibri" pitchFamily="34" charset="0"/>
              </a:endParaRPr>
            </a:p>
          </p:txBody>
        </p:sp>
        <p:sp>
          <p:nvSpPr>
            <p:cNvPr id="2365" name="Rectangle 4106"/>
            <p:cNvSpPr>
              <a:spLocks noChangeArrowheads="1"/>
            </p:cNvSpPr>
            <p:nvPr/>
          </p:nvSpPr>
          <p:spPr bwMode="auto">
            <a:xfrm>
              <a:off x="5012"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1.0</a:t>
              </a:r>
              <a:endParaRPr lang="es-MX">
                <a:latin typeface="Calibri" pitchFamily="34" charset="0"/>
              </a:endParaRPr>
            </a:p>
          </p:txBody>
        </p:sp>
        <p:sp>
          <p:nvSpPr>
            <p:cNvPr id="2366" name="Rectangle 4107"/>
            <p:cNvSpPr>
              <a:spLocks noChangeArrowheads="1"/>
            </p:cNvSpPr>
            <p:nvPr/>
          </p:nvSpPr>
          <p:spPr bwMode="auto">
            <a:xfrm>
              <a:off x="5189" y="1897"/>
              <a:ext cx="84" cy="68"/>
            </a:xfrm>
            <a:prstGeom prst="rect">
              <a:avLst/>
            </a:prstGeom>
            <a:noFill/>
            <a:ln w="9525">
              <a:noFill/>
              <a:miter lim="800000"/>
              <a:headEnd/>
              <a:tailEnd/>
            </a:ln>
          </p:spPr>
          <p:txBody>
            <a:bodyPr wrap="none" lIns="0" tIns="0" rIns="0" bIns="0">
              <a:spAutoFit/>
            </a:bodyPr>
            <a:lstStyle/>
            <a:p>
              <a:r>
                <a:rPr lang="es-MX" sz="600">
                  <a:latin typeface="CG Omega" pitchFamily="34" charset="0"/>
                </a:rPr>
                <a:t>1.2</a:t>
              </a:r>
              <a:endParaRPr lang="es-MX">
                <a:latin typeface="Calibri" pitchFamily="34" charset="0"/>
              </a:endParaRPr>
            </a:p>
          </p:txBody>
        </p:sp>
        <p:sp>
          <p:nvSpPr>
            <p:cNvPr id="2367" name="Rectangle 4108"/>
            <p:cNvSpPr>
              <a:spLocks noChangeArrowheads="1"/>
            </p:cNvSpPr>
            <p:nvPr/>
          </p:nvSpPr>
          <p:spPr bwMode="auto">
            <a:xfrm>
              <a:off x="3411" y="886"/>
              <a:ext cx="315" cy="96"/>
            </a:xfrm>
            <a:prstGeom prst="rect">
              <a:avLst/>
            </a:prstGeom>
            <a:noFill/>
            <a:ln w="9525">
              <a:noFill/>
              <a:miter lim="800000"/>
              <a:headEnd/>
              <a:tailEnd/>
            </a:ln>
          </p:spPr>
          <p:txBody>
            <a:bodyPr wrap="none" lIns="0" tIns="0" rIns="0" bIns="0">
              <a:spAutoFit/>
            </a:bodyPr>
            <a:lstStyle/>
            <a:p>
              <a:r>
                <a:rPr lang="es-MX" sz="1000">
                  <a:latin typeface="CG Omega" pitchFamily="34" charset="0"/>
                </a:rPr>
                <a:t>Hombres</a:t>
              </a:r>
              <a:endParaRPr lang="es-MX" sz="1000">
                <a:latin typeface="Calibri" pitchFamily="34" charset="0"/>
              </a:endParaRPr>
            </a:p>
          </p:txBody>
        </p:sp>
        <p:sp>
          <p:nvSpPr>
            <p:cNvPr id="2368" name="Rectangle 4109"/>
            <p:cNvSpPr>
              <a:spLocks noChangeArrowheads="1"/>
            </p:cNvSpPr>
            <p:nvPr/>
          </p:nvSpPr>
          <p:spPr bwMode="auto">
            <a:xfrm>
              <a:off x="4048" y="657"/>
              <a:ext cx="176" cy="96"/>
            </a:xfrm>
            <a:prstGeom prst="rect">
              <a:avLst/>
            </a:prstGeom>
            <a:noFill/>
            <a:ln w="9525">
              <a:noFill/>
              <a:miter lim="800000"/>
              <a:headEnd/>
              <a:tailEnd/>
            </a:ln>
          </p:spPr>
          <p:txBody>
            <a:bodyPr wrap="none" lIns="0" tIns="0" rIns="0" bIns="0">
              <a:spAutoFit/>
            </a:bodyPr>
            <a:lstStyle/>
            <a:p>
              <a:r>
                <a:rPr lang="es-MX" sz="1000" b="1" i="1">
                  <a:latin typeface="CG Omega" pitchFamily="34" charset="0"/>
                </a:rPr>
                <a:t>2010</a:t>
              </a:r>
              <a:endParaRPr lang="es-MX" sz="1000">
                <a:latin typeface="Calibri" pitchFamily="34" charset="0"/>
              </a:endParaRPr>
            </a:p>
          </p:txBody>
        </p:sp>
        <p:sp>
          <p:nvSpPr>
            <p:cNvPr id="2369" name="Rectangle 4110"/>
            <p:cNvSpPr>
              <a:spLocks noChangeArrowheads="1"/>
            </p:cNvSpPr>
            <p:nvPr/>
          </p:nvSpPr>
          <p:spPr bwMode="auto">
            <a:xfrm>
              <a:off x="3751" y="2008"/>
              <a:ext cx="724" cy="96"/>
            </a:xfrm>
            <a:prstGeom prst="rect">
              <a:avLst/>
            </a:prstGeom>
            <a:noFill/>
            <a:ln w="9525">
              <a:noFill/>
              <a:miter lim="800000"/>
              <a:headEnd/>
              <a:tailEnd/>
            </a:ln>
          </p:spPr>
          <p:txBody>
            <a:bodyPr wrap="none" lIns="0" tIns="0" rIns="0" bIns="0">
              <a:spAutoFit/>
            </a:bodyPr>
            <a:lstStyle/>
            <a:p>
              <a:r>
                <a:rPr lang="es-MX" sz="1000">
                  <a:latin typeface="CG Omega" pitchFamily="34" charset="0"/>
                </a:rPr>
                <a:t>Millones de personas</a:t>
              </a:r>
              <a:endParaRPr lang="es-MX" sz="1000">
                <a:latin typeface="Calibri" pitchFamily="34" charset="0"/>
              </a:endParaRPr>
            </a:p>
          </p:txBody>
        </p:sp>
        <p:sp>
          <p:nvSpPr>
            <p:cNvPr id="2370" name="Rectangle 4111"/>
            <p:cNvSpPr>
              <a:spLocks noChangeArrowheads="1"/>
            </p:cNvSpPr>
            <p:nvPr/>
          </p:nvSpPr>
          <p:spPr bwMode="auto">
            <a:xfrm>
              <a:off x="4466" y="877"/>
              <a:ext cx="275" cy="96"/>
            </a:xfrm>
            <a:prstGeom prst="rect">
              <a:avLst/>
            </a:prstGeom>
            <a:noFill/>
            <a:ln w="9525">
              <a:noFill/>
              <a:miter lim="800000"/>
              <a:headEnd/>
              <a:tailEnd/>
            </a:ln>
          </p:spPr>
          <p:txBody>
            <a:bodyPr wrap="none" lIns="0" tIns="0" rIns="0" bIns="0">
              <a:spAutoFit/>
            </a:bodyPr>
            <a:lstStyle/>
            <a:p>
              <a:r>
                <a:rPr lang="es-MX" sz="1000">
                  <a:latin typeface="CG Omega" pitchFamily="34" charset="0"/>
                </a:rPr>
                <a:t>Mujeres</a:t>
              </a:r>
              <a:endParaRPr lang="es-MX" sz="1000">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 name="2 CuadroTexto"/>
          <p:cNvSpPr txBox="1"/>
          <p:nvPr/>
        </p:nvSpPr>
        <p:spPr>
          <a:xfrm>
            <a:off x="395536" y="21010"/>
            <a:ext cx="8424862" cy="492443"/>
          </a:xfrm>
          <a:prstGeom prst="rect">
            <a:avLst/>
          </a:prstGeom>
          <a:noFill/>
        </p:spPr>
        <p:txBody>
          <a:bodyPr>
            <a:spAutoFit/>
          </a:bodyPr>
          <a:lstStyle/>
          <a:p>
            <a:pPr algn="ctr" fontAlgn="auto">
              <a:spcBef>
                <a:spcPts val="0"/>
              </a:spcBef>
              <a:spcAft>
                <a:spcPts val="0"/>
              </a:spcAft>
              <a:defRPr/>
            </a:pPr>
            <a:r>
              <a:rPr lang="es-MX" sz="2600" dirty="0" smtClean="0">
                <a:latin typeface="Times New Roman" pitchFamily="18" charset="0"/>
                <a:cs typeface="Times New Roman" pitchFamily="18" charset="0"/>
              </a:rPr>
              <a:t>Evolution of main causes of death 1940</a:t>
            </a:r>
            <a:r>
              <a:rPr lang="es-MX" sz="2600" dirty="0">
                <a:latin typeface="Times New Roman" pitchFamily="18" charset="0"/>
                <a:cs typeface="Times New Roman" pitchFamily="18" charset="0"/>
              </a:rPr>
              <a:t>-2010</a:t>
            </a:r>
          </a:p>
        </p:txBody>
      </p:sp>
      <p:graphicFrame>
        <p:nvGraphicFramePr>
          <p:cNvPr id="19" name="18 Tabla"/>
          <p:cNvGraphicFramePr>
            <a:graphicFrameLocks noGrp="1"/>
          </p:cNvGraphicFramePr>
          <p:nvPr>
            <p:extLst>
              <p:ext uri="{D42A27DB-BD31-4B8C-83A1-F6EECF244321}">
                <p14:modId xmlns:p14="http://schemas.microsoft.com/office/powerpoint/2010/main" xmlns="" val="2272421178"/>
              </p:ext>
            </p:extLst>
          </p:nvPr>
        </p:nvGraphicFramePr>
        <p:xfrm>
          <a:off x="89388" y="546816"/>
          <a:ext cx="9035562" cy="6055008"/>
        </p:xfrm>
        <a:graphic>
          <a:graphicData uri="http://schemas.openxmlformats.org/drawingml/2006/table">
            <a:tbl>
              <a:tblPr firstRow="1" bandRow="1">
                <a:tableStyleId>{8EC20E35-A176-4012-BC5E-935CFFF8708E}</a:tableStyleId>
              </a:tblPr>
              <a:tblGrid>
                <a:gridCol w="367812"/>
                <a:gridCol w="1026013"/>
                <a:gridCol w="1017001"/>
                <a:gridCol w="1008112"/>
                <a:gridCol w="1080120"/>
                <a:gridCol w="900610"/>
                <a:gridCol w="895310"/>
                <a:gridCol w="962908"/>
                <a:gridCol w="853297"/>
                <a:gridCol w="924379"/>
              </a:tblGrid>
              <a:tr h="223912">
                <a:tc>
                  <a:txBody>
                    <a:bodyPr/>
                    <a:lstStyle/>
                    <a:p>
                      <a:endParaRPr lang="es-MX" sz="1100" dirty="0">
                        <a:solidFill>
                          <a:schemeClr val="bg1"/>
                        </a:solidFill>
                      </a:endParaRPr>
                    </a:p>
                  </a:txBody>
                  <a:tcPr/>
                </a:tc>
                <a:tc>
                  <a:txBody>
                    <a:bodyPr/>
                    <a:lstStyle/>
                    <a:p>
                      <a:pPr algn="ctr"/>
                      <a:r>
                        <a:rPr lang="es-MX" sz="1400" dirty="0" smtClean="0"/>
                        <a:t>1940</a:t>
                      </a:r>
                      <a:endParaRPr lang="es-MX" sz="1400" dirty="0">
                        <a:solidFill>
                          <a:schemeClr val="bg1"/>
                        </a:solidFill>
                      </a:endParaRPr>
                    </a:p>
                  </a:txBody>
                  <a:tcPr/>
                </a:tc>
                <a:tc>
                  <a:txBody>
                    <a:bodyPr/>
                    <a:lstStyle/>
                    <a:p>
                      <a:pPr algn="ctr"/>
                      <a:r>
                        <a:rPr lang="es-MX" sz="1400" dirty="0" smtClean="0"/>
                        <a:t>1950</a:t>
                      </a:r>
                      <a:endParaRPr lang="es-MX" sz="1400" dirty="0">
                        <a:solidFill>
                          <a:schemeClr val="bg1"/>
                        </a:solidFill>
                      </a:endParaRPr>
                    </a:p>
                  </a:txBody>
                  <a:tcPr/>
                </a:tc>
                <a:tc>
                  <a:txBody>
                    <a:bodyPr/>
                    <a:lstStyle/>
                    <a:p>
                      <a:pPr algn="ctr"/>
                      <a:r>
                        <a:rPr lang="es-MX" sz="1400" dirty="0" smtClean="0"/>
                        <a:t>1960</a:t>
                      </a:r>
                      <a:endParaRPr lang="es-MX" sz="1400" dirty="0">
                        <a:solidFill>
                          <a:schemeClr val="bg1"/>
                        </a:solidFill>
                      </a:endParaRPr>
                    </a:p>
                  </a:txBody>
                  <a:tcPr/>
                </a:tc>
                <a:tc>
                  <a:txBody>
                    <a:bodyPr/>
                    <a:lstStyle/>
                    <a:p>
                      <a:pPr algn="ctr"/>
                      <a:r>
                        <a:rPr lang="es-MX" sz="1400" dirty="0" smtClean="0"/>
                        <a:t>1970</a:t>
                      </a:r>
                      <a:endParaRPr lang="es-MX" sz="1400" dirty="0">
                        <a:solidFill>
                          <a:schemeClr val="bg1"/>
                        </a:solidFill>
                      </a:endParaRPr>
                    </a:p>
                  </a:txBody>
                  <a:tcPr/>
                </a:tc>
                <a:tc>
                  <a:txBody>
                    <a:bodyPr/>
                    <a:lstStyle/>
                    <a:p>
                      <a:pPr algn="ctr"/>
                      <a:r>
                        <a:rPr lang="es-MX" sz="1400" dirty="0" smtClean="0"/>
                        <a:t>1980</a:t>
                      </a:r>
                      <a:endParaRPr lang="es-MX" sz="1400" dirty="0">
                        <a:solidFill>
                          <a:schemeClr val="bg1"/>
                        </a:solidFill>
                      </a:endParaRPr>
                    </a:p>
                  </a:txBody>
                  <a:tcPr/>
                </a:tc>
                <a:tc>
                  <a:txBody>
                    <a:bodyPr/>
                    <a:lstStyle/>
                    <a:p>
                      <a:pPr algn="ctr"/>
                      <a:r>
                        <a:rPr lang="es-MX" sz="1600" dirty="0" smtClean="0">
                          <a:solidFill>
                            <a:srgbClr val="FF0000"/>
                          </a:solidFill>
                        </a:rPr>
                        <a:t>1990</a:t>
                      </a:r>
                      <a:endParaRPr lang="es-MX" sz="1600" dirty="0">
                        <a:solidFill>
                          <a:srgbClr val="FF0000"/>
                        </a:solidFill>
                      </a:endParaRPr>
                    </a:p>
                  </a:txBody>
                  <a:tcPr/>
                </a:tc>
                <a:tc>
                  <a:txBody>
                    <a:bodyPr/>
                    <a:lstStyle/>
                    <a:p>
                      <a:pPr algn="ctr"/>
                      <a:r>
                        <a:rPr lang="es-MX" sz="1600" dirty="0" smtClean="0">
                          <a:solidFill>
                            <a:srgbClr val="FF0000"/>
                          </a:solidFill>
                        </a:rPr>
                        <a:t>2000</a:t>
                      </a:r>
                      <a:endParaRPr lang="es-MX" sz="1600" dirty="0">
                        <a:solidFill>
                          <a:srgbClr val="FF0000"/>
                        </a:solidFill>
                      </a:endParaRPr>
                    </a:p>
                  </a:txBody>
                  <a:tcPr/>
                </a:tc>
                <a:tc>
                  <a:txBody>
                    <a:bodyPr/>
                    <a:lstStyle/>
                    <a:p>
                      <a:pPr algn="ctr"/>
                      <a:r>
                        <a:rPr lang="es-MX" sz="1600" dirty="0" smtClean="0">
                          <a:solidFill>
                            <a:srgbClr val="FF0000"/>
                          </a:solidFill>
                        </a:rPr>
                        <a:t>2009</a:t>
                      </a:r>
                      <a:endParaRPr lang="es-MX" sz="1600" dirty="0">
                        <a:solidFill>
                          <a:srgbClr val="FF0000"/>
                        </a:solidFill>
                      </a:endParaRPr>
                    </a:p>
                  </a:txBody>
                  <a:tcPr/>
                </a:tc>
                <a:tc>
                  <a:txBody>
                    <a:bodyPr/>
                    <a:lstStyle/>
                    <a:p>
                      <a:pPr algn="ctr"/>
                      <a:r>
                        <a:rPr lang="es-MX" sz="1600" dirty="0" smtClean="0">
                          <a:solidFill>
                            <a:srgbClr val="FF0000"/>
                          </a:solidFill>
                        </a:rPr>
                        <a:t>2010</a:t>
                      </a:r>
                      <a:endParaRPr lang="es-MX" sz="1600" dirty="0">
                        <a:solidFill>
                          <a:srgbClr val="FF0000"/>
                        </a:solidFill>
                      </a:endParaRPr>
                    </a:p>
                  </a:txBody>
                  <a:tcPr/>
                </a:tc>
              </a:tr>
              <a:tr h="537389">
                <a:tc>
                  <a:txBody>
                    <a:bodyPr/>
                    <a:lstStyle/>
                    <a:p>
                      <a:pPr algn="ctr"/>
                      <a:r>
                        <a:rPr lang="es-MX" sz="1200" b="1" dirty="0" smtClean="0"/>
                        <a:t>1</a:t>
                      </a:r>
                      <a:endParaRPr lang="es-MX"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r>
              <a:tr h="626954">
                <a:tc>
                  <a:txBody>
                    <a:bodyPr/>
                    <a:lstStyle/>
                    <a:p>
                      <a:pPr algn="ctr"/>
                      <a:r>
                        <a:rPr lang="es-MX" sz="1200" b="1" dirty="0" smtClean="0"/>
                        <a:t>2</a:t>
                      </a:r>
                      <a:endParaRPr lang="es-MX" sz="1200" b="1" dirty="0"/>
                    </a:p>
                  </a:txBody>
                  <a:tcPr/>
                </a:tc>
                <a:tc>
                  <a:txBody>
                    <a:bodyPr/>
                    <a:lstStyle/>
                    <a:p>
                      <a:pPr algn="ct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p>
                  </a:txBody>
                  <a:tcPr/>
                </a:tc>
                <a:tc>
                  <a:txBody>
                    <a:bodyPr/>
                    <a:lstStyle/>
                    <a:p>
                      <a:pPr algn="ctr"/>
                      <a:r>
                        <a:rPr lang="es-MX" sz="1100" dirty="0" err="1" smtClean="0"/>
                        <a:t>Cancer</a:t>
                      </a:r>
                      <a:endParaRPr lang="es-MX" sz="1100" dirty="0"/>
                    </a:p>
                  </a:txBody>
                  <a:tcPr/>
                </a:tc>
                <a:tc>
                  <a:txBody>
                    <a:bodyPr/>
                    <a:lstStyle/>
                    <a:p>
                      <a:pPr algn="ctr"/>
                      <a:r>
                        <a:rPr lang="es-MX" sz="1100" dirty="0" err="1" smtClean="0"/>
                        <a:t>CAncer</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rPr>
                        <a:t>Diabetes </a:t>
                      </a:r>
                      <a:r>
                        <a:rPr lang="es-MX" sz="1100" dirty="0" err="1" smtClean="0">
                          <a:solidFill>
                            <a:srgbClr val="FF0000"/>
                          </a:solidFill>
                        </a:rPr>
                        <a:t>Mellitus</a:t>
                      </a:r>
                      <a:endParaRPr lang="es-MX" sz="1100" dirty="0" smtClean="0">
                        <a:solidFill>
                          <a:srgbClr val="FF0000"/>
                        </a:solidFill>
                      </a:endParaRPr>
                    </a:p>
                    <a:p>
                      <a:pPr algn="ct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rPr>
                        <a:t>Diabetes </a:t>
                      </a:r>
                      <a:r>
                        <a:rPr lang="es-MX" sz="1100" dirty="0" err="1" smtClean="0">
                          <a:solidFill>
                            <a:srgbClr val="FF0000"/>
                          </a:solidFill>
                        </a:rPr>
                        <a:t>Mellitus</a:t>
                      </a:r>
                      <a:endParaRPr lang="es-MX" sz="1100" dirty="0">
                        <a:solidFill>
                          <a:srgbClr val="FF0000"/>
                        </a:solidFill>
                      </a:endParaRPr>
                    </a:p>
                  </a:txBody>
                  <a:tcPr/>
                </a:tc>
              </a:tr>
              <a:tr h="626954">
                <a:tc>
                  <a:txBody>
                    <a:bodyPr/>
                    <a:lstStyle/>
                    <a:p>
                      <a:pPr algn="ctr"/>
                      <a:r>
                        <a:rPr lang="es-MX" sz="1200" b="1" dirty="0" smtClean="0"/>
                        <a:t>3</a:t>
                      </a:r>
                      <a:endParaRPr lang="es-MX"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Malaria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Chilhood</a:t>
                      </a:r>
                      <a:r>
                        <a:rPr lang="es-MX" sz="1100" dirty="0" smtClean="0"/>
                        <a:t> </a:t>
                      </a:r>
                      <a:r>
                        <a:rPr lang="es-MX" sz="1100" dirty="0" err="1" smtClean="0"/>
                        <a:t>Diseases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Chilhood</a:t>
                      </a:r>
                      <a:r>
                        <a:rPr lang="es-MX" sz="1100" dirty="0" smtClean="0"/>
                        <a:t> </a:t>
                      </a:r>
                      <a:r>
                        <a:rPr lang="es-MX" sz="1100" dirty="0" err="1" smtClean="0"/>
                        <a:t>Diseases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r>
                        <a:rPr lang="es-MX" sz="1100" dirty="0" smtClean="0"/>
                        <a:t> </a:t>
                      </a:r>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r>
                        <a:rPr lang="es-MX" sz="1100" dirty="0" smtClean="0"/>
                        <a:t> </a:t>
                      </a:r>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rPr>
                        <a:t>Diabetes </a:t>
                      </a:r>
                      <a:r>
                        <a:rPr lang="es-MX" sz="1100" dirty="0" err="1" smtClean="0">
                          <a:solidFill>
                            <a:srgbClr val="FF0000"/>
                          </a:solidFill>
                        </a:rPr>
                        <a:t>Mellitus</a:t>
                      </a:r>
                      <a:endParaRPr lang="es-MX" sz="1100" dirty="0" smtClean="0">
                        <a:solidFill>
                          <a:srgbClr val="FF0000"/>
                        </a:solidFill>
                      </a:endParaRPr>
                    </a:p>
                    <a:p>
                      <a:pPr algn="ctr"/>
                      <a:endParaRPr lang="es-MX" sz="1100" dirty="0"/>
                    </a:p>
                  </a:txBody>
                  <a:tcPr/>
                </a:tc>
                <a:tc>
                  <a:txBody>
                    <a:bodyPr/>
                    <a:lstStyle/>
                    <a:p>
                      <a:pPr algn="ctr"/>
                      <a:r>
                        <a:rPr lang="es-MX" sz="1100" dirty="0" err="1" smtClean="0"/>
                        <a:t>Cancer</a:t>
                      </a:r>
                      <a:endParaRPr lang="es-MX" sz="1100" dirty="0" smtClean="0"/>
                    </a:p>
                  </a:txBody>
                  <a:tcPr/>
                </a:tc>
                <a:tc>
                  <a:txBody>
                    <a:bodyPr/>
                    <a:lstStyle/>
                    <a:p>
                      <a:pPr algn="ctr"/>
                      <a:r>
                        <a:rPr lang="es-MX" sz="1100" dirty="0" err="1" smtClean="0"/>
                        <a:t>Cancer</a:t>
                      </a:r>
                      <a:endParaRPr lang="es-MX" sz="1100" dirty="0"/>
                    </a:p>
                  </a:txBody>
                  <a:tcPr/>
                </a:tc>
              </a:tr>
              <a:tr h="462879">
                <a:tc>
                  <a:txBody>
                    <a:bodyPr/>
                    <a:lstStyle/>
                    <a:p>
                      <a:pPr algn="ctr"/>
                      <a:r>
                        <a:rPr lang="es-MX" sz="1200" b="1" dirty="0" smtClean="0"/>
                        <a:t>4</a:t>
                      </a:r>
                      <a:endParaRPr lang="es-MX"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Measles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Malaria</a:t>
                      </a:r>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Diabetes </a:t>
                      </a:r>
                      <a:r>
                        <a:rPr lang="es-MX" sz="1100" dirty="0" err="1" smtClean="0"/>
                        <a:t>Mellitus</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r>
                        <a:rPr lang="es-MX" sz="1100" dirty="0" smtClean="0"/>
                        <a:t> </a:t>
                      </a:r>
                    </a:p>
                    <a:p>
                      <a:pPr algn="ctr"/>
                      <a:endParaRPr lang="es-MX" sz="1100" dirty="0"/>
                    </a:p>
                  </a:txBody>
                  <a:tcPr/>
                </a:tc>
                <a:tc>
                  <a:txBody>
                    <a:bodyPr/>
                    <a:lstStyle/>
                    <a:p>
                      <a:pPr algn="ctr"/>
                      <a:r>
                        <a:rPr lang="es-MX" sz="1100" dirty="0" err="1" smtClean="0"/>
                        <a:t>Accidents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endParaRPr lang="es-MX" sz="1100" dirty="0" smtClean="0"/>
                    </a:p>
                    <a:p>
                      <a:pPr algn="ctr"/>
                      <a:endParaRPr lang="es-MX" sz="1100" dirty="0"/>
                    </a:p>
                  </a:txBody>
                  <a:tcPr/>
                </a:tc>
              </a:tr>
              <a:tr h="432048">
                <a:tc>
                  <a:txBody>
                    <a:bodyPr/>
                    <a:lstStyle/>
                    <a:p>
                      <a:pPr algn="ctr"/>
                      <a:r>
                        <a:rPr lang="es-MX" sz="1200" b="1" dirty="0" smtClean="0"/>
                        <a:t>5</a:t>
                      </a:r>
                      <a:endParaRPr lang="es-MX"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Heart</a:t>
                      </a:r>
                      <a:r>
                        <a:rPr lang="es-MX" sz="1100" dirty="0" smtClean="0"/>
                        <a:t> </a:t>
                      </a:r>
                      <a:r>
                        <a:rPr lang="es-MX" sz="1100" dirty="0" err="1" smtClean="0"/>
                        <a:t>Disease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Pregnancy</a:t>
                      </a:r>
                      <a:r>
                        <a:rPr lang="es-MX" sz="1100" baseline="0" dirty="0" smtClean="0"/>
                        <a:t> Causes</a:t>
                      </a:r>
                      <a:endParaRPr lang="es-MX" sz="1100" dirty="0"/>
                    </a:p>
                  </a:txBody>
                  <a:tcPr/>
                </a:tc>
                <a:tc>
                  <a:txBody>
                    <a:bodyPr/>
                    <a:lstStyle/>
                    <a:p>
                      <a:pPr algn="ctr"/>
                      <a:r>
                        <a:rPr lang="es-MX" sz="1100" dirty="0" err="1" smtClean="0"/>
                        <a:t>Cancer</a:t>
                      </a:r>
                      <a:endParaRPr lang="es-MX" sz="1100" dirty="0"/>
                    </a:p>
                  </a:txBody>
                  <a:tcPr/>
                </a:tc>
                <a:tc>
                  <a:txBody>
                    <a:bodyPr/>
                    <a:lstStyle/>
                    <a:p>
                      <a:pPr algn="ctr"/>
                      <a:r>
                        <a:rPr lang="es-MX" sz="1100" dirty="0" err="1" smtClean="0"/>
                        <a:t>Perintal</a:t>
                      </a:r>
                      <a:endParaRPr lang="es-MX" sz="1100" dirty="0"/>
                    </a:p>
                  </a:txBody>
                  <a:tcPr/>
                </a:tc>
                <a:tc>
                  <a:txBody>
                    <a:bodyPr/>
                    <a:lstStyle/>
                    <a:p>
                      <a:pPr algn="ctr"/>
                      <a:r>
                        <a:rPr lang="es-MX" sz="1100" dirty="0" err="1" smtClean="0"/>
                        <a:t>Liver</a:t>
                      </a:r>
                      <a:r>
                        <a:rPr lang="es-MX" sz="1100" dirty="0" smtClean="0"/>
                        <a:t> </a:t>
                      </a:r>
                      <a:r>
                        <a:rPr lang="es-MX" sz="1100" dirty="0" err="1" smtClean="0"/>
                        <a:t>Diseases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Liver</a:t>
                      </a:r>
                      <a:r>
                        <a:rPr lang="es-MX" sz="1100" dirty="0" smtClean="0"/>
                        <a:t> </a:t>
                      </a:r>
                      <a:r>
                        <a:rPr lang="es-MX" sz="1100" dirty="0" err="1" smtClean="0"/>
                        <a:t>Diseases</a:t>
                      </a:r>
                      <a:endParaRPr lang="es-MX" sz="1100" dirty="0"/>
                    </a:p>
                  </a:txBody>
                  <a:tcPr/>
                </a:tc>
                <a:tc>
                  <a:txBody>
                    <a:bodyPr/>
                    <a:lstStyle/>
                    <a:p>
                      <a:pPr algn="ctr"/>
                      <a:r>
                        <a:rPr lang="es-MX" sz="1100" dirty="0" err="1" smtClean="0"/>
                        <a:t>Liver</a:t>
                      </a:r>
                      <a:r>
                        <a:rPr lang="es-MX" sz="1100" dirty="0" smtClean="0"/>
                        <a:t> </a:t>
                      </a:r>
                      <a:r>
                        <a:rPr lang="es-MX" sz="1100" dirty="0" err="1" smtClean="0"/>
                        <a:t>Diseases</a:t>
                      </a:r>
                      <a:endParaRPr lang="es-MX" sz="1100" dirty="0"/>
                    </a:p>
                  </a:txBody>
                  <a:tcPr/>
                </a:tc>
              </a:tr>
              <a:tr h="478904">
                <a:tc>
                  <a:txBody>
                    <a:bodyPr/>
                    <a:lstStyle/>
                    <a:p>
                      <a:pPr algn="ctr"/>
                      <a:r>
                        <a:rPr lang="es-MX" sz="1200" b="1" dirty="0" smtClean="0"/>
                        <a:t>6</a:t>
                      </a:r>
                      <a:endParaRPr lang="es-MX"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Bronchitis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Cancer</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Cancer</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smtClean="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a:solidFill>
                          <a:srgbClr val="FF0000"/>
                        </a:solidFill>
                      </a:endParaRPr>
                    </a:p>
                  </a:txBody>
                  <a:tcPr/>
                </a:tc>
              </a:tr>
              <a:tr h="576064">
                <a:tc>
                  <a:txBody>
                    <a:bodyPr/>
                    <a:lstStyle/>
                    <a:p>
                      <a:pPr algn="ctr"/>
                      <a:r>
                        <a:rPr lang="es-MX" sz="1200" b="1" dirty="0" smtClean="0"/>
                        <a:t>7</a:t>
                      </a:r>
                      <a:endParaRPr lang="es-MX" sz="1200" b="1" dirty="0"/>
                    </a:p>
                  </a:txBody>
                  <a:tcPr/>
                </a:tc>
                <a:tc>
                  <a:txBody>
                    <a:bodyPr/>
                    <a:lstStyle/>
                    <a:p>
                      <a:pPr algn="ctr"/>
                      <a:r>
                        <a:rPr lang="es-MX" sz="1100" dirty="0" err="1" smtClean="0"/>
                        <a:t>Liver</a:t>
                      </a:r>
                      <a:r>
                        <a:rPr lang="es-MX" sz="1100" dirty="0" smtClean="0"/>
                        <a:t> </a:t>
                      </a:r>
                      <a:r>
                        <a:rPr lang="es-MX" sz="1100" dirty="0" err="1" smtClean="0"/>
                        <a:t>Diseases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Accidents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a:solidFill>
                          <a:srgbClr val="FF0000"/>
                        </a:solidFill>
                      </a:endParaRPr>
                    </a:p>
                  </a:txBody>
                  <a:tcPr/>
                </a:tc>
                <a:tc>
                  <a:txBody>
                    <a:bodyPr/>
                    <a:lstStyle/>
                    <a:p>
                      <a:pPr algn="ctr"/>
                      <a:r>
                        <a:rPr lang="es-MX" sz="1100" dirty="0" err="1" smtClean="0"/>
                        <a:t>Liver</a:t>
                      </a:r>
                      <a:r>
                        <a:rPr lang="es-MX" sz="1100" dirty="0" smtClean="0"/>
                        <a:t> </a:t>
                      </a:r>
                      <a:r>
                        <a:rPr lang="es-MX" sz="1100" dirty="0" err="1" smtClean="0"/>
                        <a:t>Diseases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Diarrhea</a:t>
                      </a:r>
                      <a:r>
                        <a:rPr lang="es-MX" sz="1100" dirty="0" smtClean="0"/>
                        <a:t> and enteritis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Perinatal</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r>
                        <a:rPr lang="es-MX" sz="1100" dirty="0" smtClean="0"/>
                        <a:t> y violencias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r>
                        <a:rPr lang="es-MX" sz="1100" dirty="0" smtClean="0"/>
                        <a:t> y violencias</a:t>
                      </a:r>
                      <a:endParaRPr lang="es-MX" sz="1100" dirty="0"/>
                    </a:p>
                  </a:txBody>
                  <a:tcPr/>
                </a:tc>
              </a:tr>
              <a:tr h="656064">
                <a:tc>
                  <a:txBody>
                    <a:bodyPr/>
                    <a:lstStyle/>
                    <a:p>
                      <a:pPr algn="ctr"/>
                      <a:r>
                        <a:rPr lang="es-MX" sz="1200" b="1" dirty="0" smtClean="0"/>
                        <a:t>8</a:t>
                      </a:r>
                      <a:endParaRPr lang="es-MX" sz="1200" b="1" dirty="0"/>
                    </a:p>
                  </a:txBody>
                  <a:tcPr/>
                </a:tc>
                <a:tc>
                  <a:txBody>
                    <a:bodyPr/>
                    <a:lstStyle/>
                    <a:p>
                      <a:pPr algn="ctr"/>
                      <a:r>
                        <a:rPr lang="es-MX" sz="1100" dirty="0" err="1" smtClean="0"/>
                        <a:t>Congenital</a:t>
                      </a:r>
                      <a:r>
                        <a:rPr lang="es-MX" sz="1100" dirty="0" smtClean="0"/>
                        <a:t> </a:t>
                      </a:r>
                      <a:r>
                        <a:rPr lang="es-MX" sz="1100" dirty="0" err="1" smtClean="0"/>
                        <a:t>Diseases</a:t>
                      </a:r>
                      <a:endParaRPr lang="es-MX"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Pertussis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Bronchitis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Measles</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rgbClr val="FF0000"/>
                          </a:solidFill>
                        </a:rPr>
                        <a:t>Diabetes </a:t>
                      </a:r>
                      <a:r>
                        <a:rPr lang="es-MX" sz="1100" dirty="0" err="1" smtClean="0">
                          <a:solidFill>
                            <a:srgbClr val="FF0000"/>
                          </a:solidFill>
                        </a:rPr>
                        <a:t>Mellitus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Stroke</a:t>
                      </a:r>
                      <a:endParaRPr lang="es-MX" sz="1100" dirty="0" smtClean="0"/>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COPD</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COPD</a:t>
                      </a:r>
                      <a:endParaRPr lang="es-MX" sz="1100" dirty="0"/>
                    </a:p>
                  </a:txBody>
                  <a:tcPr/>
                </a:tc>
              </a:tr>
              <a:tr h="447824">
                <a:tc>
                  <a:txBody>
                    <a:bodyPr/>
                    <a:lstStyle/>
                    <a:p>
                      <a:pPr algn="ctr"/>
                      <a:r>
                        <a:rPr lang="es-MX" sz="1200" b="1" dirty="0" smtClean="0"/>
                        <a:t>9</a:t>
                      </a:r>
                      <a:endParaRPr lang="es-MX" sz="1200" b="1" dirty="0"/>
                    </a:p>
                  </a:txBody>
                  <a:tcPr/>
                </a:tc>
                <a:tc>
                  <a:txBody>
                    <a:bodyPr/>
                    <a:lstStyle/>
                    <a:p>
                      <a:pPr algn="ctr"/>
                      <a:r>
                        <a:rPr lang="es-MX" sz="1100" dirty="0" err="1" smtClean="0">
                          <a:solidFill>
                            <a:srgbClr val="FF0000"/>
                          </a:solidFill>
                        </a:rPr>
                        <a:t>Heart</a:t>
                      </a:r>
                      <a:r>
                        <a:rPr lang="es-MX" sz="1100" dirty="0" smtClean="0">
                          <a:solidFill>
                            <a:srgbClr val="FF0000"/>
                          </a:solidFill>
                        </a:rPr>
                        <a:t> </a:t>
                      </a:r>
                      <a:r>
                        <a:rPr lang="es-MX" sz="1100" dirty="0" err="1" smtClean="0">
                          <a:solidFill>
                            <a:srgbClr val="FF0000"/>
                          </a:solidFill>
                        </a:rPr>
                        <a:t>Disease</a:t>
                      </a:r>
                      <a:endParaRPr lang="es-MX" sz="1100" dirty="0" smtClean="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Tuberculosis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Tuberculosis</a:t>
                      </a:r>
                    </a:p>
                    <a:p>
                      <a:pPr algn="ct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Liver</a:t>
                      </a:r>
                      <a:r>
                        <a:rPr lang="es-MX" sz="1100" dirty="0" smtClean="0"/>
                        <a:t> </a:t>
                      </a:r>
                      <a:r>
                        <a:rPr lang="es-MX" sz="1100" dirty="0" err="1" smtClean="0"/>
                        <a:t>Cirrhosis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r>
                        <a:rPr lang="es-MX" sz="1100" dirty="0" smtClean="0"/>
                        <a:t> and</a:t>
                      </a:r>
                      <a:r>
                        <a:rPr lang="es-MX" sz="1100" baseline="0" dirty="0" smtClean="0"/>
                        <a:t> </a:t>
                      </a:r>
                      <a:r>
                        <a:rPr lang="es-MX" sz="1100" baseline="0" dirty="0" err="1" smtClean="0"/>
                        <a:t>violence</a:t>
                      </a:r>
                      <a:endParaRPr lang="es-MX" sz="1100" dirty="0"/>
                    </a:p>
                  </a:txBody>
                  <a:tcPr/>
                </a:tc>
                <a:tc>
                  <a:txBody>
                    <a:bodyPr/>
                    <a:lstStyle/>
                    <a:p>
                      <a:pPr algn="ctr"/>
                      <a:r>
                        <a:rPr lang="es-MX" sz="1100" dirty="0" err="1" smtClean="0"/>
                        <a:t>Liver</a:t>
                      </a:r>
                      <a:r>
                        <a:rPr lang="es-MX" sz="1100" dirty="0" smtClean="0"/>
                        <a:t> </a:t>
                      </a:r>
                      <a:r>
                        <a:rPr lang="es-MX" sz="1100" dirty="0" err="1" smtClean="0"/>
                        <a:t>Diseases</a:t>
                      </a:r>
                      <a:endParaRPr lang="es-MX" sz="1100" dirty="0"/>
                    </a:p>
                  </a:txBody>
                  <a:tcPr/>
                </a:tc>
                <a:tc>
                  <a:txBody>
                    <a:bodyPr/>
                    <a:lstStyle/>
                    <a:p>
                      <a:pPr algn="ctr"/>
                      <a:r>
                        <a:rPr lang="es-MX" sz="1100" dirty="0" smtClean="0"/>
                        <a:t>COPD</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Pneumonia</a:t>
                      </a:r>
                      <a:r>
                        <a:rPr lang="es-MX" sz="1100" dirty="0" smtClean="0"/>
                        <a:t> and Influenza</a:t>
                      </a:r>
                      <a:endParaRPr lang="es-MX" sz="1100" dirty="0"/>
                    </a:p>
                  </a:txBody>
                  <a:tcPr/>
                </a:tc>
              </a:tr>
              <a:tr h="526437">
                <a:tc>
                  <a:txBody>
                    <a:bodyPr/>
                    <a:lstStyle/>
                    <a:p>
                      <a:pPr algn="ctr"/>
                      <a:r>
                        <a:rPr lang="es-MX" sz="1200" b="1" dirty="0" smtClean="0"/>
                        <a:t>10</a:t>
                      </a:r>
                      <a:endParaRPr lang="es-MX" sz="1200" b="1" dirty="0"/>
                    </a:p>
                  </a:txBody>
                  <a:tcPr/>
                </a:tc>
                <a:tc>
                  <a:txBody>
                    <a:bodyPr/>
                    <a:lstStyle/>
                    <a:p>
                      <a:pPr algn="ctr"/>
                      <a:r>
                        <a:rPr lang="es-MX" sz="1100" dirty="0" smtClean="0"/>
                        <a:t>Tuberculosis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Bronchitis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Liver</a:t>
                      </a:r>
                      <a:r>
                        <a:rPr lang="es-MX" sz="1100" dirty="0" smtClean="0"/>
                        <a:t> </a:t>
                      </a:r>
                      <a:r>
                        <a:rPr lang="es-MX" sz="1100" dirty="0" err="1" smtClean="0"/>
                        <a:t>Cirrhosis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Tuberculosis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COPD</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r>
                        <a:rPr lang="es-MX" sz="1100" dirty="0" smtClean="0"/>
                        <a:t> and</a:t>
                      </a:r>
                      <a:r>
                        <a:rPr lang="es-MX" sz="1100" baseline="0" dirty="0" smtClean="0"/>
                        <a:t> </a:t>
                      </a:r>
                      <a:r>
                        <a:rPr lang="es-MX" sz="1100" baseline="0" dirty="0" err="1" smtClean="0"/>
                        <a:t>violence</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err="1" smtClean="0"/>
                        <a:t>Homicides</a:t>
                      </a:r>
                      <a:r>
                        <a:rPr lang="es-MX" sz="1100" dirty="0" smtClean="0"/>
                        <a:t> and</a:t>
                      </a:r>
                      <a:r>
                        <a:rPr lang="es-MX" sz="1100" baseline="0" dirty="0" smtClean="0"/>
                        <a:t> </a:t>
                      </a:r>
                      <a:r>
                        <a:rPr lang="es-MX" sz="1100" baseline="0" dirty="0" err="1" smtClean="0"/>
                        <a:t>violence</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Perinatales</a:t>
                      </a:r>
                      <a:endParaRPr lang="es-MX"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Perinatal</a:t>
                      </a:r>
                    </a:p>
                    <a:p>
                      <a:pPr algn="ctr"/>
                      <a:endParaRPr lang="es-MX" sz="11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217714" y="6320971"/>
            <a:ext cx="1451872" cy="307777"/>
          </a:xfrm>
          <a:prstGeom prst="rect">
            <a:avLst/>
          </a:prstGeom>
          <a:noFill/>
          <a:ln w="9525">
            <a:noFill/>
            <a:miter lim="800000"/>
            <a:headEnd/>
            <a:tailEnd/>
          </a:ln>
          <a:effectLst/>
        </p:spPr>
        <p:txBody>
          <a:bodyPr wrap="none">
            <a:spAutoFit/>
          </a:bodyPr>
          <a:lstStyle/>
          <a:p>
            <a:r>
              <a:rPr lang="es-MX" sz="1400" dirty="0" err="1" smtClean="0"/>
              <a:t>Source</a:t>
            </a:r>
            <a:r>
              <a:rPr lang="es-MX" sz="1400" dirty="0" smtClean="0"/>
              <a:t>: </a:t>
            </a:r>
            <a:r>
              <a:rPr lang="es-MX" sz="1400" dirty="0"/>
              <a:t>IMSS-SSA</a:t>
            </a:r>
            <a:endParaRPr lang="es-ES" sz="1400" dirty="0"/>
          </a:p>
        </p:txBody>
      </p:sp>
      <p:grpSp>
        <p:nvGrpSpPr>
          <p:cNvPr id="36" name="35 Grupo"/>
          <p:cNvGrpSpPr/>
          <p:nvPr/>
        </p:nvGrpSpPr>
        <p:grpSpPr>
          <a:xfrm>
            <a:off x="250905" y="1259098"/>
            <a:ext cx="8501211" cy="4923994"/>
            <a:chOff x="410560" y="1371011"/>
            <a:chExt cx="8210550" cy="4519725"/>
          </a:xfrm>
        </p:grpSpPr>
        <p:pic>
          <p:nvPicPr>
            <p:cNvPr id="25605" name="Picture 5" descr="imgaen"/>
            <p:cNvPicPr>
              <a:picLocks noChangeAspect="1" noChangeArrowheads="1"/>
            </p:cNvPicPr>
            <p:nvPr/>
          </p:nvPicPr>
          <p:blipFill>
            <a:blip r:embed="rId2" cstate="print"/>
            <a:srcRect/>
            <a:stretch>
              <a:fillRect/>
            </a:stretch>
          </p:blipFill>
          <p:spPr bwMode="auto">
            <a:xfrm>
              <a:off x="410560" y="1486350"/>
              <a:ext cx="8210550" cy="4248150"/>
            </a:xfrm>
            <a:prstGeom prst="rect">
              <a:avLst/>
            </a:prstGeom>
            <a:noFill/>
          </p:spPr>
        </p:pic>
        <p:sp>
          <p:nvSpPr>
            <p:cNvPr id="25617" name="Text Box 17"/>
            <p:cNvSpPr txBox="1">
              <a:spLocks noChangeArrowheads="1"/>
            </p:cNvSpPr>
            <p:nvPr/>
          </p:nvSpPr>
          <p:spPr bwMode="auto">
            <a:xfrm>
              <a:off x="2700111" y="1388687"/>
              <a:ext cx="630425" cy="339009"/>
            </a:xfrm>
            <a:prstGeom prst="rect">
              <a:avLst/>
            </a:prstGeom>
            <a:noFill/>
            <a:ln w="9525">
              <a:noFill/>
              <a:miter lim="800000"/>
              <a:headEnd/>
              <a:tailEnd/>
            </a:ln>
            <a:effectLst/>
          </p:spPr>
          <p:txBody>
            <a:bodyPr wrap="none">
              <a:spAutoFit/>
            </a:bodyPr>
            <a:lstStyle/>
            <a:p>
              <a:r>
                <a:rPr lang="es-MX" b="1" dirty="0"/>
                <a:t>1976</a:t>
              </a:r>
              <a:endParaRPr lang="es-ES" b="1" dirty="0"/>
            </a:p>
          </p:txBody>
        </p:sp>
        <p:sp>
          <p:nvSpPr>
            <p:cNvPr id="25618" name="Text Box 18"/>
            <p:cNvSpPr txBox="1">
              <a:spLocks noChangeArrowheads="1"/>
            </p:cNvSpPr>
            <p:nvPr/>
          </p:nvSpPr>
          <p:spPr bwMode="auto">
            <a:xfrm>
              <a:off x="5240246" y="1371011"/>
              <a:ext cx="630425" cy="339009"/>
            </a:xfrm>
            <a:prstGeom prst="rect">
              <a:avLst/>
            </a:prstGeom>
            <a:noFill/>
            <a:ln w="9525">
              <a:noFill/>
              <a:miter lim="800000"/>
              <a:headEnd/>
              <a:tailEnd/>
            </a:ln>
            <a:effectLst/>
          </p:spPr>
          <p:txBody>
            <a:bodyPr wrap="none">
              <a:spAutoFit/>
            </a:bodyPr>
            <a:lstStyle/>
            <a:p>
              <a:r>
                <a:rPr lang="es-MX" b="1" dirty="0" smtClean="0"/>
                <a:t>2009</a:t>
              </a:r>
              <a:endParaRPr lang="es-ES" b="1" dirty="0"/>
            </a:p>
          </p:txBody>
        </p:sp>
        <p:sp>
          <p:nvSpPr>
            <p:cNvPr id="25623" name="Text Box 23"/>
            <p:cNvSpPr txBox="1">
              <a:spLocks noChangeArrowheads="1"/>
            </p:cNvSpPr>
            <p:nvPr/>
          </p:nvSpPr>
          <p:spPr bwMode="auto">
            <a:xfrm>
              <a:off x="3060474" y="5216303"/>
              <a:ext cx="268287" cy="274637"/>
            </a:xfrm>
            <a:prstGeom prst="rect">
              <a:avLst/>
            </a:prstGeom>
            <a:noFill/>
            <a:ln w="9525">
              <a:noFill/>
              <a:miter lim="800000"/>
              <a:headEnd/>
              <a:tailEnd/>
            </a:ln>
            <a:effectLst/>
          </p:spPr>
          <p:txBody>
            <a:bodyPr wrap="none">
              <a:spAutoFit/>
            </a:bodyPr>
            <a:lstStyle/>
            <a:p>
              <a:r>
                <a:rPr lang="es-MX" sz="1200" b="1"/>
                <a:t>0</a:t>
              </a:r>
              <a:endParaRPr lang="es-ES" sz="1200" b="1"/>
            </a:p>
          </p:txBody>
        </p:sp>
        <p:sp>
          <p:nvSpPr>
            <p:cNvPr id="25624" name="Text Box 24"/>
            <p:cNvSpPr txBox="1">
              <a:spLocks noChangeArrowheads="1"/>
            </p:cNvSpPr>
            <p:nvPr/>
          </p:nvSpPr>
          <p:spPr bwMode="auto">
            <a:xfrm>
              <a:off x="2412774" y="5216303"/>
              <a:ext cx="268287" cy="274637"/>
            </a:xfrm>
            <a:prstGeom prst="rect">
              <a:avLst/>
            </a:prstGeom>
            <a:noFill/>
            <a:ln w="9525">
              <a:noFill/>
              <a:miter lim="800000"/>
              <a:headEnd/>
              <a:tailEnd/>
            </a:ln>
            <a:effectLst/>
          </p:spPr>
          <p:txBody>
            <a:bodyPr wrap="none">
              <a:spAutoFit/>
            </a:bodyPr>
            <a:lstStyle/>
            <a:p>
              <a:r>
                <a:rPr lang="es-MX" sz="1200" b="1"/>
                <a:t>5</a:t>
              </a:r>
              <a:endParaRPr lang="es-ES" sz="1200" b="1"/>
            </a:p>
          </p:txBody>
        </p:sp>
        <p:sp>
          <p:nvSpPr>
            <p:cNvPr id="25625" name="Text Box 25"/>
            <p:cNvSpPr txBox="1">
              <a:spLocks noChangeArrowheads="1"/>
            </p:cNvSpPr>
            <p:nvPr/>
          </p:nvSpPr>
          <p:spPr bwMode="auto">
            <a:xfrm>
              <a:off x="1771424" y="5216303"/>
              <a:ext cx="352425" cy="274637"/>
            </a:xfrm>
            <a:prstGeom prst="rect">
              <a:avLst/>
            </a:prstGeom>
            <a:noFill/>
            <a:ln w="9525">
              <a:noFill/>
              <a:miter lim="800000"/>
              <a:headEnd/>
              <a:tailEnd/>
            </a:ln>
            <a:effectLst/>
          </p:spPr>
          <p:txBody>
            <a:bodyPr wrap="none">
              <a:spAutoFit/>
            </a:bodyPr>
            <a:lstStyle/>
            <a:p>
              <a:r>
                <a:rPr lang="es-MX" sz="1200" b="1"/>
                <a:t>10</a:t>
              </a:r>
              <a:endParaRPr lang="es-ES" sz="1200" b="1"/>
            </a:p>
          </p:txBody>
        </p:sp>
        <p:sp>
          <p:nvSpPr>
            <p:cNvPr id="25626" name="Text Box 26"/>
            <p:cNvSpPr txBox="1">
              <a:spLocks noChangeArrowheads="1"/>
            </p:cNvSpPr>
            <p:nvPr/>
          </p:nvSpPr>
          <p:spPr bwMode="auto">
            <a:xfrm>
              <a:off x="1142774" y="5216303"/>
              <a:ext cx="352425" cy="274637"/>
            </a:xfrm>
            <a:prstGeom prst="rect">
              <a:avLst/>
            </a:prstGeom>
            <a:noFill/>
            <a:ln w="9525">
              <a:noFill/>
              <a:miter lim="800000"/>
              <a:headEnd/>
              <a:tailEnd/>
            </a:ln>
            <a:effectLst/>
          </p:spPr>
          <p:txBody>
            <a:bodyPr wrap="none">
              <a:spAutoFit/>
            </a:bodyPr>
            <a:lstStyle/>
            <a:p>
              <a:r>
                <a:rPr lang="es-MX" sz="1200" b="1"/>
                <a:t>15</a:t>
              </a:r>
              <a:endParaRPr lang="es-ES" sz="1200" b="1"/>
            </a:p>
          </p:txBody>
        </p:sp>
        <p:sp>
          <p:nvSpPr>
            <p:cNvPr id="25627" name="Text Box 27"/>
            <p:cNvSpPr txBox="1">
              <a:spLocks noChangeArrowheads="1"/>
            </p:cNvSpPr>
            <p:nvPr/>
          </p:nvSpPr>
          <p:spPr bwMode="auto">
            <a:xfrm>
              <a:off x="539524" y="5216303"/>
              <a:ext cx="352425" cy="274637"/>
            </a:xfrm>
            <a:prstGeom prst="rect">
              <a:avLst/>
            </a:prstGeom>
            <a:noFill/>
            <a:ln w="9525">
              <a:noFill/>
              <a:miter lim="800000"/>
              <a:headEnd/>
              <a:tailEnd/>
            </a:ln>
            <a:effectLst/>
          </p:spPr>
          <p:txBody>
            <a:bodyPr wrap="none">
              <a:spAutoFit/>
            </a:bodyPr>
            <a:lstStyle/>
            <a:p>
              <a:r>
                <a:rPr lang="es-MX" sz="1200" b="1"/>
                <a:t>20</a:t>
              </a:r>
              <a:endParaRPr lang="es-ES" sz="1200" b="1"/>
            </a:p>
          </p:txBody>
        </p:sp>
        <p:sp>
          <p:nvSpPr>
            <p:cNvPr id="25628" name="Text Box 28"/>
            <p:cNvSpPr txBox="1">
              <a:spLocks noChangeArrowheads="1"/>
            </p:cNvSpPr>
            <p:nvPr/>
          </p:nvSpPr>
          <p:spPr bwMode="auto">
            <a:xfrm>
              <a:off x="5076599" y="5214715"/>
              <a:ext cx="268287" cy="274638"/>
            </a:xfrm>
            <a:prstGeom prst="rect">
              <a:avLst/>
            </a:prstGeom>
            <a:noFill/>
            <a:ln w="9525">
              <a:noFill/>
              <a:miter lim="800000"/>
              <a:headEnd/>
              <a:tailEnd/>
            </a:ln>
            <a:effectLst/>
          </p:spPr>
          <p:txBody>
            <a:bodyPr wrap="none">
              <a:spAutoFit/>
            </a:bodyPr>
            <a:lstStyle/>
            <a:p>
              <a:r>
                <a:rPr lang="es-MX" sz="1200" b="1"/>
                <a:t>0</a:t>
              </a:r>
              <a:endParaRPr lang="es-ES" sz="1200" b="1"/>
            </a:p>
          </p:txBody>
        </p:sp>
        <p:sp>
          <p:nvSpPr>
            <p:cNvPr id="25629" name="Text Box 29"/>
            <p:cNvSpPr txBox="1">
              <a:spLocks noChangeArrowheads="1"/>
            </p:cNvSpPr>
            <p:nvPr/>
          </p:nvSpPr>
          <p:spPr bwMode="auto">
            <a:xfrm>
              <a:off x="5652861" y="5216303"/>
              <a:ext cx="268288" cy="274637"/>
            </a:xfrm>
            <a:prstGeom prst="rect">
              <a:avLst/>
            </a:prstGeom>
            <a:noFill/>
            <a:ln w="9525">
              <a:noFill/>
              <a:miter lim="800000"/>
              <a:headEnd/>
              <a:tailEnd/>
            </a:ln>
            <a:effectLst/>
          </p:spPr>
          <p:txBody>
            <a:bodyPr wrap="none">
              <a:spAutoFit/>
            </a:bodyPr>
            <a:lstStyle/>
            <a:p>
              <a:r>
                <a:rPr lang="es-MX" sz="1200" b="1"/>
                <a:t>5</a:t>
              </a:r>
              <a:endParaRPr lang="es-ES" sz="1200" b="1"/>
            </a:p>
          </p:txBody>
        </p:sp>
        <p:sp>
          <p:nvSpPr>
            <p:cNvPr id="25630" name="Text Box 30"/>
            <p:cNvSpPr txBox="1">
              <a:spLocks noChangeArrowheads="1"/>
            </p:cNvSpPr>
            <p:nvPr/>
          </p:nvSpPr>
          <p:spPr bwMode="auto">
            <a:xfrm>
              <a:off x="6156099" y="5214715"/>
              <a:ext cx="352425" cy="274638"/>
            </a:xfrm>
            <a:prstGeom prst="rect">
              <a:avLst/>
            </a:prstGeom>
            <a:noFill/>
            <a:ln w="9525">
              <a:noFill/>
              <a:miter lim="800000"/>
              <a:headEnd/>
              <a:tailEnd/>
            </a:ln>
            <a:effectLst/>
          </p:spPr>
          <p:txBody>
            <a:bodyPr wrap="none">
              <a:spAutoFit/>
            </a:bodyPr>
            <a:lstStyle/>
            <a:p>
              <a:r>
                <a:rPr lang="es-MX" sz="1200" b="1"/>
                <a:t>10</a:t>
              </a:r>
              <a:endParaRPr lang="es-ES" sz="1200" b="1"/>
            </a:p>
          </p:txBody>
        </p:sp>
        <p:sp>
          <p:nvSpPr>
            <p:cNvPr id="25631" name="Text Box 31"/>
            <p:cNvSpPr txBox="1">
              <a:spLocks noChangeArrowheads="1"/>
            </p:cNvSpPr>
            <p:nvPr/>
          </p:nvSpPr>
          <p:spPr bwMode="auto">
            <a:xfrm>
              <a:off x="6732361" y="5216303"/>
              <a:ext cx="352425" cy="274637"/>
            </a:xfrm>
            <a:prstGeom prst="rect">
              <a:avLst/>
            </a:prstGeom>
            <a:noFill/>
            <a:ln w="9525">
              <a:noFill/>
              <a:miter lim="800000"/>
              <a:headEnd/>
              <a:tailEnd/>
            </a:ln>
            <a:effectLst/>
          </p:spPr>
          <p:txBody>
            <a:bodyPr wrap="none">
              <a:spAutoFit/>
            </a:bodyPr>
            <a:lstStyle/>
            <a:p>
              <a:r>
                <a:rPr lang="es-MX" sz="1200" b="1"/>
                <a:t>15</a:t>
              </a:r>
              <a:endParaRPr lang="es-ES" sz="1200" b="1"/>
            </a:p>
          </p:txBody>
        </p:sp>
        <p:sp>
          <p:nvSpPr>
            <p:cNvPr id="25632" name="Text Box 32"/>
            <p:cNvSpPr txBox="1">
              <a:spLocks noChangeArrowheads="1"/>
            </p:cNvSpPr>
            <p:nvPr/>
          </p:nvSpPr>
          <p:spPr bwMode="auto">
            <a:xfrm>
              <a:off x="7237186" y="5214715"/>
              <a:ext cx="352425" cy="274638"/>
            </a:xfrm>
            <a:prstGeom prst="rect">
              <a:avLst/>
            </a:prstGeom>
            <a:noFill/>
            <a:ln w="9525">
              <a:noFill/>
              <a:miter lim="800000"/>
              <a:headEnd/>
              <a:tailEnd/>
            </a:ln>
            <a:effectLst/>
          </p:spPr>
          <p:txBody>
            <a:bodyPr wrap="none">
              <a:spAutoFit/>
            </a:bodyPr>
            <a:lstStyle/>
            <a:p>
              <a:r>
                <a:rPr lang="es-MX" sz="1200" b="1"/>
                <a:t>20</a:t>
              </a:r>
              <a:endParaRPr lang="es-ES" sz="1200" b="1"/>
            </a:p>
          </p:txBody>
        </p:sp>
        <p:sp>
          <p:nvSpPr>
            <p:cNvPr id="44" name="203 CuadroTexto"/>
            <p:cNvSpPr txBox="1">
              <a:spLocks noChangeArrowheads="1"/>
            </p:cNvSpPr>
            <p:nvPr/>
          </p:nvSpPr>
          <p:spPr bwMode="auto">
            <a:xfrm>
              <a:off x="3477710" y="4821365"/>
              <a:ext cx="1638386" cy="244234"/>
            </a:xfrm>
            <a:prstGeom prst="rect">
              <a:avLst/>
            </a:prstGeom>
            <a:solidFill>
              <a:schemeClr val="bg1"/>
            </a:solidFill>
            <a:ln w="9525">
              <a:noFill/>
              <a:miter lim="800000"/>
              <a:headEnd/>
              <a:tailEnd/>
            </a:ln>
          </p:spPr>
          <p:txBody>
            <a:bodyPr>
              <a:spAutoFit/>
            </a:bodyPr>
            <a:lstStyle/>
            <a:p>
              <a:pPr algn="ctr"/>
              <a:r>
                <a:rPr lang="en-US" sz="1000" b="1" dirty="0">
                  <a:latin typeface="Arial" pitchFamily="34" charset="0"/>
                  <a:cs typeface="Arial" pitchFamily="34" charset="0"/>
                </a:rPr>
                <a:t>Chronic renal failure</a:t>
              </a:r>
            </a:p>
          </p:txBody>
        </p:sp>
        <p:sp>
          <p:nvSpPr>
            <p:cNvPr id="45" name="192 CuadroTexto"/>
            <p:cNvSpPr txBox="1">
              <a:spLocks noChangeArrowheads="1"/>
            </p:cNvSpPr>
            <p:nvPr/>
          </p:nvSpPr>
          <p:spPr bwMode="auto">
            <a:xfrm>
              <a:off x="3476110" y="1740397"/>
              <a:ext cx="1424683" cy="456674"/>
            </a:xfrm>
            <a:prstGeom prst="rect">
              <a:avLst/>
            </a:prstGeom>
            <a:solidFill>
              <a:schemeClr val="bg1"/>
            </a:solidFill>
            <a:ln w="9525">
              <a:noFill/>
              <a:miter lim="800000"/>
              <a:headEnd/>
              <a:tailEnd/>
            </a:ln>
          </p:spPr>
          <p:txBody>
            <a:bodyPr>
              <a:spAutoFit/>
            </a:bodyPr>
            <a:lstStyle/>
            <a:p>
              <a:pPr algn="ctr"/>
              <a:r>
                <a:rPr lang="en-US" sz="1200" b="1" dirty="0" err="1">
                  <a:latin typeface="Arial" pitchFamily="34" charset="0"/>
                  <a:cs typeface="Arial" pitchFamily="34" charset="0"/>
                </a:rPr>
                <a:t>Perinatal</a:t>
              </a:r>
              <a:r>
                <a:rPr lang="en-US" sz="1200" b="1" dirty="0">
                  <a:latin typeface="Arial" pitchFamily="34" charset="0"/>
                  <a:cs typeface="Arial" pitchFamily="34" charset="0"/>
                </a:rPr>
                <a:t> mortality</a:t>
              </a:r>
            </a:p>
          </p:txBody>
        </p:sp>
        <p:sp>
          <p:nvSpPr>
            <p:cNvPr id="46" name="193 CuadroTexto"/>
            <p:cNvSpPr txBox="1">
              <a:spLocks noChangeArrowheads="1"/>
            </p:cNvSpPr>
            <p:nvPr/>
          </p:nvSpPr>
          <p:spPr bwMode="auto">
            <a:xfrm>
              <a:off x="3476110" y="2121772"/>
              <a:ext cx="1424683"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Pneumonia</a:t>
              </a:r>
            </a:p>
          </p:txBody>
        </p:sp>
        <p:sp>
          <p:nvSpPr>
            <p:cNvPr id="47" name="194 CuadroTexto"/>
            <p:cNvSpPr txBox="1">
              <a:spLocks noChangeArrowheads="1"/>
            </p:cNvSpPr>
            <p:nvPr/>
          </p:nvSpPr>
          <p:spPr bwMode="auto">
            <a:xfrm>
              <a:off x="3476110" y="2437218"/>
              <a:ext cx="1424683"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Cervical cancer</a:t>
              </a:r>
            </a:p>
          </p:txBody>
        </p:sp>
        <p:sp>
          <p:nvSpPr>
            <p:cNvPr id="48" name="195 CuadroTexto"/>
            <p:cNvSpPr txBox="1">
              <a:spLocks noChangeArrowheads="1"/>
            </p:cNvSpPr>
            <p:nvPr/>
          </p:nvSpPr>
          <p:spPr bwMode="auto">
            <a:xfrm>
              <a:off x="3476110" y="2711553"/>
              <a:ext cx="1531534"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Diarrheal diseases</a:t>
              </a:r>
            </a:p>
          </p:txBody>
        </p:sp>
        <p:sp>
          <p:nvSpPr>
            <p:cNvPr id="49" name="196 CuadroTexto"/>
            <p:cNvSpPr txBox="1">
              <a:spLocks noChangeArrowheads="1"/>
            </p:cNvSpPr>
            <p:nvPr/>
          </p:nvSpPr>
          <p:spPr bwMode="auto">
            <a:xfrm>
              <a:off x="3476110" y="3020022"/>
              <a:ext cx="1424683" cy="276028"/>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Tuberculosis</a:t>
              </a:r>
            </a:p>
          </p:txBody>
        </p:sp>
        <p:sp>
          <p:nvSpPr>
            <p:cNvPr id="50" name="197 CuadroTexto"/>
            <p:cNvSpPr txBox="1">
              <a:spLocks noChangeArrowheads="1"/>
            </p:cNvSpPr>
            <p:nvPr/>
          </p:nvSpPr>
          <p:spPr bwMode="auto">
            <a:xfrm>
              <a:off x="3476110" y="3304871"/>
              <a:ext cx="1424683"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Diabetes</a:t>
              </a:r>
            </a:p>
          </p:txBody>
        </p:sp>
        <p:sp>
          <p:nvSpPr>
            <p:cNvPr id="51" name="199 CuadroTexto"/>
            <p:cNvSpPr txBox="1">
              <a:spLocks noChangeArrowheads="1"/>
            </p:cNvSpPr>
            <p:nvPr/>
          </p:nvSpPr>
          <p:spPr bwMode="auto">
            <a:xfrm>
              <a:off x="3404876" y="3534359"/>
              <a:ext cx="1567151" cy="458120"/>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Ischemic heart disease</a:t>
              </a:r>
            </a:p>
          </p:txBody>
        </p:sp>
        <p:sp>
          <p:nvSpPr>
            <p:cNvPr id="52" name="200 CuadroTexto"/>
            <p:cNvSpPr txBox="1">
              <a:spLocks noChangeArrowheads="1"/>
            </p:cNvSpPr>
            <p:nvPr/>
          </p:nvSpPr>
          <p:spPr bwMode="auto">
            <a:xfrm>
              <a:off x="3404876" y="3912197"/>
              <a:ext cx="1567151"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Stroke</a:t>
              </a:r>
            </a:p>
          </p:txBody>
        </p:sp>
        <p:sp>
          <p:nvSpPr>
            <p:cNvPr id="53" name="201 CuadroTexto"/>
            <p:cNvSpPr txBox="1">
              <a:spLocks noChangeArrowheads="1"/>
            </p:cNvSpPr>
            <p:nvPr/>
          </p:nvSpPr>
          <p:spPr bwMode="auto">
            <a:xfrm>
              <a:off x="3404876" y="4135054"/>
              <a:ext cx="1567151"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Breast cancer</a:t>
              </a:r>
            </a:p>
          </p:txBody>
        </p:sp>
        <p:sp>
          <p:nvSpPr>
            <p:cNvPr id="54" name="202 CuadroTexto"/>
            <p:cNvSpPr txBox="1">
              <a:spLocks noChangeArrowheads="1"/>
            </p:cNvSpPr>
            <p:nvPr/>
          </p:nvSpPr>
          <p:spPr bwMode="auto">
            <a:xfrm>
              <a:off x="3369259" y="4430517"/>
              <a:ext cx="1638386" cy="395977"/>
            </a:xfrm>
            <a:prstGeom prst="rect">
              <a:avLst/>
            </a:prstGeom>
            <a:solidFill>
              <a:schemeClr val="bg1"/>
            </a:solidFill>
            <a:ln w="9525">
              <a:noFill/>
              <a:miter lim="800000"/>
              <a:headEnd/>
              <a:tailEnd/>
            </a:ln>
          </p:spPr>
          <p:txBody>
            <a:bodyPr>
              <a:spAutoFit/>
            </a:bodyPr>
            <a:lstStyle/>
            <a:p>
              <a:pPr algn="ctr"/>
              <a:r>
                <a:rPr lang="en-US" sz="1000" b="1" dirty="0">
                  <a:latin typeface="Arial" pitchFamily="34" charset="0"/>
                  <a:cs typeface="Arial" pitchFamily="34" charset="0"/>
                </a:rPr>
                <a:t>Hypertension complications</a:t>
              </a:r>
            </a:p>
          </p:txBody>
        </p:sp>
        <p:sp>
          <p:nvSpPr>
            <p:cNvPr id="57" name="207 CuadroTexto"/>
            <p:cNvSpPr txBox="1">
              <a:spLocks noChangeArrowheads="1"/>
            </p:cNvSpPr>
            <p:nvPr/>
          </p:nvSpPr>
          <p:spPr bwMode="auto">
            <a:xfrm>
              <a:off x="1089286" y="5616153"/>
              <a:ext cx="1923322"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 of total deaths</a:t>
              </a:r>
            </a:p>
          </p:txBody>
        </p:sp>
        <p:sp>
          <p:nvSpPr>
            <p:cNvPr id="58" name="207 CuadroTexto"/>
            <p:cNvSpPr txBox="1">
              <a:spLocks noChangeArrowheads="1"/>
            </p:cNvSpPr>
            <p:nvPr/>
          </p:nvSpPr>
          <p:spPr bwMode="auto">
            <a:xfrm>
              <a:off x="5674200" y="5551577"/>
              <a:ext cx="1923322" cy="274583"/>
            </a:xfrm>
            <a:prstGeom prst="rect">
              <a:avLst/>
            </a:prstGeom>
            <a:solidFill>
              <a:schemeClr val="bg1"/>
            </a:solidFill>
            <a:ln w="9525">
              <a:noFill/>
              <a:miter lim="800000"/>
              <a:headEnd/>
              <a:tailEnd/>
            </a:ln>
          </p:spPr>
          <p:txBody>
            <a:bodyPr>
              <a:spAutoFit/>
            </a:bodyPr>
            <a:lstStyle/>
            <a:p>
              <a:pPr algn="ctr"/>
              <a:r>
                <a:rPr lang="en-US" sz="1200" b="1" dirty="0">
                  <a:latin typeface="Arial" pitchFamily="34" charset="0"/>
                  <a:cs typeface="Arial" pitchFamily="34" charset="0"/>
                </a:rPr>
                <a:t>% of total deaths</a:t>
              </a:r>
            </a:p>
          </p:txBody>
        </p:sp>
        <p:sp>
          <p:nvSpPr>
            <p:cNvPr id="59" name="204 CuadroTexto"/>
            <p:cNvSpPr txBox="1">
              <a:spLocks noChangeArrowheads="1"/>
            </p:cNvSpPr>
            <p:nvPr/>
          </p:nvSpPr>
          <p:spPr bwMode="auto">
            <a:xfrm>
              <a:off x="6530371" y="1856212"/>
              <a:ext cx="1924806" cy="593266"/>
            </a:xfrm>
            <a:prstGeom prst="rect">
              <a:avLst/>
            </a:prstGeom>
            <a:solidFill>
              <a:schemeClr val="bg1"/>
            </a:solidFill>
            <a:ln w="9525">
              <a:solidFill>
                <a:srgbClr val="C00000"/>
              </a:solidFill>
              <a:miter lim="800000"/>
              <a:headEnd/>
              <a:tailEnd/>
            </a:ln>
          </p:spPr>
          <p:txBody>
            <a:bodyPr>
              <a:spAutoFit/>
            </a:bodyPr>
            <a:lstStyle/>
            <a:p>
              <a:pPr algn="ctr"/>
              <a:r>
                <a:rPr lang="en-US" sz="1200" b="1" dirty="0">
                  <a:latin typeface="Arial" pitchFamily="34" charset="0"/>
                  <a:cs typeface="Arial" pitchFamily="34" charset="0"/>
                </a:rPr>
                <a:t>Infectious diseases,  malnutrition and  reproductive </a:t>
              </a:r>
              <a:r>
                <a:rPr lang="en-US" sz="1200" b="1" dirty="0" smtClean="0">
                  <a:latin typeface="Arial" pitchFamily="34" charset="0"/>
                  <a:cs typeface="Arial" pitchFamily="34" charset="0"/>
                </a:rPr>
                <a:t>health</a:t>
              </a:r>
              <a:endParaRPr lang="en-US" sz="1200" b="1" dirty="0">
                <a:latin typeface="Arial" pitchFamily="34" charset="0"/>
                <a:cs typeface="Arial" pitchFamily="34" charset="0"/>
              </a:endParaRPr>
            </a:p>
          </p:txBody>
        </p:sp>
        <p:sp>
          <p:nvSpPr>
            <p:cNvPr id="60" name="205 CuadroTexto"/>
            <p:cNvSpPr txBox="1">
              <a:spLocks noChangeArrowheads="1"/>
            </p:cNvSpPr>
            <p:nvPr/>
          </p:nvSpPr>
          <p:spPr bwMode="auto">
            <a:xfrm>
              <a:off x="6758245" y="4213289"/>
              <a:ext cx="1673817" cy="254257"/>
            </a:xfrm>
            <a:prstGeom prst="rect">
              <a:avLst/>
            </a:prstGeom>
            <a:solidFill>
              <a:schemeClr val="bg1"/>
            </a:solidFill>
            <a:ln w="9525">
              <a:solidFill>
                <a:srgbClr val="C00000"/>
              </a:solidFill>
              <a:miter lim="800000"/>
              <a:headEnd/>
              <a:tailEnd/>
            </a:ln>
          </p:spPr>
          <p:txBody>
            <a:bodyPr wrap="square">
              <a:spAutoFit/>
            </a:bodyPr>
            <a:lstStyle/>
            <a:p>
              <a:pPr algn="ctr"/>
              <a:r>
                <a:rPr lang="en-US" sz="1200" b="1" dirty="0">
                  <a:latin typeface="Arial" pitchFamily="34" charset="0"/>
                  <a:cs typeface="Arial" pitchFamily="34" charset="0"/>
                </a:rPr>
                <a:t>Chronic </a:t>
              </a:r>
              <a:r>
                <a:rPr lang="en-US" sz="1200" b="1" dirty="0" smtClean="0">
                  <a:latin typeface="Arial" pitchFamily="34" charset="0"/>
                  <a:cs typeface="Arial" pitchFamily="34" charset="0"/>
                </a:rPr>
                <a:t>diseases</a:t>
              </a:r>
              <a:endParaRPr lang="en-US" sz="1200" b="1" dirty="0">
                <a:latin typeface="Arial" pitchFamily="34" charset="0"/>
                <a:cs typeface="Arial" pitchFamily="34" charset="0"/>
              </a:endParaRPr>
            </a:p>
          </p:txBody>
        </p:sp>
      </p:grpSp>
      <p:sp>
        <p:nvSpPr>
          <p:cNvPr id="34" name="33 Rectángulo"/>
          <p:cNvSpPr/>
          <p:nvPr/>
        </p:nvSpPr>
        <p:spPr>
          <a:xfrm>
            <a:off x="0" y="218356"/>
            <a:ext cx="9144000" cy="523220"/>
          </a:xfrm>
          <a:prstGeom prst="rect">
            <a:avLst/>
          </a:prstGeom>
        </p:spPr>
        <p:txBody>
          <a:bodyPr wrap="square">
            <a:spAutoFit/>
          </a:bodyPr>
          <a:lstStyle/>
          <a:p>
            <a:pPr algn="ctr"/>
            <a:r>
              <a:rPr lang="en-US" sz="2800" dirty="0" smtClean="0">
                <a:latin typeface="Times New Roman" pitchFamily="18" charset="0"/>
                <a:cs typeface="Times New Roman" pitchFamily="18" charset="0"/>
              </a:rPr>
              <a:t>Mortality by selected causes 1976-2008</a:t>
            </a:r>
            <a:endParaRPr lang="es-MX" sz="2800" dirty="0">
              <a:latin typeface="Times New Roman" pitchFamily="18" charset="0"/>
              <a:cs typeface="Times New Roman" pitchFamily="18" charset="0"/>
            </a:endParaRPr>
          </a:p>
        </p:txBody>
      </p:sp>
      <p:cxnSp>
        <p:nvCxnSpPr>
          <p:cNvPr id="35" name="34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5 CuadroTexto"/>
          <p:cNvSpPr txBox="1">
            <a:spLocks noChangeArrowheads="1"/>
          </p:cNvSpPr>
          <p:nvPr/>
        </p:nvSpPr>
        <p:spPr bwMode="auto">
          <a:xfrm>
            <a:off x="197068" y="6382404"/>
            <a:ext cx="3810000" cy="276999"/>
          </a:xfrm>
          <a:prstGeom prst="rect">
            <a:avLst/>
          </a:prstGeom>
          <a:noFill/>
          <a:ln w="9525" algn="ctr">
            <a:noFill/>
            <a:miter lim="800000"/>
            <a:headEnd/>
            <a:tailEnd/>
          </a:ln>
        </p:spPr>
        <p:txBody>
          <a:bodyPr>
            <a:spAutoFit/>
          </a:bodyPr>
          <a:lstStyle/>
          <a:p>
            <a:pPr>
              <a:spcBef>
                <a:spcPct val="50000"/>
              </a:spcBef>
            </a:pPr>
            <a:r>
              <a:rPr lang="en-US" sz="1200" dirty="0"/>
              <a:t>Source: ENCOPREVENIMSS 2006</a:t>
            </a:r>
          </a:p>
        </p:txBody>
      </p:sp>
      <p:sp>
        <p:nvSpPr>
          <p:cNvPr id="2053" name="36 Título"/>
          <p:cNvSpPr>
            <a:spLocks noGrp="1"/>
          </p:cNvSpPr>
          <p:nvPr>
            <p:ph type="title"/>
          </p:nvPr>
        </p:nvSpPr>
        <p:spPr>
          <a:xfrm>
            <a:off x="406619" y="230495"/>
            <a:ext cx="8377999" cy="492443"/>
          </a:xfrm>
          <a:effectLst>
            <a:prstShdw prst="shdw17" dist="17961" dir="2700000">
              <a:schemeClr val="accent1">
                <a:gamma/>
                <a:shade val="60000"/>
                <a:invGamma/>
              </a:schemeClr>
            </a:prstShdw>
          </a:effectLst>
        </p:spPr>
        <p:txBody>
          <a:bodyPr wrap="none" anchor="t">
            <a:spAutoFit/>
          </a:bodyPr>
          <a:lstStyle/>
          <a:p>
            <a:pPr eaLnBrk="1" hangingPunct="1">
              <a:defRPr/>
            </a:pPr>
            <a:r>
              <a:rPr lang="en-US" sz="2600" dirty="0" smtClean="0">
                <a:latin typeface="Times New Roman" pitchFamily="18" charset="0"/>
                <a:cs typeface="Times New Roman" pitchFamily="18" charset="0"/>
              </a:rPr>
              <a:t>Prevalence of overweight and obesity among IMSS affiliates </a:t>
            </a:r>
          </a:p>
        </p:txBody>
      </p:sp>
      <p:sp>
        <p:nvSpPr>
          <p:cNvPr id="15365" name="Rectangle 16"/>
          <p:cNvSpPr>
            <a:spLocks noChangeArrowheads="1"/>
          </p:cNvSpPr>
          <p:nvPr/>
        </p:nvSpPr>
        <p:spPr bwMode="auto">
          <a:xfrm>
            <a:off x="1739910" y="4849935"/>
            <a:ext cx="447558" cy="338554"/>
          </a:xfrm>
          <a:prstGeom prst="rect">
            <a:avLst/>
          </a:prstGeom>
          <a:noFill/>
          <a:ln w="9525">
            <a:noFill/>
            <a:miter lim="800000"/>
            <a:headEnd/>
            <a:tailEnd/>
          </a:ln>
        </p:spPr>
        <p:txBody>
          <a:bodyPr wrap="none">
            <a:spAutoFit/>
          </a:bodyPr>
          <a:lstStyle/>
          <a:p>
            <a:r>
              <a:rPr lang="en-US" sz="1600" b="1"/>
              <a:t>9.5</a:t>
            </a:r>
          </a:p>
        </p:txBody>
      </p:sp>
      <p:sp>
        <p:nvSpPr>
          <p:cNvPr id="15366" name="Rectangle 17"/>
          <p:cNvSpPr>
            <a:spLocks noChangeArrowheads="1"/>
          </p:cNvSpPr>
          <p:nvPr/>
        </p:nvSpPr>
        <p:spPr bwMode="auto">
          <a:xfrm>
            <a:off x="3085854" y="3739922"/>
            <a:ext cx="551754" cy="338554"/>
          </a:xfrm>
          <a:prstGeom prst="rect">
            <a:avLst/>
          </a:prstGeom>
          <a:noFill/>
          <a:ln w="9525">
            <a:noFill/>
            <a:miter lim="800000"/>
            <a:headEnd/>
            <a:tailEnd/>
          </a:ln>
        </p:spPr>
        <p:txBody>
          <a:bodyPr wrap="none">
            <a:spAutoFit/>
          </a:bodyPr>
          <a:lstStyle/>
          <a:p>
            <a:r>
              <a:rPr lang="en-US" sz="1600" b="1" dirty="0"/>
              <a:t>30.9</a:t>
            </a:r>
          </a:p>
        </p:txBody>
      </p:sp>
      <p:sp>
        <p:nvSpPr>
          <p:cNvPr id="15367" name="Rectangle 18"/>
          <p:cNvSpPr>
            <a:spLocks noChangeArrowheads="1"/>
          </p:cNvSpPr>
          <p:nvPr/>
        </p:nvSpPr>
        <p:spPr bwMode="auto">
          <a:xfrm>
            <a:off x="4479097" y="2110823"/>
            <a:ext cx="551754" cy="338554"/>
          </a:xfrm>
          <a:prstGeom prst="rect">
            <a:avLst/>
          </a:prstGeom>
          <a:noFill/>
          <a:ln w="9525">
            <a:noFill/>
            <a:miter lim="800000"/>
            <a:headEnd/>
            <a:tailEnd/>
          </a:ln>
        </p:spPr>
        <p:txBody>
          <a:bodyPr wrap="none">
            <a:spAutoFit/>
          </a:bodyPr>
          <a:lstStyle/>
          <a:p>
            <a:r>
              <a:rPr lang="en-US" sz="1600" b="1" dirty="0"/>
              <a:t>61.3</a:t>
            </a:r>
          </a:p>
        </p:txBody>
      </p:sp>
      <p:sp>
        <p:nvSpPr>
          <p:cNvPr id="15368" name="Rectangle 19"/>
          <p:cNvSpPr>
            <a:spLocks noChangeArrowheads="1"/>
          </p:cNvSpPr>
          <p:nvPr/>
        </p:nvSpPr>
        <p:spPr bwMode="auto">
          <a:xfrm>
            <a:off x="5905414" y="2079291"/>
            <a:ext cx="551754" cy="338554"/>
          </a:xfrm>
          <a:prstGeom prst="rect">
            <a:avLst/>
          </a:prstGeom>
          <a:noFill/>
          <a:ln w="9525">
            <a:noFill/>
            <a:miter lim="800000"/>
            <a:headEnd/>
            <a:tailEnd/>
          </a:ln>
        </p:spPr>
        <p:txBody>
          <a:bodyPr wrap="none">
            <a:spAutoFit/>
          </a:bodyPr>
          <a:lstStyle/>
          <a:p>
            <a:r>
              <a:rPr lang="en-US" sz="1600" b="1" dirty="0"/>
              <a:t>62.1</a:t>
            </a:r>
          </a:p>
        </p:txBody>
      </p:sp>
      <p:sp>
        <p:nvSpPr>
          <p:cNvPr id="15369" name="Rectangle 20"/>
          <p:cNvSpPr>
            <a:spLocks noChangeArrowheads="1"/>
          </p:cNvSpPr>
          <p:nvPr/>
        </p:nvSpPr>
        <p:spPr bwMode="auto">
          <a:xfrm>
            <a:off x="7331732" y="1669971"/>
            <a:ext cx="551754" cy="338554"/>
          </a:xfrm>
          <a:prstGeom prst="rect">
            <a:avLst/>
          </a:prstGeom>
          <a:noFill/>
          <a:ln w="9525">
            <a:noFill/>
            <a:miter lim="800000"/>
            <a:headEnd/>
            <a:tailEnd/>
          </a:ln>
        </p:spPr>
        <p:txBody>
          <a:bodyPr wrap="none">
            <a:spAutoFit/>
          </a:bodyPr>
          <a:lstStyle/>
          <a:p>
            <a:r>
              <a:rPr lang="en-US" sz="1600" b="1" dirty="0"/>
              <a:t>69.9</a:t>
            </a:r>
          </a:p>
        </p:txBody>
      </p:sp>
      <p:sp>
        <p:nvSpPr>
          <p:cNvPr id="15370" name="Rectangle 21"/>
          <p:cNvSpPr>
            <a:spLocks noChangeArrowheads="1"/>
          </p:cNvSpPr>
          <p:nvPr/>
        </p:nvSpPr>
        <p:spPr bwMode="auto">
          <a:xfrm>
            <a:off x="1494295" y="5746637"/>
            <a:ext cx="898900" cy="338554"/>
          </a:xfrm>
          <a:prstGeom prst="rect">
            <a:avLst/>
          </a:prstGeom>
          <a:noFill/>
          <a:ln w="9525">
            <a:noFill/>
            <a:miter lim="800000"/>
            <a:headEnd/>
            <a:tailEnd/>
          </a:ln>
        </p:spPr>
        <p:txBody>
          <a:bodyPr wrap="none">
            <a:spAutoFit/>
          </a:bodyPr>
          <a:lstStyle/>
          <a:p>
            <a:pPr algn="ctr"/>
            <a:r>
              <a:rPr lang="en-US" sz="1600" b="1"/>
              <a:t>Children</a:t>
            </a:r>
          </a:p>
        </p:txBody>
      </p:sp>
      <p:sp>
        <p:nvSpPr>
          <p:cNvPr id="15371" name="Rectangle 22"/>
          <p:cNvSpPr>
            <a:spLocks noChangeArrowheads="1"/>
          </p:cNvSpPr>
          <p:nvPr/>
        </p:nvSpPr>
        <p:spPr bwMode="auto">
          <a:xfrm>
            <a:off x="2862411" y="5746637"/>
            <a:ext cx="1215076" cy="338554"/>
          </a:xfrm>
          <a:prstGeom prst="rect">
            <a:avLst/>
          </a:prstGeom>
          <a:noFill/>
          <a:ln w="9525">
            <a:noFill/>
            <a:miter lim="800000"/>
            <a:headEnd/>
            <a:tailEnd/>
          </a:ln>
        </p:spPr>
        <p:txBody>
          <a:bodyPr wrap="none">
            <a:spAutoFit/>
          </a:bodyPr>
          <a:lstStyle/>
          <a:p>
            <a:pPr algn="ctr"/>
            <a:r>
              <a:rPr lang="en-US" sz="1600" b="1"/>
              <a:t>Adolescents</a:t>
            </a:r>
          </a:p>
        </p:txBody>
      </p:sp>
      <p:sp>
        <p:nvSpPr>
          <p:cNvPr id="15372" name="Rectangle 23"/>
          <p:cNvSpPr>
            <a:spLocks noChangeArrowheads="1"/>
          </p:cNvSpPr>
          <p:nvPr/>
        </p:nvSpPr>
        <p:spPr bwMode="auto">
          <a:xfrm>
            <a:off x="4407020" y="5746637"/>
            <a:ext cx="577402" cy="338554"/>
          </a:xfrm>
          <a:prstGeom prst="rect">
            <a:avLst/>
          </a:prstGeom>
          <a:noFill/>
          <a:ln w="9525">
            <a:noFill/>
            <a:miter lim="800000"/>
            <a:headEnd/>
            <a:tailEnd/>
          </a:ln>
        </p:spPr>
        <p:txBody>
          <a:bodyPr wrap="none">
            <a:spAutoFit/>
          </a:bodyPr>
          <a:lstStyle/>
          <a:p>
            <a:pPr algn="ctr"/>
            <a:r>
              <a:rPr lang="en-US" sz="1600" b="1"/>
              <a:t>Men</a:t>
            </a:r>
          </a:p>
        </p:txBody>
      </p:sp>
      <p:sp>
        <p:nvSpPr>
          <p:cNvPr id="15373" name="Rectangle 24"/>
          <p:cNvSpPr>
            <a:spLocks noChangeArrowheads="1"/>
          </p:cNvSpPr>
          <p:nvPr/>
        </p:nvSpPr>
        <p:spPr bwMode="auto">
          <a:xfrm>
            <a:off x="5748298" y="5746637"/>
            <a:ext cx="853119" cy="338554"/>
          </a:xfrm>
          <a:prstGeom prst="rect">
            <a:avLst/>
          </a:prstGeom>
          <a:noFill/>
          <a:ln w="9525">
            <a:noFill/>
            <a:miter lim="800000"/>
            <a:headEnd/>
            <a:tailEnd/>
          </a:ln>
        </p:spPr>
        <p:txBody>
          <a:bodyPr wrap="none">
            <a:spAutoFit/>
          </a:bodyPr>
          <a:lstStyle/>
          <a:p>
            <a:pPr algn="ctr"/>
            <a:r>
              <a:rPr lang="en-US" sz="1600" b="1"/>
              <a:t>Women</a:t>
            </a:r>
          </a:p>
        </p:txBody>
      </p:sp>
      <p:sp>
        <p:nvSpPr>
          <p:cNvPr id="15374" name="Rectangle 25"/>
          <p:cNvSpPr>
            <a:spLocks noChangeArrowheads="1"/>
          </p:cNvSpPr>
          <p:nvPr/>
        </p:nvSpPr>
        <p:spPr bwMode="auto">
          <a:xfrm>
            <a:off x="6979197" y="5746637"/>
            <a:ext cx="1231427" cy="338554"/>
          </a:xfrm>
          <a:prstGeom prst="rect">
            <a:avLst/>
          </a:prstGeom>
          <a:noFill/>
          <a:ln w="9525">
            <a:noFill/>
            <a:miter lim="800000"/>
            <a:headEnd/>
            <a:tailEnd/>
          </a:ln>
        </p:spPr>
        <p:txBody>
          <a:bodyPr wrap="none">
            <a:spAutoFit/>
          </a:bodyPr>
          <a:lstStyle/>
          <a:p>
            <a:pPr algn="ctr"/>
            <a:r>
              <a:rPr lang="en-US" sz="1600" b="1"/>
              <a:t>Older adults</a:t>
            </a:r>
          </a:p>
        </p:txBody>
      </p:sp>
      <p:sp>
        <p:nvSpPr>
          <p:cNvPr id="15375" name="Text Box 26"/>
          <p:cNvSpPr txBox="1">
            <a:spLocks noChangeArrowheads="1"/>
          </p:cNvSpPr>
          <p:nvPr/>
        </p:nvSpPr>
        <p:spPr bwMode="auto">
          <a:xfrm>
            <a:off x="315311" y="3389578"/>
            <a:ext cx="333746" cy="338554"/>
          </a:xfrm>
          <a:prstGeom prst="rect">
            <a:avLst/>
          </a:prstGeom>
          <a:noFill/>
          <a:ln w="9525">
            <a:noFill/>
            <a:miter lim="800000"/>
            <a:headEnd/>
            <a:tailEnd/>
          </a:ln>
        </p:spPr>
        <p:txBody>
          <a:bodyPr wrap="none">
            <a:spAutoFit/>
          </a:bodyPr>
          <a:lstStyle/>
          <a:p>
            <a:r>
              <a:rPr lang="en-US" sz="1600" b="1"/>
              <a:t>%</a:t>
            </a:r>
          </a:p>
        </p:txBody>
      </p:sp>
      <p:sp>
        <p:nvSpPr>
          <p:cNvPr id="15376" name="Rectangle 6"/>
          <p:cNvSpPr>
            <a:spLocks noChangeArrowheads="1"/>
          </p:cNvSpPr>
          <p:nvPr/>
        </p:nvSpPr>
        <p:spPr bwMode="auto">
          <a:xfrm>
            <a:off x="1683898" y="1702657"/>
            <a:ext cx="266385" cy="352559"/>
          </a:xfrm>
          <a:prstGeom prst="rect">
            <a:avLst/>
          </a:prstGeom>
          <a:solidFill>
            <a:schemeClr val="accent3">
              <a:lumMod val="40000"/>
              <a:lumOff val="60000"/>
            </a:schemeClr>
          </a:solidFill>
          <a:ln w="9525">
            <a:solidFill>
              <a:schemeClr val="tx1"/>
            </a:solidFill>
            <a:miter lim="800000"/>
            <a:headEnd/>
            <a:tailEnd/>
          </a:ln>
        </p:spPr>
        <p:txBody>
          <a:bodyPr wrap="none" anchor="ctr"/>
          <a:lstStyle/>
          <a:p>
            <a:endParaRPr lang="es-ES"/>
          </a:p>
        </p:txBody>
      </p:sp>
      <p:sp>
        <p:nvSpPr>
          <p:cNvPr id="15377" name="Rectangle 7"/>
          <p:cNvSpPr>
            <a:spLocks noChangeArrowheads="1"/>
          </p:cNvSpPr>
          <p:nvPr/>
        </p:nvSpPr>
        <p:spPr bwMode="auto">
          <a:xfrm>
            <a:off x="1684899" y="2096819"/>
            <a:ext cx="264382" cy="352559"/>
          </a:xfrm>
          <a:prstGeom prst="rect">
            <a:avLst/>
          </a:prstGeom>
          <a:solidFill>
            <a:srgbClr val="92D050"/>
          </a:solidFill>
          <a:ln w="9525">
            <a:solidFill>
              <a:schemeClr val="tx1"/>
            </a:solidFill>
            <a:miter lim="800000"/>
            <a:headEnd/>
            <a:tailEnd/>
          </a:ln>
        </p:spPr>
        <p:txBody>
          <a:bodyPr wrap="none" anchor="ctr"/>
          <a:lstStyle/>
          <a:p>
            <a:endParaRPr lang="es-ES"/>
          </a:p>
        </p:txBody>
      </p:sp>
      <p:sp>
        <p:nvSpPr>
          <p:cNvPr id="15378" name="Rectangle 8"/>
          <p:cNvSpPr>
            <a:spLocks noChangeArrowheads="1"/>
          </p:cNvSpPr>
          <p:nvPr/>
        </p:nvSpPr>
        <p:spPr bwMode="auto">
          <a:xfrm>
            <a:off x="2001772" y="1717839"/>
            <a:ext cx="837089" cy="338554"/>
          </a:xfrm>
          <a:prstGeom prst="rect">
            <a:avLst/>
          </a:prstGeom>
          <a:noFill/>
          <a:ln w="9525">
            <a:noFill/>
            <a:miter lim="800000"/>
            <a:headEnd/>
            <a:tailEnd/>
          </a:ln>
        </p:spPr>
        <p:txBody>
          <a:bodyPr wrap="none">
            <a:spAutoFit/>
          </a:bodyPr>
          <a:lstStyle/>
          <a:p>
            <a:r>
              <a:rPr lang="en-US" sz="1600" b="1" dirty="0"/>
              <a:t>Obesity</a:t>
            </a:r>
          </a:p>
        </p:txBody>
      </p:sp>
      <p:sp>
        <p:nvSpPr>
          <p:cNvPr id="15379" name="Rectangle 9"/>
          <p:cNvSpPr>
            <a:spLocks noChangeArrowheads="1"/>
          </p:cNvSpPr>
          <p:nvPr/>
        </p:nvSpPr>
        <p:spPr bwMode="auto">
          <a:xfrm>
            <a:off x="1970457" y="2112000"/>
            <a:ext cx="1177502" cy="338554"/>
          </a:xfrm>
          <a:prstGeom prst="rect">
            <a:avLst/>
          </a:prstGeom>
          <a:noFill/>
          <a:ln w="9525" algn="ctr">
            <a:noFill/>
            <a:miter lim="800000"/>
            <a:headEnd/>
            <a:tailEnd/>
          </a:ln>
        </p:spPr>
        <p:txBody>
          <a:bodyPr wrap="none">
            <a:spAutoFit/>
          </a:bodyPr>
          <a:lstStyle/>
          <a:p>
            <a:r>
              <a:rPr lang="en-US" sz="1600" b="1" dirty="0"/>
              <a:t>Overweight</a:t>
            </a:r>
          </a:p>
        </p:txBody>
      </p:sp>
      <p:sp>
        <p:nvSpPr>
          <p:cNvPr id="15380" name="Rectangle 27"/>
          <p:cNvSpPr>
            <a:spLocks noChangeArrowheads="1"/>
          </p:cNvSpPr>
          <p:nvPr/>
        </p:nvSpPr>
        <p:spPr bwMode="auto">
          <a:xfrm>
            <a:off x="1672583" y="5312088"/>
            <a:ext cx="568822" cy="389454"/>
          </a:xfrm>
          <a:prstGeom prst="rect">
            <a:avLst/>
          </a:prstGeom>
          <a:solidFill>
            <a:srgbClr val="92D050"/>
          </a:solidFill>
          <a:ln w="9525">
            <a:solidFill>
              <a:srgbClr val="000000"/>
            </a:solidFill>
            <a:miter lim="800000"/>
            <a:headEnd/>
            <a:tailEnd/>
          </a:ln>
        </p:spPr>
        <p:txBody>
          <a:bodyPr/>
          <a:lstStyle/>
          <a:p>
            <a:endParaRPr lang="es-MX"/>
          </a:p>
        </p:txBody>
      </p:sp>
      <p:sp>
        <p:nvSpPr>
          <p:cNvPr id="15381" name="Rectangle 28"/>
          <p:cNvSpPr>
            <a:spLocks noChangeArrowheads="1"/>
          </p:cNvSpPr>
          <p:nvPr/>
        </p:nvSpPr>
        <p:spPr bwMode="auto">
          <a:xfrm>
            <a:off x="3086626" y="4570075"/>
            <a:ext cx="568822" cy="1131468"/>
          </a:xfrm>
          <a:prstGeom prst="rect">
            <a:avLst/>
          </a:prstGeom>
          <a:solidFill>
            <a:srgbClr val="92D050"/>
          </a:solidFill>
          <a:ln w="9525">
            <a:solidFill>
              <a:srgbClr val="000000"/>
            </a:solidFill>
            <a:miter lim="800000"/>
            <a:headEnd/>
            <a:tailEnd/>
          </a:ln>
        </p:spPr>
        <p:txBody>
          <a:bodyPr/>
          <a:lstStyle/>
          <a:p>
            <a:endParaRPr lang="es-MX"/>
          </a:p>
        </p:txBody>
      </p:sp>
      <p:sp>
        <p:nvSpPr>
          <p:cNvPr id="15382" name="Rectangle 29"/>
          <p:cNvSpPr>
            <a:spLocks noChangeArrowheads="1"/>
          </p:cNvSpPr>
          <p:nvPr/>
        </p:nvSpPr>
        <p:spPr bwMode="auto">
          <a:xfrm>
            <a:off x="4500669" y="3381214"/>
            <a:ext cx="566819" cy="2320329"/>
          </a:xfrm>
          <a:prstGeom prst="rect">
            <a:avLst/>
          </a:prstGeom>
          <a:solidFill>
            <a:srgbClr val="92D050"/>
          </a:solidFill>
          <a:ln w="9525">
            <a:solidFill>
              <a:srgbClr val="000000"/>
            </a:solidFill>
            <a:miter lim="800000"/>
            <a:headEnd/>
            <a:tailEnd/>
          </a:ln>
        </p:spPr>
        <p:txBody>
          <a:bodyPr/>
          <a:lstStyle/>
          <a:p>
            <a:endParaRPr lang="es-MX"/>
          </a:p>
        </p:txBody>
      </p:sp>
      <p:sp>
        <p:nvSpPr>
          <p:cNvPr id="15383" name="Rectangle 30"/>
          <p:cNvSpPr>
            <a:spLocks noChangeArrowheads="1"/>
          </p:cNvSpPr>
          <p:nvPr/>
        </p:nvSpPr>
        <p:spPr bwMode="auto">
          <a:xfrm>
            <a:off x="5912709" y="3752221"/>
            <a:ext cx="568822" cy="1949322"/>
          </a:xfrm>
          <a:prstGeom prst="rect">
            <a:avLst/>
          </a:prstGeom>
          <a:solidFill>
            <a:srgbClr val="92D050"/>
          </a:solidFill>
          <a:ln w="9525">
            <a:solidFill>
              <a:srgbClr val="000000"/>
            </a:solidFill>
            <a:miter lim="800000"/>
            <a:headEnd/>
            <a:tailEnd/>
          </a:ln>
        </p:spPr>
        <p:txBody>
          <a:bodyPr/>
          <a:lstStyle/>
          <a:p>
            <a:endParaRPr lang="es-MX"/>
          </a:p>
        </p:txBody>
      </p:sp>
      <p:sp>
        <p:nvSpPr>
          <p:cNvPr id="15384" name="Rectangle 31"/>
          <p:cNvSpPr>
            <a:spLocks noChangeArrowheads="1"/>
          </p:cNvSpPr>
          <p:nvPr/>
        </p:nvSpPr>
        <p:spPr bwMode="auto">
          <a:xfrm>
            <a:off x="7326752" y="3459105"/>
            <a:ext cx="566819" cy="2242438"/>
          </a:xfrm>
          <a:prstGeom prst="rect">
            <a:avLst/>
          </a:prstGeom>
          <a:solidFill>
            <a:srgbClr val="92D050"/>
          </a:solidFill>
          <a:ln w="9525">
            <a:solidFill>
              <a:srgbClr val="000000"/>
            </a:solidFill>
            <a:miter lim="800000"/>
            <a:headEnd/>
            <a:tailEnd/>
          </a:ln>
        </p:spPr>
        <p:txBody>
          <a:bodyPr/>
          <a:lstStyle/>
          <a:p>
            <a:endParaRPr lang="es-MX"/>
          </a:p>
        </p:txBody>
      </p:sp>
      <p:sp>
        <p:nvSpPr>
          <p:cNvPr id="15385" name="Rectangle 32"/>
          <p:cNvSpPr>
            <a:spLocks noChangeArrowheads="1"/>
          </p:cNvSpPr>
          <p:nvPr/>
        </p:nvSpPr>
        <p:spPr bwMode="auto">
          <a:xfrm>
            <a:off x="1672583" y="5195252"/>
            <a:ext cx="568822" cy="116836"/>
          </a:xfrm>
          <a:prstGeom prst="rect">
            <a:avLst/>
          </a:prstGeom>
          <a:solidFill>
            <a:schemeClr val="accent3">
              <a:lumMod val="40000"/>
              <a:lumOff val="60000"/>
            </a:schemeClr>
          </a:solidFill>
          <a:ln w="9525">
            <a:solidFill>
              <a:srgbClr val="000000"/>
            </a:solidFill>
            <a:miter lim="800000"/>
            <a:headEnd/>
            <a:tailEnd/>
          </a:ln>
        </p:spPr>
        <p:txBody>
          <a:bodyPr/>
          <a:lstStyle/>
          <a:p>
            <a:endParaRPr lang="es-MX"/>
          </a:p>
        </p:txBody>
      </p:sp>
      <p:sp>
        <p:nvSpPr>
          <p:cNvPr id="15386" name="Rectangle 33"/>
          <p:cNvSpPr>
            <a:spLocks noChangeArrowheads="1"/>
          </p:cNvSpPr>
          <p:nvPr/>
        </p:nvSpPr>
        <p:spPr bwMode="auto">
          <a:xfrm>
            <a:off x="3086626" y="4084282"/>
            <a:ext cx="568822" cy="485793"/>
          </a:xfrm>
          <a:prstGeom prst="rect">
            <a:avLst/>
          </a:prstGeom>
          <a:solidFill>
            <a:schemeClr val="accent3">
              <a:lumMod val="40000"/>
              <a:lumOff val="60000"/>
            </a:schemeClr>
          </a:solidFill>
          <a:ln w="9525">
            <a:solidFill>
              <a:srgbClr val="000000"/>
            </a:solidFill>
            <a:miter lim="800000"/>
            <a:headEnd/>
            <a:tailEnd/>
          </a:ln>
        </p:spPr>
        <p:txBody>
          <a:bodyPr/>
          <a:lstStyle/>
          <a:p>
            <a:endParaRPr lang="es-MX"/>
          </a:p>
        </p:txBody>
      </p:sp>
      <p:sp>
        <p:nvSpPr>
          <p:cNvPr id="15387" name="Rectangle 34"/>
          <p:cNvSpPr>
            <a:spLocks noChangeArrowheads="1"/>
          </p:cNvSpPr>
          <p:nvPr/>
        </p:nvSpPr>
        <p:spPr bwMode="auto">
          <a:xfrm>
            <a:off x="4500669" y="2464971"/>
            <a:ext cx="566819" cy="916243"/>
          </a:xfrm>
          <a:prstGeom prst="rect">
            <a:avLst/>
          </a:prstGeom>
          <a:solidFill>
            <a:schemeClr val="accent3">
              <a:lumMod val="40000"/>
              <a:lumOff val="60000"/>
            </a:schemeClr>
          </a:solidFill>
          <a:ln w="9525">
            <a:solidFill>
              <a:srgbClr val="000000"/>
            </a:solidFill>
            <a:miter lim="800000"/>
            <a:headEnd/>
            <a:tailEnd/>
          </a:ln>
        </p:spPr>
        <p:txBody>
          <a:bodyPr/>
          <a:lstStyle/>
          <a:p>
            <a:endParaRPr lang="es-MX"/>
          </a:p>
        </p:txBody>
      </p:sp>
      <p:sp>
        <p:nvSpPr>
          <p:cNvPr id="15388" name="Rectangle 35"/>
          <p:cNvSpPr>
            <a:spLocks noChangeArrowheads="1"/>
          </p:cNvSpPr>
          <p:nvPr/>
        </p:nvSpPr>
        <p:spPr bwMode="auto">
          <a:xfrm>
            <a:off x="5912709" y="2426026"/>
            <a:ext cx="568822" cy="1326195"/>
          </a:xfrm>
          <a:prstGeom prst="rect">
            <a:avLst/>
          </a:prstGeom>
          <a:solidFill>
            <a:schemeClr val="accent3">
              <a:lumMod val="40000"/>
              <a:lumOff val="60000"/>
            </a:schemeClr>
          </a:solidFill>
          <a:ln w="9525">
            <a:solidFill>
              <a:srgbClr val="000000"/>
            </a:solidFill>
            <a:miter lim="800000"/>
            <a:headEnd/>
            <a:tailEnd/>
          </a:ln>
        </p:spPr>
        <p:txBody>
          <a:bodyPr/>
          <a:lstStyle/>
          <a:p>
            <a:endParaRPr lang="es-MX"/>
          </a:p>
        </p:txBody>
      </p:sp>
      <p:sp>
        <p:nvSpPr>
          <p:cNvPr id="15389" name="Rectangle 36"/>
          <p:cNvSpPr>
            <a:spLocks noChangeArrowheads="1"/>
          </p:cNvSpPr>
          <p:nvPr/>
        </p:nvSpPr>
        <p:spPr bwMode="auto">
          <a:xfrm>
            <a:off x="7326752" y="2016073"/>
            <a:ext cx="566819" cy="1443031"/>
          </a:xfrm>
          <a:prstGeom prst="rect">
            <a:avLst/>
          </a:prstGeom>
          <a:solidFill>
            <a:schemeClr val="accent3">
              <a:lumMod val="40000"/>
              <a:lumOff val="60000"/>
            </a:schemeClr>
          </a:solidFill>
          <a:ln w="9525">
            <a:solidFill>
              <a:srgbClr val="000000"/>
            </a:solidFill>
            <a:miter lim="800000"/>
            <a:headEnd/>
            <a:tailEnd/>
          </a:ln>
        </p:spPr>
        <p:txBody>
          <a:bodyPr/>
          <a:lstStyle/>
          <a:p>
            <a:endParaRPr lang="es-MX"/>
          </a:p>
        </p:txBody>
      </p:sp>
      <p:sp>
        <p:nvSpPr>
          <p:cNvPr id="15390" name="Line 37"/>
          <p:cNvSpPr>
            <a:spLocks noChangeShapeType="1"/>
          </p:cNvSpPr>
          <p:nvPr/>
        </p:nvSpPr>
        <p:spPr bwMode="auto">
          <a:xfrm>
            <a:off x="1257984" y="1489285"/>
            <a:ext cx="0" cy="4212258"/>
          </a:xfrm>
          <a:prstGeom prst="line">
            <a:avLst/>
          </a:prstGeom>
          <a:noFill/>
          <a:ln w="28575">
            <a:solidFill>
              <a:srgbClr val="000000"/>
            </a:solidFill>
            <a:round/>
            <a:headEnd/>
            <a:tailEnd/>
          </a:ln>
        </p:spPr>
        <p:txBody>
          <a:bodyPr/>
          <a:lstStyle/>
          <a:p>
            <a:endParaRPr lang="es-MX"/>
          </a:p>
        </p:txBody>
      </p:sp>
      <p:sp>
        <p:nvSpPr>
          <p:cNvPr id="15391" name="Line 38"/>
          <p:cNvSpPr>
            <a:spLocks noChangeShapeType="1"/>
          </p:cNvSpPr>
          <p:nvPr/>
        </p:nvSpPr>
        <p:spPr bwMode="auto">
          <a:xfrm>
            <a:off x="1155836" y="5701543"/>
            <a:ext cx="102148" cy="0"/>
          </a:xfrm>
          <a:prstGeom prst="line">
            <a:avLst/>
          </a:prstGeom>
          <a:noFill/>
          <a:ln w="20638">
            <a:solidFill>
              <a:srgbClr val="000000"/>
            </a:solidFill>
            <a:round/>
            <a:headEnd/>
            <a:tailEnd/>
          </a:ln>
        </p:spPr>
        <p:txBody>
          <a:bodyPr/>
          <a:lstStyle/>
          <a:p>
            <a:endParaRPr lang="es-MX"/>
          </a:p>
        </p:txBody>
      </p:sp>
      <p:sp>
        <p:nvSpPr>
          <p:cNvPr id="15392" name="Line 39"/>
          <p:cNvSpPr>
            <a:spLocks noChangeShapeType="1"/>
          </p:cNvSpPr>
          <p:nvPr/>
        </p:nvSpPr>
        <p:spPr bwMode="auto">
          <a:xfrm>
            <a:off x="1155836" y="4650016"/>
            <a:ext cx="102148" cy="0"/>
          </a:xfrm>
          <a:prstGeom prst="line">
            <a:avLst/>
          </a:prstGeom>
          <a:noFill/>
          <a:ln w="20638">
            <a:solidFill>
              <a:srgbClr val="000000"/>
            </a:solidFill>
            <a:round/>
            <a:headEnd/>
            <a:tailEnd/>
          </a:ln>
        </p:spPr>
        <p:txBody>
          <a:bodyPr/>
          <a:lstStyle/>
          <a:p>
            <a:endParaRPr lang="es-MX"/>
          </a:p>
        </p:txBody>
      </p:sp>
      <p:sp>
        <p:nvSpPr>
          <p:cNvPr id="15393" name="Line 40"/>
          <p:cNvSpPr>
            <a:spLocks noChangeShapeType="1"/>
          </p:cNvSpPr>
          <p:nvPr/>
        </p:nvSpPr>
        <p:spPr bwMode="auto">
          <a:xfrm>
            <a:off x="1155836" y="3596439"/>
            <a:ext cx="102148" cy="0"/>
          </a:xfrm>
          <a:prstGeom prst="line">
            <a:avLst/>
          </a:prstGeom>
          <a:noFill/>
          <a:ln w="20638">
            <a:solidFill>
              <a:srgbClr val="000000"/>
            </a:solidFill>
            <a:round/>
            <a:headEnd/>
            <a:tailEnd/>
          </a:ln>
        </p:spPr>
        <p:txBody>
          <a:bodyPr/>
          <a:lstStyle/>
          <a:p>
            <a:endParaRPr lang="es-MX"/>
          </a:p>
        </p:txBody>
      </p:sp>
      <p:sp>
        <p:nvSpPr>
          <p:cNvPr id="15394" name="Line 41"/>
          <p:cNvSpPr>
            <a:spLocks noChangeShapeType="1"/>
          </p:cNvSpPr>
          <p:nvPr/>
        </p:nvSpPr>
        <p:spPr bwMode="auto">
          <a:xfrm>
            <a:off x="1155836" y="2542862"/>
            <a:ext cx="102148" cy="0"/>
          </a:xfrm>
          <a:prstGeom prst="line">
            <a:avLst/>
          </a:prstGeom>
          <a:noFill/>
          <a:ln w="20638">
            <a:solidFill>
              <a:srgbClr val="000000"/>
            </a:solidFill>
            <a:round/>
            <a:headEnd/>
            <a:tailEnd/>
          </a:ln>
        </p:spPr>
        <p:txBody>
          <a:bodyPr/>
          <a:lstStyle/>
          <a:p>
            <a:endParaRPr lang="es-MX"/>
          </a:p>
        </p:txBody>
      </p:sp>
      <p:sp>
        <p:nvSpPr>
          <p:cNvPr id="15395" name="Line 42"/>
          <p:cNvSpPr>
            <a:spLocks noChangeShapeType="1"/>
          </p:cNvSpPr>
          <p:nvPr/>
        </p:nvSpPr>
        <p:spPr bwMode="auto">
          <a:xfrm>
            <a:off x="1155836" y="1489285"/>
            <a:ext cx="102148" cy="0"/>
          </a:xfrm>
          <a:prstGeom prst="line">
            <a:avLst/>
          </a:prstGeom>
          <a:noFill/>
          <a:ln w="20638">
            <a:solidFill>
              <a:srgbClr val="000000"/>
            </a:solidFill>
            <a:round/>
            <a:headEnd/>
            <a:tailEnd/>
          </a:ln>
        </p:spPr>
        <p:txBody>
          <a:bodyPr/>
          <a:lstStyle/>
          <a:p>
            <a:endParaRPr lang="es-MX"/>
          </a:p>
        </p:txBody>
      </p:sp>
      <p:sp>
        <p:nvSpPr>
          <p:cNvPr id="15396" name="Line 43"/>
          <p:cNvSpPr>
            <a:spLocks noChangeShapeType="1"/>
          </p:cNvSpPr>
          <p:nvPr/>
        </p:nvSpPr>
        <p:spPr bwMode="auto">
          <a:xfrm>
            <a:off x="1257984" y="5701543"/>
            <a:ext cx="7066209" cy="0"/>
          </a:xfrm>
          <a:prstGeom prst="line">
            <a:avLst/>
          </a:prstGeom>
          <a:noFill/>
          <a:ln w="28575">
            <a:solidFill>
              <a:srgbClr val="000000"/>
            </a:solidFill>
            <a:round/>
            <a:headEnd/>
            <a:tailEnd/>
          </a:ln>
        </p:spPr>
        <p:txBody>
          <a:bodyPr/>
          <a:lstStyle/>
          <a:p>
            <a:endParaRPr lang="es-MX"/>
          </a:p>
        </p:txBody>
      </p:sp>
      <p:sp>
        <p:nvSpPr>
          <p:cNvPr id="15397" name="Line 44"/>
          <p:cNvSpPr>
            <a:spLocks noChangeShapeType="1"/>
          </p:cNvSpPr>
          <p:nvPr/>
        </p:nvSpPr>
        <p:spPr bwMode="auto">
          <a:xfrm flipV="1">
            <a:off x="1257984" y="5701543"/>
            <a:ext cx="0" cy="155782"/>
          </a:xfrm>
          <a:prstGeom prst="line">
            <a:avLst/>
          </a:prstGeom>
          <a:noFill/>
          <a:ln w="9525">
            <a:solidFill>
              <a:srgbClr val="000000"/>
            </a:solidFill>
            <a:round/>
            <a:headEnd/>
            <a:tailEnd/>
          </a:ln>
        </p:spPr>
        <p:txBody>
          <a:bodyPr/>
          <a:lstStyle/>
          <a:p>
            <a:endParaRPr lang="es-MX"/>
          </a:p>
        </p:txBody>
      </p:sp>
      <p:sp>
        <p:nvSpPr>
          <p:cNvPr id="15398" name="Line 45"/>
          <p:cNvSpPr>
            <a:spLocks noChangeShapeType="1"/>
          </p:cNvSpPr>
          <p:nvPr/>
        </p:nvSpPr>
        <p:spPr bwMode="auto">
          <a:xfrm flipV="1">
            <a:off x="2670024" y="5701543"/>
            <a:ext cx="0" cy="155782"/>
          </a:xfrm>
          <a:prstGeom prst="line">
            <a:avLst/>
          </a:prstGeom>
          <a:noFill/>
          <a:ln w="9525">
            <a:solidFill>
              <a:srgbClr val="000000"/>
            </a:solidFill>
            <a:round/>
            <a:headEnd/>
            <a:tailEnd/>
          </a:ln>
        </p:spPr>
        <p:txBody>
          <a:bodyPr/>
          <a:lstStyle/>
          <a:p>
            <a:endParaRPr lang="es-MX"/>
          </a:p>
        </p:txBody>
      </p:sp>
      <p:sp>
        <p:nvSpPr>
          <p:cNvPr id="15399" name="Line 46"/>
          <p:cNvSpPr>
            <a:spLocks noChangeShapeType="1"/>
          </p:cNvSpPr>
          <p:nvPr/>
        </p:nvSpPr>
        <p:spPr bwMode="auto">
          <a:xfrm flipV="1">
            <a:off x="4084067" y="5701543"/>
            <a:ext cx="0" cy="155782"/>
          </a:xfrm>
          <a:prstGeom prst="line">
            <a:avLst/>
          </a:prstGeom>
          <a:noFill/>
          <a:ln w="9525">
            <a:solidFill>
              <a:srgbClr val="000000"/>
            </a:solidFill>
            <a:round/>
            <a:headEnd/>
            <a:tailEnd/>
          </a:ln>
        </p:spPr>
        <p:txBody>
          <a:bodyPr/>
          <a:lstStyle/>
          <a:p>
            <a:endParaRPr lang="es-MX"/>
          </a:p>
        </p:txBody>
      </p:sp>
      <p:sp>
        <p:nvSpPr>
          <p:cNvPr id="15400" name="Line 47"/>
          <p:cNvSpPr>
            <a:spLocks noChangeShapeType="1"/>
          </p:cNvSpPr>
          <p:nvPr/>
        </p:nvSpPr>
        <p:spPr bwMode="auto">
          <a:xfrm flipV="1">
            <a:off x="5496107" y="5701543"/>
            <a:ext cx="0" cy="155782"/>
          </a:xfrm>
          <a:prstGeom prst="line">
            <a:avLst/>
          </a:prstGeom>
          <a:noFill/>
          <a:ln w="9525">
            <a:solidFill>
              <a:srgbClr val="000000"/>
            </a:solidFill>
            <a:round/>
            <a:headEnd/>
            <a:tailEnd/>
          </a:ln>
        </p:spPr>
        <p:txBody>
          <a:bodyPr/>
          <a:lstStyle/>
          <a:p>
            <a:endParaRPr lang="es-MX"/>
          </a:p>
        </p:txBody>
      </p:sp>
      <p:sp>
        <p:nvSpPr>
          <p:cNvPr id="15401" name="Line 48"/>
          <p:cNvSpPr>
            <a:spLocks noChangeShapeType="1"/>
          </p:cNvSpPr>
          <p:nvPr/>
        </p:nvSpPr>
        <p:spPr bwMode="auto">
          <a:xfrm flipV="1">
            <a:off x="6910150" y="5701543"/>
            <a:ext cx="0" cy="155782"/>
          </a:xfrm>
          <a:prstGeom prst="line">
            <a:avLst/>
          </a:prstGeom>
          <a:noFill/>
          <a:ln w="9525">
            <a:solidFill>
              <a:srgbClr val="000000"/>
            </a:solidFill>
            <a:round/>
            <a:headEnd/>
            <a:tailEnd/>
          </a:ln>
        </p:spPr>
        <p:txBody>
          <a:bodyPr/>
          <a:lstStyle/>
          <a:p>
            <a:endParaRPr lang="es-MX"/>
          </a:p>
        </p:txBody>
      </p:sp>
      <p:sp>
        <p:nvSpPr>
          <p:cNvPr id="15402" name="Line 49"/>
          <p:cNvSpPr>
            <a:spLocks noChangeShapeType="1"/>
          </p:cNvSpPr>
          <p:nvPr/>
        </p:nvSpPr>
        <p:spPr bwMode="auto">
          <a:xfrm flipV="1">
            <a:off x="8324193" y="5701543"/>
            <a:ext cx="0" cy="155782"/>
          </a:xfrm>
          <a:prstGeom prst="line">
            <a:avLst/>
          </a:prstGeom>
          <a:noFill/>
          <a:ln w="9525">
            <a:solidFill>
              <a:srgbClr val="000000"/>
            </a:solidFill>
            <a:round/>
            <a:headEnd/>
            <a:tailEnd/>
          </a:ln>
        </p:spPr>
        <p:txBody>
          <a:bodyPr/>
          <a:lstStyle/>
          <a:p>
            <a:endParaRPr lang="es-MX"/>
          </a:p>
        </p:txBody>
      </p:sp>
      <p:sp>
        <p:nvSpPr>
          <p:cNvPr id="15403" name="Rectangle 50"/>
          <p:cNvSpPr>
            <a:spLocks noChangeArrowheads="1"/>
          </p:cNvSpPr>
          <p:nvPr/>
        </p:nvSpPr>
        <p:spPr bwMode="auto">
          <a:xfrm>
            <a:off x="985590" y="5590856"/>
            <a:ext cx="104196" cy="246221"/>
          </a:xfrm>
          <a:prstGeom prst="rect">
            <a:avLst/>
          </a:prstGeom>
          <a:noFill/>
          <a:ln w="9525">
            <a:noFill/>
            <a:miter lim="800000"/>
            <a:headEnd/>
            <a:tailEnd/>
          </a:ln>
        </p:spPr>
        <p:txBody>
          <a:bodyPr wrap="none" lIns="0" tIns="0" rIns="0" bIns="0">
            <a:spAutoFit/>
          </a:bodyPr>
          <a:lstStyle/>
          <a:p>
            <a:r>
              <a:rPr lang="es-ES" sz="1600" b="1">
                <a:solidFill>
                  <a:srgbClr val="000000"/>
                </a:solidFill>
              </a:rPr>
              <a:t>0</a:t>
            </a:r>
            <a:endParaRPr lang="es-ES" sz="1600"/>
          </a:p>
        </p:txBody>
      </p:sp>
      <p:sp>
        <p:nvSpPr>
          <p:cNvPr id="15404" name="Rectangle 51"/>
          <p:cNvSpPr>
            <a:spLocks noChangeArrowheads="1"/>
          </p:cNvSpPr>
          <p:nvPr/>
        </p:nvSpPr>
        <p:spPr bwMode="auto">
          <a:xfrm>
            <a:off x="821353" y="4537279"/>
            <a:ext cx="208390" cy="246221"/>
          </a:xfrm>
          <a:prstGeom prst="rect">
            <a:avLst/>
          </a:prstGeom>
          <a:noFill/>
          <a:ln w="9525">
            <a:noFill/>
            <a:miter lim="800000"/>
            <a:headEnd/>
            <a:tailEnd/>
          </a:ln>
        </p:spPr>
        <p:txBody>
          <a:bodyPr wrap="none" lIns="0" tIns="0" rIns="0" bIns="0">
            <a:spAutoFit/>
          </a:bodyPr>
          <a:lstStyle/>
          <a:p>
            <a:r>
              <a:rPr lang="es-ES" sz="1600" b="1">
                <a:solidFill>
                  <a:srgbClr val="000000"/>
                </a:solidFill>
              </a:rPr>
              <a:t>20</a:t>
            </a:r>
            <a:endParaRPr lang="es-ES" sz="1600"/>
          </a:p>
        </p:txBody>
      </p:sp>
      <p:sp>
        <p:nvSpPr>
          <p:cNvPr id="15405" name="Rectangle 52"/>
          <p:cNvSpPr>
            <a:spLocks noChangeArrowheads="1"/>
          </p:cNvSpPr>
          <p:nvPr/>
        </p:nvSpPr>
        <p:spPr bwMode="auto">
          <a:xfrm>
            <a:off x="821353" y="3485752"/>
            <a:ext cx="208390" cy="246221"/>
          </a:xfrm>
          <a:prstGeom prst="rect">
            <a:avLst/>
          </a:prstGeom>
          <a:noFill/>
          <a:ln w="9525">
            <a:noFill/>
            <a:miter lim="800000"/>
            <a:headEnd/>
            <a:tailEnd/>
          </a:ln>
        </p:spPr>
        <p:txBody>
          <a:bodyPr wrap="none" lIns="0" tIns="0" rIns="0" bIns="0">
            <a:spAutoFit/>
          </a:bodyPr>
          <a:lstStyle/>
          <a:p>
            <a:r>
              <a:rPr lang="es-ES" sz="1600" b="1">
                <a:solidFill>
                  <a:srgbClr val="000000"/>
                </a:solidFill>
              </a:rPr>
              <a:t>40</a:t>
            </a:r>
            <a:endParaRPr lang="es-ES" sz="1600"/>
          </a:p>
        </p:txBody>
      </p:sp>
      <p:sp>
        <p:nvSpPr>
          <p:cNvPr id="15406" name="Rectangle 53"/>
          <p:cNvSpPr>
            <a:spLocks noChangeArrowheads="1"/>
          </p:cNvSpPr>
          <p:nvPr/>
        </p:nvSpPr>
        <p:spPr bwMode="auto">
          <a:xfrm>
            <a:off x="821353" y="2432175"/>
            <a:ext cx="208390" cy="246221"/>
          </a:xfrm>
          <a:prstGeom prst="rect">
            <a:avLst/>
          </a:prstGeom>
          <a:noFill/>
          <a:ln w="9525">
            <a:noFill/>
            <a:miter lim="800000"/>
            <a:headEnd/>
            <a:tailEnd/>
          </a:ln>
        </p:spPr>
        <p:txBody>
          <a:bodyPr wrap="none" lIns="0" tIns="0" rIns="0" bIns="0">
            <a:spAutoFit/>
          </a:bodyPr>
          <a:lstStyle/>
          <a:p>
            <a:r>
              <a:rPr lang="es-ES" sz="1600" b="1">
                <a:solidFill>
                  <a:srgbClr val="000000"/>
                </a:solidFill>
              </a:rPr>
              <a:t>60</a:t>
            </a:r>
            <a:endParaRPr lang="es-ES" sz="1600"/>
          </a:p>
        </p:txBody>
      </p:sp>
      <p:sp>
        <p:nvSpPr>
          <p:cNvPr id="15407" name="Rectangle 54"/>
          <p:cNvSpPr>
            <a:spLocks noChangeArrowheads="1"/>
          </p:cNvSpPr>
          <p:nvPr/>
        </p:nvSpPr>
        <p:spPr bwMode="auto">
          <a:xfrm>
            <a:off x="821353" y="1378598"/>
            <a:ext cx="208390" cy="246221"/>
          </a:xfrm>
          <a:prstGeom prst="rect">
            <a:avLst/>
          </a:prstGeom>
          <a:noFill/>
          <a:ln w="9525">
            <a:noFill/>
            <a:miter lim="800000"/>
            <a:headEnd/>
            <a:tailEnd/>
          </a:ln>
        </p:spPr>
        <p:txBody>
          <a:bodyPr wrap="none" lIns="0" tIns="0" rIns="0" bIns="0">
            <a:spAutoFit/>
          </a:bodyPr>
          <a:lstStyle/>
          <a:p>
            <a:r>
              <a:rPr lang="es-ES" sz="1600" b="1">
                <a:solidFill>
                  <a:srgbClr val="000000"/>
                </a:solidFill>
              </a:rPr>
              <a:t>80</a:t>
            </a:r>
            <a:endParaRPr lang="es-ES" sz="1600"/>
          </a:p>
        </p:txBody>
      </p:sp>
      <p:cxnSp>
        <p:nvCxnSpPr>
          <p:cNvPr id="48" name="47 Conector recto"/>
          <p:cNvCxnSpPr/>
          <p:nvPr/>
        </p:nvCxnSpPr>
        <p:spPr>
          <a:xfrm>
            <a:off x="1198180" y="945931"/>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6 Título"/>
          <p:cNvSpPr>
            <a:spLocks noGrp="1"/>
          </p:cNvSpPr>
          <p:nvPr>
            <p:ph type="title"/>
          </p:nvPr>
        </p:nvSpPr>
        <p:spPr>
          <a:xfrm>
            <a:off x="0" y="213806"/>
            <a:ext cx="9144000" cy="523220"/>
          </a:xfrm>
          <a:effectLst>
            <a:prstShdw prst="shdw17" dist="17961" dir="2700000">
              <a:schemeClr val="accent1">
                <a:gamma/>
                <a:shade val="60000"/>
                <a:invGamma/>
              </a:schemeClr>
            </a:prstShdw>
          </a:effectLst>
        </p:spPr>
        <p:txBody>
          <a:bodyPr anchor="t">
            <a:spAutoFit/>
          </a:bodyPr>
          <a:lstStyle/>
          <a:p>
            <a:pPr eaLnBrk="1" hangingPunct="1">
              <a:defRPr/>
            </a:pPr>
            <a:r>
              <a:rPr lang="en-US" sz="2800" dirty="0" smtClean="0">
                <a:latin typeface="Times New Roman" pitchFamily="18" charset="0"/>
                <a:cs typeface="Times New Roman" pitchFamily="18" charset="0"/>
              </a:rPr>
              <a:t>Prevalence of  Diabetes Mellitus by age group 2000-2011</a:t>
            </a:r>
            <a:endParaRPr lang="es-MX" sz="2800" dirty="0" smtClean="0">
              <a:latin typeface="Times New Roman" pitchFamily="18" charset="0"/>
              <a:cs typeface="Times New Roman" pitchFamily="18" charset="0"/>
            </a:endParaRPr>
          </a:p>
        </p:txBody>
      </p:sp>
      <p:graphicFrame>
        <p:nvGraphicFramePr>
          <p:cNvPr id="6" name="Object 3"/>
          <p:cNvGraphicFramePr>
            <a:graphicFrameLocks noGrp="1" noChangeAspect="1"/>
          </p:cNvGraphicFramePr>
          <p:nvPr>
            <p:ph idx="4294967295"/>
          </p:nvPr>
        </p:nvGraphicFramePr>
        <p:xfrm>
          <a:off x="571062" y="1560786"/>
          <a:ext cx="7437821" cy="4789218"/>
        </p:xfrm>
        <a:graphic>
          <a:graphicData uri="http://schemas.openxmlformats.org/drawingml/2006/chart">
            <c:chart xmlns:c="http://schemas.openxmlformats.org/drawingml/2006/chart" xmlns:r="http://schemas.openxmlformats.org/officeDocument/2006/relationships" r:id="rId2"/>
          </a:graphicData>
        </a:graphic>
      </p:graphicFrame>
      <p:sp>
        <p:nvSpPr>
          <p:cNvPr id="2052" name="Text Box 4"/>
          <p:cNvSpPr txBox="1">
            <a:spLocks noChangeArrowheads="1"/>
          </p:cNvSpPr>
          <p:nvPr/>
        </p:nvSpPr>
        <p:spPr bwMode="auto">
          <a:xfrm>
            <a:off x="170796" y="6382404"/>
            <a:ext cx="8991600" cy="276999"/>
          </a:xfrm>
          <a:prstGeom prst="rect">
            <a:avLst/>
          </a:prstGeom>
          <a:noFill/>
          <a:ln w="9525">
            <a:noFill/>
            <a:miter lim="800000"/>
            <a:headEnd/>
            <a:tailEnd/>
          </a:ln>
        </p:spPr>
        <p:txBody>
          <a:bodyPr>
            <a:spAutoFit/>
          </a:bodyPr>
          <a:lstStyle/>
          <a:p>
            <a:pPr>
              <a:spcBef>
                <a:spcPct val="50000"/>
              </a:spcBef>
            </a:pPr>
            <a:r>
              <a:rPr lang="es-MX" sz="1200" dirty="0" err="1"/>
              <a:t>Source</a:t>
            </a:r>
            <a:r>
              <a:rPr lang="es-MX" sz="1200" dirty="0"/>
              <a:t>: SSA-INSP Encuesta Nacional de Salud, México 2000.  SSA-INSP Encuesta Nacional de Salud y Nutrición, México 2006</a:t>
            </a:r>
            <a:endParaRPr lang="es-ES" sz="1200" dirty="0"/>
          </a:p>
        </p:txBody>
      </p:sp>
      <p:sp>
        <p:nvSpPr>
          <p:cNvPr id="2053" name="Rectangle 5"/>
          <p:cNvSpPr>
            <a:spLocks noChangeArrowheads="1"/>
          </p:cNvSpPr>
          <p:nvPr/>
        </p:nvSpPr>
        <p:spPr bwMode="auto">
          <a:xfrm>
            <a:off x="0" y="671006"/>
            <a:ext cx="9144000" cy="646331"/>
          </a:xfrm>
          <a:prstGeom prst="rect">
            <a:avLst/>
          </a:prstGeom>
          <a:noFill/>
          <a:ln w="9525">
            <a:noFill/>
            <a:miter lim="800000"/>
            <a:headEnd/>
            <a:tailEnd/>
          </a:ln>
        </p:spPr>
        <p:txBody>
          <a:bodyPr wrap="square">
            <a:spAutoFit/>
          </a:bodyPr>
          <a:lstStyle/>
          <a:p>
            <a:pPr algn="ctr"/>
            <a:r>
              <a:rPr lang="en-US" dirty="0"/>
              <a:t>In the year 2000, there were  2.8 millions of patients with diabetes in Mexico. </a:t>
            </a:r>
          </a:p>
          <a:p>
            <a:pPr algn="ctr"/>
            <a:r>
              <a:rPr lang="en-US" dirty="0"/>
              <a:t>In 2006 the figure increased to 4.2 millions </a:t>
            </a:r>
          </a:p>
        </p:txBody>
      </p:sp>
      <p:cxnSp>
        <p:nvCxnSpPr>
          <p:cNvPr id="7" name="6 Conector recto"/>
          <p:cNvCxnSpPr/>
          <p:nvPr/>
        </p:nvCxnSpPr>
        <p:spPr>
          <a:xfrm>
            <a:off x="1198180" y="1434677"/>
            <a:ext cx="676340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3673</TotalTime>
  <Words>2861</Words>
  <Application>Microsoft Office PowerPoint</Application>
  <PresentationFormat>Presentación en pantalla (4:3)</PresentationFormat>
  <Paragraphs>814</Paragraphs>
  <Slides>37</Slides>
  <Notes>17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Tema de Office</vt:lpstr>
      <vt:lpstr>Worksheet</vt:lpstr>
      <vt:lpstr>Diapositiva 1</vt:lpstr>
      <vt:lpstr>Diapositiva 2</vt:lpstr>
      <vt:lpstr>Diapositiva 3</vt:lpstr>
      <vt:lpstr>Diapositiva 4</vt:lpstr>
      <vt:lpstr>Diapositiva 5</vt:lpstr>
      <vt:lpstr>Diapositiva 6</vt:lpstr>
      <vt:lpstr>Diapositiva 7</vt:lpstr>
      <vt:lpstr>Prevalence of overweight and obesity among IMSS affiliates </vt:lpstr>
      <vt:lpstr>Prevalence of  Diabetes Mellitus by age group 2000-2011</vt:lpstr>
      <vt:lpstr>Prevalence of hypertension by sex and age group  IMSS and National</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Aurelio García Cortes</dc:creator>
  <cp:lastModifiedBy>Carmen</cp:lastModifiedBy>
  <cp:revision>218</cp:revision>
  <dcterms:created xsi:type="dcterms:W3CDTF">2013-11-11T21:01:01Z</dcterms:created>
  <dcterms:modified xsi:type="dcterms:W3CDTF">2014-01-14T15:45:50Z</dcterms:modified>
</cp:coreProperties>
</file>