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7" r:id="rId3"/>
    <p:sldId id="259" r:id="rId4"/>
    <p:sldId id="258" r:id="rId5"/>
    <p:sldId id="260" r:id="rId6"/>
    <p:sldId id="261" r:id="rId7"/>
    <p:sldId id="283" r:id="rId8"/>
    <p:sldId id="263" r:id="rId9"/>
    <p:sldId id="264" r:id="rId10"/>
    <p:sldId id="265" r:id="rId11"/>
    <p:sldId id="267" r:id="rId12"/>
    <p:sldId id="268" r:id="rId13"/>
    <p:sldId id="274" r:id="rId14"/>
    <p:sldId id="266" r:id="rId15"/>
    <p:sldId id="269" r:id="rId16"/>
    <p:sldId id="282" r:id="rId17"/>
    <p:sldId id="278" r:id="rId18"/>
    <p:sldId id="270" r:id="rId19"/>
    <p:sldId id="279" r:id="rId20"/>
    <p:sldId id="280" r:id="rId21"/>
    <p:sldId id="281" r:id="rId22"/>
    <p:sldId id="284" r:id="rId23"/>
    <p:sldId id="271" r:id="rId24"/>
    <p:sldId id="277" r:id="rId25"/>
    <p:sldId id="272" r:id="rId26"/>
    <p:sldId id="275"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88E31E-E7F9-4062-B5BD-17AECC7BE147}" v="625" dt="2020-02-27T16:58:00.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6478" autoAdjust="0"/>
  </p:normalViewPr>
  <p:slideViewPr>
    <p:cSldViewPr snapToGrid="0">
      <p:cViewPr varScale="1">
        <p:scale>
          <a:sx n="65" d="100"/>
          <a:sy n="65" d="100"/>
        </p:scale>
        <p:origin x="133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químides Méndez" userId="f06612dab788ca2f" providerId="LiveId" clId="{7C88E31E-E7F9-4062-B5BD-17AECC7BE147}"/>
    <pc:docChg chg="undo custSel addSld delSld modSld sldOrd modMainMaster">
      <pc:chgData name="Arquímides Méndez" userId="f06612dab788ca2f" providerId="LiveId" clId="{7C88E31E-E7F9-4062-B5BD-17AECC7BE147}" dt="2020-02-27T16:57:26.249" v="3723" actId="20577"/>
      <pc:docMkLst>
        <pc:docMk/>
      </pc:docMkLst>
      <pc:sldChg chg="addSp delSp modSp add mod">
        <pc:chgData name="Arquímides Méndez" userId="f06612dab788ca2f" providerId="LiveId" clId="{7C88E31E-E7F9-4062-B5BD-17AECC7BE147}" dt="2020-02-26T23:39:21.520" v="1019" actId="478"/>
        <pc:sldMkLst>
          <pc:docMk/>
          <pc:sldMk cId="866052153" sldId="256"/>
        </pc:sldMkLst>
        <pc:spChg chg="mod">
          <ac:chgData name="Arquímides Méndez" userId="f06612dab788ca2f" providerId="LiveId" clId="{7C88E31E-E7F9-4062-B5BD-17AECC7BE147}" dt="2020-02-26T17:07:40.689" v="99" actId="20577"/>
          <ac:spMkLst>
            <pc:docMk/>
            <pc:sldMk cId="866052153" sldId="256"/>
            <ac:spMk id="2" creationId="{407183A9-B301-4618-B7A4-F1A891815689}"/>
          </ac:spMkLst>
        </pc:spChg>
        <pc:spChg chg="mod">
          <ac:chgData name="Arquímides Méndez" userId="f06612dab788ca2f" providerId="LiveId" clId="{7C88E31E-E7F9-4062-B5BD-17AECC7BE147}" dt="2020-02-26T17:07:29.399" v="94" actId="1076"/>
          <ac:spMkLst>
            <pc:docMk/>
            <pc:sldMk cId="866052153" sldId="256"/>
            <ac:spMk id="3" creationId="{AA5FC8BA-251E-45BB-B9B4-D069E1E5EB45}"/>
          </ac:spMkLst>
        </pc:spChg>
        <pc:spChg chg="add mod">
          <ac:chgData name="Arquímides Méndez" userId="f06612dab788ca2f" providerId="LiveId" clId="{7C88E31E-E7F9-4062-B5BD-17AECC7BE147}" dt="2020-02-26T17:06:45.944" v="81" actId="1076"/>
          <ac:spMkLst>
            <pc:docMk/>
            <pc:sldMk cId="866052153" sldId="256"/>
            <ac:spMk id="4" creationId="{744B762B-53E3-4F69-B897-7B9105A58DCA}"/>
          </ac:spMkLst>
        </pc:spChg>
        <pc:spChg chg="add mod">
          <ac:chgData name="Arquímides Méndez" userId="f06612dab788ca2f" providerId="LiveId" clId="{7C88E31E-E7F9-4062-B5BD-17AECC7BE147}" dt="2020-02-26T17:07:46.728" v="103" actId="20577"/>
          <ac:spMkLst>
            <pc:docMk/>
            <pc:sldMk cId="866052153" sldId="256"/>
            <ac:spMk id="5" creationId="{FB0DC8A4-D759-48B7-AAA9-FA19B88FEFB2}"/>
          </ac:spMkLst>
        </pc:spChg>
        <pc:spChg chg="del">
          <ac:chgData name="Arquímides Méndez" userId="f06612dab788ca2f" providerId="LiveId" clId="{7C88E31E-E7F9-4062-B5BD-17AECC7BE147}" dt="2020-02-26T23:39:21.520" v="1019" actId="478"/>
          <ac:spMkLst>
            <pc:docMk/>
            <pc:sldMk cId="866052153" sldId="256"/>
            <ac:spMk id="6" creationId="{1F2DF4D9-5952-4829-8686-54E9F7BCA0C6}"/>
          </ac:spMkLst>
        </pc:spChg>
      </pc:sldChg>
      <pc:sldChg chg="modSp add mod">
        <pc:chgData name="Arquímides Méndez" userId="f06612dab788ca2f" providerId="LiveId" clId="{7C88E31E-E7F9-4062-B5BD-17AECC7BE147}" dt="2020-02-27T05:04:14.310" v="1876" actId="20577"/>
        <pc:sldMkLst>
          <pc:docMk/>
          <pc:sldMk cId="1332536141" sldId="257"/>
        </pc:sldMkLst>
        <pc:spChg chg="mod">
          <ac:chgData name="Arquímides Méndez" userId="f06612dab788ca2f" providerId="LiveId" clId="{7C88E31E-E7F9-4062-B5BD-17AECC7BE147}" dt="2020-02-26T18:21:12.323" v="122" actId="20577"/>
          <ac:spMkLst>
            <pc:docMk/>
            <pc:sldMk cId="1332536141" sldId="257"/>
            <ac:spMk id="2" creationId="{379BE90A-FCC8-4E36-A65A-771A9969D410}"/>
          </ac:spMkLst>
        </pc:spChg>
        <pc:spChg chg="mod">
          <ac:chgData name="Arquímides Méndez" userId="f06612dab788ca2f" providerId="LiveId" clId="{7C88E31E-E7F9-4062-B5BD-17AECC7BE147}" dt="2020-02-27T05:04:14.310" v="1876" actId="20577"/>
          <ac:spMkLst>
            <pc:docMk/>
            <pc:sldMk cId="1332536141" sldId="257"/>
            <ac:spMk id="3" creationId="{FF9A852B-7CAB-44C8-A5B8-66F73A70CDB3}"/>
          </ac:spMkLst>
        </pc:spChg>
      </pc:sldChg>
      <pc:sldChg chg="addSp delSp modSp add mod modAnim">
        <pc:chgData name="Arquímides Méndez" userId="f06612dab788ca2f" providerId="LiveId" clId="{7C88E31E-E7F9-4062-B5BD-17AECC7BE147}" dt="2020-02-26T18:44:27.988" v="421" actId="20577"/>
        <pc:sldMkLst>
          <pc:docMk/>
          <pc:sldMk cId="1379060220" sldId="258"/>
        </pc:sldMkLst>
        <pc:spChg chg="mod">
          <ac:chgData name="Arquímides Méndez" userId="f06612dab788ca2f" providerId="LiveId" clId="{7C88E31E-E7F9-4062-B5BD-17AECC7BE147}" dt="2020-02-26T18:44:27.988" v="421" actId="20577"/>
          <ac:spMkLst>
            <pc:docMk/>
            <pc:sldMk cId="1379060220" sldId="258"/>
            <ac:spMk id="2" creationId="{74038A3F-7855-457F-85F2-18A20E1BAA91}"/>
          </ac:spMkLst>
        </pc:spChg>
        <pc:spChg chg="del">
          <ac:chgData name="Arquímides Méndez" userId="f06612dab788ca2f" providerId="LiveId" clId="{7C88E31E-E7F9-4062-B5BD-17AECC7BE147}" dt="2020-02-26T18:36:19.331" v="391"/>
          <ac:spMkLst>
            <pc:docMk/>
            <pc:sldMk cId="1379060220" sldId="258"/>
            <ac:spMk id="3" creationId="{17D3AD88-02CE-4717-ABE8-2C48326ACC28}"/>
          </ac:spMkLst>
        </pc:spChg>
        <pc:spChg chg="add mod">
          <ac:chgData name="Arquímides Méndez" userId="f06612dab788ca2f" providerId="LiveId" clId="{7C88E31E-E7F9-4062-B5BD-17AECC7BE147}" dt="2020-02-26T18:36:46.556" v="394" actId="1076"/>
          <ac:spMkLst>
            <pc:docMk/>
            <pc:sldMk cId="1379060220" sldId="258"/>
            <ac:spMk id="5" creationId="{73359562-D5CB-4C28-87C7-7FB700B38673}"/>
          </ac:spMkLst>
        </pc:spChg>
        <pc:picChg chg="add mod">
          <ac:chgData name="Arquímides Méndez" userId="f06612dab788ca2f" providerId="LiveId" clId="{7C88E31E-E7F9-4062-B5BD-17AECC7BE147}" dt="2020-02-26T18:36:25.675" v="392" actId="1076"/>
          <ac:picMkLst>
            <pc:docMk/>
            <pc:sldMk cId="1379060220" sldId="258"/>
            <ac:picMk id="4" creationId="{4670F0D7-23C7-46BE-9368-67F3D7046A90}"/>
          </ac:picMkLst>
        </pc:picChg>
      </pc:sldChg>
      <pc:sldChg chg="addSp delSp modSp add mod">
        <pc:chgData name="Arquímides Méndez" userId="f06612dab788ca2f" providerId="LiveId" clId="{7C88E31E-E7F9-4062-B5BD-17AECC7BE147}" dt="2020-02-26T23:39:40.280" v="1024" actId="1076"/>
        <pc:sldMkLst>
          <pc:docMk/>
          <pc:sldMk cId="988123418" sldId="259"/>
        </pc:sldMkLst>
        <pc:spChg chg="mod">
          <ac:chgData name="Arquímides Méndez" userId="f06612dab788ca2f" providerId="LiveId" clId="{7C88E31E-E7F9-4062-B5BD-17AECC7BE147}" dt="2020-02-26T18:22:40.901" v="251"/>
          <ac:spMkLst>
            <pc:docMk/>
            <pc:sldMk cId="988123418" sldId="259"/>
            <ac:spMk id="2" creationId="{EE727743-8DED-4347-A245-6AF988E27994}"/>
          </ac:spMkLst>
        </pc:spChg>
        <pc:spChg chg="del">
          <ac:chgData name="Arquímides Méndez" userId="f06612dab788ca2f" providerId="LiveId" clId="{7C88E31E-E7F9-4062-B5BD-17AECC7BE147}" dt="2020-02-26T18:25:30.164" v="252" actId="478"/>
          <ac:spMkLst>
            <pc:docMk/>
            <pc:sldMk cId="988123418" sldId="259"/>
            <ac:spMk id="3" creationId="{CF75A90A-AFDE-45FF-BE3C-AD6DDC5B6309}"/>
          </ac:spMkLst>
        </pc:spChg>
        <pc:spChg chg="add mod">
          <ac:chgData name="Arquímides Méndez" userId="f06612dab788ca2f" providerId="LiveId" clId="{7C88E31E-E7F9-4062-B5BD-17AECC7BE147}" dt="2020-02-26T23:39:40.280" v="1024" actId="1076"/>
          <ac:spMkLst>
            <pc:docMk/>
            <pc:sldMk cId="988123418" sldId="259"/>
            <ac:spMk id="5" creationId="{003822D3-6F35-49ED-9B34-31D2F77857A0}"/>
          </ac:spMkLst>
        </pc:spChg>
        <pc:picChg chg="add mod">
          <ac:chgData name="Arquímides Méndez" userId="f06612dab788ca2f" providerId="LiveId" clId="{7C88E31E-E7F9-4062-B5BD-17AECC7BE147}" dt="2020-02-26T23:39:36.584" v="1022" actId="1076"/>
          <ac:picMkLst>
            <pc:docMk/>
            <pc:sldMk cId="988123418" sldId="259"/>
            <ac:picMk id="4" creationId="{30336AC9-AF44-44C0-93CB-C9FA7B0F2E00}"/>
          </ac:picMkLst>
        </pc:picChg>
        <pc:picChg chg="add mod">
          <ac:chgData name="Arquímides Méndez" userId="f06612dab788ca2f" providerId="LiveId" clId="{7C88E31E-E7F9-4062-B5BD-17AECC7BE147}" dt="2020-02-26T23:39:35.568" v="1021" actId="1076"/>
          <ac:picMkLst>
            <pc:docMk/>
            <pc:sldMk cId="988123418" sldId="259"/>
            <ac:picMk id="6" creationId="{8DCEAB2C-9849-4DEE-A5C2-C07D30667AFD}"/>
          </ac:picMkLst>
        </pc:picChg>
        <pc:picChg chg="add mod">
          <ac:chgData name="Arquímides Méndez" userId="f06612dab788ca2f" providerId="LiveId" clId="{7C88E31E-E7F9-4062-B5BD-17AECC7BE147}" dt="2020-02-26T23:39:33.272" v="1020" actId="1076"/>
          <ac:picMkLst>
            <pc:docMk/>
            <pc:sldMk cId="988123418" sldId="259"/>
            <ac:picMk id="7" creationId="{D1764C6F-0044-45F0-B550-FA3D0FD5C712}"/>
          </ac:picMkLst>
        </pc:picChg>
        <pc:picChg chg="add mod">
          <ac:chgData name="Arquímides Méndez" userId="f06612dab788ca2f" providerId="LiveId" clId="{7C88E31E-E7F9-4062-B5BD-17AECC7BE147}" dt="2020-02-26T23:39:37.904" v="1023" actId="1076"/>
          <ac:picMkLst>
            <pc:docMk/>
            <pc:sldMk cId="988123418" sldId="259"/>
            <ac:picMk id="8" creationId="{391D0574-3BCF-4288-A007-AE464DE96D21}"/>
          </ac:picMkLst>
        </pc:picChg>
      </pc:sldChg>
      <pc:sldChg chg="addSp modSp add mod">
        <pc:chgData name="Arquímides Méndez" userId="f06612dab788ca2f" providerId="LiveId" clId="{7C88E31E-E7F9-4062-B5BD-17AECC7BE147}" dt="2020-02-26T23:14:13.931" v="909" actId="113"/>
        <pc:sldMkLst>
          <pc:docMk/>
          <pc:sldMk cId="1227168477" sldId="260"/>
        </pc:sldMkLst>
        <pc:spChg chg="mod">
          <ac:chgData name="Arquímides Méndez" userId="f06612dab788ca2f" providerId="LiveId" clId="{7C88E31E-E7F9-4062-B5BD-17AECC7BE147}" dt="2020-02-26T18:51:47.463" v="540" actId="5793"/>
          <ac:spMkLst>
            <pc:docMk/>
            <pc:sldMk cId="1227168477" sldId="260"/>
            <ac:spMk id="2" creationId="{03354D70-1385-435D-A8B4-553D79448389}"/>
          </ac:spMkLst>
        </pc:spChg>
        <pc:spChg chg="mod">
          <ac:chgData name="Arquímides Méndez" userId="f06612dab788ca2f" providerId="LiveId" clId="{7C88E31E-E7F9-4062-B5BD-17AECC7BE147}" dt="2020-02-26T23:14:13.931" v="909" actId="113"/>
          <ac:spMkLst>
            <pc:docMk/>
            <pc:sldMk cId="1227168477" sldId="260"/>
            <ac:spMk id="3" creationId="{03DF249B-3F66-40EA-AC1A-10AA5722C93F}"/>
          </ac:spMkLst>
        </pc:spChg>
        <pc:spChg chg="add mod">
          <ac:chgData name="Arquímides Méndez" userId="f06612dab788ca2f" providerId="LiveId" clId="{7C88E31E-E7F9-4062-B5BD-17AECC7BE147}" dt="2020-02-26T18:51:44.437" v="538" actId="1076"/>
          <ac:spMkLst>
            <pc:docMk/>
            <pc:sldMk cId="1227168477" sldId="260"/>
            <ac:spMk id="4" creationId="{0E14DA88-B7EC-47A0-9EC0-EF44E038F337}"/>
          </ac:spMkLst>
        </pc:spChg>
      </pc:sldChg>
      <pc:sldChg chg="addSp delSp modSp add mod ord">
        <pc:chgData name="Arquímides Méndez" userId="f06612dab788ca2f" providerId="LiveId" clId="{7C88E31E-E7F9-4062-B5BD-17AECC7BE147}" dt="2020-02-27T00:49:31.501" v="1778"/>
        <pc:sldMkLst>
          <pc:docMk/>
          <pc:sldMk cId="4027874180" sldId="261"/>
        </pc:sldMkLst>
        <pc:spChg chg="mod">
          <ac:chgData name="Arquímides Méndez" userId="f06612dab788ca2f" providerId="LiveId" clId="{7C88E31E-E7F9-4062-B5BD-17AECC7BE147}" dt="2020-02-26T23:17:51.383" v="910"/>
          <ac:spMkLst>
            <pc:docMk/>
            <pc:sldMk cId="4027874180" sldId="261"/>
            <ac:spMk id="2" creationId="{30F157F4-8899-410F-9AF9-98593B2344A8}"/>
          </ac:spMkLst>
        </pc:spChg>
        <pc:spChg chg="del">
          <ac:chgData name="Arquímides Méndez" userId="f06612dab788ca2f" providerId="LiveId" clId="{7C88E31E-E7F9-4062-B5BD-17AECC7BE147}" dt="2020-02-26T23:18:32.926" v="911"/>
          <ac:spMkLst>
            <pc:docMk/>
            <pc:sldMk cId="4027874180" sldId="261"/>
            <ac:spMk id="3" creationId="{078FE1B9-882E-463B-ACEB-8B92A0FEB550}"/>
          </ac:spMkLst>
        </pc:spChg>
        <pc:spChg chg="add del">
          <ac:chgData name="Arquímides Méndez" userId="f06612dab788ca2f" providerId="LiveId" clId="{7C88E31E-E7F9-4062-B5BD-17AECC7BE147}" dt="2020-02-26T23:19:07.777" v="919"/>
          <ac:spMkLst>
            <pc:docMk/>
            <pc:sldMk cId="4027874180" sldId="261"/>
            <ac:spMk id="5" creationId="{2ABB7EE5-FC80-4041-8CF7-CD6014EB91C6}"/>
          </ac:spMkLst>
        </pc:spChg>
        <pc:spChg chg="add mod">
          <ac:chgData name="Arquímides Méndez" userId="f06612dab788ca2f" providerId="LiveId" clId="{7C88E31E-E7F9-4062-B5BD-17AECC7BE147}" dt="2020-02-26T23:19:20.839" v="925" actId="1076"/>
          <ac:spMkLst>
            <pc:docMk/>
            <pc:sldMk cId="4027874180" sldId="261"/>
            <ac:spMk id="6" creationId="{921B95F2-9D27-4816-AB10-DAC99E5D7C09}"/>
          </ac:spMkLst>
        </pc:spChg>
        <pc:picChg chg="add mod">
          <ac:chgData name="Arquímides Méndez" userId="f06612dab788ca2f" providerId="LiveId" clId="{7C88E31E-E7F9-4062-B5BD-17AECC7BE147}" dt="2020-02-26T23:19:22.023" v="926" actId="1076"/>
          <ac:picMkLst>
            <pc:docMk/>
            <pc:sldMk cId="4027874180" sldId="261"/>
            <ac:picMk id="4" creationId="{1EDAE4D0-5EEB-4773-B1AD-249616F59DD7}"/>
          </ac:picMkLst>
        </pc:picChg>
      </pc:sldChg>
      <pc:sldChg chg="modSp add del mod">
        <pc:chgData name="Arquímides Méndez" userId="f06612dab788ca2f" providerId="LiveId" clId="{7C88E31E-E7F9-4062-B5BD-17AECC7BE147}" dt="2020-02-27T06:28:45.278" v="2989" actId="47"/>
        <pc:sldMkLst>
          <pc:docMk/>
          <pc:sldMk cId="2146083432" sldId="262"/>
        </pc:sldMkLst>
        <pc:spChg chg="mod">
          <ac:chgData name="Arquímides Méndez" userId="f06612dab788ca2f" providerId="LiveId" clId="{7C88E31E-E7F9-4062-B5BD-17AECC7BE147}" dt="2020-02-27T00:31:55.403" v="1700" actId="6549"/>
          <ac:spMkLst>
            <pc:docMk/>
            <pc:sldMk cId="2146083432" sldId="262"/>
            <ac:spMk id="2" creationId="{3EE5F5CD-5F22-48D7-BCE4-9C5F568F89A8}"/>
          </ac:spMkLst>
        </pc:spChg>
        <pc:spChg chg="mod">
          <ac:chgData name="Arquímides Méndez" userId="f06612dab788ca2f" providerId="LiveId" clId="{7C88E31E-E7F9-4062-B5BD-17AECC7BE147}" dt="2020-02-26T23:57:24.697" v="1211" actId="27636"/>
          <ac:spMkLst>
            <pc:docMk/>
            <pc:sldMk cId="2146083432" sldId="262"/>
            <ac:spMk id="3" creationId="{918E28AE-F43F-45F9-9C0D-A58D084E82E6}"/>
          </ac:spMkLst>
        </pc:spChg>
      </pc:sldChg>
      <pc:sldChg chg="addSp delSp modSp add mod">
        <pc:chgData name="Arquímides Méndez" userId="f06612dab788ca2f" providerId="LiveId" clId="{7C88E31E-E7F9-4062-B5BD-17AECC7BE147}" dt="2020-02-27T00:31:48.980" v="1689" actId="20577"/>
        <pc:sldMkLst>
          <pc:docMk/>
          <pc:sldMk cId="1494977197" sldId="263"/>
        </pc:sldMkLst>
        <pc:spChg chg="mod">
          <ac:chgData name="Arquímides Méndez" userId="f06612dab788ca2f" providerId="LiveId" clId="{7C88E31E-E7F9-4062-B5BD-17AECC7BE147}" dt="2020-02-27T00:31:48.980" v="1689" actId="20577"/>
          <ac:spMkLst>
            <pc:docMk/>
            <pc:sldMk cId="1494977197" sldId="263"/>
            <ac:spMk id="2" creationId="{09975A45-0ECB-4C20-9141-71005814594B}"/>
          </ac:spMkLst>
        </pc:spChg>
        <pc:spChg chg="del">
          <ac:chgData name="Arquímides Méndez" userId="f06612dab788ca2f" providerId="LiveId" clId="{7C88E31E-E7F9-4062-B5BD-17AECC7BE147}" dt="2020-02-27T00:13:32.729" v="1392" actId="478"/>
          <ac:spMkLst>
            <pc:docMk/>
            <pc:sldMk cId="1494977197" sldId="263"/>
            <ac:spMk id="3" creationId="{EBFFDE0A-0BDA-4947-997E-3C14EEC5E646}"/>
          </ac:spMkLst>
        </pc:spChg>
        <pc:picChg chg="add mod">
          <ac:chgData name="Arquímides Méndez" userId="f06612dab788ca2f" providerId="LiveId" clId="{7C88E31E-E7F9-4062-B5BD-17AECC7BE147}" dt="2020-02-27T00:17:23.777" v="1434" actId="1076"/>
          <ac:picMkLst>
            <pc:docMk/>
            <pc:sldMk cId="1494977197" sldId="263"/>
            <ac:picMk id="5" creationId="{BE1E3EFF-EB1A-4D5E-8108-B0675AB54E20}"/>
          </ac:picMkLst>
        </pc:picChg>
        <pc:picChg chg="add mod">
          <ac:chgData name="Arquímides Méndez" userId="f06612dab788ca2f" providerId="LiveId" clId="{7C88E31E-E7F9-4062-B5BD-17AECC7BE147}" dt="2020-02-27T00:17:28.938" v="1437" actId="1076"/>
          <ac:picMkLst>
            <pc:docMk/>
            <pc:sldMk cId="1494977197" sldId="263"/>
            <ac:picMk id="6" creationId="{08A98663-4C1F-4427-901A-C3B9A6556346}"/>
          </ac:picMkLst>
        </pc:picChg>
        <pc:picChg chg="add mod">
          <ac:chgData name="Arquímides Méndez" userId="f06612dab788ca2f" providerId="LiveId" clId="{7C88E31E-E7F9-4062-B5BD-17AECC7BE147}" dt="2020-02-27T00:17:25.849" v="1435" actId="1076"/>
          <ac:picMkLst>
            <pc:docMk/>
            <pc:sldMk cId="1494977197" sldId="263"/>
            <ac:picMk id="7" creationId="{9E7D54F4-A479-4E02-8B06-CBA1FD2E2576}"/>
          </ac:picMkLst>
        </pc:picChg>
        <pc:picChg chg="add mod">
          <ac:chgData name="Arquímides Méndez" userId="f06612dab788ca2f" providerId="LiveId" clId="{7C88E31E-E7F9-4062-B5BD-17AECC7BE147}" dt="2020-02-27T00:17:27.346" v="1436" actId="1076"/>
          <ac:picMkLst>
            <pc:docMk/>
            <pc:sldMk cId="1494977197" sldId="263"/>
            <ac:picMk id="8" creationId="{E34016AA-30BC-40A6-A6D9-E1785F0F834B}"/>
          </ac:picMkLst>
        </pc:picChg>
        <pc:picChg chg="add del mod">
          <ac:chgData name="Arquímides Méndez" userId="f06612dab788ca2f" providerId="LiveId" clId="{7C88E31E-E7F9-4062-B5BD-17AECC7BE147}" dt="2020-02-27T00:17:00.724" v="1426"/>
          <ac:picMkLst>
            <pc:docMk/>
            <pc:sldMk cId="1494977197" sldId="263"/>
            <ac:picMk id="9" creationId="{14DB9610-3F45-4BBC-A9B1-1514DB95963A}"/>
          </ac:picMkLst>
        </pc:picChg>
        <pc:picChg chg="add del mod">
          <ac:chgData name="Arquímides Méndez" userId="f06612dab788ca2f" providerId="LiveId" clId="{7C88E31E-E7F9-4062-B5BD-17AECC7BE147}" dt="2020-02-27T00:17:11.947" v="1431"/>
          <ac:picMkLst>
            <pc:docMk/>
            <pc:sldMk cId="1494977197" sldId="263"/>
            <ac:picMk id="10" creationId="{507A96A8-6B6B-4F56-96DE-219956290053}"/>
          </ac:picMkLst>
        </pc:picChg>
      </pc:sldChg>
      <pc:sldChg chg="add del">
        <pc:chgData name="Arquímides Méndez" userId="f06612dab788ca2f" providerId="LiveId" clId="{7C88E31E-E7F9-4062-B5BD-17AECC7BE147}" dt="2020-02-26T23:31:46.356" v="997" actId="2696"/>
        <pc:sldMkLst>
          <pc:docMk/>
          <pc:sldMk cId="1767084212" sldId="263"/>
        </pc:sldMkLst>
      </pc:sldChg>
      <pc:sldChg chg="addSp delSp modSp add mod">
        <pc:chgData name="Arquímides Méndez" userId="f06612dab788ca2f" providerId="LiveId" clId="{7C88E31E-E7F9-4062-B5BD-17AECC7BE147}" dt="2020-02-27T00:31:48.179" v="1687" actId="6549"/>
        <pc:sldMkLst>
          <pc:docMk/>
          <pc:sldMk cId="1314148929" sldId="264"/>
        </pc:sldMkLst>
        <pc:spChg chg="mod">
          <ac:chgData name="Arquímides Méndez" userId="f06612dab788ca2f" providerId="LiveId" clId="{7C88E31E-E7F9-4062-B5BD-17AECC7BE147}" dt="2020-02-27T00:31:48.179" v="1687" actId="6549"/>
          <ac:spMkLst>
            <pc:docMk/>
            <pc:sldMk cId="1314148929" sldId="264"/>
            <ac:spMk id="2" creationId="{B7AA368B-BE9C-4CA3-814B-35F787A68E42}"/>
          </ac:spMkLst>
        </pc:spChg>
        <pc:spChg chg="del">
          <ac:chgData name="Arquímides Méndez" userId="f06612dab788ca2f" providerId="LiveId" clId="{7C88E31E-E7F9-4062-B5BD-17AECC7BE147}" dt="2020-02-27T00:16:55.353" v="1423" actId="478"/>
          <ac:spMkLst>
            <pc:docMk/>
            <pc:sldMk cId="1314148929" sldId="264"/>
            <ac:spMk id="3" creationId="{2E26241F-8393-4E71-9054-D24E0E5E6BE2}"/>
          </ac:spMkLst>
        </pc:spChg>
        <pc:spChg chg="add mod">
          <ac:chgData name="Arquímides Méndez" userId="f06612dab788ca2f" providerId="LiveId" clId="{7C88E31E-E7F9-4062-B5BD-17AECC7BE147}" dt="2020-02-27T00:20:01.265" v="1612" actId="1076"/>
          <ac:spMkLst>
            <pc:docMk/>
            <pc:sldMk cId="1314148929" sldId="264"/>
            <ac:spMk id="7" creationId="{73DC966C-F7D2-4700-8D60-74F9BAD22078}"/>
          </ac:spMkLst>
        </pc:spChg>
        <pc:picChg chg="add mod">
          <ac:chgData name="Arquímides Méndez" userId="f06612dab788ca2f" providerId="LiveId" clId="{7C88E31E-E7F9-4062-B5BD-17AECC7BE147}" dt="2020-02-27T00:18:18.897" v="1438" actId="1076"/>
          <ac:picMkLst>
            <pc:docMk/>
            <pc:sldMk cId="1314148929" sldId="264"/>
            <ac:picMk id="5" creationId="{7B83CBA9-7042-4A07-8B91-C1FF4C7E00D8}"/>
          </ac:picMkLst>
        </pc:picChg>
        <pc:picChg chg="add mod">
          <ac:chgData name="Arquímides Méndez" userId="f06612dab788ca2f" providerId="LiveId" clId="{7C88E31E-E7F9-4062-B5BD-17AECC7BE147}" dt="2020-02-27T00:18:21.857" v="1439" actId="1076"/>
          <ac:picMkLst>
            <pc:docMk/>
            <pc:sldMk cId="1314148929" sldId="264"/>
            <ac:picMk id="6" creationId="{21E22699-2285-4475-9E09-DA7711E51FB4}"/>
          </ac:picMkLst>
        </pc:picChg>
      </pc:sldChg>
      <pc:sldChg chg="addSp delSp modSp add mod">
        <pc:chgData name="Arquímides Méndez" userId="f06612dab788ca2f" providerId="LiveId" clId="{7C88E31E-E7F9-4062-B5BD-17AECC7BE147}" dt="2020-02-27T16:11:13.758" v="3082" actId="1076"/>
        <pc:sldMkLst>
          <pc:docMk/>
          <pc:sldMk cId="2657038646" sldId="265"/>
        </pc:sldMkLst>
        <pc:spChg chg="mod">
          <ac:chgData name="Arquímides Méndez" userId="f06612dab788ca2f" providerId="LiveId" clId="{7C88E31E-E7F9-4062-B5BD-17AECC7BE147}" dt="2020-02-27T00:31:47.339" v="1684" actId="20577"/>
          <ac:spMkLst>
            <pc:docMk/>
            <pc:sldMk cId="2657038646" sldId="265"/>
            <ac:spMk id="2" creationId="{4472417B-8A4A-4561-936B-697FD796AF01}"/>
          </ac:spMkLst>
        </pc:spChg>
        <pc:spChg chg="del">
          <ac:chgData name="Arquímides Méndez" userId="f06612dab788ca2f" providerId="LiveId" clId="{7C88E31E-E7F9-4062-B5BD-17AECC7BE147}" dt="2020-02-27T00:24:14.474" v="1614" actId="478"/>
          <ac:spMkLst>
            <pc:docMk/>
            <pc:sldMk cId="2657038646" sldId="265"/>
            <ac:spMk id="3" creationId="{EB553029-7728-4B3A-9FE1-0E7D5C814D26}"/>
          </ac:spMkLst>
        </pc:spChg>
        <pc:spChg chg="add mod">
          <ac:chgData name="Arquímides Méndez" userId="f06612dab788ca2f" providerId="LiveId" clId="{7C88E31E-E7F9-4062-B5BD-17AECC7BE147}" dt="2020-02-27T16:10:18.790" v="3062" actId="1076"/>
          <ac:spMkLst>
            <pc:docMk/>
            <pc:sldMk cId="2657038646" sldId="265"/>
            <ac:spMk id="10" creationId="{E2AE53E0-8488-4AF7-8DC9-79C12264788E}"/>
          </ac:spMkLst>
        </pc:spChg>
        <pc:spChg chg="add mod">
          <ac:chgData name="Arquímides Méndez" userId="f06612dab788ca2f" providerId="LiveId" clId="{7C88E31E-E7F9-4062-B5BD-17AECC7BE147}" dt="2020-02-27T16:11:13.758" v="3082" actId="1076"/>
          <ac:spMkLst>
            <pc:docMk/>
            <pc:sldMk cId="2657038646" sldId="265"/>
            <ac:spMk id="13" creationId="{DAEEAF87-512A-4414-94F6-C30A4831D24C}"/>
          </ac:spMkLst>
        </pc:spChg>
        <pc:picChg chg="add mod">
          <ac:chgData name="Arquímides Méndez" userId="f06612dab788ca2f" providerId="LiveId" clId="{7C88E31E-E7F9-4062-B5BD-17AECC7BE147}" dt="2020-02-27T16:10:22.014" v="3063" actId="1076"/>
          <ac:picMkLst>
            <pc:docMk/>
            <pc:sldMk cId="2657038646" sldId="265"/>
            <ac:picMk id="5" creationId="{F74D8336-C553-4757-94BA-7C798F420D43}"/>
          </ac:picMkLst>
        </pc:picChg>
        <pc:picChg chg="add mod">
          <ac:chgData name="Arquímides Méndez" userId="f06612dab788ca2f" providerId="LiveId" clId="{7C88E31E-E7F9-4062-B5BD-17AECC7BE147}" dt="2020-02-27T16:09:48.558" v="3013" actId="1076"/>
          <ac:picMkLst>
            <pc:docMk/>
            <pc:sldMk cId="2657038646" sldId="265"/>
            <ac:picMk id="6" creationId="{32DBB1B6-1B99-481B-9448-9B9CBD9E1E4B}"/>
          </ac:picMkLst>
        </pc:picChg>
        <pc:picChg chg="add mod">
          <ac:chgData name="Arquímides Méndez" userId="f06612dab788ca2f" providerId="LiveId" clId="{7C88E31E-E7F9-4062-B5BD-17AECC7BE147}" dt="2020-02-27T00:25:19.330" v="1623" actId="1076"/>
          <ac:picMkLst>
            <pc:docMk/>
            <pc:sldMk cId="2657038646" sldId="265"/>
            <ac:picMk id="7" creationId="{DFF0C943-CDB6-437B-BA26-AFF9008B3C47}"/>
          </ac:picMkLst>
        </pc:picChg>
        <pc:cxnChg chg="add mod">
          <ac:chgData name="Arquímides Méndez" userId="f06612dab788ca2f" providerId="LiveId" clId="{7C88E31E-E7F9-4062-B5BD-17AECC7BE147}" dt="2020-02-27T16:10:23.390" v="3064" actId="1076"/>
          <ac:cxnSpMkLst>
            <pc:docMk/>
            <pc:sldMk cId="2657038646" sldId="265"/>
            <ac:cxnSpMk id="9" creationId="{2A8D6EDB-2B54-40A2-8388-C665E71FCB99}"/>
          </ac:cxnSpMkLst>
        </pc:cxnChg>
        <pc:cxnChg chg="add mod">
          <ac:chgData name="Arquímides Méndez" userId="f06612dab788ca2f" providerId="LiveId" clId="{7C88E31E-E7F9-4062-B5BD-17AECC7BE147}" dt="2020-02-27T16:10:53.270" v="3065" actId="11529"/>
          <ac:cxnSpMkLst>
            <pc:docMk/>
            <pc:sldMk cId="2657038646" sldId="265"/>
            <ac:cxnSpMk id="12" creationId="{A4BA1096-46AA-4058-9A05-E630C7754A1D}"/>
          </ac:cxnSpMkLst>
        </pc:cxnChg>
      </pc:sldChg>
      <pc:sldChg chg="modSp add mod">
        <pc:chgData name="Arquímides Méndez" userId="f06612dab788ca2f" providerId="LiveId" clId="{7C88E31E-E7F9-4062-B5BD-17AECC7BE147}" dt="2020-02-27T16:18:50.608" v="3097" actId="20577"/>
        <pc:sldMkLst>
          <pc:docMk/>
          <pc:sldMk cId="1601652490" sldId="266"/>
        </pc:sldMkLst>
        <pc:spChg chg="mod">
          <ac:chgData name="Arquímides Méndez" userId="f06612dab788ca2f" providerId="LiveId" clId="{7C88E31E-E7F9-4062-B5BD-17AECC7BE147}" dt="2020-02-27T00:05:55.911" v="1217"/>
          <ac:spMkLst>
            <pc:docMk/>
            <pc:sldMk cId="1601652490" sldId="266"/>
            <ac:spMk id="2" creationId="{05887874-DEE3-471E-8E98-23399A6A8EA5}"/>
          </ac:spMkLst>
        </pc:spChg>
        <pc:spChg chg="mod">
          <ac:chgData name="Arquímides Méndez" userId="f06612dab788ca2f" providerId="LiveId" clId="{7C88E31E-E7F9-4062-B5BD-17AECC7BE147}" dt="2020-02-27T16:18:50.608" v="3097" actId="20577"/>
          <ac:spMkLst>
            <pc:docMk/>
            <pc:sldMk cId="1601652490" sldId="266"/>
            <ac:spMk id="3" creationId="{103B6DE3-F17D-4226-A5D1-5551E688CA5F}"/>
          </ac:spMkLst>
        </pc:spChg>
      </pc:sldChg>
      <pc:sldChg chg="addSp delSp modSp add mod">
        <pc:chgData name="Arquímides Méndez" userId="f06612dab788ca2f" providerId="LiveId" clId="{7C88E31E-E7F9-4062-B5BD-17AECC7BE147}" dt="2020-02-27T00:31:46.083" v="1682" actId="6549"/>
        <pc:sldMkLst>
          <pc:docMk/>
          <pc:sldMk cId="1642088924" sldId="267"/>
        </pc:sldMkLst>
        <pc:spChg chg="mod">
          <ac:chgData name="Arquímides Méndez" userId="f06612dab788ca2f" providerId="LiveId" clId="{7C88E31E-E7F9-4062-B5BD-17AECC7BE147}" dt="2020-02-27T00:31:46.083" v="1682" actId="6549"/>
          <ac:spMkLst>
            <pc:docMk/>
            <pc:sldMk cId="1642088924" sldId="267"/>
            <ac:spMk id="2" creationId="{D23C2D2D-4C80-4DA3-B418-B7E0C14F7B47}"/>
          </ac:spMkLst>
        </pc:spChg>
        <pc:spChg chg="del">
          <ac:chgData name="Arquímides Méndez" userId="f06612dab788ca2f" providerId="LiveId" clId="{7C88E31E-E7F9-4062-B5BD-17AECC7BE147}" dt="2020-02-27T00:25:57.008" v="1627"/>
          <ac:spMkLst>
            <pc:docMk/>
            <pc:sldMk cId="1642088924" sldId="267"/>
            <ac:spMk id="3" creationId="{B1F7EF3E-5723-42D9-8239-A0EF9ABA02F6}"/>
          </ac:spMkLst>
        </pc:spChg>
        <pc:picChg chg="add mod">
          <ac:chgData name="Arquímides Méndez" userId="f06612dab788ca2f" providerId="LiveId" clId="{7C88E31E-E7F9-4062-B5BD-17AECC7BE147}" dt="2020-02-27T00:26:02.290" v="1628" actId="1076"/>
          <ac:picMkLst>
            <pc:docMk/>
            <pc:sldMk cId="1642088924" sldId="267"/>
            <ac:picMk id="5" creationId="{D72AA0C0-3C25-4B46-B8CD-46FF03EAD9D9}"/>
          </ac:picMkLst>
        </pc:picChg>
        <pc:picChg chg="add mod">
          <ac:chgData name="Arquímides Méndez" userId="f06612dab788ca2f" providerId="LiveId" clId="{7C88E31E-E7F9-4062-B5BD-17AECC7BE147}" dt="2020-02-27T00:26:05.777" v="1631" actId="1076"/>
          <ac:picMkLst>
            <pc:docMk/>
            <pc:sldMk cId="1642088924" sldId="267"/>
            <ac:picMk id="6" creationId="{C90F65CC-BE72-4111-8380-F60CD8C8CCE7}"/>
          </ac:picMkLst>
        </pc:picChg>
      </pc:sldChg>
      <pc:sldChg chg="addSp delSp modSp add mod">
        <pc:chgData name="Arquímides Méndez" userId="f06612dab788ca2f" providerId="LiveId" clId="{7C88E31E-E7F9-4062-B5BD-17AECC7BE147}" dt="2020-02-27T16:17:36.526" v="3096" actId="1076"/>
        <pc:sldMkLst>
          <pc:docMk/>
          <pc:sldMk cId="3599813997" sldId="268"/>
        </pc:sldMkLst>
        <pc:spChg chg="mod">
          <ac:chgData name="Arquímides Méndez" userId="f06612dab788ca2f" providerId="LiveId" clId="{7C88E31E-E7F9-4062-B5BD-17AECC7BE147}" dt="2020-02-27T00:29:31.213" v="1640"/>
          <ac:spMkLst>
            <pc:docMk/>
            <pc:sldMk cId="3599813997" sldId="268"/>
            <ac:spMk id="2" creationId="{417D9F36-B6BC-422A-AEB1-D8B2FF932D43}"/>
          </ac:spMkLst>
        </pc:spChg>
        <pc:spChg chg="del">
          <ac:chgData name="Arquímides Méndez" userId="f06612dab788ca2f" providerId="LiveId" clId="{7C88E31E-E7F9-4062-B5BD-17AECC7BE147}" dt="2020-02-27T00:29:00.249" v="1633"/>
          <ac:spMkLst>
            <pc:docMk/>
            <pc:sldMk cId="3599813997" sldId="268"/>
            <ac:spMk id="3" creationId="{498A83D9-3AFC-479C-A200-6E3C85929930}"/>
          </ac:spMkLst>
        </pc:spChg>
        <pc:spChg chg="add del mod">
          <ac:chgData name="Arquímides Méndez" userId="f06612dab788ca2f" providerId="LiveId" clId="{7C88E31E-E7F9-4062-B5BD-17AECC7BE147}" dt="2020-02-27T00:29:15.955" v="1635"/>
          <ac:spMkLst>
            <pc:docMk/>
            <pc:sldMk cId="3599813997" sldId="268"/>
            <ac:spMk id="7" creationId="{FB2D4C5C-1F87-427B-A7EE-2ED8052815D0}"/>
          </ac:spMkLst>
        </pc:spChg>
        <pc:spChg chg="add mod">
          <ac:chgData name="Arquímides Méndez" userId="f06612dab788ca2f" providerId="LiveId" clId="{7C88E31E-E7F9-4062-B5BD-17AECC7BE147}" dt="2020-02-27T16:17:36.526" v="3096" actId="1076"/>
          <ac:spMkLst>
            <pc:docMk/>
            <pc:sldMk cId="3599813997" sldId="268"/>
            <ac:spMk id="10" creationId="{F1459558-FEB8-4D89-B187-359C690141B1}"/>
          </ac:spMkLst>
        </pc:spChg>
        <pc:picChg chg="add del mod">
          <ac:chgData name="Arquímides Méndez" userId="f06612dab788ca2f" providerId="LiveId" clId="{7C88E31E-E7F9-4062-B5BD-17AECC7BE147}" dt="2020-02-27T00:29:01.893" v="1634" actId="478"/>
          <ac:picMkLst>
            <pc:docMk/>
            <pc:sldMk cId="3599813997" sldId="268"/>
            <ac:picMk id="5" creationId="{D55D6022-4283-474E-BCAB-D518B69CD0D4}"/>
          </ac:picMkLst>
        </pc:picChg>
        <pc:picChg chg="add mod">
          <ac:chgData name="Arquímides Méndez" userId="f06612dab788ca2f" providerId="LiveId" clId="{7C88E31E-E7F9-4062-B5BD-17AECC7BE147}" dt="2020-02-27T16:15:56.334" v="3094" actId="1076"/>
          <ac:picMkLst>
            <pc:docMk/>
            <pc:sldMk cId="3599813997" sldId="268"/>
            <ac:picMk id="8" creationId="{7CD7A9C0-F450-4C5D-98DF-C6195BBD9635}"/>
          </ac:picMkLst>
        </pc:picChg>
        <pc:picChg chg="add mod">
          <ac:chgData name="Arquímides Méndez" userId="f06612dab788ca2f" providerId="LiveId" clId="{7C88E31E-E7F9-4062-B5BD-17AECC7BE147}" dt="2020-02-27T16:15:54.598" v="3093" actId="1076"/>
          <ac:picMkLst>
            <pc:docMk/>
            <pc:sldMk cId="3599813997" sldId="268"/>
            <ac:picMk id="9" creationId="{500D23D2-B947-40EA-A7E6-C060BFDF31B3}"/>
          </ac:picMkLst>
        </pc:picChg>
      </pc:sldChg>
      <pc:sldChg chg="modSp add mod">
        <pc:chgData name="Arquímides Méndez" userId="f06612dab788ca2f" providerId="LiveId" clId="{7C88E31E-E7F9-4062-B5BD-17AECC7BE147}" dt="2020-02-27T16:34:37.388" v="3271" actId="27636"/>
        <pc:sldMkLst>
          <pc:docMk/>
          <pc:sldMk cId="1792482935" sldId="269"/>
        </pc:sldMkLst>
        <pc:spChg chg="mod">
          <ac:chgData name="Arquímides Méndez" userId="f06612dab788ca2f" providerId="LiveId" clId="{7C88E31E-E7F9-4062-B5BD-17AECC7BE147}" dt="2020-02-27T00:35:22.466" v="1776" actId="20577"/>
          <ac:spMkLst>
            <pc:docMk/>
            <pc:sldMk cId="1792482935" sldId="269"/>
            <ac:spMk id="2" creationId="{EA520AC8-D6CF-4B8B-AAE3-DA48FE8A8785}"/>
          </ac:spMkLst>
        </pc:spChg>
        <pc:spChg chg="mod">
          <ac:chgData name="Arquímides Méndez" userId="f06612dab788ca2f" providerId="LiveId" clId="{7C88E31E-E7F9-4062-B5BD-17AECC7BE147}" dt="2020-02-27T16:34:37.388" v="3271" actId="27636"/>
          <ac:spMkLst>
            <pc:docMk/>
            <pc:sldMk cId="1792482935" sldId="269"/>
            <ac:spMk id="3" creationId="{CD3BBCDF-C8F6-4D10-9818-DC10B6DD766C}"/>
          </ac:spMkLst>
        </pc:spChg>
      </pc:sldChg>
      <pc:sldChg chg="addSp delSp modSp add mod">
        <pc:chgData name="Arquímides Méndez" userId="f06612dab788ca2f" providerId="LiveId" clId="{7C88E31E-E7F9-4062-B5BD-17AECC7BE147}" dt="2020-02-27T05:51:55.150" v="2097" actId="1076"/>
        <pc:sldMkLst>
          <pc:docMk/>
          <pc:sldMk cId="4010613901" sldId="270"/>
        </pc:sldMkLst>
        <pc:spChg chg="mod">
          <ac:chgData name="Arquímides Méndez" userId="f06612dab788ca2f" providerId="LiveId" clId="{7C88E31E-E7F9-4062-B5BD-17AECC7BE147}" dt="2020-02-27T05:04:02.885" v="1860" actId="20577"/>
          <ac:spMkLst>
            <pc:docMk/>
            <pc:sldMk cId="4010613901" sldId="270"/>
            <ac:spMk id="2" creationId="{2DBE0759-2600-4D47-8E39-0D3D484CEBBC}"/>
          </ac:spMkLst>
        </pc:spChg>
        <pc:spChg chg="del">
          <ac:chgData name="Arquímides Méndez" userId="f06612dab788ca2f" providerId="LiveId" clId="{7C88E31E-E7F9-4062-B5BD-17AECC7BE147}" dt="2020-02-27T05:51:53.023" v="2095" actId="478"/>
          <ac:spMkLst>
            <pc:docMk/>
            <pc:sldMk cId="4010613901" sldId="270"/>
            <ac:spMk id="3" creationId="{8FD0CCC6-43AD-47C0-9DD3-0AE27A9ABD90}"/>
          </ac:spMkLst>
        </pc:spChg>
        <pc:picChg chg="add mod">
          <ac:chgData name="Arquímides Méndez" userId="f06612dab788ca2f" providerId="LiveId" clId="{7C88E31E-E7F9-4062-B5BD-17AECC7BE147}" dt="2020-02-27T05:51:55.150" v="2097" actId="1076"/>
          <ac:picMkLst>
            <pc:docMk/>
            <pc:sldMk cId="4010613901" sldId="270"/>
            <ac:picMk id="7" creationId="{F7C4D411-97C7-4C25-8798-5C356D625C8F}"/>
          </ac:picMkLst>
        </pc:picChg>
      </pc:sldChg>
      <pc:sldChg chg="addSp delSp modSp add mod">
        <pc:chgData name="Arquímides Méndez" userId="f06612dab788ca2f" providerId="LiveId" clId="{7C88E31E-E7F9-4062-B5BD-17AECC7BE147}" dt="2020-02-27T05:12:51.413" v="1917" actId="1076"/>
        <pc:sldMkLst>
          <pc:docMk/>
          <pc:sldMk cId="3837280694" sldId="271"/>
        </pc:sldMkLst>
        <pc:spChg chg="mod">
          <ac:chgData name="Arquímides Méndez" userId="f06612dab788ca2f" providerId="LiveId" clId="{7C88E31E-E7F9-4062-B5BD-17AECC7BE147}" dt="2020-02-27T05:04:26.667" v="1877"/>
          <ac:spMkLst>
            <pc:docMk/>
            <pc:sldMk cId="3837280694" sldId="271"/>
            <ac:spMk id="2" creationId="{C742DEA9-841F-41E0-A2BA-980DC6214AF2}"/>
          </ac:spMkLst>
        </pc:spChg>
        <pc:spChg chg="del">
          <ac:chgData name="Arquímides Méndez" userId="f06612dab788ca2f" providerId="LiveId" clId="{7C88E31E-E7F9-4062-B5BD-17AECC7BE147}" dt="2020-02-27T05:04:45.773" v="1878" actId="478"/>
          <ac:spMkLst>
            <pc:docMk/>
            <pc:sldMk cId="3837280694" sldId="271"/>
            <ac:spMk id="3" creationId="{01C6CBA9-F8E7-4516-8484-711E3E436971}"/>
          </ac:spMkLst>
        </pc:spChg>
        <pc:spChg chg="add mod">
          <ac:chgData name="Arquímides Méndez" userId="f06612dab788ca2f" providerId="LiveId" clId="{7C88E31E-E7F9-4062-B5BD-17AECC7BE147}" dt="2020-02-27T05:08:02.790" v="1899" actId="1076"/>
          <ac:spMkLst>
            <pc:docMk/>
            <pc:sldMk cId="3837280694" sldId="271"/>
            <ac:spMk id="6" creationId="{9A4BF88F-0505-4B4B-8069-DCED5DFC94BB}"/>
          </ac:spMkLst>
        </pc:spChg>
        <pc:spChg chg="add del mod">
          <ac:chgData name="Arquímides Méndez" userId="f06612dab788ca2f" providerId="LiveId" clId="{7C88E31E-E7F9-4062-B5BD-17AECC7BE147}" dt="2020-02-27T05:12:43.870" v="1916" actId="478"/>
          <ac:spMkLst>
            <pc:docMk/>
            <pc:sldMk cId="3837280694" sldId="271"/>
            <ac:spMk id="7" creationId="{EBC386D3-EDA3-4BAE-ADA4-6CF83A97D176}"/>
          </ac:spMkLst>
        </pc:spChg>
        <pc:picChg chg="add mod">
          <ac:chgData name="Arquímides Méndez" userId="f06612dab788ca2f" providerId="LiveId" clId="{7C88E31E-E7F9-4062-B5BD-17AECC7BE147}" dt="2020-02-27T05:12:51.413" v="1917" actId="1076"/>
          <ac:picMkLst>
            <pc:docMk/>
            <pc:sldMk cId="3837280694" sldId="271"/>
            <ac:picMk id="5" creationId="{F2B53D27-428B-40B1-8A47-EB710AB9DC3B}"/>
          </ac:picMkLst>
        </pc:picChg>
      </pc:sldChg>
      <pc:sldChg chg="addSp delSp modSp add mod modNotesTx">
        <pc:chgData name="Arquímides Méndez" userId="f06612dab788ca2f" providerId="LiveId" clId="{7C88E31E-E7F9-4062-B5BD-17AECC7BE147}" dt="2020-02-27T05:24:42.769" v="1976"/>
        <pc:sldMkLst>
          <pc:docMk/>
          <pc:sldMk cId="1575503428" sldId="272"/>
        </pc:sldMkLst>
        <pc:spChg chg="del">
          <ac:chgData name="Arquímides Méndez" userId="f06612dab788ca2f" providerId="LiveId" clId="{7C88E31E-E7F9-4062-B5BD-17AECC7BE147}" dt="2020-02-27T05:16:43.254" v="1922"/>
          <ac:spMkLst>
            <pc:docMk/>
            <pc:sldMk cId="1575503428" sldId="272"/>
            <ac:spMk id="2" creationId="{62D09C34-89AC-4406-819C-D59E9F3F4B65}"/>
          </ac:spMkLst>
        </pc:spChg>
        <pc:spChg chg="del">
          <ac:chgData name="Arquímides Méndez" userId="f06612dab788ca2f" providerId="LiveId" clId="{7C88E31E-E7F9-4062-B5BD-17AECC7BE147}" dt="2020-02-27T05:16:33.399" v="1918" actId="478"/>
          <ac:spMkLst>
            <pc:docMk/>
            <pc:sldMk cId="1575503428" sldId="272"/>
            <ac:spMk id="3" creationId="{92A0B65F-DAF3-48D7-AA5A-5FA8ABA2FCC0}"/>
          </ac:spMkLst>
        </pc:spChg>
        <pc:spChg chg="add">
          <ac:chgData name="Arquímides Méndez" userId="f06612dab788ca2f" providerId="LiveId" clId="{7C88E31E-E7F9-4062-B5BD-17AECC7BE147}" dt="2020-02-27T05:16:43.254" v="1922"/>
          <ac:spMkLst>
            <pc:docMk/>
            <pc:sldMk cId="1575503428" sldId="272"/>
            <ac:spMk id="6" creationId="{399E5C77-7821-49FD-96B1-BECE97B0A00A}"/>
          </ac:spMkLst>
        </pc:spChg>
        <pc:spChg chg="add del mod">
          <ac:chgData name="Arquímides Méndez" userId="f06612dab788ca2f" providerId="LiveId" clId="{7C88E31E-E7F9-4062-B5BD-17AECC7BE147}" dt="2020-02-27T05:24:24.512" v="1970"/>
          <ac:spMkLst>
            <pc:docMk/>
            <pc:sldMk cId="1575503428" sldId="272"/>
            <ac:spMk id="8" creationId="{F1DA36EE-B823-4211-B269-892AED14AB44}"/>
          </ac:spMkLst>
        </pc:spChg>
        <pc:spChg chg="add del mod">
          <ac:chgData name="Arquímides Méndez" userId="f06612dab788ca2f" providerId="LiveId" clId="{7C88E31E-E7F9-4062-B5BD-17AECC7BE147}" dt="2020-02-27T05:24:42.769" v="1976"/>
          <ac:spMkLst>
            <pc:docMk/>
            <pc:sldMk cId="1575503428" sldId="272"/>
            <ac:spMk id="9" creationId="{E634A204-427A-4B06-AB68-DEE7833A6E80}"/>
          </ac:spMkLst>
        </pc:spChg>
        <pc:spChg chg="add mod">
          <ac:chgData name="Arquímides Méndez" userId="f06612dab788ca2f" providerId="LiveId" clId="{7C88E31E-E7F9-4062-B5BD-17AECC7BE147}" dt="2020-02-27T05:22:52.928" v="1960" actId="6549"/>
          <ac:spMkLst>
            <pc:docMk/>
            <pc:sldMk cId="1575503428" sldId="272"/>
            <ac:spMk id="10" creationId="{D2C2D2BC-B645-45F7-8EF1-2C8E18D349E1}"/>
          </ac:spMkLst>
        </pc:spChg>
        <pc:picChg chg="add mod">
          <ac:chgData name="Arquímides Méndez" userId="f06612dab788ca2f" providerId="LiveId" clId="{7C88E31E-E7F9-4062-B5BD-17AECC7BE147}" dt="2020-02-27T05:17:10.133" v="1930" actId="1076"/>
          <ac:picMkLst>
            <pc:docMk/>
            <pc:sldMk cId="1575503428" sldId="272"/>
            <ac:picMk id="5" creationId="{68494BF2-066E-4777-8786-02B58D14D88E}"/>
          </ac:picMkLst>
        </pc:picChg>
        <pc:picChg chg="add del">
          <ac:chgData name="Arquímides Méndez" userId="f06612dab788ca2f" providerId="LiveId" clId="{7C88E31E-E7F9-4062-B5BD-17AECC7BE147}" dt="2020-02-27T05:17:08.198" v="1929" actId="478"/>
          <ac:picMkLst>
            <pc:docMk/>
            <pc:sldMk cId="1575503428" sldId="272"/>
            <ac:picMk id="7" creationId="{976CED31-2D46-4758-981B-94E672D7CAFC}"/>
          </ac:picMkLst>
        </pc:picChg>
      </pc:sldChg>
      <pc:sldChg chg="modSp add del">
        <pc:chgData name="Arquímides Méndez" userId="f06612dab788ca2f" providerId="LiveId" clId="{7C88E31E-E7F9-4062-B5BD-17AECC7BE147}" dt="2020-02-27T16:15:29.134" v="3083" actId="47"/>
        <pc:sldMkLst>
          <pc:docMk/>
          <pc:sldMk cId="4101683573" sldId="273"/>
        </pc:sldMkLst>
        <pc:spChg chg="mod">
          <ac:chgData name="Arquímides Méndez" userId="f06612dab788ca2f" providerId="LiveId" clId="{7C88E31E-E7F9-4062-B5BD-17AECC7BE147}" dt="2020-02-27T00:31:14.777" v="1681"/>
          <ac:spMkLst>
            <pc:docMk/>
            <pc:sldMk cId="4101683573" sldId="273"/>
            <ac:spMk id="2" creationId="{859C1463-AFF2-43A6-A9EA-CF69C7D3A41E}"/>
          </ac:spMkLst>
        </pc:spChg>
      </pc:sldChg>
      <pc:sldChg chg="addSp delSp modSp add mod modNotesTx">
        <pc:chgData name="Arquímides Méndez" userId="f06612dab788ca2f" providerId="LiveId" clId="{7C88E31E-E7F9-4062-B5BD-17AECC7BE147}" dt="2020-02-27T16:26:14.759" v="3103" actId="20577"/>
        <pc:sldMkLst>
          <pc:docMk/>
          <pc:sldMk cId="203264505" sldId="274"/>
        </pc:sldMkLst>
        <pc:spChg chg="mod">
          <ac:chgData name="Arquímides Méndez" userId="f06612dab788ca2f" providerId="LiveId" clId="{7C88E31E-E7F9-4062-B5BD-17AECC7BE147}" dt="2020-02-27T00:54:43.505" v="1784"/>
          <ac:spMkLst>
            <pc:docMk/>
            <pc:sldMk cId="203264505" sldId="274"/>
            <ac:spMk id="2" creationId="{36B10E7E-66D5-4E60-92A1-1CD74C424A45}"/>
          </ac:spMkLst>
        </pc:spChg>
        <pc:spChg chg="del">
          <ac:chgData name="Arquímides Méndez" userId="f06612dab788ca2f" providerId="LiveId" clId="{7C88E31E-E7F9-4062-B5BD-17AECC7BE147}" dt="2020-02-27T00:54:33.997" v="1782"/>
          <ac:spMkLst>
            <pc:docMk/>
            <pc:sldMk cId="203264505" sldId="274"/>
            <ac:spMk id="3" creationId="{1CAB105D-5541-4C49-B93D-6779CAEB136B}"/>
          </ac:spMkLst>
        </pc:spChg>
        <pc:spChg chg="add mod">
          <ac:chgData name="Arquímides Méndez" userId="f06612dab788ca2f" providerId="LiveId" clId="{7C88E31E-E7F9-4062-B5BD-17AECC7BE147}" dt="2020-02-27T00:55:55.516" v="1828" actId="1076"/>
          <ac:spMkLst>
            <pc:docMk/>
            <pc:sldMk cId="203264505" sldId="274"/>
            <ac:spMk id="6" creationId="{4B849992-C17A-47AD-92E2-AA20BA4983BE}"/>
          </ac:spMkLst>
        </pc:spChg>
        <pc:picChg chg="add mod">
          <ac:chgData name="Arquímides Méndez" userId="f06612dab788ca2f" providerId="LiveId" clId="{7C88E31E-E7F9-4062-B5BD-17AECC7BE147}" dt="2020-02-27T00:56:02.699" v="1833" actId="1076"/>
          <ac:picMkLst>
            <pc:docMk/>
            <pc:sldMk cId="203264505" sldId="274"/>
            <ac:picMk id="5" creationId="{AB5119ED-EE70-42D9-83F6-2D1B555BD903}"/>
          </ac:picMkLst>
        </pc:picChg>
      </pc:sldChg>
      <pc:sldChg chg="addSp delSp modSp add mod">
        <pc:chgData name="Arquímides Méndez" userId="f06612dab788ca2f" providerId="LiveId" clId="{7C88E31E-E7F9-4062-B5BD-17AECC7BE147}" dt="2020-02-27T05:17:30.277" v="1934" actId="1076"/>
        <pc:sldMkLst>
          <pc:docMk/>
          <pc:sldMk cId="3105163107" sldId="275"/>
        </pc:sldMkLst>
        <pc:spChg chg="mod">
          <ac:chgData name="Arquímides Méndez" userId="f06612dab788ca2f" providerId="LiveId" clId="{7C88E31E-E7F9-4062-B5BD-17AECC7BE147}" dt="2020-02-27T05:17:18.781" v="1932"/>
          <ac:spMkLst>
            <pc:docMk/>
            <pc:sldMk cId="3105163107" sldId="275"/>
            <ac:spMk id="2" creationId="{B512EB47-4E7B-4105-87D0-C7BC61C462D1}"/>
          </ac:spMkLst>
        </pc:spChg>
        <pc:spChg chg="del">
          <ac:chgData name="Arquímides Méndez" userId="f06612dab788ca2f" providerId="LiveId" clId="{7C88E31E-E7F9-4062-B5BD-17AECC7BE147}" dt="2020-02-27T05:17:27.984" v="1933"/>
          <ac:spMkLst>
            <pc:docMk/>
            <pc:sldMk cId="3105163107" sldId="275"/>
            <ac:spMk id="3" creationId="{C8E449E2-CEB8-483A-A06E-9D2FE00AD584}"/>
          </ac:spMkLst>
        </pc:spChg>
        <pc:picChg chg="add mod">
          <ac:chgData name="Arquímides Méndez" userId="f06612dab788ca2f" providerId="LiveId" clId="{7C88E31E-E7F9-4062-B5BD-17AECC7BE147}" dt="2020-02-27T05:17:30.277" v="1934" actId="1076"/>
          <ac:picMkLst>
            <pc:docMk/>
            <pc:sldMk cId="3105163107" sldId="275"/>
            <ac:picMk id="5" creationId="{AE8488F1-4D50-4815-8798-9F11072931FD}"/>
          </ac:picMkLst>
        </pc:picChg>
      </pc:sldChg>
      <pc:sldChg chg="modSp add mod">
        <pc:chgData name="Arquímides Méndez" userId="f06612dab788ca2f" providerId="LiveId" clId="{7C88E31E-E7F9-4062-B5BD-17AECC7BE147}" dt="2020-02-27T06:23:57.771" v="2988" actId="113"/>
        <pc:sldMkLst>
          <pc:docMk/>
          <pc:sldMk cId="655438174" sldId="276"/>
        </pc:sldMkLst>
        <pc:spChg chg="mod">
          <ac:chgData name="Arquímides Méndez" userId="f06612dab788ca2f" providerId="LiveId" clId="{7C88E31E-E7F9-4062-B5BD-17AECC7BE147}" dt="2020-02-27T05:26:53.175" v="2058" actId="20577"/>
          <ac:spMkLst>
            <pc:docMk/>
            <pc:sldMk cId="655438174" sldId="276"/>
            <ac:spMk id="2" creationId="{5E9B25A3-D1B5-4417-9376-087AFAD059DD}"/>
          </ac:spMkLst>
        </pc:spChg>
        <pc:spChg chg="mod">
          <ac:chgData name="Arquímides Méndez" userId="f06612dab788ca2f" providerId="LiveId" clId="{7C88E31E-E7F9-4062-B5BD-17AECC7BE147}" dt="2020-02-27T06:23:57.771" v="2988" actId="113"/>
          <ac:spMkLst>
            <pc:docMk/>
            <pc:sldMk cId="655438174" sldId="276"/>
            <ac:spMk id="3" creationId="{D5933AB0-594C-4310-AFC6-7044958DCDFE}"/>
          </ac:spMkLst>
        </pc:spChg>
      </pc:sldChg>
      <pc:sldChg chg="addSp delSp modSp add mod">
        <pc:chgData name="Arquímides Méndez" userId="f06612dab788ca2f" providerId="LiveId" clId="{7C88E31E-E7F9-4062-B5BD-17AECC7BE147}" dt="2020-02-27T05:26:36.246" v="2045" actId="1076"/>
        <pc:sldMkLst>
          <pc:docMk/>
          <pc:sldMk cId="3188078024" sldId="277"/>
        </pc:sldMkLst>
        <pc:spChg chg="mod">
          <ac:chgData name="Arquímides Méndez" userId="f06612dab788ca2f" providerId="LiveId" clId="{7C88E31E-E7F9-4062-B5BD-17AECC7BE147}" dt="2020-02-27T05:24:14.856" v="1969"/>
          <ac:spMkLst>
            <pc:docMk/>
            <pc:sldMk cId="3188078024" sldId="277"/>
            <ac:spMk id="2" creationId="{A7B38E88-0520-4A7A-BB36-013C4ECBA1D1}"/>
          </ac:spMkLst>
        </pc:spChg>
        <pc:spChg chg="del">
          <ac:chgData name="Arquímides Méndez" userId="f06612dab788ca2f" providerId="LiveId" clId="{7C88E31E-E7F9-4062-B5BD-17AECC7BE147}" dt="2020-02-27T05:24:04.718" v="1965" actId="478"/>
          <ac:spMkLst>
            <pc:docMk/>
            <pc:sldMk cId="3188078024" sldId="277"/>
            <ac:spMk id="3" creationId="{F0AE9A9C-21B1-4F13-854E-050396B64E40}"/>
          </ac:spMkLst>
        </pc:spChg>
        <pc:spChg chg="add mod">
          <ac:chgData name="Arquímides Méndez" userId="f06612dab788ca2f" providerId="LiveId" clId="{7C88E31E-E7F9-4062-B5BD-17AECC7BE147}" dt="2020-02-27T05:26:28.758" v="2039" actId="1076"/>
          <ac:spMkLst>
            <pc:docMk/>
            <pc:sldMk cId="3188078024" sldId="277"/>
            <ac:spMk id="6" creationId="{3F695614-F69E-4E82-8BC8-2822D36C8E16}"/>
          </ac:spMkLst>
        </pc:spChg>
        <pc:spChg chg="add mod">
          <ac:chgData name="Arquímides Méndez" userId="f06612dab788ca2f" providerId="LiveId" clId="{7C88E31E-E7F9-4062-B5BD-17AECC7BE147}" dt="2020-02-27T05:25:55.144" v="2027"/>
          <ac:spMkLst>
            <pc:docMk/>
            <pc:sldMk cId="3188078024" sldId="277"/>
            <ac:spMk id="7" creationId="{6ED05FB4-B467-44FC-A4E8-EA20D55D5F9A}"/>
          </ac:spMkLst>
        </pc:spChg>
        <pc:spChg chg="add mod">
          <ac:chgData name="Arquímides Méndez" userId="f06612dab788ca2f" providerId="LiveId" clId="{7C88E31E-E7F9-4062-B5BD-17AECC7BE147}" dt="2020-02-27T05:26:13.456" v="2036" actId="313"/>
          <ac:spMkLst>
            <pc:docMk/>
            <pc:sldMk cId="3188078024" sldId="277"/>
            <ac:spMk id="8" creationId="{C66AE17F-EBD4-4975-A748-3166B731E4A2}"/>
          </ac:spMkLst>
        </pc:spChg>
        <pc:spChg chg="add mod">
          <ac:chgData name="Arquímides Méndez" userId="f06612dab788ca2f" providerId="LiveId" clId="{7C88E31E-E7F9-4062-B5BD-17AECC7BE147}" dt="2020-02-27T05:26:33.544" v="2044" actId="6549"/>
          <ac:spMkLst>
            <pc:docMk/>
            <pc:sldMk cId="3188078024" sldId="277"/>
            <ac:spMk id="9" creationId="{BA79E8B2-C13B-4754-BA27-A922238C9741}"/>
          </ac:spMkLst>
        </pc:spChg>
        <pc:picChg chg="add mod">
          <ac:chgData name="Arquímides Méndez" userId="f06612dab788ca2f" providerId="LiveId" clId="{7C88E31E-E7F9-4062-B5BD-17AECC7BE147}" dt="2020-02-27T05:26:36.246" v="2045" actId="1076"/>
          <ac:picMkLst>
            <pc:docMk/>
            <pc:sldMk cId="3188078024" sldId="277"/>
            <ac:picMk id="5" creationId="{739947E7-00CF-454B-8DD1-B59C5F4F3543}"/>
          </ac:picMkLst>
        </pc:picChg>
      </pc:sldChg>
      <pc:sldChg chg="addSp delSp modSp add mod">
        <pc:chgData name="Arquímides Méndez" userId="f06612dab788ca2f" providerId="LiveId" clId="{7C88E31E-E7F9-4062-B5BD-17AECC7BE147}" dt="2020-02-27T16:56:03.376" v="3715" actId="20577"/>
        <pc:sldMkLst>
          <pc:docMk/>
          <pc:sldMk cId="2191943830" sldId="278"/>
        </pc:sldMkLst>
        <pc:spChg chg="mod">
          <ac:chgData name="Arquímides Méndez" userId="f06612dab788ca2f" providerId="LiveId" clId="{7C88E31E-E7F9-4062-B5BD-17AECC7BE147}" dt="2020-02-27T05:40:26.236" v="2068"/>
          <ac:spMkLst>
            <pc:docMk/>
            <pc:sldMk cId="2191943830" sldId="278"/>
            <ac:spMk id="2" creationId="{CCDBD1F4-5106-444B-B684-146D22AD756C}"/>
          </ac:spMkLst>
        </pc:spChg>
        <pc:spChg chg="del">
          <ac:chgData name="Arquímides Méndez" userId="f06612dab788ca2f" providerId="LiveId" clId="{7C88E31E-E7F9-4062-B5BD-17AECC7BE147}" dt="2020-02-27T05:47:49.705" v="2091"/>
          <ac:spMkLst>
            <pc:docMk/>
            <pc:sldMk cId="2191943830" sldId="278"/>
            <ac:spMk id="3" creationId="{3F156BB3-B28A-4111-A092-3B7EAE6012D3}"/>
          </ac:spMkLst>
        </pc:spChg>
        <pc:spChg chg="add del mod">
          <ac:chgData name="Arquímides Méndez" userId="f06612dab788ca2f" providerId="LiveId" clId="{7C88E31E-E7F9-4062-B5BD-17AECC7BE147}" dt="2020-02-27T05:51:15.418" v="2094"/>
          <ac:spMkLst>
            <pc:docMk/>
            <pc:sldMk cId="2191943830" sldId="278"/>
            <ac:spMk id="7" creationId="{51FE3F6F-9FCD-4608-9E27-777EC15A9FDF}"/>
          </ac:spMkLst>
        </pc:spChg>
        <pc:spChg chg="add mod">
          <ac:chgData name="Arquímides Méndez" userId="f06612dab788ca2f" providerId="LiveId" clId="{7C88E31E-E7F9-4062-B5BD-17AECC7BE147}" dt="2020-02-27T16:54:34.304" v="3671" actId="1076"/>
          <ac:spMkLst>
            <pc:docMk/>
            <pc:sldMk cId="2191943830" sldId="278"/>
            <ac:spMk id="10" creationId="{012F9331-F98A-403A-9A33-6729E69A08F4}"/>
          </ac:spMkLst>
        </pc:spChg>
        <pc:spChg chg="add mod">
          <ac:chgData name="Arquímides Méndez" userId="f06612dab788ca2f" providerId="LiveId" clId="{7C88E31E-E7F9-4062-B5BD-17AECC7BE147}" dt="2020-02-27T16:55:26.952" v="3682" actId="1076"/>
          <ac:spMkLst>
            <pc:docMk/>
            <pc:sldMk cId="2191943830" sldId="278"/>
            <ac:spMk id="11" creationId="{F476352F-CA93-45CE-8D8A-878BE42E5D8E}"/>
          </ac:spMkLst>
        </pc:spChg>
        <pc:spChg chg="add mod">
          <ac:chgData name="Arquímides Méndez" userId="f06612dab788ca2f" providerId="LiveId" clId="{7C88E31E-E7F9-4062-B5BD-17AECC7BE147}" dt="2020-02-27T16:56:03.376" v="3715" actId="20577"/>
          <ac:spMkLst>
            <pc:docMk/>
            <pc:sldMk cId="2191943830" sldId="278"/>
            <ac:spMk id="12" creationId="{7290DC4F-4DB5-4FAA-9266-4E867D21351A}"/>
          </ac:spMkLst>
        </pc:spChg>
        <pc:picChg chg="add del mod">
          <ac:chgData name="Arquímides Méndez" userId="f06612dab788ca2f" providerId="LiveId" clId="{7C88E31E-E7F9-4062-B5BD-17AECC7BE147}" dt="2020-02-27T05:51:13.820" v="2093" actId="478"/>
          <ac:picMkLst>
            <pc:docMk/>
            <pc:sldMk cId="2191943830" sldId="278"/>
            <ac:picMk id="5" creationId="{83FDB685-DF13-4ED0-B196-6AE775F28C8B}"/>
          </ac:picMkLst>
        </pc:picChg>
        <pc:picChg chg="add mod">
          <ac:chgData name="Arquímides Méndez" userId="f06612dab788ca2f" providerId="LiveId" clId="{7C88E31E-E7F9-4062-B5BD-17AECC7BE147}" dt="2020-02-27T16:55:24.680" v="3681" actId="1076"/>
          <ac:picMkLst>
            <pc:docMk/>
            <pc:sldMk cId="2191943830" sldId="278"/>
            <ac:picMk id="8" creationId="{DE8B8B4D-B336-4496-B5F6-BF45BD085198}"/>
          </ac:picMkLst>
        </pc:picChg>
        <pc:picChg chg="add mod">
          <ac:chgData name="Arquímides Méndez" userId="f06612dab788ca2f" providerId="LiveId" clId="{7C88E31E-E7F9-4062-B5BD-17AECC7BE147}" dt="2020-02-27T16:54:30.536" v="3670" actId="1076"/>
          <ac:picMkLst>
            <pc:docMk/>
            <pc:sldMk cId="2191943830" sldId="278"/>
            <ac:picMk id="9" creationId="{07CFCB98-44EB-4AE2-A998-E74690040B4D}"/>
          </ac:picMkLst>
        </pc:picChg>
      </pc:sldChg>
      <pc:sldChg chg="addSp delSp modSp add mod ord">
        <pc:chgData name="Arquímides Méndez" userId="f06612dab788ca2f" providerId="LiveId" clId="{7C88E31E-E7F9-4062-B5BD-17AECC7BE147}" dt="2020-02-27T06:06:08.166" v="2441"/>
        <pc:sldMkLst>
          <pc:docMk/>
          <pc:sldMk cId="1678283751" sldId="279"/>
        </pc:sldMkLst>
        <pc:spChg chg="mod">
          <ac:chgData name="Arquímides Méndez" userId="f06612dab788ca2f" providerId="LiveId" clId="{7C88E31E-E7F9-4062-B5BD-17AECC7BE147}" dt="2020-02-27T05:52:20.088" v="2112" actId="20577"/>
          <ac:spMkLst>
            <pc:docMk/>
            <pc:sldMk cId="1678283751" sldId="279"/>
            <ac:spMk id="2" creationId="{F3B7C3C8-DA02-4E3E-8C13-4670F3F8954C}"/>
          </ac:spMkLst>
        </pc:spChg>
        <pc:spChg chg="mod">
          <ac:chgData name="Arquímides Méndez" userId="f06612dab788ca2f" providerId="LiveId" clId="{7C88E31E-E7F9-4062-B5BD-17AECC7BE147}" dt="2020-02-27T06:02:45.989" v="2332" actId="27636"/>
          <ac:spMkLst>
            <pc:docMk/>
            <pc:sldMk cId="1678283751" sldId="279"/>
            <ac:spMk id="3" creationId="{CDA2EF64-2F2E-4377-84FF-61A42AF2397C}"/>
          </ac:spMkLst>
        </pc:spChg>
        <pc:spChg chg="add mod">
          <ac:chgData name="Arquímides Méndez" userId="f06612dab788ca2f" providerId="LiveId" clId="{7C88E31E-E7F9-4062-B5BD-17AECC7BE147}" dt="2020-02-27T06:06:08.166" v="2441"/>
          <ac:spMkLst>
            <pc:docMk/>
            <pc:sldMk cId="1678283751" sldId="279"/>
            <ac:spMk id="5" creationId="{5A8F3263-370E-4B6C-ABC7-3560110FB053}"/>
          </ac:spMkLst>
        </pc:spChg>
        <pc:picChg chg="add del mod">
          <ac:chgData name="Arquímides Méndez" userId="f06612dab788ca2f" providerId="LiveId" clId="{7C88E31E-E7F9-4062-B5BD-17AECC7BE147}" dt="2020-02-27T06:05:54.563" v="2436"/>
          <ac:picMkLst>
            <pc:docMk/>
            <pc:sldMk cId="1678283751" sldId="279"/>
            <ac:picMk id="6" creationId="{1B84E071-3D9B-460C-AF49-3FEF022C9B11}"/>
          </ac:picMkLst>
        </pc:picChg>
      </pc:sldChg>
      <pc:sldChg chg="addSp delSp modSp add mod">
        <pc:chgData name="Arquímides Méndez" userId="f06612dab788ca2f" providerId="LiveId" clId="{7C88E31E-E7F9-4062-B5BD-17AECC7BE147}" dt="2020-02-27T06:08:07.839" v="2473" actId="1076"/>
        <pc:sldMkLst>
          <pc:docMk/>
          <pc:sldMk cId="1048246543" sldId="280"/>
        </pc:sldMkLst>
        <pc:spChg chg="mod">
          <ac:chgData name="Arquímides Méndez" userId="f06612dab788ca2f" providerId="LiveId" clId="{7C88E31E-E7F9-4062-B5BD-17AECC7BE147}" dt="2020-02-27T06:06:04.846" v="2439"/>
          <ac:spMkLst>
            <pc:docMk/>
            <pc:sldMk cId="1048246543" sldId="280"/>
            <ac:spMk id="2" creationId="{549F5CFA-8034-4579-9E32-DEDBD8E466AE}"/>
          </ac:spMkLst>
        </pc:spChg>
        <pc:spChg chg="del">
          <ac:chgData name="Arquímides Méndez" userId="f06612dab788ca2f" providerId="LiveId" clId="{7C88E31E-E7F9-4062-B5BD-17AECC7BE147}" dt="2020-02-27T06:05:57.862" v="2438"/>
          <ac:spMkLst>
            <pc:docMk/>
            <pc:sldMk cId="1048246543" sldId="280"/>
            <ac:spMk id="3" creationId="{E52D90EF-7A8A-45B9-BFA1-3EB5157ECB40}"/>
          </ac:spMkLst>
        </pc:spChg>
        <pc:spChg chg="add mod">
          <ac:chgData name="Arquímides Méndez" userId="f06612dab788ca2f" providerId="LiveId" clId="{7C88E31E-E7F9-4062-B5BD-17AECC7BE147}" dt="2020-02-27T06:06:33.314" v="2456" actId="113"/>
          <ac:spMkLst>
            <pc:docMk/>
            <pc:sldMk cId="1048246543" sldId="280"/>
            <ac:spMk id="6" creationId="{06D6F0E1-68F8-400A-8377-393AFE1A754D}"/>
          </ac:spMkLst>
        </pc:spChg>
        <pc:picChg chg="add mod">
          <ac:chgData name="Arquímides Méndez" userId="f06612dab788ca2f" providerId="LiveId" clId="{7C88E31E-E7F9-4062-B5BD-17AECC7BE147}" dt="2020-02-27T06:07:35.871" v="2467" actId="1076"/>
          <ac:picMkLst>
            <pc:docMk/>
            <pc:sldMk cId="1048246543" sldId="280"/>
            <ac:picMk id="5" creationId="{4BFBA5B5-F043-4A46-8EE9-0E05D6F09F71}"/>
          </ac:picMkLst>
        </pc:picChg>
        <pc:picChg chg="add mod">
          <ac:chgData name="Arquímides Méndez" userId="f06612dab788ca2f" providerId="LiveId" clId="{7C88E31E-E7F9-4062-B5BD-17AECC7BE147}" dt="2020-02-27T06:07:37.104" v="2468" actId="1076"/>
          <ac:picMkLst>
            <pc:docMk/>
            <pc:sldMk cId="1048246543" sldId="280"/>
            <ac:picMk id="7" creationId="{FA509D85-B780-4E9B-AB4B-4B43AD52B294}"/>
          </ac:picMkLst>
        </pc:picChg>
        <pc:picChg chg="add del">
          <ac:chgData name="Arquímides Méndez" userId="f06612dab788ca2f" providerId="LiveId" clId="{7C88E31E-E7F9-4062-B5BD-17AECC7BE147}" dt="2020-02-27T06:07:51.016" v="2470"/>
          <ac:picMkLst>
            <pc:docMk/>
            <pc:sldMk cId="1048246543" sldId="280"/>
            <ac:picMk id="8" creationId="{F3336E0B-6C2B-40A5-BB45-70AE210D7A1B}"/>
          </ac:picMkLst>
        </pc:picChg>
        <pc:picChg chg="add mod">
          <ac:chgData name="Arquímides Méndez" userId="f06612dab788ca2f" providerId="LiveId" clId="{7C88E31E-E7F9-4062-B5BD-17AECC7BE147}" dt="2020-02-27T06:08:07.839" v="2473" actId="1076"/>
          <ac:picMkLst>
            <pc:docMk/>
            <pc:sldMk cId="1048246543" sldId="280"/>
            <ac:picMk id="9" creationId="{C406DC56-532A-4FFA-8D5E-157C99AD7E7E}"/>
          </ac:picMkLst>
        </pc:picChg>
      </pc:sldChg>
      <pc:sldChg chg="addSp delSp modSp add mod">
        <pc:chgData name="Arquímides Méndez" userId="f06612dab788ca2f" providerId="LiveId" clId="{7C88E31E-E7F9-4062-B5BD-17AECC7BE147}" dt="2020-02-27T06:18:38.600" v="2595" actId="1076"/>
        <pc:sldMkLst>
          <pc:docMk/>
          <pc:sldMk cId="891099831" sldId="281"/>
        </pc:sldMkLst>
        <pc:spChg chg="del">
          <ac:chgData name="Arquímides Méndez" userId="f06612dab788ca2f" providerId="LiveId" clId="{7C88E31E-E7F9-4062-B5BD-17AECC7BE147}" dt="2020-02-27T06:09:41.360" v="2477" actId="478"/>
          <ac:spMkLst>
            <pc:docMk/>
            <pc:sldMk cId="891099831" sldId="281"/>
            <ac:spMk id="2" creationId="{0BE2226F-A7EA-482D-A3D8-95FA1FA75AEE}"/>
          </ac:spMkLst>
        </pc:spChg>
        <pc:spChg chg="del">
          <ac:chgData name="Arquímides Méndez" userId="f06612dab788ca2f" providerId="LiveId" clId="{7C88E31E-E7F9-4062-B5BD-17AECC7BE147}" dt="2020-02-27T06:09:39.105" v="2476" actId="478"/>
          <ac:spMkLst>
            <pc:docMk/>
            <pc:sldMk cId="891099831" sldId="281"/>
            <ac:spMk id="3" creationId="{1246D59F-E959-4704-A06E-7111E53259D9}"/>
          </ac:spMkLst>
        </pc:spChg>
        <pc:spChg chg="add mod">
          <ac:chgData name="Arquímides Méndez" userId="f06612dab788ca2f" providerId="LiveId" clId="{7C88E31E-E7F9-4062-B5BD-17AECC7BE147}" dt="2020-02-27T06:18:36.145" v="2594" actId="6549"/>
          <ac:spMkLst>
            <pc:docMk/>
            <pc:sldMk cId="891099831" sldId="281"/>
            <ac:spMk id="5" creationId="{A13AE040-2819-4F79-9DC9-014ABA7C01CF}"/>
          </ac:spMkLst>
        </pc:spChg>
        <pc:spChg chg="add mod">
          <ac:chgData name="Arquímides Méndez" userId="f06612dab788ca2f" providerId="LiveId" clId="{7C88E31E-E7F9-4062-B5BD-17AECC7BE147}" dt="2020-02-27T06:18:29.666" v="2588" actId="1076"/>
          <ac:spMkLst>
            <pc:docMk/>
            <pc:sldMk cId="891099831" sldId="281"/>
            <ac:spMk id="6" creationId="{7258E25E-9390-458A-B924-D3A43603B5C3}"/>
          </ac:spMkLst>
        </pc:spChg>
        <pc:picChg chg="add mod">
          <ac:chgData name="Arquímides Méndez" userId="f06612dab788ca2f" providerId="LiveId" clId="{7C88E31E-E7F9-4062-B5BD-17AECC7BE147}" dt="2020-02-27T06:18:38.600" v="2595" actId="1076"/>
          <ac:picMkLst>
            <pc:docMk/>
            <pc:sldMk cId="891099831" sldId="281"/>
            <ac:picMk id="7" creationId="{6613329B-4AE5-481F-8FBC-9F5311F8698B}"/>
          </ac:picMkLst>
        </pc:picChg>
      </pc:sldChg>
      <pc:sldChg chg="modSp add mod">
        <pc:chgData name="Arquímides Méndez" userId="f06612dab788ca2f" providerId="LiveId" clId="{7C88E31E-E7F9-4062-B5BD-17AECC7BE147}" dt="2020-02-27T16:51:33.258" v="3659" actId="20577"/>
        <pc:sldMkLst>
          <pc:docMk/>
          <pc:sldMk cId="3798349825" sldId="282"/>
        </pc:sldMkLst>
        <pc:spChg chg="mod">
          <ac:chgData name="Arquímides Méndez" userId="f06612dab788ca2f" providerId="LiveId" clId="{7C88E31E-E7F9-4062-B5BD-17AECC7BE147}" dt="2020-02-27T16:34:44.469" v="3273"/>
          <ac:spMkLst>
            <pc:docMk/>
            <pc:sldMk cId="3798349825" sldId="282"/>
            <ac:spMk id="2" creationId="{89C3AEA3-A5B1-4907-9DB4-6123E5539A7E}"/>
          </ac:spMkLst>
        </pc:spChg>
        <pc:spChg chg="mod">
          <ac:chgData name="Arquímides Méndez" userId="f06612dab788ca2f" providerId="LiveId" clId="{7C88E31E-E7F9-4062-B5BD-17AECC7BE147}" dt="2020-02-27T16:51:33.258" v="3659" actId="20577"/>
          <ac:spMkLst>
            <pc:docMk/>
            <pc:sldMk cId="3798349825" sldId="282"/>
            <ac:spMk id="3" creationId="{04B5D512-D89C-4117-A573-703A4F7E5FD4}"/>
          </ac:spMkLst>
        </pc:spChg>
      </pc:sldChg>
      <pc:sldMasterChg chg="modSp mod modSldLayout">
        <pc:chgData name="Arquímides Méndez" userId="f06612dab788ca2f" providerId="LiveId" clId="{7C88E31E-E7F9-4062-B5BD-17AECC7BE147}" dt="2020-02-27T16:57:26.249" v="3723" actId="20577"/>
        <pc:sldMasterMkLst>
          <pc:docMk/>
          <pc:sldMasterMk cId="3202875313" sldId="2147483648"/>
        </pc:sldMasterMkLst>
        <pc:spChg chg="mod">
          <ac:chgData name="Arquímides Méndez" userId="f06612dab788ca2f" providerId="LiveId" clId="{7C88E31E-E7F9-4062-B5BD-17AECC7BE147}" dt="2020-02-26T23:41:37.209" v="1038" actId="20577"/>
          <ac:spMkLst>
            <pc:docMk/>
            <pc:sldMasterMk cId="3202875313" sldId="2147483648"/>
            <ac:spMk id="6" creationId="{D171E27D-B67E-47E7-8F4D-CCE0A109857E}"/>
          </ac:spMkLst>
        </pc:spChg>
        <pc:sldLayoutChg chg="addSp delSp modSp mod">
          <pc:chgData name="Arquímides Méndez" userId="f06612dab788ca2f" providerId="LiveId" clId="{7C88E31E-E7F9-4062-B5BD-17AECC7BE147}" dt="2020-02-26T23:41:51.882" v="1048" actId="20577"/>
          <pc:sldLayoutMkLst>
            <pc:docMk/>
            <pc:sldMasterMk cId="3202875313" sldId="2147483648"/>
            <pc:sldLayoutMk cId="253444673" sldId="2147483649"/>
          </pc:sldLayoutMkLst>
          <pc:spChg chg="del">
            <ac:chgData name="Arquímides Méndez" userId="f06612dab788ca2f" providerId="LiveId" clId="{7C88E31E-E7F9-4062-B5BD-17AECC7BE147}" dt="2020-02-26T23:37:26.370" v="1011"/>
            <ac:spMkLst>
              <pc:docMk/>
              <pc:sldMasterMk cId="3202875313" sldId="2147483648"/>
              <pc:sldLayoutMk cId="253444673" sldId="2147483649"/>
              <ac:spMk id="4" creationId="{AD700E0D-CEA2-4FEB-9AFD-245ECF89B037}"/>
            </ac:spMkLst>
          </pc:spChg>
          <pc:spChg chg="del">
            <ac:chgData name="Arquímides Méndez" userId="f06612dab788ca2f" providerId="LiveId" clId="{7C88E31E-E7F9-4062-B5BD-17AECC7BE147}" dt="2020-02-26T23:37:26.370" v="1011"/>
            <ac:spMkLst>
              <pc:docMk/>
              <pc:sldMasterMk cId="3202875313" sldId="2147483648"/>
              <pc:sldLayoutMk cId="253444673" sldId="2147483649"/>
              <ac:spMk id="5" creationId="{6B8C0141-382C-4C6F-AE98-1C6CEEB06B00}"/>
            </ac:spMkLst>
          </pc:spChg>
          <pc:spChg chg="del mod">
            <ac:chgData name="Arquímides Méndez" userId="f06612dab788ca2f" providerId="LiveId" clId="{7C88E31E-E7F9-4062-B5BD-17AECC7BE147}" dt="2020-02-26T23:37:26.370" v="1011"/>
            <ac:spMkLst>
              <pc:docMk/>
              <pc:sldMasterMk cId="3202875313" sldId="2147483648"/>
              <pc:sldLayoutMk cId="253444673" sldId="2147483649"/>
              <ac:spMk id="6" creationId="{85A8CF61-222C-493A-BD97-7F7C4747EA46}"/>
            </ac:spMkLst>
          </pc:spChg>
          <pc:spChg chg="add mod">
            <ac:chgData name="Arquímides Méndez" userId="f06612dab788ca2f" providerId="LiveId" clId="{7C88E31E-E7F9-4062-B5BD-17AECC7BE147}" dt="2020-02-26T23:37:26.834" v="1012"/>
            <ac:spMkLst>
              <pc:docMk/>
              <pc:sldMasterMk cId="3202875313" sldId="2147483648"/>
              <pc:sldLayoutMk cId="253444673" sldId="2147483649"/>
              <ac:spMk id="7" creationId="{70AD5B4F-5B0D-49DB-84D3-4206891C3D8B}"/>
            </ac:spMkLst>
          </pc:spChg>
          <pc:spChg chg="add mod">
            <ac:chgData name="Arquímides Méndez" userId="f06612dab788ca2f" providerId="LiveId" clId="{7C88E31E-E7F9-4062-B5BD-17AECC7BE147}" dt="2020-02-26T23:37:26.834" v="1012"/>
            <ac:spMkLst>
              <pc:docMk/>
              <pc:sldMasterMk cId="3202875313" sldId="2147483648"/>
              <pc:sldLayoutMk cId="253444673" sldId="2147483649"/>
              <ac:spMk id="8" creationId="{BA9F028E-C21C-4C8C-BE7A-856EABA61ADA}"/>
            </ac:spMkLst>
          </pc:spChg>
          <pc:spChg chg="add mod">
            <ac:chgData name="Arquímides Méndez" userId="f06612dab788ca2f" providerId="LiveId" clId="{7C88E31E-E7F9-4062-B5BD-17AECC7BE147}" dt="2020-02-26T23:41:51.882" v="1048" actId="20577"/>
            <ac:spMkLst>
              <pc:docMk/>
              <pc:sldMasterMk cId="3202875313" sldId="2147483648"/>
              <pc:sldLayoutMk cId="253444673" sldId="2147483649"/>
              <ac:spMk id="9" creationId="{C1027B66-3A69-4BCC-B411-9C2EA24BE8A7}"/>
            </ac:spMkLst>
          </pc:spChg>
        </pc:sldLayoutChg>
        <pc:sldLayoutChg chg="addSp delSp modSp mod">
          <pc:chgData name="Arquímides Méndez" userId="f06612dab788ca2f" providerId="LiveId" clId="{7C88E31E-E7F9-4062-B5BD-17AECC7BE147}" dt="2020-02-27T16:57:16.107" v="3719" actId="20577"/>
          <pc:sldLayoutMkLst>
            <pc:docMk/>
            <pc:sldMasterMk cId="3202875313" sldId="2147483648"/>
            <pc:sldLayoutMk cId="3637486575" sldId="2147483650"/>
          </pc:sldLayoutMkLst>
          <pc:spChg chg="del">
            <ac:chgData name="Arquímides Méndez" userId="f06612dab788ca2f" providerId="LiveId" clId="{7C88E31E-E7F9-4062-B5BD-17AECC7BE147}" dt="2020-02-26T23:37:38.275" v="1013"/>
            <ac:spMkLst>
              <pc:docMk/>
              <pc:sldMasterMk cId="3202875313" sldId="2147483648"/>
              <pc:sldLayoutMk cId="3637486575" sldId="2147483650"/>
              <ac:spMk id="4" creationId="{83FA7244-F20E-4C90-B0AC-DF084417B2A9}"/>
            </ac:spMkLst>
          </pc:spChg>
          <pc:spChg chg="del">
            <ac:chgData name="Arquímides Méndez" userId="f06612dab788ca2f" providerId="LiveId" clId="{7C88E31E-E7F9-4062-B5BD-17AECC7BE147}" dt="2020-02-26T23:37:38.275" v="1013"/>
            <ac:spMkLst>
              <pc:docMk/>
              <pc:sldMasterMk cId="3202875313" sldId="2147483648"/>
              <pc:sldLayoutMk cId="3637486575" sldId="2147483650"/>
              <ac:spMk id="5" creationId="{7E89E976-0CDD-4285-9A29-92F1F9BF9FC5}"/>
            </ac:spMkLst>
          </pc:spChg>
          <pc:spChg chg="del">
            <ac:chgData name="Arquímides Méndez" userId="f06612dab788ca2f" providerId="LiveId" clId="{7C88E31E-E7F9-4062-B5BD-17AECC7BE147}" dt="2020-02-26T23:37:38.275" v="1013"/>
            <ac:spMkLst>
              <pc:docMk/>
              <pc:sldMasterMk cId="3202875313" sldId="2147483648"/>
              <pc:sldLayoutMk cId="3637486575" sldId="2147483650"/>
              <ac:spMk id="6" creationId="{AF96E570-AAFF-440E-8CA3-5F38737AB795}"/>
            </ac:spMkLst>
          </pc:spChg>
          <pc:spChg chg="add mod">
            <ac:chgData name="Arquímides Méndez" userId="f06612dab788ca2f" providerId="LiveId" clId="{7C88E31E-E7F9-4062-B5BD-17AECC7BE147}" dt="2020-02-26T23:37:38.642" v="1014"/>
            <ac:spMkLst>
              <pc:docMk/>
              <pc:sldMasterMk cId="3202875313" sldId="2147483648"/>
              <pc:sldLayoutMk cId="3637486575" sldId="2147483650"/>
              <ac:spMk id="7" creationId="{4D383AE2-822B-4220-801A-27787ADA8AA6}"/>
            </ac:spMkLst>
          </pc:spChg>
          <pc:spChg chg="add mod">
            <ac:chgData name="Arquímides Méndez" userId="f06612dab788ca2f" providerId="LiveId" clId="{7C88E31E-E7F9-4062-B5BD-17AECC7BE147}" dt="2020-02-26T23:37:38.642" v="1014"/>
            <ac:spMkLst>
              <pc:docMk/>
              <pc:sldMasterMk cId="3202875313" sldId="2147483648"/>
              <pc:sldLayoutMk cId="3637486575" sldId="2147483650"/>
              <ac:spMk id="8" creationId="{BD0C2A0C-8DF6-4302-A145-F7E743859A41}"/>
            </ac:spMkLst>
          </pc:spChg>
          <pc:spChg chg="add mod">
            <ac:chgData name="Arquímides Méndez" userId="f06612dab788ca2f" providerId="LiveId" clId="{7C88E31E-E7F9-4062-B5BD-17AECC7BE147}" dt="2020-02-27T16:57:16.107" v="3719" actId="20577"/>
            <ac:spMkLst>
              <pc:docMk/>
              <pc:sldMasterMk cId="3202875313" sldId="2147483648"/>
              <pc:sldLayoutMk cId="3637486575" sldId="2147483650"/>
              <ac:spMk id="9" creationId="{08EFD150-E8E8-40AC-B6B6-748745EFF2B0}"/>
            </ac:spMkLst>
          </pc:spChg>
        </pc:sldLayoutChg>
        <pc:sldLayoutChg chg="addSp delSp modSp mod">
          <pc:chgData name="Arquímides Méndez" userId="f06612dab788ca2f" providerId="LiveId" clId="{7C88E31E-E7F9-4062-B5BD-17AECC7BE147}" dt="2020-02-26T23:40:18.366" v="1025" actId="6549"/>
          <pc:sldLayoutMkLst>
            <pc:docMk/>
            <pc:sldMasterMk cId="3202875313" sldId="2147483648"/>
            <pc:sldLayoutMk cId="1665880301" sldId="2147483651"/>
          </pc:sldLayoutMkLst>
          <pc:spChg chg="del">
            <ac:chgData name="Arquímides Méndez" userId="f06612dab788ca2f" providerId="LiveId" clId="{7C88E31E-E7F9-4062-B5BD-17AECC7BE147}" dt="2020-02-26T23:37:46.482" v="1015"/>
            <ac:spMkLst>
              <pc:docMk/>
              <pc:sldMasterMk cId="3202875313" sldId="2147483648"/>
              <pc:sldLayoutMk cId="1665880301" sldId="2147483651"/>
              <ac:spMk id="4" creationId="{A3F942F8-4204-4F0C-A2BA-783C929400C1}"/>
            </ac:spMkLst>
          </pc:spChg>
          <pc:spChg chg="del">
            <ac:chgData name="Arquímides Méndez" userId="f06612dab788ca2f" providerId="LiveId" clId="{7C88E31E-E7F9-4062-B5BD-17AECC7BE147}" dt="2020-02-26T23:37:46.482" v="1015"/>
            <ac:spMkLst>
              <pc:docMk/>
              <pc:sldMasterMk cId="3202875313" sldId="2147483648"/>
              <pc:sldLayoutMk cId="1665880301" sldId="2147483651"/>
              <ac:spMk id="5" creationId="{CF5183CA-C210-4BB0-B0FA-9CD0ABACFA83}"/>
            </ac:spMkLst>
          </pc:spChg>
          <pc:spChg chg="del">
            <ac:chgData name="Arquímides Méndez" userId="f06612dab788ca2f" providerId="LiveId" clId="{7C88E31E-E7F9-4062-B5BD-17AECC7BE147}" dt="2020-02-26T23:37:46.482" v="1015"/>
            <ac:spMkLst>
              <pc:docMk/>
              <pc:sldMasterMk cId="3202875313" sldId="2147483648"/>
              <pc:sldLayoutMk cId="1665880301" sldId="2147483651"/>
              <ac:spMk id="6" creationId="{7CD75DA9-C420-4E61-976B-4C1F9FBB2E82}"/>
            </ac:spMkLst>
          </pc:spChg>
          <pc:spChg chg="add mod">
            <ac:chgData name="Arquímides Méndez" userId="f06612dab788ca2f" providerId="LiveId" clId="{7C88E31E-E7F9-4062-B5BD-17AECC7BE147}" dt="2020-02-26T23:37:46.779" v="1016"/>
            <ac:spMkLst>
              <pc:docMk/>
              <pc:sldMasterMk cId="3202875313" sldId="2147483648"/>
              <pc:sldLayoutMk cId="1665880301" sldId="2147483651"/>
              <ac:spMk id="7" creationId="{190E9462-64DC-4DF0-9090-BDC3D434C019}"/>
            </ac:spMkLst>
          </pc:spChg>
          <pc:spChg chg="add mod">
            <ac:chgData name="Arquímides Méndez" userId="f06612dab788ca2f" providerId="LiveId" clId="{7C88E31E-E7F9-4062-B5BD-17AECC7BE147}" dt="2020-02-26T23:37:46.779" v="1016"/>
            <ac:spMkLst>
              <pc:docMk/>
              <pc:sldMasterMk cId="3202875313" sldId="2147483648"/>
              <pc:sldLayoutMk cId="1665880301" sldId="2147483651"/>
              <ac:spMk id="8" creationId="{AC59EB99-354B-4E14-8516-CC0B05931447}"/>
            </ac:spMkLst>
          </pc:spChg>
          <pc:spChg chg="add mod">
            <ac:chgData name="Arquímides Méndez" userId="f06612dab788ca2f" providerId="LiveId" clId="{7C88E31E-E7F9-4062-B5BD-17AECC7BE147}" dt="2020-02-26T23:40:18.366" v="1025" actId="6549"/>
            <ac:spMkLst>
              <pc:docMk/>
              <pc:sldMasterMk cId="3202875313" sldId="2147483648"/>
              <pc:sldLayoutMk cId="1665880301" sldId="2147483651"/>
              <ac:spMk id="9" creationId="{D3E74FC2-D15A-40B2-BC98-4176C0D943F3}"/>
            </ac:spMkLst>
          </pc:spChg>
        </pc:sldLayoutChg>
        <pc:sldLayoutChg chg="addSp delSp modSp mod">
          <pc:chgData name="Arquímides Méndez" userId="f06612dab788ca2f" providerId="LiveId" clId="{7C88E31E-E7F9-4062-B5BD-17AECC7BE147}" dt="2020-02-26T23:40:22.742" v="1026" actId="6549"/>
          <pc:sldLayoutMkLst>
            <pc:docMk/>
            <pc:sldMasterMk cId="3202875313" sldId="2147483648"/>
            <pc:sldLayoutMk cId="4174801115" sldId="2147483652"/>
          </pc:sldLayoutMkLst>
          <pc:spChg chg="del">
            <ac:chgData name="Arquímides Méndez" userId="f06612dab788ca2f" providerId="LiveId" clId="{7C88E31E-E7F9-4062-B5BD-17AECC7BE147}" dt="2020-02-26T23:37:49.186" v="1017"/>
            <ac:spMkLst>
              <pc:docMk/>
              <pc:sldMasterMk cId="3202875313" sldId="2147483648"/>
              <pc:sldLayoutMk cId="4174801115" sldId="2147483652"/>
              <ac:spMk id="5" creationId="{6433C1AB-1ED5-42EF-96FD-FA1EC2A1FCD2}"/>
            </ac:spMkLst>
          </pc:spChg>
          <pc:spChg chg="del">
            <ac:chgData name="Arquímides Méndez" userId="f06612dab788ca2f" providerId="LiveId" clId="{7C88E31E-E7F9-4062-B5BD-17AECC7BE147}" dt="2020-02-26T23:37:49.186" v="1017"/>
            <ac:spMkLst>
              <pc:docMk/>
              <pc:sldMasterMk cId="3202875313" sldId="2147483648"/>
              <pc:sldLayoutMk cId="4174801115" sldId="2147483652"/>
              <ac:spMk id="6" creationId="{180816EF-55B2-4F95-9D5B-544B55E1392C}"/>
            </ac:spMkLst>
          </pc:spChg>
          <pc:spChg chg="del">
            <ac:chgData name="Arquímides Méndez" userId="f06612dab788ca2f" providerId="LiveId" clId="{7C88E31E-E7F9-4062-B5BD-17AECC7BE147}" dt="2020-02-26T23:37:49.186" v="1017"/>
            <ac:spMkLst>
              <pc:docMk/>
              <pc:sldMasterMk cId="3202875313" sldId="2147483648"/>
              <pc:sldLayoutMk cId="4174801115" sldId="2147483652"/>
              <ac:spMk id="7" creationId="{8E093DEF-E916-45F1-A007-DAE74F4FE92E}"/>
            </ac:spMkLst>
          </pc:spChg>
          <pc:spChg chg="add mod">
            <ac:chgData name="Arquímides Méndez" userId="f06612dab788ca2f" providerId="LiveId" clId="{7C88E31E-E7F9-4062-B5BD-17AECC7BE147}" dt="2020-02-26T23:37:49.546" v="1018"/>
            <ac:spMkLst>
              <pc:docMk/>
              <pc:sldMasterMk cId="3202875313" sldId="2147483648"/>
              <pc:sldLayoutMk cId="4174801115" sldId="2147483652"/>
              <ac:spMk id="8" creationId="{1AC10644-AB0C-43C7-B5D0-3CC5BDB68D54}"/>
            </ac:spMkLst>
          </pc:spChg>
          <pc:spChg chg="add mod">
            <ac:chgData name="Arquímides Méndez" userId="f06612dab788ca2f" providerId="LiveId" clId="{7C88E31E-E7F9-4062-B5BD-17AECC7BE147}" dt="2020-02-26T23:37:49.546" v="1018"/>
            <ac:spMkLst>
              <pc:docMk/>
              <pc:sldMasterMk cId="3202875313" sldId="2147483648"/>
              <pc:sldLayoutMk cId="4174801115" sldId="2147483652"/>
              <ac:spMk id="9" creationId="{2CF30309-FFF1-49C3-9A67-3249B2105BF2}"/>
            </ac:spMkLst>
          </pc:spChg>
          <pc:spChg chg="add mod">
            <ac:chgData name="Arquímides Méndez" userId="f06612dab788ca2f" providerId="LiveId" clId="{7C88E31E-E7F9-4062-B5BD-17AECC7BE147}" dt="2020-02-26T23:40:22.742" v="1026" actId="6549"/>
            <ac:spMkLst>
              <pc:docMk/>
              <pc:sldMasterMk cId="3202875313" sldId="2147483648"/>
              <pc:sldLayoutMk cId="4174801115" sldId="2147483652"/>
              <ac:spMk id="10" creationId="{FB2A95A8-BD7B-4415-B326-E84778F6D871}"/>
            </ac:spMkLst>
          </pc:spChg>
        </pc:sldLayoutChg>
        <pc:sldLayoutChg chg="modSp mod">
          <pc:chgData name="Arquímides Méndez" userId="f06612dab788ca2f" providerId="LiveId" clId="{7C88E31E-E7F9-4062-B5BD-17AECC7BE147}" dt="2020-02-27T16:57:26.249" v="3723" actId="20577"/>
          <pc:sldLayoutMkLst>
            <pc:docMk/>
            <pc:sldMasterMk cId="3202875313" sldId="2147483648"/>
            <pc:sldLayoutMk cId="3023172424" sldId="2147483654"/>
          </pc:sldLayoutMkLst>
          <pc:spChg chg="mod">
            <ac:chgData name="Arquímides Méndez" userId="f06612dab788ca2f" providerId="LiveId" clId="{7C88E31E-E7F9-4062-B5BD-17AECC7BE147}" dt="2020-02-27T16:57:26.249" v="3723" actId="20577"/>
            <ac:spMkLst>
              <pc:docMk/>
              <pc:sldMasterMk cId="3202875313" sldId="2147483648"/>
              <pc:sldLayoutMk cId="3023172424" sldId="2147483654"/>
              <ac:spMk id="5" creationId="{A2531D63-86EE-4D2D-B23A-97CC36CDBA19}"/>
            </ac:spMkLst>
          </pc:spChg>
        </pc:sldLayoutChg>
        <pc:sldLayoutChg chg="modSp mod">
          <pc:chgData name="Arquímides Méndez" userId="f06612dab788ca2f" providerId="LiveId" clId="{7C88E31E-E7F9-4062-B5BD-17AECC7BE147}" dt="2020-02-26T23:42:26.434" v="1069" actId="20577"/>
          <pc:sldLayoutMkLst>
            <pc:docMk/>
            <pc:sldMasterMk cId="3202875313" sldId="2147483648"/>
            <pc:sldLayoutMk cId="1821860283" sldId="2147483655"/>
          </pc:sldLayoutMkLst>
          <pc:spChg chg="mod">
            <ac:chgData name="Arquímides Méndez" userId="f06612dab788ca2f" providerId="LiveId" clId="{7C88E31E-E7F9-4062-B5BD-17AECC7BE147}" dt="2020-02-26T23:42:26.434" v="1069" actId="20577"/>
            <ac:spMkLst>
              <pc:docMk/>
              <pc:sldMasterMk cId="3202875313" sldId="2147483648"/>
              <pc:sldLayoutMk cId="1821860283" sldId="2147483655"/>
              <ac:spMk id="4" creationId="{06870723-BC64-4DF2-9ADA-CB6EB35C148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A361D93-4938-4CD3-ACA1-16820DEEDD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id="{C9068DDB-C6AE-4700-8A6B-72A4E647A9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66D5A4-8AE5-44F0-A8EC-0F9765276631}" type="datetimeFigureOut">
              <a:rPr lang="en-US" smtClean="0"/>
              <a:t>3/5/2020</a:t>
            </a:fld>
            <a:endParaRPr lang="en-US"/>
          </a:p>
        </p:txBody>
      </p:sp>
      <p:sp>
        <p:nvSpPr>
          <p:cNvPr id="4" name="Marcador de pie de página 3">
            <a:extLst>
              <a:ext uri="{FF2B5EF4-FFF2-40B4-BE49-F238E27FC236}">
                <a16:creationId xmlns:a16="http://schemas.microsoft.com/office/drawing/2014/main" id="{B7A76E5B-1F75-425A-89A8-B2F278A0FE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id="{84C2E473-2B03-4938-9648-50009FF4F7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178EC7-8129-4645-9804-8AD7C09948E8}" type="slidenum">
              <a:rPr lang="en-US" smtClean="0"/>
              <a:t>‹#›</a:t>
            </a:fld>
            <a:endParaRPr lang="en-US"/>
          </a:p>
        </p:txBody>
      </p:sp>
    </p:spTree>
    <p:extLst>
      <p:ext uri="{BB962C8B-B14F-4D97-AF65-F5344CB8AC3E}">
        <p14:creationId xmlns:p14="http://schemas.microsoft.com/office/powerpoint/2010/main" val="3139122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00F93-B8ED-4A23-BD73-921FB2C64325}" type="datetimeFigureOut">
              <a:rPr lang="en-US" smtClean="0"/>
              <a:t>3/5/2020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B1E86-6668-4728-9A4B-9DBE226082B8}" type="slidenum">
              <a:rPr lang="en-US" smtClean="0"/>
              <a:t>‹#›</a:t>
            </a:fld>
            <a:endParaRPr lang="en-US"/>
          </a:p>
        </p:txBody>
      </p:sp>
    </p:spTree>
    <p:extLst>
      <p:ext uri="{BB962C8B-B14F-4D97-AF65-F5344CB8AC3E}">
        <p14:creationId xmlns:p14="http://schemas.microsoft.com/office/powerpoint/2010/main" val="32128406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4B1E86-6668-4728-9A4B-9DBE226082B8}" type="slidenum">
              <a:rPr lang="en-US" smtClean="0"/>
              <a:t>1</a:t>
            </a:fld>
            <a:endParaRPr lang="en-US"/>
          </a:p>
        </p:txBody>
      </p:sp>
    </p:spTree>
    <p:extLst>
      <p:ext uri="{BB962C8B-B14F-4D97-AF65-F5344CB8AC3E}">
        <p14:creationId xmlns:p14="http://schemas.microsoft.com/office/powerpoint/2010/main" val="170424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FD4B1E86-6668-4728-9A4B-9DBE226082B8}" type="slidenum">
              <a:rPr lang="en-US" smtClean="0"/>
              <a:t>5</a:t>
            </a:fld>
            <a:endParaRPr lang="en-US"/>
          </a:p>
        </p:txBody>
      </p:sp>
    </p:spTree>
    <p:extLst>
      <p:ext uri="{BB962C8B-B14F-4D97-AF65-F5344CB8AC3E}">
        <p14:creationId xmlns:p14="http://schemas.microsoft.com/office/powerpoint/2010/main" val="215228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An entity-attribute is active at the next time step if either a schema predicts it to be active or if its self-transition variable is active</a:t>
            </a:r>
            <a:endParaRPr lang="en-US" dirty="0"/>
          </a:p>
        </p:txBody>
      </p:sp>
      <p:sp>
        <p:nvSpPr>
          <p:cNvPr id="4" name="Marcador de número de diapositiva 3"/>
          <p:cNvSpPr>
            <a:spLocks noGrp="1"/>
          </p:cNvSpPr>
          <p:nvPr>
            <p:ph type="sldNum" sz="quarter" idx="5"/>
          </p:nvPr>
        </p:nvSpPr>
        <p:spPr/>
        <p:txBody>
          <a:bodyPr/>
          <a:lstStyle/>
          <a:p>
            <a:fld id="{FD4B1E86-6668-4728-9A4B-9DBE226082B8}" type="slidenum">
              <a:rPr lang="en-US" smtClean="0"/>
              <a:t>13</a:t>
            </a:fld>
            <a:endParaRPr lang="en-US"/>
          </a:p>
        </p:txBody>
      </p:sp>
    </p:spTree>
    <p:extLst>
      <p:ext uri="{BB962C8B-B14F-4D97-AF65-F5344CB8AC3E}">
        <p14:creationId xmlns:p14="http://schemas.microsoft.com/office/powerpoint/2010/main" val="49109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FD4B1E86-6668-4728-9A4B-9DBE226082B8}" type="slidenum">
              <a:rPr lang="en-US" smtClean="0"/>
              <a:t>14</a:t>
            </a:fld>
            <a:endParaRPr lang="en-US"/>
          </a:p>
        </p:txBody>
      </p:sp>
    </p:spTree>
    <p:extLst>
      <p:ext uri="{BB962C8B-B14F-4D97-AF65-F5344CB8AC3E}">
        <p14:creationId xmlns:p14="http://schemas.microsoft.com/office/powerpoint/2010/main" val="408891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FD4B1E86-6668-4728-9A4B-9DBE226082B8}" type="slidenum">
              <a:rPr lang="en-US" smtClean="0"/>
              <a:t>16</a:t>
            </a:fld>
            <a:endParaRPr lang="en-US"/>
          </a:p>
        </p:txBody>
      </p:sp>
    </p:spTree>
    <p:extLst>
      <p:ext uri="{BB962C8B-B14F-4D97-AF65-F5344CB8AC3E}">
        <p14:creationId xmlns:p14="http://schemas.microsoft.com/office/powerpoint/2010/main" val="178958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FD4B1E86-6668-4728-9A4B-9DBE226082B8}" type="slidenum">
              <a:rPr lang="en-US" smtClean="0"/>
              <a:t>19</a:t>
            </a:fld>
            <a:endParaRPr lang="en-US"/>
          </a:p>
        </p:txBody>
      </p:sp>
    </p:spTree>
    <p:extLst>
      <p:ext uri="{BB962C8B-B14F-4D97-AF65-F5344CB8AC3E}">
        <p14:creationId xmlns:p14="http://schemas.microsoft.com/office/powerpoint/2010/main" val="387044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FD4B1E86-6668-4728-9A4B-9DBE226082B8}" type="slidenum">
              <a:rPr lang="en-US" smtClean="0"/>
              <a:t>25</a:t>
            </a:fld>
            <a:endParaRPr lang="en-US"/>
          </a:p>
        </p:txBody>
      </p:sp>
    </p:spTree>
    <p:extLst>
      <p:ext uri="{BB962C8B-B14F-4D97-AF65-F5344CB8AC3E}">
        <p14:creationId xmlns:p14="http://schemas.microsoft.com/office/powerpoint/2010/main" val="274484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57267-F281-42A7-B9C8-57DAE0EB438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62E9059A-EC01-45F9-9593-D8939390D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7" name="Marcador de fecha 6">
            <a:extLst>
              <a:ext uri="{FF2B5EF4-FFF2-40B4-BE49-F238E27FC236}">
                <a16:creationId xmlns:a16="http://schemas.microsoft.com/office/drawing/2014/main" id="{70AD5B4F-5B0D-49DB-84D3-4206891C3D8B}"/>
              </a:ext>
            </a:extLst>
          </p:cNvPr>
          <p:cNvSpPr>
            <a:spLocks noGrp="1"/>
          </p:cNvSpPr>
          <p:nvPr>
            <p:ph type="dt" sz="half" idx="10"/>
          </p:nvPr>
        </p:nvSpPr>
        <p:spPr/>
        <p:txBody>
          <a:bodyPr/>
          <a:lstStyle/>
          <a:p>
            <a:fld id="{C0BB0E20-5C78-4D6B-A8B4-E97E88C8B566}" type="datetime1">
              <a:rPr lang="en-US" smtClean="0"/>
              <a:t>3/5/2020</a:t>
            </a:fld>
            <a:endParaRPr lang="en-US"/>
          </a:p>
        </p:txBody>
      </p:sp>
      <p:sp>
        <p:nvSpPr>
          <p:cNvPr id="8" name="Marcador de pie de página 7">
            <a:extLst>
              <a:ext uri="{FF2B5EF4-FFF2-40B4-BE49-F238E27FC236}">
                <a16:creationId xmlns:a16="http://schemas.microsoft.com/office/drawing/2014/main" id="{BA9F028E-C21C-4C8C-BE7A-856EABA61ADA}"/>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C1027B66-3A69-4BCC-B411-9C2EA24BE8A7}"/>
              </a:ext>
            </a:extLst>
          </p:cNvPr>
          <p:cNvSpPr>
            <a:spLocks noGrp="1"/>
          </p:cNvSpPr>
          <p:nvPr>
            <p:ph type="sldNum" sz="quarter" idx="12"/>
          </p:nvPr>
        </p:nvSpPr>
        <p:spPr/>
        <p:txBody>
          <a:bodyPr/>
          <a:lstStyle/>
          <a:p>
            <a:r>
              <a:rPr lang="en-US" dirty="0"/>
              <a:t>Slide </a:t>
            </a:r>
            <a:fld id="{4AFE5204-84F1-4B93-98BE-7616BEB63269}" type="slidenum">
              <a:rPr lang="en-US" smtClean="0"/>
              <a:pPr/>
              <a:t>‹#›</a:t>
            </a:fld>
            <a:r>
              <a:rPr lang="en-US" dirty="0"/>
              <a:t> of 17</a:t>
            </a:r>
          </a:p>
        </p:txBody>
      </p:sp>
    </p:spTree>
    <p:extLst>
      <p:ext uri="{BB962C8B-B14F-4D97-AF65-F5344CB8AC3E}">
        <p14:creationId xmlns:p14="http://schemas.microsoft.com/office/powerpoint/2010/main" val="25344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4A3CC-C655-434B-8CFA-266E09CE9CB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25D71BAB-25CC-4BD0-94DE-45D4971B11E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500B4D2-CCF1-4CDB-9A96-DB5867E56542}"/>
              </a:ext>
            </a:extLst>
          </p:cNvPr>
          <p:cNvSpPr>
            <a:spLocks noGrp="1"/>
          </p:cNvSpPr>
          <p:nvPr>
            <p:ph type="dt" sz="half" idx="10"/>
          </p:nvPr>
        </p:nvSpPr>
        <p:spPr/>
        <p:txBody>
          <a:bodyPr/>
          <a:lstStyle/>
          <a:p>
            <a:fld id="{DE512E39-13ED-49C2-A836-1EC21E2BAB57}" type="datetime1">
              <a:rPr lang="en-US" smtClean="0"/>
              <a:t>3/5/2020</a:t>
            </a:fld>
            <a:endParaRPr lang="en-US"/>
          </a:p>
        </p:txBody>
      </p:sp>
      <p:sp>
        <p:nvSpPr>
          <p:cNvPr id="5" name="Marcador de pie de página 4">
            <a:extLst>
              <a:ext uri="{FF2B5EF4-FFF2-40B4-BE49-F238E27FC236}">
                <a16:creationId xmlns:a16="http://schemas.microsoft.com/office/drawing/2014/main" id="{E1225D5D-29FF-4D23-80F7-87A3852A264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1D94587-2E7F-4138-9FA4-792E5356FAB1}"/>
              </a:ext>
            </a:extLst>
          </p:cNvPr>
          <p:cNvSpPr>
            <a:spLocks noGrp="1"/>
          </p:cNvSpPr>
          <p:nvPr>
            <p:ph type="sldNum" sz="quarter" idx="12"/>
          </p:nvPr>
        </p:nvSpPr>
        <p:spPr/>
        <p:txBody>
          <a:bodyPr/>
          <a:lstStyle/>
          <a:p>
            <a:fld id="{4AFE5204-84F1-4B93-98BE-7616BEB63269}" type="slidenum">
              <a:rPr lang="en-US" smtClean="0"/>
              <a:t>‹#›</a:t>
            </a:fld>
            <a:endParaRPr lang="en-US"/>
          </a:p>
        </p:txBody>
      </p:sp>
    </p:spTree>
    <p:extLst>
      <p:ext uri="{BB962C8B-B14F-4D97-AF65-F5344CB8AC3E}">
        <p14:creationId xmlns:p14="http://schemas.microsoft.com/office/powerpoint/2010/main" val="240175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F6F0FD1-642A-40D1-B2E6-18D34D4CF3B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2D872494-6B7B-4B00-9F97-00D06DE9988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D4227476-4BB9-4BC0-9E58-FC6970A1E133}"/>
              </a:ext>
            </a:extLst>
          </p:cNvPr>
          <p:cNvSpPr>
            <a:spLocks noGrp="1"/>
          </p:cNvSpPr>
          <p:nvPr>
            <p:ph type="dt" sz="half" idx="10"/>
          </p:nvPr>
        </p:nvSpPr>
        <p:spPr/>
        <p:txBody>
          <a:bodyPr/>
          <a:lstStyle/>
          <a:p>
            <a:fld id="{7AA8FA33-A21A-4D58-AE5D-ABCAC45AB102}" type="datetime1">
              <a:rPr lang="en-US" smtClean="0"/>
              <a:t>3/5/2020</a:t>
            </a:fld>
            <a:endParaRPr lang="en-US"/>
          </a:p>
        </p:txBody>
      </p:sp>
      <p:sp>
        <p:nvSpPr>
          <p:cNvPr id="5" name="Marcador de pie de página 4">
            <a:extLst>
              <a:ext uri="{FF2B5EF4-FFF2-40B4-BE49-F238E27FC236}">
                <a16:creationId xmlns:a16="http://schemas.microsoft.com/office/drawing/2014/main" id="{B8C7F785-E4FF-4597-B933-02500DF06CB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876F761-BEBF-41D4-B479-79D6CF231696}"/>
              </a:ext>
            </a:extLst>
          </p:cNvPr>
          <p:cNvSpPr>
            <a:spLocks noGrp="1"/>
          </p:cNvSpPr>
          <p:nvPr>
            <p:ph type="sldNum" sz="quarter" idx="12"/>
          </p:nvPr>
        </p:nvSpPr>
        <p:spPr/>
        <p:txBody>
          <a:bodyPr/>
          <a:lstStyle/>
          <a:p>
            <a:fld id="{4AFE5204-84F1-4B93-98BE-7616BEB63269}" type="slidenum">
              <a:rPr lang="en-US" smtClean="0"/>
              <a:t>‹#›</a:t>
            </a:fld>
            <a:endParaRPr lang="en-US"/>
          </a:p>
        </p:txBody>
      </p:sp>
    </p:spTree>
    <p:extLst>
      <p:ext uri="{BB962C8B-B14F-4D97-AF65-F5344CB8AC3E}">
        <p14:creationId xmlns:p14="http://schemas.microsoft.com/office/powerpoint/2010/main" val="67039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AEEF9-2252-4357-83B1-E8A2FEF8AE6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8430CA98-94FF-4858-83B0-D9708D22845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4D383AE2-822B-4220-801A-27787ADA8AA6}"/>
              </a:ext>
            </a:extLst>
          </p:cNvPr>
          <p:cNvSpPr>
            <a:spLocks noGrp="1"/>
          </p:cNvSpPr>
          <p:nvPr>
            <p:ph type="dt" sz="half" idx="10"/>
          </p:nvPr>
        </p:nvSpPr>
        <p:spPr/>
        <p:txBody>
          <a:bodyPr/>
          <a:lstStyle/>
          <a:p>
            <a:fld id="{0355CC6C-6DFB-45A7-B39D-0693B0F13771}" type="datetime1">
              <a:rPr lang="en-US" smtClean="0"/>
              <a:t>3/5/2020</a:t>
            </a:fld>
            <a:endParaRPr lang="en-US"/>
          </a:p>
        </p:txBody>
      </p:sp>
      <p:sp>
        <p:nvSpPr>
          <p:cNvPr id="8" name="Marcador de pie de página 7">
            <a:extLst>
              <a:ext uri="{FF2B5EF4-FFF2-40B4-BE49-F238E27FC236}">
                <a16:creationId xmlns:a16="http://schemas.microsoft.com/office/drawing/2014/main" id="{BD0C2A0C-8DF6-4302-A145-F7E743859A41}"/>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08EFD150-E8E8-40AC-B6B6-748745EFF2B0}"/>
              </a:ext>
            </a:extLst>
          </p:cNvPr>
          <p:cNvSpPr>
            <a:spLocks noGrp="1"/>
          </p:cNvSpPr>
          <p:nvPr>
            <p:ph type="sldNum" sz="quarter" idx="12"/>
          </p:nvPr>
        </p:nvSpPr>
        <p:spPr/>
        <p:txBody>
          <a:bodyPr/>
          <a:lstStyle/>
          <a:p>
            <a:r>
              <a:rPr lang="en-US" dirty="0"/>
              <a:t>Slide </a:t>
            </a:r>
            <a:fld id="{4AFE5204-84F1-4B93-98BE-7616BEB63269}" type="slidenum">
              <a:rPr lang="en-US" smtClean="0"/>
              <a:pPr/>
              <a:t>‹#›</a:t>
            </a:fld>
            <a:r>
              <a:rPr lang="en-US" dirty="0"/>
              <a:t> of 25</a:t>
            </a:r>
          </a:p>
        </p:txBody>
      </p:sp>
    </p:spTree>
    <p:extLst>
      <p:ext uri="{BB962C8B-B14F-4D97-AF65-F5344CB8AC3E}">
        <p14:creationId xmlns:p14="http://schemas.microsoft.com/office/powerpoint/2010/main" val="363748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5EDBC-CD79-40D4-905F-D1A399C6455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C8F201B-1E57-4A53-BF97-117940855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Marcador de fecha 6">
            <a:extLst>
              <a:ext uri="{FF2B5EF4-FFF2-40B4-BE49-F238E27FC236}">
                <a16:creationId xmlns:a16="http://schemas.microsoft.com/office/drawing/2014/main" id="{190E9462-64DC-4DF0-9090-BDC3D434C019}"/>
              </a:ext>
            </a:extLst>
          </p:cNvPr>
          <p:cNvSpPr>
            <a:spLocks noGrp="1"/>
          </p:cNvSpPr>
          <p:nvPr>
            <p:ph type="dt" sz="half" idx="10"/>
          </p:nvPr>
        </p:nvSpPr>
        <p:spPr/>
        <p:txBody>
          <a:bodyPr/>
          <a:lstStyle/>
          <a:p>
            <a:fld id="{EE48C327-21EE-4F64-8A97-0E9985588C5B}" type="datetime1">
              <a:rPr lang="en-US" smtClean="0"/>
              <a:t>3/5/2020</a:t>
            </a:fld>
            <a:endParaRPr lang="en-US"/>
          </a:p>
        </p:txBody>
      </p:sp>
      <p:sp>
        <p:nvSpPr>
          <p:cNvPr id="8" name="Marcador de pie de página 7">
            <a:extLst>
              <a:ext uri="{FF2B5EF4-FFF2-40B4-BE49-F238E27FC236}">
                <a16:creationId xmlns:a16="http://schemas.microsoft.com/office/drawing/2014/main" id="{AC59EB99-354B-4E14-8516-CC0B05931447}"/>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D3E74FC2-D15A-40B2-BC98-4176C0D943F3}"/>
              </a:ext>
            </a:extLst>
          </p:cNvPr>
          <p:cNvSpPr>
            <a:spLocks noGrp="1"/>
          </p:cNvSpPr>
          <p:nvPr>
            <p:ph type="sldNum" sz="quarter" idx="12"/>
          </p:nvPr>
        </p:nvSpPr>
        <p:spPr/>
        <p:txBody>
          <a:bodyPr/>
          <a:lstStyle/>
          <a:p>
            <a:fld id="{4AFE5204-84F1-4B93-98BE-7616BEB63269}" type="slidenum">
              <a:rPr lang="en-US" smtClean="0"/>
              <a:pPr/>
              <a:t>‹#›</a:t>
            </a:fld>
            <a:endParaRPr lang="en-US" dirty="0"/>
          </a:p>
        </p:txBody>
      </p:sp>
    </p:spTree>
    <p:extLst>
      <p:ext uri="{BB962C8B-B14F-4D97-AF65-F5344CB8AC3E}">
        <p14:creationId xmlns:p14="http://schemas.microsoft.com/office/powerpoint/2010/main" val="166588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646BA-300D-44FB-B5CC-96C14A0F9A0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33922A12-0D9A-4DD3-865D-0BAAB5740B6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269C4E40-9BB1-40EB-972F-BF0A756E2D6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Marcador de fecha 7">
            <a:extLst>
              <a:ext uri="{FF2B5EF4-FFF2-40B4-BE49-F238E27FC236}">
                <a16:creationId xmlns:a16="http://schemas.microsoft.com/office/drawing/2014/main" id="{1AC10644-AB0C-43C7-B5D0-3CC5BDB68D54}"/>
              </a:ext>
            </a:extLst>
          </p:cNvPr>
          <p:cNvSpPr>
            <a:spLocks noGrp="1"/>
          </p:cNvSpPr>
          <p:nvPr>
            <p:ph type="dt" sz="half" idx="10"/>
          </p:nvPr>
        </p:nvSpPr>
        <p:spPr/>
        <p:txBody>
          <a:bodyPr/>
          <a:lstStyle/>
          <a:p>
            <a:fld id="{BDEBDAA5-5E5F-4161-9AA1-3BA3C7C2A661}" type="datetime1">
              <a:rPr lang="en-US" smtClean="0"/>
              <a:t>3/5/2020</a:t>
            </a:fld>
            <a:endParaRPr lang="en-US"/>
          </a:p>
        </p:txBody>
      </p:sp>
      <p:sp>
        <p:nvSpPr>
          <p:cNvPr id="9" name="Marcador de pie de página 8">
            <a:extLst>
              <a:ext uri="{FF2B5EF4-FFF2-40B4-BE49-F238E27FC236}">
                <a16:creationId xmlns:a16="http://schemas.microsoft.com/office/drawing/2014/main" id="{2CF30309-FFF1-49C3-9A67-3249B2105BF2}"/>
              </a:ext>
            </a:extLst>
          </p:cNvPr>
          <p:cNvSpPr>
            <a:spLocks noGrp="1"/>
          </p:cNvSpPr>
          <p:nvPr>
            <p:ph type="ftr" sz="quarter" idx="11"/>
          </p:nvPr>
        </p:nvSpPr>
        <p:spPr/>
        <p:txBody>
          <a:bodyPr/>
          <a:lstStyle/>
          <a:p>
            <a:endParaRPr lang="en-US"/>
          </a:p>
        </p:txBody>
      </p:sp>
      <p:sp>
        <p:nvSpPr>
          <p:cNvPr id="10" name="Marcador de número de diapositiva 9">
            <a:extLst>
              <a:ext uri="{FF2B5EF4-FFF2-40B4-BE49-F238E27FC236}">
                <a16:creationId xmlns:a16="http://schemas.microsoft.com/office/drawing/2014/main" id="{FB2A95A8-BD7B-4415-B326-E84778F6D871}"/>
              </a:ext>
            </a:extLst>
          </p:cNvPr>
          <p:cNvSpPr>
            <a:spLocks noGrp="1"/>
          </p:cNvSpPr>
          <p:nvPr>
            <p:ph type="sldNum" sz="quarter" idx="12"/>
          </p:nvPr>
        </p:nvSpPr>
        <p:spPr/>
        <p:txBody>
          <a:bodyPr/>
          <a:lstStyle/>
          <a:p>
            <a:fld id="{4AFE5204-84F1-4B93-98BE-7616BEB63269}" type="slidenum">
              <a:rPr lang="en-US" smtClean="0"/>
              <a:pPr/>
              <a:t>‹#›</a:t>
            </a:fld>
            <a:endParaRPr lang="en-US" dirty="0"/>
          </a:p>
        </p:txBody>
      </p:sp>
    </p:spTree>
    <p:extLst>
      <p:ext uri="{BB962C8B-B14F-4D97-AF65-F5344CB8AC3E}">
        <p14:creationId xmlns:p14="http://schemas.microsoft.com/office/powerpoint/2010/main" val="417480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CB8BE5-7B72-4A09-931B-AA1FE55B456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6CB5C427-5F14-42FE-B6C0-625B95750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64B22BF-0B89-4AAA-88F8-C2FAEFB84EF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AA7C7097-A8DF-45DB-B055-B1887808E6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BF9E3A0-84B2-4E3C-A67E-7BCB9FE18B2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2FC33C8C-C6CE-4D31-A9B8-32DE330FEBAC}"/>
              </a:ext>
            </a:extLst>
          </p:cNvPr>
          <p:cNvSpPr>
            <a:spLocks noGrp="1"/>
          </p:cNvSpPr>
          <p:nvPr>
            <p:ph type="dt" sz="half" idx="10"/>
          </p:nvPr>
        </p:nvSpPr>
        <p:spPr/>
        <p:txBody>
          <a:bodyPr/>
          <a:lstStyle/>
          <a:p>
            <a:fld id="{D5BBFB00-8B3A-4080-943E-77591512E36C}" type="datetime1">
              <a:rPr lang="en-US" smtClean="0"/>
              <a:t>3/5/2020</a:t>
            </a:fld>
            <a:endParaRPr lang="en-US"/>
          </a:p>
        </p:txBody>
      </p:sp>
      <p:sp>
        <p:nvSpPr>
          <p:cNvPr id="8" name="Marcador de pie de página 7">
            <a:extLst>
              <a:ext uri="{FF2B5EF4-FFF2-40B4-BE49-F238E27FC236}">
                <a16:creationId xmlns:a16="http://schemas.microsoft.com/office/drawing/2014/main" id="{82CB35A5-64C7-4DEB-8468-52269A7167C0}"/>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E2E14896-825A-48B8-A872-B6E1E6649714}"/>
              </a:ext>
            </a:extLst>
          </p:cNvPr>
          <p:cNvSpPr>
            <a:spLocks noGrp="1"/>
          </p:cNvSpPr>
          <p:nvPr>
            <p:ph type="sldNum" sz="quarter" idx="12"/>
          </p:nvPr>
        </p:nvSpPr>
        <p:spPr/>
        <p:txBody>
          <a:bodyPr/>
          <a:lstStyle/>
          <a:p>
            <a:fld id="{4AFE5204-84F1-4B93-98BE-7616BEB63269}" type="slidenum">
              <a:rPr lang="en-US" smtClean="0"/>
              <a:t>‹#›</a:t>
            </a:fld>
            <a:endParaRPr lang="en-US"/>
          </a:p>
        </p:txBody>
      </p:sp>
    </p:spTree>
    <p:extLst>
      <p:ext uri="{BB962C8B-B14F-4D97-AF65-F5344CB8AC3E}">
        <p14:creationId xmlns:p14="http://schemas.microsoft.com/office/powerpoint/2010/main" val="208885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9E2DF6-A381-4EC4-A49A-9C46D40E06A5}"/>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EC6EE86F-5921-4514-83D8-17D65A146B5E}"/>
              </a:ext>
            </a:extLst>
          </p:cNvPr>
          <p:cNvSpPr>
            <a:spLocks noGrp="1"/>
          </p:cNvSpPr>
          <p:nvPr>
            <p:ph type="dt" sz="half" idx="10"/>
          </p:nvPr>
        </p:nvSpPr>
        <p:spPr/>
        <p:txBody>
          <a:bodyPr/>
          <a:lstStyle/>
          <a:p>
            <a:fld id="{B1473A54-21D8-4F45-8EB9-EE5FA99BDEAD}" type="datetime1">
              <a:rPr lang="en-US" smtClean="0"/>
              <a:t>3/5/2020</a:t>
            </a:fld>
            <a:endParaRPr lang="en-US"/>
          </a:p>
        </p:txBody>
      </p:sp>
      <p:sp>
        <p:nvSpPr>
          <p:cNvPr id="4" name="Marcador de pie de página 3">
            <a:extLst>
              <a:ext uri="{FF2B5EF4-FFF2-40B4-BE49-F238E27FC236}">
                <a16:creationId xmlns:a16="http://schemas.microsoft.com/office/drawing/2014/main" id="{5C161181-59E6-49CA-B761-EC57DEF73A09}"/>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A2531D63-86EE-4D2D-B23A-97CC36CDBA19}"/>
              </a:ext>
            </a:extLst>
          </p:cNvPr>
          <p:cNvSpPr>
            <a:spLocks noGrp="1"/>
          </p:cNvSpPr>
          <p:nvPr>
            <p:ph type="sldNum" sz="quarter" idx="12"/>
          </p:nvPr>
        </p:nvSpPr>
        <p:spPr/>
        <p:txBody>
          <a:bodyPr/>
          <a:lstStyle/>
          <a:p>
            <a:r>
              <a:rPr lang="en-US" dirty="0"/>
              <a:t>Slide </a:t>
            </a:r>
            <a:fld id="{4AFE5204-84F1-4B93-98BE-7616BEB63269}" type="slidenum">
              <a:rPr lang="en-US" smtClean="0"/>
              <a:pPr/>
              <a:t>‹#›</a:t>
            </a:fld>
            <a:r>
              <a:rPr lang="en-US" dirty="0"/>
              <a:t> of 25</a:t>
            </a:r>
          </a:p>
        </p:txBody>
      </p:sp>
    </p:spTree>
    <p:extLst>
      <p:ext uri="{BB962C8B-B14F-4D97-AF65-F5344CB8AC3E}">
        <p14:creationId xmlns:p14="http://schemas.microsoft.com/office/powerpoint/2010/main" val="302317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4CE2BBB-5AF7-4ED3-A768-03AFAEF18F8F}"/>
              </a:ext>
            </a:extLst>
          </p:cNvPr>
          <p:cNvSpPr>
            <a:spLocks noGrp="1"/>
          </p:cNvSpPr>
          <p:nvPr>
            <p:ph type="dt" sz="half" idx="10"/>
          </p:nvPr>
        </p:nvSpPr>
        <p:spPr/>
        <p:txBody>
          <a:bodyPr/>
          <a:lstStyle/>
          <a:p>
            <a:fld id="{1855556B-38F8-48FF-801B-84C383D5EB55}" type="datetime1">
              <a:rPr lang="en-US" smtClean="0"/>
              <a:t>3/5/2020</a:t>
            </a:fld>
            <a:endParaRPr lang="en-US"/>
          </a:p>
        </p:txBody>
      </p:sp>
      <p:sp>
        <p:nvSpPr>
          <p:cNvPr id="3" name="Marcador de pie de página 2">
            <a:extLst>
              <a:ext uri="{FF2B5EF4-FFF2-40B4-BE49-F238E27FC236}">
                <a16:creationId xmlns:a16="http://schemas.microsoft.com/office/drawing/2014/main" id="{4F170B81-4AEB-4CE4-8797-5146D5E5CBFE}"/>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06870723-BC64-4DF2-9ADA-CB6EB35C148E}"/>
              </a:ext>
            </a:extLst>
          </p:cNvPr>
          <p:cNvSpPr>
            <a:spLocks noGrp="1"/>
          </p:cNvSpPr>
          <p:nvPr>
            <p:ph type="sldNum" sz="quarter" idx="12"/>
          </p:nvPr>
        </p:nvSpPr>
        <p:spPr/>
        <p:txBody>
          <a:bodyPr/>
          <a:lstStyle/>
          <a:p>
            <a:r>
              <a:rPr lang="en-US" dirty="0"/>
              <a:t>Slide </a:t>
            </a:r>
            <a:fld id="{4AFE5204-84F1-4B93-98BE-7616BEB63269}" type="slidenum">
              <a:rPr lang="en-US" smtClean="0"/>
              <a:pPr/>
              <a:t>‹#›</a:t>
            </a:fld>
            <a:r>
              <a:rPr lang="en-US" dirty="0"/>
              <a:t> 17</a:t>
            </a:r>
          </a:p>
        </p:txBody>
      </p:sp>
    </p:spTree>
    <p:extLst>
      <p:ext uri="{BB962C8B-B14F-4D97-AF65-F5344CB8AC3E}">
        <p14:creationId xmlns:p14="http://schemas.microsoft.com/office/powerpoint/2010/main" val="182186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8617F2-EA92-4EEA-B5BB-B068843B320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89DB22FF-E8ED-452F-9033-3BA9CAC01C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D677C67B-8EEE-4889-B7F6-95A96B138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EA65FF-E72E-4264-A7C3-DB1C270890D9}"/>
              </a:ext>
            </a:extLst>
          </p:cNvPr>
          <p:cNvSpPr>
            <a:spLocks noGrp="1"/>
          </p:cNvSpPr>
          <p:nvPr>
            <p:ph type="dt" sz="half" idx="10"/>
          </p:nvPr>
        </p:nvSpPr>
        <p:spPr/>
        <p:txBody>
          <a:bodyPr/>
          <a:lstStyle/>
          <a:p>
            <a:fld id="{E33C1061-9CD6-410A-8584-F4C74D515B43}" type="datetime1">
              <a:rPr lang="en-US" smtClean="0"/>
              <a:t>3/5/2020</a:t>
            </a:fld>
            <a:endParaRPr lang="en-US"/>
          </a:p>
        </p:txBody>
      </p:sp>
      <p:sp>
        <p:nvSpPr>
          <p:cNvPr id="6" name="Marcador de pie de página 5">
            <a:extLst>
              <a:ext uri="{FF2B5EF4-FFF2-40B4-BE49-F238E27FC236}">
                <a16:creationId xmlns:a16="http://schemas.microsoft.com/office/drawing/2014/main" id="{D93F6A1E-6C22-469E-AE07-4BC2E42B6EE3}"/>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91B61F5-6FB7-4FC6-88C8-3F55E01CC712}"/>
              </a:ext>
            </a:extLst>
          </p:cNvPr>
          <p:cNvSpPr>
            <a:spLocks noGrp="1"/>
          </p:cNvSpPr>
          <p:nvPr>
            <p:ph type="sldNum" sz="quarter" idx="12"/>
          </p:nvPr>
        </p:nvSpPr>
        <p:spPr/>
        <p:txBody>
          <a:bodyPr/>
          <a:lstStyle/>
          <a:p>
            <a:fld id="{4AFE5204-84F1-4B93-98BE-7616BEB63269}" type="slidenum">
              <a:rPr lang="en-US" smtClean="0"/>
              <a:t>‹#›</a:t>
            </a:fld>
            <a:endParaRPr lang="en-US"/>
          </a:p>
        </p:txBody>
      </p:sp>
    </p:spTree>
    <p:extLst>
      <p:ext uri="{BB962C8B-B14F-4D97-AF65-F5344CB8AC3E}">
        <p14:creationId xmlns:p14="http://schemas.microsoft.com/office/powerpoint/2010/main" val="95855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EEF76-D39A-4056-8C29-994ED2ED60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C9F5CDF9-0B03-4F46-9220-B250BD38AA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3EE84415-0C6B-40E9-A676-781E3E14C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AD3AEB-F343-4301-9D99-2848E62E4007}"/>
              </a:ext>
            </a:extLst>
          </p:cNvPr>
          <p:cNvSpPr>
            <a:spLocks noGrp="1"/>
          </p:cNvSpPr>
          <p:nvPr>
            <p:ph type="dt" sz="half" idx="10"/>
          </p:nvPr>
        </p:nvSpPr>
        <p:spPr/>
        <p:txBody>
          <a:bodyPr/>
          <a:lstStyle/>
          <a:p>
            <a:fld id="{4A2FC033-B7C2-41F4-892B-D54B86EF2986}" type="datetime1">
              <a:rPr lang="en-US" smtClean="0"/>
              <a:t>3/5/2020</a:t>
            </a:fld>
            <a:endParaRPr lang="en-US"/>
          </a:p>
        </p:txBody>
      </p:sp>
      <p:sp>
        <p:nvSpPr>
          <p:cNvPr id="6" name="Marcador de pie de página 5">
            <a:extLst>
              <a:ext uri="{FF2B5EF4-FFF2-40B4-BE49-F238E27FC236}">
                <a16:creationId xmlns:a16="http://schemas.microsoft.com/office/drawing/2014/main" id="{C5BF132A-10C4-4EE7-8EAA-FD8E13AC84B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1D58C762-EE7F-4653-B67F-B681D12D8F8C}"/>
              </a:ext>
            </a:extLst>
          </p:cNvPr>
          <p:cNvSpPr>
            <a:spLocks noGrp="1"/>
          </p:cNvSpPr>
          <p:nvPr>
            <p:ph type="sldNum" sz="quarter" idx="12"/>
          </p:nvPr>
        </p:nvSpPr>
        <p:spPr/>
        <p:txBody>
          <a:bodyPr/>
          <a:lstStyle/>
          <a:p>
            <a:fld id="{4AFE5204-84F1-4B93-98BE-7616BEB63269}" type="slidenum">
              <a:rPr lang="en-US" smtClean="0"/>
              <a:t>‹#›</a:t>
            </a:fld>
            <a:endParaRPr lang="en-US"/>
          </a:p>
        </p:txBody>
      </p:sp>
    </p:spTree>
    <p:extLst>
      <p:ext uri="{BB962C8B-B14F-4D97-AF65-F5344CB8AC3E}">
        <p14:creationId xmlns:p14="http://schemas.microsoft.com/office/powerpoint/2010/main" val="393692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221771-8651-421E-931B-7F3C90FB28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a:extLst>
              <a:ext uri="{FF2B5EF4-FFF2-40B4-BE49-F238E27FC236}">
                <a16:creationId xmlns:a16="http://schemas.microsoft.com/office/drawing/2014/main" id="{97DEE6E1-EE1A-4D16-984D-9751C56DE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E477C7CE-59B3-4C37-9D07-F8FEC0020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BEA81-40E7-43E5-BF2C-7177CF8A03E1}" type="datetime1">
              <a:rPr lang="en-US" smtClean="0"/>
              <a:t>3/5/2020</a:t>
            </a:fld>
            <a:endParaRPr lang="en-US"/>
          </a:p>
        </p:txBody>
      </p:sp>
      <p:sp>
        <p:nvSpPr>
          <p:cNvPr id="5" name="Marcador de pie de página 4">
            <a:extLst>
              <a:ext uri="{FF2B5EF4-FFF2-40B4-BE49-F238E27FC236}">
                <a16:creationId xmlns:a16="http://schemas.microsoft.com/office/drawing/2014/main" id="{3043A007-66F3-4642-8B5E-9B1322A0B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D171E27D-B67E-47E7-8F4D-CCE0A10985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a:t>
            </a:r>
            <a:fld id="{4AFE5204-84F1-4B93-98BE-7616BEB63269}" type="slidenum">
              <a:rPr lang="en-US" smtClean="0"/>
              <a:pPr/>
              <a:t>‹#›</a:t>
            </a:fld>
            <a:r>
              <a:rPr lang="en-US" dirty="0"/>
              <a:t> of 17</a:t>
            </a:r>
          </a:p>
        </p:txBody>
      </p:sp>
    </p:spTree>
    <p:extLst>
      <p:ext uri="{BB962C8B-B14F-4D97-AF65-F5344CB8AC3E}">
        <p14:creationId xmlns:p14="http://schemas.microsoft.com/office/powerpoint/2010/main" val="3202875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Probability_theory"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icarious.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s://www.youtube.com/watch?v=QHcAlAprFxA"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183A9-B301-4618-B7A4-F1A891815689}"/>
              </a:ext>
            </a:extLst>
          </p:cNvPr>
          <p:cNvSpPr>
            <a:spLocks noGrp="1"/>
          </p:cNvSpPr>
          <p:nvPr>
            <p:ph type="ctrTitle"/>
          </p:nvPr>
        </p:nvSpPr>
        <p:spPr>
          <a:xfrm>
            <a:off x="1509204" y="1412914"/>
            <a:ext cx="9144000" cy="2387600"/>
          </a:xfrm>
        </p:spPr>
        <p:txBody>
          <a:bodyPr>
            <a:normAutofit/>
          </a:bodyPr>
          <a:lstStyle/>
          <a:p>
            <a:r>
              <a:rPr lang="en-US" sz="4800" b="1" dirty="0"/>
              <a:t>Schema Networks: Zero-shot Transfer with a Generative Causal Model of Intuitive Physics[1]</a:t>
            </a:r>
            <a:endParaRPr lang="en-US" sz="4800" dirty="0"/>
          </a:p>
        </p:txBody>
      </p:sp>
      <p:sp>
        <p:nvSpPr>
          <p:cNvPr id="3" name="Subtítulo 2">
            <a:extLst>
              <a:ext uri="{FF2B5EF4-FFF2-40B4-BE49-F238E27FC236}">
                <a16:creationId xmlns:a16="http://schemas.microsoft.com/office/drawing/2014/main" id="{AA5FC8BA-251E-45BB-B9B4-D069E1E5EB45}"/>
              </a:ext>
            </a:extLst>
          </p:cNvPr>
          <p:cNvSpPr>
            <a:spLocks noGrp="1"/>
          </p:cNvSpPr>
          <p:nvPr>
            <p:ph type="subTitle" idx="1"/>
          </p:nvPr>
        </p:nvSpPr>
        <p:spPr>
          <a:xfrm>
            <a:off x="1524000" y="4193577"/>
            <a:ext cx="9144000" cy="1655762"/>
          </a:xfrm>
        </p:spPr>
        <p:txBody>
          <a:bodyPr/>
          <a:lstStyle/>
          <a:p>
            <a:r>
              <a:rPr lang="en-US" dirty="0"/>
              <a:t>Author:</a:t>
            </a:r>
          </a:p>
          <a:p>
            <a:r>
              <a:rPr lang="en-US" dirty="0" err="1"/>
              <a:t>Arquímides</a:t>
            </a:r>
            <a:r>
              <a:rPr lang="en-US" dirty="0"/>
              <a:t> Méndez Molina</a:t>
            </a:r>
          </a:p>
        </p:txBody>
      </p:sp>
      <p:sp>
        <p:nvSpPr>
          <p:cNvPr id="4" name="CuadroTexto 3">
            <a:extLst>
              <a:ext uri="{FF2B5EF4-FFF2-40B4-BE49-F238E27FC236}">
                <a16:creationId xmlns:a16="http://schemas.microsoft.com/office/drawing/2014/main" id="{744B762B-53E3-4F69-B897-7B9105A58DCA}"/>
              </a:ext>
            </a:extLst>
          </p:cNvPr>
          <p:cNvSpPr txBox="1"/>
          <p:nvPr/>
        </p:nvSpPr>
        <p:spPr>
          <a:xfrm>
            <a:off x="3213717" y="668893"/>
            <a:ext cx="5734974" cy="369332"/>
          </a:xfrm>
          <a:prstGeom prst="rect">
            <a:avLst/>
          </a:prstGeom>
          <a:noFill/>
        </p:spPr>
        <p:txBody>
          <a:bodyPr wrap="square" rtlCol="0">
            <a:spAutoFit/>
          </a:bodyPr>
          <a:lstStyle/>
          <a:p>
            <a:pPr algn="ctr"/>
            <a:r>
              <a:rPr lang="en-US" b="1" dirty="0"/>
              <a:t>Article Revision</a:t>
            </a:r>
          </a:p>
        </p:txBody>
      </p:sp>
      <p:sp>
        <p:nvSpPr>
          <p:cNvPr id="5" name="Rectángulo 4">
            <a:extLst>
              <a:ext uri="{FF2B5EF4-FFF2-40B4-BE49-F238E27FC236}">
                <a16:creationId xmlns:a16="http://schemas.microsoft.com/office/drawing/2014/main" id="{FB0DC8A4-D759-48B7-AAA9-FA19B88FEFB2}"/>
              </a:ext>
            </a:extLst>
          </p:cNvPr>
          <p:cNvSpPr/>
          <p:nvPr/>
        </p:nvSpPr>
        <p:spPr>
          <a:xfrm>
            <a:off x="497150" y="5836106"/>
            <a:ext cx="11694850" cy="923330"/>
          </a:xfrm>
          <a:prstGeom prst="rect">
            <a:avLst/>
          </a:prstGeom>
        </p:spPr>
        <p:txBody>
          <a:bodyPr wrap="square">
            <a:spAutoFit/>
          </a:bodyPr>
          <a:lstStyle/>
          <a:p>
            <a:r>
              <a:rPr lang="en-US" dirty="0"/>
              <a:t>[1] </a:t>
            </a:r>
            <a:r>
              <a:rPr lang="en-US" dirty="0" err="1"/>
              <a:t>Kansky</a:t>
            </a:r>
            <a:r>
              <a:rPr lang="en-US" dirty="0"/>
              <a:t>, K., Silver, T., </a:t>
            </a:r>
            <a:r>
              <a:rPr lang="en-US" dirty="0" err="1"/>
              <a:t>Mély</a:t>
            </a:r>
            <a:r>
              <a:rPr lang="en-US" dirty="0"/>
              <a:t>, D. A., </a:t>
            </a:r>
            <a:r>
              <a:rPr lang="en-US" dirty="0" err="1"/>
              <a:t>Eldawy</a:t>
            </a:r>
            <a:r>
              <a:rPr lang="en-US" dirty="0"/>
              <a:t>, M., </a:t>
            </a:r>
            <a:r>
              <a:rPr lang="en-US" dirty="0" err="1"/>
              <a:t>Lázaro-Gredilla</a:t>
            </a:r>
            <a:r>
              <a:rPr lang="en-US" dirty="0"/>
              <a:t>, M., Lou, X., ... &amp; George, D. (2017, August). Schema networks: Zero-shot transfer with a generative causal model of intuitive physics. In </a:t>
            </a:r>
            <a:r>
              <a:rPr lang="en-US" i="1" dirty="0"/>
              <a:t>Proceedings of the 34th International Conference on Machine Learning-Volume 70</a:t>
            </a:r>
            <a:r>
              <a:rPr lang="en-US" dirty="0"/>
              <a:t> (pp. 1809-1818). JMLR. org.</a:t>
            </a:r>
          </a:p>
        </p:txBody>
      </p:sp>
    </p:spTree>
    <p:extLst>
      <p:ext uri="{BB962C8B-B14F-4D97-AF65-F5344CB8AC3E}">
        <p14:creationId xmlns:p14="http://schemas.microsoft.com/office/powerpoint/2010/main" val="86605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72417B-8A4A-4561-936B-697FD796AF01}"/>
              </a:ext>
            </a:extLst>
          </p:cNvPr>
          <p:cNvSpPr>
            <a:spLocks noGrp="1"/>
          </p:cNvSpPr>
          <p:nvPr>
            <p:ph type="title"/>
          </p:nvPr>
        </p:nvSpPr>
        <p:spPr/>
        <p:txBody>
          <a:bodyPr/>
          <a:lstStyle/>
          <a:p>
            <a:r>
              <a:rPr lang="en-US" dirty="0"/>
              <a:t>Schema Networks - Model representation</a:t>
            </a:r>
          </a:p>
        </p:txBody>
      </p:sp>
      <p:pic>
        <p:nvPicPr>
          <p:cNvPr id="5" name="Imagen 4">
            <a:extLst>
              <a:ext uri="{FF2B5EF4-FFF2-40B4-BE49-F238E27FC236}">
                <a16:creationId xmlns:a16="http://schemas.microsoft.com/office/drawing/2014/main" id="{F74D8336-C553-4757-94BA-7C798F420D43}"/>
              </a:ext>
            </a:extLst>
          </p:cNvPr>
          <p:cNvPicPr>
            <a:picLocks noChangeAspect="1"/>
          </p:cNvPicPr>
          <p:nvPr/>
        </p:nvPicPr>
        <p:blipFill>
          <a:blip r:embed="rId2"/>
          <a:stretch>
            <a:fillRect/>
          </a:stretch>
        </p:blipFill>
        <p:spPr>
          <a:xfrm>
            <a:off x="2993995" y="2392074"/>
            <a:ext cx="5768630" cy="3040946"/>
          </a:xfrm>
          <a:prstGeom prst="rect">
            <a:avLst/>
          </a:prstGeom>
        </p:spPr>
      </p:pic>
      <p:pic>
        <p:nvPicPr>
          <p:cNvPr id="6" name="Imagen 5">
            <a:extLst>
              <a:ext uri="{FF2B5EF4-FFF2-40B4-BE49-F238E27FC236}">
                <a16:creationId xmlns:a16="http://schemas.microsoft.com/office/drawing/2014/main" id="{32DBB1B6-1B99-481B-9448-9B9CBD9E1E4B}"/>
              </a:ext>
            </a:extLst>
          </p:cNvPr>
          <p:cNvPicPr>
            <a:picLocks noChangeAspect="1"/>
          </p:cNvPicPr>
          <p:nvPr/>
        </p:nvPicPr>
        <p:blipFill>
          <a:blip r:embed="rId3"/>
          <a:stretch>
            <a:fillRect/>
          </a:stretch>
        </p:blipFill>
        <p:spPr>
          <a:xfrm>
            <a:off x="2910609" y="1529758"/>
            <a:ext cx="5935402" cy="762783"/>
          </a:xfrm>
          <a:prstGeom prst="rect">
            <a:avLst/>
          </a:prstGeom>
        </p:spPr>
      </p:pic>
      <p:cxnSp>
        <p:nvCxnSpPr>
          <p:cNvPr id="9" name="Conector recto de flecha 8">
            <a:extLst>
              <a:ext uri="{FF2B5EF4-FFF2-40B4-BE49-F238E27FC236}">
                <a16:creationId xmlns:a16="http://schemas.microsoft.com/office/drawing/2014/main" id="{2A8D6EDB-2B54-40A2-8388-C665E71FCB99}"/>
              </a:ext>
            </a:extLst>
          </p:cNvPr>
          <p:cNvCxnSpPr/>
          <p:nvPr/>
        </p:nvCxnSpPr>
        <p:spPr>
          <a:xfrm flipH="1">
            <a:off x="5844093" y="2808161"/>
            <a:ext cx="168676" cy="426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E2AE53E0-8488-4AF7-8DC9-79C12264788E}"/>
              </a:ext>
            </a:extLst>
          </p:cNvPr>
          <p:cNvSpPr txBox="1"/>
          <p:nvPr/>
        </p:nvSpPr>
        <p:spPr>
          <a:xfrm>
            <a:off x="5962648" y="2358651"/>
            <a:ext cx="1136342" cy="954107"/>
          </a:xfrm>
          <a:prstGeom prst="rect">
            <a:avLst/>
          </a:prstGeom>
          <a:noFill/>
        </p:spPr>
        <p:txBody>
          <a:bodyPr wrap="square" rtlCol="0">
            <a:spAutoFit/>
          </a:bodyPr>
          <a:lstStyle/>
          <a:p>
            <a:r>
              <a:rPr lang="en-US" sz="1400" dirty="0"/>
              <a:t>grounded schema (binary variable)</a:t>
            </a:r>
          </a:p>
        </p:txBody>
      </p:sp>
      <p:cxnSp>
        <p:nvCxnSpPr>
          <p:cNvPr id="12" name="Conector recto de flecha 11">
            <a:extLst>
              <a:ext uri="{FF2B5EF4-FFF2-40B4-BE49-F238E27FC236}">
                <a16:creationId xmlns:a16="http://schemas.microsoft.com/office/drawing/2014/main" id="{A4BA1096-46AA-4058-9A05-E630C7754A1D}"/>
              </a:ext>
            </a:extLst>
          </p:cNvPr>
          <p:cNvCxnSpPr/>
          <p:nvPr/>
        </p:nvCxnSpPr>
        <p:spPr>
          <a:xfrm flipH="1" flipV="1">
            <a:off x="5344357" y="3790765"/>
            <a:ext cx="499736" cy="719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DAEEAF87-512A-4414-94F6-C30A4831D24C}"/>
              </a:ext>
            </a:extLst>
          </p:cNvPr>
          <p:cNvSpPr txBox="1"/>
          <p:nvPr/>
        </p:nvSpPr>
        <p:spPr>
          <a:xfrm>
            <a:off x="5230240" y="4477715"/>
            <a:ext cx="1464816" cy="307777"/>
          </a:xfrm>
          <a:prstGeom prst="rect">
            <a:avLst/>
          </a:prstGeom>
          <a:noFill/>
        </p:spPr>
        <p:txBody>
          <a:bodyPr wrap="square" rtlCol="0">
            <a:spAutoFit/>
          </a:bodyPr>
          <a:lstStyle/>
          <a:p>
            <a:r>
              <a:rPr lang="en-US" sz="1400" dirty="0"/>
              <a:t>preconditions</a:t>
            </a:r>
          </a:p>
        </p:txBody>
      </p:sp>
      <p:sp>
        <p:nvSpPr>
          <p:cNvPr id="14" name="Marcador de número de diapositiva 13">
            <a:extLst>
              <a:ext uri="{FF2B5EF4-FFF2-40B4-BE49-F238E27FC236}">
                <a16:creationId xmlns:a16="http://schemas.microsoft.com/office/drawing/2014/main" id="{5BB4F721-5A60-47A0-A84E-012E18D63410}"/>
              </a:ext>
            </a:extLst>
          </p:cNvPr>
          <p:cNvSpPr>
            <a:spLocks noGrp="1"/>
          </p:cNvSpPr>
          <p:nvPr>
            <p:ph type="sldNum" sz="quarter" idx="12"/>
          </p:nvPr>
        </p:nvSpPr>
        <p:spPr/>
        <p:txBody>
          <a:bodyPr/>
          <a:lstStyle/>
          <a:p>
            <a:r>
              <a:rPr lang="en-US"/>
              <a:t>Slide </a:t>
            </a:r>
            <a:fld id="{4AFE5204-84F1-4B93-98BE-7616BEB63269}" type="slidenum">
              <a:rPr lang="en-US" smtClean="0"/>
              <a:pPr/>
              <a:t>10</a:t>
            </a:fld>
            <a:r>
              <a:rPr lang="en-US"/>
              <a:t> of 25</a:t>
            </a:r>
            <a:endParaRPr lang="en-US" dirty="0"/>
          </a:p>
        </p:txBody>
      </p:sp>
      <p:sp>
        <p:nvSpPr>
          <p:cNvPr id="3" name="Rectangle 2">
            <a:extLst>
              <a:ext uri="{FF2B5EF4-FFF2-40B4-BE49-F238E27FC236}">
                <a16:creationId xmlns:a16="http://schemas.microsoft.com/office/drawing/2014/main" id="{47BF5967-B4E8-45D1-B46A-249B93E2043E}"/>
              </a:ext>
            </a:extLst>
          </p:cNvPr>
          <p:cNvSpPr/>
          <p:nvPr/>
        </p:nvSpPr>
        <p:spPr>
          <a:xfrm>
            <a:off x="1099594" y="5433020"/>
            <a:ext cx="9919505" cy="923330"/>
          </a:xfrm>
          <a:prstGeom prst="rect">
            <a:avLst/>
          </a:prstGeom>
        </p:spPr>
        <p:txBody>
          <a:bodyPr wrap="square">
            <a:spAutoFit/>
          </a:bodyPr>
          <a:lstStyle/>
          <a:p>
            <a:r>
              <a:rPr lang="en-US" dirty="0">
                <a:latin typeface="Arial" panose="020B0604020202020204" pitchFamily="34" charset="0"/>
              </a:rPr>
              <a:t>A grounded schema is a binary variable associated with a particular entity-attribute in the next timestep, whose value depends on the present values of a set of binary entity-attributes (any). Grounded schemas may also </a:t>
            </a:r>
            <a:r>
              <a:rPr lang="en-US" b="1" dirty="0">
                <a:latin typeface="Arial" panose="020B0604020202020204" pitchFamily="34" charset="0"/>
              </a:rPr>
              <a:t>predict rewards </a:t>
            </a:r>
            <a:r>
              <a:rPr lang="en-US" dirty="0">
                <a:latin typeface="Arial" panose="020B0604020202020204" pitchFamily="34" charset="0"/>
              </a:rPr>
              <a:t>and may be </a:t>
            </a:r>
            <a:r>
              <a:rPr lang="en-US" b="1" dirty="0">
                <a:latin typeface="Arial" panose="020B0604020202020204" pitchFamily="34" charset="0"/>
              </a:rPr>
              <a:t>conditioned on actions</a:t>
            </a:r>
            <a:r>
              <a:rPr lang="en-US" dirty="0">
                <a:latin typeface="Arial" panose="020B0604020202020204" pitchFamily="34" charset="0"/>
              </a:rPr>
              <a:t>(optional)</a:t>
            </a:r>
            <a:endParaRPr lang="en-US" dirty="0"/>
          </a:p>
        </p:txBody>
      </p:sp>
      <p:sp>
        <p:nvSpPr>
          <p:cNvPr id="4" name="TextBox 3">
            <a:extLst>
              <a:ext uri="{FF2B5EF4-FFF2-40B4-BE49-F238E27FC236}">
                <a16:creationId xmlns:a16="http://schemas.microsoft.com/office/drawing/2014/main" id="{AEC6E078-06B0-495A-B62D-DC57431F8665}"/>
              </a:ext>
            </a:extLst>
          </p:cNvPr>
          <p:cNvSpPr txBox="1"/>
          <p:nvPr/>
        </p:nvSpPr>
        <p:spPr>
          <a:xfrm>
            <a:off x="5422740" y="4686804"/>
            <a:ext cx="636607" cy="369332"/>
          </a:xfrm>
          <a:prstGeom prst="rect">
            <a:avLst/>
          </a:prstGeom>
          <a:noFill/>
        </p:spPr>
        <p:txBody>
          <a:bodyPr wrap="square" rtlCol="0">
            <a:spAutoFit/>
          </a:bodyPr>
          <a:lstStyle/>
          <a:p>
            <a:r>
              <a:rPr lang="en-US" dirty="0"/>
              <a:t>AND</a:t>
            </a:r>
          </a:p>
        </p:txBody>
      </p:sp>
    </p:spTree>
    <p:extLst>
      <p:ext uri="{BB962C8B-B14F-4D97-AF65-F5344CB8AC3E}">
        <p14:creationId xmlns:p14="http://schemas.microsoft.com/office/powerpoint/2010/main" val="2657038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C2D2D-4C80-4DA3-B418-B7E0C14F7B47}"/>
              </a:ext>
            </a:extLst>
          </p:cNvPr>
          <p:cNvSpPr>
            <a:spLocks noGrp="1"/>
          </p:cNvSpPr>
          <p:nvPr>
            <p:ph type="title"/>
          </p:nvPr>
        </p:nvSpPr>
        <p:spPr/>
        <p:txBody>
          <a:bodyPr/>
          <a:lstStyle/>
          <a:p>
            <a:r>
              <a:rPr lang="en-US" dirty="0"/>
              <a:t>Schema Networks - Model representation</a:t>
            </a:r>
          </a:p>
        </p:txBody>
      </p:sp>
      <p:pic>
        <p:nvPicPr>
          <p:cNvPr id="5" name="Marcador de contenido 4">
            <a:extLst>
              <a:ext uri="{FF2B5EF4-FFF2-40B4-BE49-F238E27FC236}">
                <a16:creationId xmlns:a16="http://schemas.microsoft.com/office/drawing/2014/main" id="{D72AA0C0-3C25-4B46-B8CD-46FF03EAD9D9}"/>
              </a:ext>
            </a:extLst>
          </p:cNvPr>
          <p:cNvPicPr>
            <a:picLocks noGrp="1" noChangeAspect="1"/>
          </p:cNvPicPr>
          <p:nvPr>
            <p:ph idx="1"/>
          </p:nvPr>
        </p:nvPicPr>
        <p:blipFill>
          <a:blip r:embed="rId2"/>
          <a:stretch>
            <a:fillRect/>
          </a:stretch>
        </p:blipFill>
        <p:spPr>
          <a:xfrm>
            <a:off x="1226916" y="2913821"/>
            <a:ext cx="5560791" cy="2865727"/>
          </a:xfrm>
          <a:prstGeom prst="rect">
            <a:avLst/>
          </a:prstGeom>
        </p:spPr>
      </p:pic>
      <p:sp>
        <p:nvSpPr>
          <p:cNvPr id="7" name="Marcador de número de diapositiva 6">
            <a:extLst>
              <a:ext uri="{FF2B5EF4-FFF2-40B4-BE49-F238E27FC236}">
                <a16:creationId xmlns:a16="http://schemas.microsoft.com/office/drawing/2014/main" id="{66615CF8-B6E9-46C2-A010-54F702660927}"/>
              </a:ext>
            </a:extLst>
          </p:cNvPr>
          <p:cNvSpPr>
            <a:spLocks noGrp="1"/>
          </p:cNvSpPr>
          <p:nvPr>
            <p:ph type="sldNum" sz="quarter" idx="12"/>
          </p:nvPr>
        </p:nvSpPr>
        <p:spPr/>
        <p:txBody>
          <a:bodyPr/>
          <a:lstStyle/>
          <a:p>
            <a:r>
              <a:rPr lang="en-US"/>
              <a:t>Slide </a:t>
            </a:r>
            <a:fld id="{4AFE5204-84F1-4B93-98BE-7616BEB63269}" type="slidenum">
              <a:rPr lang="en-US" smtClean="0"/>
              <a:pPr/>
              <a:t>11</a:t>
            </a:fld>
            <a:r>
              <a:rPr lang="en-US"/>
              <a:t> of 25</a:t>
            </a:r>
            <a:endParaRPr lang="en-US" dirty="0"/>
          </a:p>
        </p:txBody>
      </p:sp>
      <p:sp>
        <p:nvSpPr>
          <p:cNvPr id="4" name="Rectangle 3">
            <a:extLst>
              <a:ext uri="{FF2B5EF4-FFF2-40B4-BE49-F238E27FC236}">
                <a16:creationId xmlns:a16="http://schemas.microsoft.com/office/drawing/2014/main" id="{58F90192-920F-4AC0-9E7E-248957D2F309}"/>
              </a:ext>
            </a:extLst>
          </p:cNvPr>
          <p:cNvSpPr/>
          <p:nvPr/>
        </p:nvSpPr>
        <p:spPr>
          <a:xfrm>
            <a:off x="1226916" y="1690688"/>
            <a:ext cx="10289894" cy="646331"/>
          </a:xfrm>
          <a:prstGeom prst="rect">
            <a:avLst/>
          </a:prstGeom>
        </p:spPr>
        <p:txBody>
          <a:bodyPr wrap="square">
            <a:spAutoFit/>
          </a:bodyPr>
          <a:lstStyle/>
          <a:p>
            <a:r>
              <a:rPr lang="en-US" b="1" dirty="0">
                <a:latin typeface="Arial" panose="020B0604020202020204" pitchFamily="34" charset="0"/>
              </a:rPr>
              <a:t>Grounded schemas </a:t>
            </a:r>
            <a:r>
              <a:rPr lang="en-US" dirty="0">
                <a:latin typeface="Arial" panose="020B0604020202020204" pitchFamily="34" charset="0"/>
              </a:rPr>
              <a:t>are instantiated from </a:t>
            </a:r>
            <a:r>
              <a:rPr lang="en-US" b="1" dirty="0">
                <a:latin typeface="Arial" panose="020B0604020202020204" pitchFamily="34" charset="0"/>
              </a:rPr>
              <a:t>ungrounded schemas</a:t>
            </a:r>
            <a:r>
              <a:rPr lang="en-US" dirty="0">
                <a:latin typeface="Arial" panose="020B0604020202020204" pitchFamily="34" charset="0"/>
              </a:rPr>
              <a:t>, which behave like templates for grounded schemas to be instantiated at different times and in different combinations of entities</a:t>
            </a: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00F1454-6BE9-462B-8893-17E4E833D269}"/>
                  </a:ext>
                </a:extLst>
              </p:cNvPr>
              <p:cNvSpPr txBox="1"/>
              <p:nvPr/>
            </p:nvSpPr>
            <p:spPr>
              <a:xfrm>
                <a:off x="7083706" y="3032567"/>
                <a:ext cx="4433104" cy="2308324"/>
              </a:xfrm>
              <a:prstGeom prst="rect">
                <a:avLst/>
              </a:prstGeom>
              <a:noFill/>
            </p:spPr>
            <p:txBody>
              <a:bodyPr wrap="square" rtlCol="0">
                <a:spAutoFit/>
              </a:bodyPr>
              <a:lstStyle/>
              <a:p>
                <a:pPr algn="just"/>
                <a:r>
                  <a:rPr lang="en-US" dirty="0"/>
                  <a:t>Example: and </a:t>
                </a:r>
                <a:r>
                  <a:rPr lang="en-US" b="1" dirty="0"/>
                  <a:t>ungrounded schema </a:t>
                </a:r>
                <a:r>
                  <a:rPr lang="en-US" dirty="0"/>
                  <a:t>could predict the “position” attribute of Entity </a:t>
                </a:r>
                <a14:m>
                  <m:oMath xmlns:m="http://schemas.openxmlformats.org/officeDocument/2006/math">
                    <m:r>
                      <a:rPr lang="en-US" i="1" dirty="0" smtClean="0">
                        <a:latin typeface="Cambria Math" panose="02040503050406030204" pitchFamily="18" charset="0"/>
                      </a:rPr>
                      <m:t>𝑥</m:t>
                    </m:r>
                  </m:oMath>
                </a14:m>
                <a:r>
                  <a:rPr lang="en-US" dirty="0"/>
                  <a:t> at time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 + 1 </m:t>
                    </m:r>
                  </m:oMath>
                </a14:m>
                <a:r>
                  <a:rPr lang="en-US" dirty="0"/>
                  <a:t>conditioned on the “position” attribute of Entity</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𝑦</m:t>
                    </m:r>
                    <m:r>
                      <a:rPr lang="en-US" i="1" dirty="0" smtClean="0">
                        <a:latin typeface="Cambria Math" panose="02040503050406030204" pitchFamily="18" charset="0"/>
                      </a:rPr>
                      <m:t> </m:t>
                    </m:r>
                  </m:oMath>
                </a14:m>
                <a:r>
                  <a:rPr lang="en-US" dirty="0"/>
                  <a:t>at time</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𝑡</m:t>
                    </m:r>
                    <m:r>
                      <a:rPr lang="en-US" i="1" dirty="0" smtClean="0">
                        <a:latin typeface="Cambria Math" panose="02040503050406030204" pitchFamily="18" charset="0"/>
                      </a:rPr>
                      <m:t> </m:t>
                    </m:r>
                  </m:oMath>
                </a14:m>
                <a:r>
                  <a:rPr lang="en-US" dirty="0"/>
                  <a:t>and the action “UP” at time </a:t>
                </a:r>
                <a14:m>
                  <m:oMath xmlns:m="http://schemas.openxmlformats.org/officeDocument/2006/math">
                    <m:r>
                      <a:rPr lang="en-US" i="1" dirty="0" smtClean="0">
                        <a:latin typeface="Cambria Math" panose="02040503050406030204" pitchFamily="18" charset="0"/>
                      </a:rPr>
                      <m:t>𝑡</m:t>
                    </m:r>
                  </m:oMath>
                </a14:m>
                <a:r>
                  <a:rPr lang="en-US" dirty="0"/>
                  <a:t>; this ungrounded schema could be instantiated at time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 = 4 </m:t>
                    </m:r>
                  </m:oMath>
                </a14:m>
                <a:r>
                  <a:rPr lang="en-US" dirty="0"/>
                  <a:t>with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 =1</m:t>
                    </m:r>
                  </m:oMath>
                </a14:m>
                <a:r>
                  <a:rPr lang="en-US" dirty="0"/>
                  <a:t> and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2 </m:t>
                    </m:r>
                  </m:oMath>
                </a14:m>
                <a:r>
                  <a:rPr lang="en-US" dirty="0"/>
                  <a:t>to create a </a:t>
                </a:r>
                <a:r>
                  <a:rPr lang="en-US" b="1" dirty="0"/>
                  <a:t>grounded schema</a:t>
                </a:r>
                <a:r>
                  <a:rPr lang="en-US" dirty="0"/>
                  <a:t>.</a:t>
                </a:r>
              </a:p>
            </p:txBody>
          </p:sp>
        </mc:Choice>
        <mc:Fallback xmlns="">
          <p:sp>
            <p:nvSpPr>
              <p:cNvPr id="8" name="TextBox 7">
                <a:extLst>
                  <a:ext uri="{FF2B5EF4-FFF2-40B4-BE49-F238E27FC236}">
                    <a16:creationId xmlns:a16="http://schemas.microsoft.com/office/drawing/2014/main" id="{900F1454-6BE9-462B-8893-17E4E833D269}"/>
                  </a:ext>
                </a:extLst>
              </p:cNvPr>
              <p:cNvSpPr txBox="1">
                <a:spLocks noRot="1" noChangeAspect="1" noMove="1" noResize="1" noEditPoints="1" noAdjustHandles="1" noChangeArrowheads="1" noChangeShapeType="1" noTextEdit="1"/>
              </p:cNvSpPr>
              <p:nvPr/>
            </p:nvSpPr>
            <p:spPr>
              <a:xfrm>
                <a:off x="7083706" y="3032567"/>
                <a:ext cx="4433104" cy="2308324"/>
              </a:xfrm>
              <a:prstGeom prst="rect">
                <a:avLst/>
              </a:prstGeom>
              <a:blipFill>
                <a:blip r:embed="rId3"/>
                <a:stretch>
                  <a:fillRect l="-1100" t="-1319" r="-1238" b="-3166"/>
                </a:stretch>
              </a:blipFill>
            </p:spPr>
            <p:txBody>
              <a:bodyPr/>
              <a:lstStyle/>
              <a:p>
                <a:r>
                  <a:rPr lang="en-US">
                    <a:noFill/>
                  </a:rPr>
                  <a:t> </a:t>
                </a:r>
              </a:p>
            </p:txBody>
          </p:sp>
        </mc:Fallback>
      </mc:AlternateContent>
    </p:spTree>
    <p:extLst>
      <p:ext uri="{BB962C8B-B14F-4D97-AF65-F5344CB8AC3E}">
        <p14:creationId xmlns:p14="http://schemas.microsoft.com/office/powerpoint/2010/main" val="164208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D9F36-B6BC-422A-AEB1-D8B2FF932D43}"/>
              </a:ext>
            </a:extLst>
          </p:cNvPr>
          <p:cNvSpPr>
            <a:spLocks noGrp="1"/>
          </p:cNvSpPr>
          <p:nvPr>
            <p:ph type="title"/>
          </p:nvPr>
        </p:nvSpPr>
        <p:spPr/>
        <p:txBody>
          <a:bodyPr/>
          <a:lstStyle/>
          <a:p>
            <a:r>
              <a:rPr lang="en-US" dirty="0"/>
              <a:t>Schema Networks - Model representation</a:t>
            </a:r>
          </a:p>
        </p:txBody>
      </p:sp>
      <p:pic>
        <p:nvPicPr>
          <p:cNvPr id="8" name="Marcador de contenido 7">
            <a:extLst>
              <a:ext uri="{FF2B5EF4-FFF2-40B4-BE49-F238E27FC236}">
                <a16:creationId xmlns:a16="http://schemas.microsoft.com/office/drawing/2014/main" id="{7CD7A9C0-F450-4C5D-98DF-C6195BBD9635}"/>
              </a:ext>
            </a:extLst>
          </p:cNvPr>
          <p:cNvPicPr>
            <a:picLocks noGrp="1" noChangeAspect="1"/>
          </p:cNvPicPr>
          <p:nvPr>
            <p:ph idx="1"/>
          </p:nvPr>
        </p:nvPicPr>
        <p:blipFill>
          <a:blip r:embed="rId2"/>
          <a:stretch>
            <a:fillRect/>
          </a:stretch>
        </p:blipFill>
        <p:spPr>
          <a:xfrm>
            <a:off x="2249194" y="2178398"/>
            <a:ext cx="6896100" cy="3590925"/>
          </a:xfrm>
          <a:prstGeom prst="rect">
            <a:avLst/>
          </a:prstGeom>
        </p:spPr>
      </p:pic>
      <p:sp>
        <p:nvSpPr>
          <p:cNvPr id="10" name="Rectángulo 9">
            <a:extLst>
              <a:ext uri="{FF2B5EF4-FFF2-40B4-BE49-F238E27FC236}">
                <a16:creationId xmlns:a16="http://schemas.microsoft.com/office/drawing/2014/main" id="{F1459558-FEB8-4D89-B187-359C690141B1}"/>
              </a:ext>
            </a:extLst>
          </p:cNvPr>
          <p:cNvSpPr/>
          <p:nvPr/>
        </p:nvSpPr>
        <p:spPr>
          <a:xfrm>
            <a:off x="1153685" y="5750990"/>
            <a:ext cx="9576046" cy="923330"/>
          </a:xfrm>
          <a:prstGeom prst="rect">
            <a:avLst/>
          </a:prstGeom>
        </p:spPr>
        <p:txBody>
          <a:bodyPr wrap="square">
            <a:spAutoFit/>
          </a:bodyPr>
          <a:lstStyle/>
          <a:p>
            <a:r>
              <a:rPr lang="en-US" dirty="0"/>
              <a:t>A </a:t>
            </a:r>
            <a:r>
              <a:rPr lang="en-US" b="1" dirty="0"/>
              <a:t>factor graph</a:t>
            </a:r>
            <a:r>
              <a:rPr lang="en-US" dirty="0"/>
              <a:t> is a bipartite </a:t>
            </a:r>
            <a:r>
              <a:rPr lang="en-US" b="1" dirty="0"/>
              <a:t>graph</a:t>
            </a:r>
            <a:r>
              <a:rPr lang="en-US" dirty="0"/>
              <a:t> representing the factorization of a function. In </a:t>
            </a:r>
            <a:r>
              <a:rPr lang="en-US" dirty="0">
                <a:hlinkClick r:id="rId3" tooltip="Probability theory"/>
              </a:rPr>
              <a:t>probability theory</a:t>
            </a:r>
            <a:r>
              <a:rPr lang="en-US" dirty="0"/>
              <a:t> and its applications, factor graphs are used to represent factorization of a probability distribution function</a:t>
            </a:r>
          </a:p>
        </p:txBody>
      </p:sp>
      <p:sp>
        <p:nvSpPr>
          <p:cNvPr id="11" name="Marcador de número de diapositiva 10">
            <a:extLst>
              <a:ext uri="{FF2B5EF4-FFF2-40B4-BE49-F238E27FC236}">
                <a16:creationId xmlns:a16="http://schemas.microsoft.com/office/drawing/2014/main" id="{B72387DB-ACA0-4C7B-9622-A7C0AD93978F}"/>
              </a:ext>
            </a:extLst>
          </p:cNvPr>
          <p:cNvSpPr>
            <a:spLocks noGrp="1"/>
          </p:cNvSpPr>
          <p:nvPr>
            <p:ph type="sldNum" sz="quarter" idx="12"/>
          </p:nvPr>
        </p:nvSpPr>
        <p:spPr/>
        <p:txBody>
          <a:bodyPr/>
          <a:lstStyle/>
          <a:p>
            <a:r>
              <a:rPr lang="en-US"/>
              <a:t>Slide </a:t>
            </a:r>
            <a:fld id="{4AFE5204-84F1-4B93-98BE-7616BEB63269}" type="slidenum">
              <a:rPr lang="en-US" smtClean="0"/>
              <a:pPr/>
              <a:t>12</a:t>
            </a:fld>
            <a:r>
              <a:rPr lang="en-US"/>
              <a:t> of 25</a:t>
            </a:r>
            <a:endParaRPr lang="en-US" dirty="0"/>
          </a:p>
        </p:txBody>
      </p:sp>
      <p:sp>
        <p:nvSpPr>
          <p:cNvPr id="12" name="Rectangle 11">
            <a:extLst>
              <a:ext uri="{FF2B5EF4-FFF2-40B4-BE49-F238E27FC236}">
                <a16:creationId xmlns:a16="http://schemas.microsoft.com/office/drawing/2014/main" id="{349FB37E-5F85-4597-B84A-3F2B1E2709A6}"/>
              </a:ext>
            </a:extLst>
          </p:cNvPr>
          <p:cNvSpPr/>
          <p:nvPr/>
        </p:nvSpPr>
        <p:spPr>
          <a:xfrm>
            <a:off x="1462268" y="1432750"/>
            <a:ext cx="9267463" cy="646331"/>
          </a:xfrm>
          <a:prstGeom prst="rect">
            <a:avLst/>
          </a:prstGeom>
        </p:spPr>
        <p:txBody>
          <a:bodyPr wrap="square">
            <a:spAutoFit/>
          </a:bodyPr>
          <a:lstStyle/>
          <a:p>
            <a:r>
              <a:rPr lang="en-US" dirty="0">
                <a:latin typeface="Arial" panose="020B0604020202020204" pitchFamily="34" charset="0"/>
              </a:rPr>
              <a:t>A Schema Network is a factor graph that contains all grounded instantiations of a set of ungrounded schemas over some window of time</a:t>
            </a:r>
            <a:endParaRPr lang="en-US" dirty="0"/>
          </a:p>
        </p:txBody>
      </p:sp>
    </p:spTree>
    <p:extLst>
      <p:ext uri="{BB962C8B-B14F-4D97-AF65-F5344CB8AC3E}">
        <p14:creationId xmlns:p14="http://schemas.microsoft.com/office/powerpoint/2010/main" val="359981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10E7E-66D5-4E60-92A1-1CD74C424A45}"/>
              </a:ext>
            </a:extLst>
          </p:cNvPr>
          <p:cNvSpPr>
            <a:spLocks noGrp="1"/>
          </p:cNvSpPr>
          <p:nvPr>
            <p:ph type="title"/>
          </p:nvPr>
        </p:nvSpPr>
        <p:spPr/>
        <p:txBody>
          <a:bodyPr/>
          <a:lstStyle/>
          <a:p>
            <a:r>
              <a:rPr lang="en-US" dirty="0"/>
              <a:t>Schema Networks - Model representation</a:t>
            </a:r>
          </a:p>
        </p:txBody>
      </p:sp>
      <p:pic>
        <p:nvPicPr>
          <p:cNvPr id="5" name="Marcador de contenido 4">
            <a:extLst>
              <a:ext uri="{FF2B5EF4-FFF2-40B4-BE49-F238E27FC236}">
                <a16:creationId xmlns:a16="http://schemas.microsoft.com/office/drawing/2014/main" id="{AB5119ED-EE70-42D9-83F6-2D1B555BD903}"/>
              </a:ext>
            </a:extLst>
          </p:cNvPr>
          <p:cNvPicPr>
            <a:picLocks noGrp="1" noChangeAspect="1"/>
          </p:cNvPicPr>
          <p:nvPr>
            <p:ph idx="1"/>
          </p:nvPr>
        </p:nvPicPr>
        <p:blipFill>
          <a:blip r:embed="rId3"/>
          <a:stretch>
            <a:fillRect/>
          </a:stretch>
        </p:blipFill>
        <p:spPr>
          <a:xfrm>
            <a:off x="470517" y="1555453"/>
            <a:ext cx="5422655" cy="5074305"/>
          </a:xfrm>
          <a:prstGeom prst="rect">
            <a:avLst/>
          </a:prstGeom>
        </p:spPr>
      </p:pic>
      <p:sp>
        <p:nvSpPr>
          <p:cNvPr id="6" name="Rectángulo 5">
            <a:extLst>
              <a:ext uri="{FF2B5EF4-FFF2-40B4-BE49-F238E27FC236}">
                <a16:creationId xmlns:a16="http://schemas.microsoft.com/office/drawing/2014/main" id="{4B849992-C17A-47AD-92E2-AA20BA4983BE}"/>
              </a:ext>
            </a:extLst>
          </p:cNvPr>
          <p:cNvSpPr/>
          <p:nvPr/>
        </p:nvSpPr>
        <p:spPr>
          <a:xfrm>
            <a:off x="6096000" y="2036221"/>
            <a:ext cx="5422656" cy="3693319"/>
          </a:xfrm>
          <a:prstGeom prst="rect">
            <a:avLst/>
          </a:prstGeom>
        </p:spPr>
        <p:txBody>
          <a:bodyPr wrap="square">
            <a:spAutoFit/>
          </a:bodyPr>
          <a:lstStyle/>
          <a:p>
            <a:pPr algn="just"/>
            <a:r>
              <a:rPr lang="en-US" i="1" dirty="0">
                <a:solidFill>
                  <a:srgbClr val="000000"/>
                </a:solidFill>
                <a:latin typeface="NimbusRomNo9L-Regu-Slant_167"/>
              </a:rPr>
              <a:t>Figure 2. </a:t>
            </a:r>
            <a:r>
              <a:rPr lang="en-US" b="1" dirty="0">
                <a:solidFill>
                  <a:srgbClr val="000000"/>
                </a:solidFill>
                <a:latin typeface="NimbusRomNo9L-Medi"/>
              </a:rPr>
              <a:t>Architecture of a Schema Network. </a:t>
            </a:r>
            <a:r>
              <a:rPr lang="en-US" dirty="0">
                <a:solidFill>
                  <a:srgbClr val="000000"/>
                </a:solidFill>
                <a:latin typeface="NimbusRomNo9L-Regu"/>
              </a:rPr>
              <a:t>An ungrounded schema is a template for a factor that predicts either the value of an entity-attribute (A) or a future reward (B) based on entity states and actions taken in the present. Self-transitions (C) predict that entity-attributes remain in the same state when no schema is active to predict a change. Self-transitions allow continuous or categorical variables to be represented by a set of binary variables (depicted as smaller nodes). The grounded schema factors, instantiated from ungrounded schemas at all positions, times, and entity bindings, are combined with self-transitions to create a Schema Network (D).</a:t>
            </a:r>
            <a:r>
              <a:rPr lang="en-US" dirty="0"/>
              <a:t> </a:t>
            </a:r>
          </a:p>
        </p:txBody>
      </p:sp>
      <p:sp>
        <p:nvSpPr>
          <p:cNvPr id="7" name="Marcador de número de diapositiva 6">
            <a:extLst>
              <a:ext uri="{FF2B5EF4-FFF2-40B4-BE49-F238E27FC236}">
                <a16:creationId xmlns:a16="http://schemas.microsoft.com/office/drawing/2014/main" id="{BB1A5397-C1B3-4EDC-8F7F-11F05B71A8AA}"/>
              </a:ext>
            </a:extLst>
          </p:cNvPr>
          <p:cNvSpPr>
            <a:spLocks noGrp="1"/>
          </p:cNvSpPr>
          <p:nvPr>
            <p:ph type="sldNum" sz="quarter" idx="12"/>
          </p:nvPr>
        </p:nvSpPr>
        <p:spPr/>
        <p:txBody>
          <a:bodyPr/>
          <a:lstStyle/>
          <a:p>
            <a:r>
              <a:rPr lang="en-US"/>
              <a:t>Slide </a:t>
            </a:r>
            <a:fld id="{4AFE5204-84F1-4B93-98BE-7616BEB63269}" type="slidenum">
              <a:rPr lang="en-US" smtClean="0"/>
              <a:pPr/>
              <a:t>13</a:t>
            </a:fld>
            <a:r>
              <a:rPr lang="en-US"/>
              <a:t> of 25</a:t>
            </a:r>
            <a:endParaRPr lang="en-US" dirty="0"/>
          </a:p>
        </p:txBody>
      </p:sp>
    </p:spTree>
    <p:extLst>
      <p:ext uri="{BB962C8B-B14F-4D97-AF65-F5344CB8AC3E}">
        <p14:creationId xmlns:p14="http://schemas.microsoft.com/office/powerpoint/2010/main" val="20326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87874-DEE3-471E-8E98-23399A6A8EA5}"/>
              </a:ext>
            </a:extLst>
          </p:cNvPr>
          <p:cNvSpPr>
            <a:spLocks noGrp="1"/>
          </p:cNvSpPr>
          <p:nvPr>
            <p:ph type="title"/>
          </p:nvPr>
        </p:nvSpPr>
        <p:spPr/>
        <p:txBody>
          <a:bodyPr/>
          <a:lstStyle/>
          <a:p>
            <a:r>
              <a:rPr lang="en-US" dirty="0"/>
              <a:t>Schema Networks - Model representation</a:t>
            </a:r>
          </a:p>
        </p:txBody>
      </p:sp>
      <p:sp>
        <p:nvSpPr>
          <p:cNvPr id="3" name="Marcador de contenido 2">
            <a:extLst>
              <a:ext uri="{FF2B5EF4-FFF2-40B4-BE49-F238E27FC236}">
                <a16:creationId xmlns:a16="http://schemas.microsoft.com/office/drawing/2014/main" id="{103B6DE3-F17D-4226-A5D1-5551E688CA5F}"/>
              </a:ext>
            </a:extLst>
          </p:cNvPr>
          <p:cNvSpPr>
            <a:spLocks noGrp="1"/>
          </p:cNvSpPr>
          <p:nvPr>
            <p:ph idx="1"/>
          </p:nvPr>
        </p:nvSpPr>
        <p:spPr/>
        <p:txBody>
          <a:bodyPr/>
          <a:lstStyle/>
          <a:p>
            <a:pPr algn="just"/>
            <a:r>
              <a:rPr lang="en-US" b="1" dirty="0"/>
              <a:t>Construction of entities and attributes: </a:t>
            </a:r>
            <a:r>
              <a:rPr lang="en-US" dirty="0"/>
              <a:t>a vision system is responsible for detecting and tracking entities in an image. Depending on the task, Schema Networks could learn to reason flexibly at different levels of representation. For example, using entities from surfaces might be most relevant for predicting collisions, while using one entity per object might be most relevant for predicting whether it can be con-trolled by an action. </a:t>
            </a:r>
          </a:p>
          <a:p>
            <a:pPr algn="just"/>
            <a:r>
              <a:rPr lang="en-US" dirty="0"/>
              <a:t>The experiments in the paper utilize surface entities. Augmenting the three-color channels of the image with 34 additional channels.</a:t>
            </a:r>
          </a:p>
        </p:txBody>
      </p:sp>
      <p:sp>
        <p:nvSpPr>
          <p:cNvPr id="5" name="Marcador de número de diapositiva 4">
            <a:extLst>
              <a:ext uri="{FF2B5EF4-FFF2-40B4-BE49-F238E27FC236}">
                <a16:creationId xmlns:a16="http://schemas.microsoft.com/office/drawing/2014/main" id="{8805092E-E662-4306-A548-B9DBFCECD876}"/>
              </a:ext>
            </a:extLst>
          </p:cNvPr>
          <p:cNvSpPr>
            <a:spLocks noGrp="1"/>
          </p:cNvSpPr>
          <p:nvPr>
            <p:ph type="sldNum" sz="quarter" idx="12"/>
          </p:nvPr>
        </p:nvSpPr>
        <p:spPr/>
        <p:txBody>
          <a:bodyPr/>
          <a:lstStyle/>
          <a:p>
            <a:r>
              <a:rPr lang="en-US"/>
              <a:t>Slide </a:t>
            </a:r>
            <a:fld id="{4AFE5204-84F1-4B93-98BE-7616BEB63269}" type="slidenum">
              <a:rPr lang="en-US" smtClean="0"/>
              <a:pPr/>
              <a:t>14</a:t>
            </a:fld>
            <a:r>
              <a:rPr lang="en-US"/>
              <a:t> of 25</a:t>
            </a:r>
            <a:endParaRPr lang="en-US" dirty="0"/>
          </a:p>
        </p:txBody>
      </p:sp>
    </p:spTree>
    <p:extLst>
      <p:ext uri="{BB962C8B-B14F-4D97-AF65-F5344CB8AC3E}">
        <p14:creationId xmlns:p14="http://schemas.microsoft.com/office/powerpoint/2010/main" val="160165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20AC8-D6CF-4B8B-AAE3-DA48FE8A8785}"/>
              </a:ext>
            </a:extLst>
          </p:cNvPr>
          <p:cNvSpPr>
            <a:spLocks noGrp="1"/>
          </p:cNvSpPr>
          <p:nvPr>
            <p:ph type="title"/>
          </p:nvPr>
        </p:nvSpPr>
        <p:spPr/>
        <p:txBody>
          <a:bodyPr/>
          <a:lstStyle/>
          <a:p>
            <a:r>
              <a:rPr lang="en-US" dirty="0"/>
              <a:t>Schema Networks – Learning Algorithm</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D3BBCDF-C8F6-4D10-9818-DC10B6DD766C}"/>
                  </a:ext>
                </a:extLst>
              </p:cNvPr>
              <p:cNvSpPr>
                <a:spLocks noGrp="1"/>
              </p:cNvSpPr>
              <p:nvPr>
                <p:ph idx="1"/>
              </p:nvPr>
            </p:nvSpPr>
            <p:spPr>
              <a:xfrm>
                <a:off x="838200" y="1836642"/>
                <a:ext cx="10515600" cy="4351338"/>
              </a:xfrm>
            </p:spPr>
            <p:txBody>
              <a:bodyPr>
                <a:normAutofit/>
              </a:bodyPr>
              <a:lstStyle/>
              <a:p>
                <a:r>
                  <a:rPr lang="en-US" dirty="0"/>
                  <a:t>Given a series of actions, rewards and images, they represent each possible action and reward with a binary variable, and they convert each image into a set of entity states.</a:t>
                </a:r>
              </a:p>
              <a:p>
                <a:r>
                  <a:rPr lang="en-US" dirty="0"/>
                  <a:t>Given a dataset of entity states over time, they preprocess the entity states into a representation that is more convenient for learning. </a:t>
                </a:r>
              </a:p>
              <a:p>
                <a:r>
                  <a:rPr lang="en-US" dirty="0"/>
                  <a:t>For </a:t>
                </a:r>
                <a14:m>
                  <m:oMath xmlns:m="http://schemas.openxmlformats.org/officeDocument/2006/math">
                    <m:r>
                      <a:rPr lang="es-ES" b="0" i="1" smtClean="0">
                        <a:latin typeface="Cambria Math" panose="02040503050406030204" pitchFamily="18" charset="0"/>
                      </a:rPr>
                      <m:t>𝑁</m:t>
                    </m:r>
                    <m:r>
                      <a:rPr lang="es-ES" b="0" i="1" smtClean="0">
                        <a:latin typeface="Cambria Math" panose="02040503050406030204" pitchFamily="18" charset="0"/>
                      </a:rPr>
                      <m:t> </m:t>
                    </m:r>
                  </m:oMath>
                </a14:m>
                <a:r>
                  <a:rPr lang="en-US" dirty="0"/>
                  <a:t>entities observed over </a:t>
                </a:r>
                <a14:m>
                  <m:oMath xmlns:m="http://schemas.openxmlformats.org/officeDocument/2006/math">
                    <m:r>
                      <a:rPr lang="es-ES" b="0" i="1" smtClean="0">
                        <a:latin typeface="Cambria Math" panose="02040503050406030204" pitchFamily="18" charset="0"/>
                      </a:rPr>
                      <m:t>𝑇</m:t>
                    </m:r>
                  </m:oMath>
                </a14:m>
                <a:r>
                  <a:rPr lang="en-US" dirty="0"/>
                  <a:t> timesteps, they wish to predict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𝛼</m:t>
                        </m:r>
                      </m:e>
                      <m:sub>
                        <m:r>
                          <a:rPr lang="es-ES" b="0" i="1" smtClean="0">
                            <a:latin typeface="Cambria Math" panose="02040503050406030204" pitchFamily="18" charset="0"/>
                          </a:rPr>
                          <m:t>𝑖</m:t>
                        </m:r>
                        <m:r>
                          <a:rPr lang="es-ES" b="0" i="1" smtClean="0">
                            <a:latin typeface="Cambria Math" panose="02040503050406030204" pitchFamily="18" charset="0"/>
                          </a:rPr>
                          <m:t>,</m:t>
                        </m:r>
                        <m:r>
                          <a:rPr lang="es-ES" b="0" i="1" smtClean="0">
                            <a:latin typeface="Cambria Math" panose="02040503050406030204" pitchFamily="18" charset="0"/>
                          </a:rPr>
                          <m:t>𝑗</m:t>
                        </m:r>
                      </m:sub>
                      <m:sup>
                        <m:r>
                          <a:rPr lang="es-ES" b="0" i="1" smtClean="0">
                            <a:latin typeface="Cambria Math" panose="02040503050406030204" pitchFamily="18" charset="0"/>
                          </a:rPr>
                          <m:t>(</m:t>
                        </m:r>
                        <m:r>
                          <a:rPr lang="es-ES" b="0" i="1" smtClean="0">
                            <a:latin typeface="Cambria Math" panose="02040503050406030204" pitchFamily="18" charset="0"/>
                          </a:rPr>
                          <m:t>𝑡</m:t>
                        </m:r>
                        <m:r>
                          <a:rPr lang="es-ES" b="0" i="1" smtClean="0">
                            <a:latin typeface="Cambria Math" panose="02040503050406030204" pitchFamily="18" charset="0"/>
                          </a:rPr>
                          <m:t>)</m:t>
                        </m:r>
                      </m:sup>
                    </m:sSubSup>
                  </m:oMath>
                </a14:m>
                <a:r>
                  <a:rPr lang="en-US" dirty="0"/>
                  <a:t> based on the attribute values of the </a:t>
                </a:r>
                <a14:m>
                  <m:oMath xmlns:m="http://schemas.openxmlformats.org/officeDocument/2006/math">
                    <m:sSup>
                      <m:sSupPr>
                        <m:ctrlPr>
                          <a:rPr lang="en-US" i="1" smtClean="0">
                            <a:latin typeface="Cambria Math" panose="02040503050406030204" pitchFamily="18" charset="0"/>
                          </a:rPr>
                        </m:ctrlPr>
                      </m:sSupPr>
                      <m:e>
                        <m:r>
                          <a:rPr lang="es-ES" b="0" i="1" smtClean="0">
                            <a:latin typeface="Cambria Math" panose="02040503050406030204" pitchFamily="18" charset="0"/>
                          </a:rPr>
                          <m:t>𝑖</m:t>
                        </m:r>
                      </m:e>
                      <m:sup>
                        <m:r>
                          <a:rPr lang="es-ES" b="0" i="1" smtClean="0">
                            <a:latin typeface="Cambria Math" panose="02040503050406030204" pitchFamily="18" charset="0"/>
                          </a:rPr>
                          <m:t>𝑡h</m:t>
                        </m:r>
                      </m:sup>
                    </m:sSup>
                    <m:r>
                      <a:rPr lang="es-ES" b="0" i="1" smtClean="0">
                        <a:latin typeface="Cambria Math" panose="02040503050406030204" pitchFamily="18" charset="0"/>
                      </a:rPr>
                      <m:t> </m:t>
                    </m:r>
                  </m:oMath>
                </a14:m>
                <a:r>
                  <a:rPr lang="en-US" dirty="0"/>
                  <a:t>entity and its spatial neighbors (</a:t>
                </a:r>
                <a:r>
                  <a:rPr lang="en-US" dirty="0">
                    <a:solidFill>
                      <a:srgbClr val="FF0000"/>
                    </a:solidFill>
                  </a:rPr>
                  <a:t>no actions or reward so far</a:t>
                </a:r>
                <a:r>
                  <a:rPr lang="en-US" dirty="0"/>
                  <a:t>) at time </a:t>
                </a:r>
                <a:r>
                  <a:rPr lang="en-US" i="1" dirty="0"/>
                  <a:t>t - </a:t>
                </a:r>
                <a:r>
                  <a:rPr lang="en-US" dirty="0"/>
                  <a:t>1 (for </a:t>
                </a:r>
                <a14:m>
                  <m:oMath xmlns:m="http://schemas.openxmlformats.org/officeDocument/2006/math">
                    <m:r>
                      <a:rPr lang="en-US" i="1" dirty="0" smtClean="0">
                        <a:latin typeface="Cambria Math" panose="02040503050406030204" pitchFamily="18" charset="0"/>
                      </a:rPr>
                      <m:t>1 </m:t>
                    </m:r>
                    <m:r>
                      <a:rPr lang="en-US" i="1" dirty="0">
                        <a:latin typeface="Cambria Math" panose="02040503050406030204" pitchFamily="18" charset="0"/>
                      </a:rPr>
                      <m:t>≤ </m:t>
                    </m:r>
                    <m:r>
                      <a:rPr lang="en-US" i="1" dirty="0" err="1">
                        <a:latin typeface="Cambria Math" panose="02040503050406030204" pitchFamily="18" charset="0"/>
                      </a:rPr>
                      <m:t>𝑖</m:t>
                    </m:r>
                    <m:r>
                      <a:rPr lang="en-US" i="1" dirty="0">
                        <a:latin typeface="Cambria Math" panose="02040503050406030204" pitchFamily="18" charset="0"/>
                      </a:rPr>
                      <m:t> ≤ </m:t>
                    </m:r>
                    <m:r>
                      <a:rPr lang="en-US" i="1" dirty="0">
                        <a:latin typeface="Cambria Math" panose="02040503050406030204" pitchFamily="18" charset="0"/>
                      </a:rPr>
                      <m:t>𝑁</m:t>
                    </m:r>
                    <m:r>
                      <a:rPr lang="en-US" i="1" dirty="0">
                        <a:latin typeface="Cambria Math" panose="02040503050406030204" pitchFamily="18" charset="0"/>
                      </a:rPr>
                      <m:t> </m:t>
                    </m:r>
                  </m:oMath>
                </a14:m>
                <a:r>
                  <a:rPr lang="en-US" dirty="0"/>
                  <a:t>and </a:t>
                </a:r>
                <a14:m>
                  <m:oMath xmlns:m="http://schemas.openxmlformats.org/officeDocument/2006/math">
                    <m:r>
                      <a:rPr lang="en-US" i="1" dirty="0" smtClean="0">
                        <a:latin typeface="Cambria Math" panose="02040503050406030204" pitchFamily="18" charset="0"/>
                      </a:rPr>
                      <m:t>2 ≤ </m:t>
                    </m:r>
                    <m:r>
                      <a:rPr lang="en-US" i="1" dirty="0" smtClean="0">
                        <a:latin typeface="Cambria Math" panose="02040503050406030204" pitchFamily="18" charset="0"/>
                      </a:rPr>
                      <m:t>𝑡</m:t>
                    </m:r>
                    <m:r>
                      <a:rPr lang="en-US" i="1" dirty="0" smtClean="0">
                        <a:latin typeface="Cambria Math" panose="02040503050406030204" pitchFamily="18" charset="0"/>
                      </a:rPr>
                      <m:t> ≤ </m:t>
                    </m:r>
                    <m:r>
                      <a:rPr lang="en-US" i="1" dirty="0" smtClean="0">
                        <a:latin typeface="Cambria Math" panose="02040503050406030204" pitchFamily="18" charset="0"/>
                      </a:rPr>
                      <m:t>𝑇</m:t>
                    </m:r>
                    <m:r>
                      <a:rPr lang="en-US" i="1" dirty="0" smtClean="0">
                        <a:latin typeface="Cambria Math" panose="02040503050406030204" pitchFamily="18" charset="0"/>
                      </a:rPr>
                      <m:t> </m:t>
                    </m:r>
                  </m:oMath>
                </a14:m>
                <a:r>
                  <a:rPr lang="en-US" dirty="0"/>
                  <a:t>)</a:t>
                </a:r>
                <a:br>
                  <a:rPr lang="en-US" dirty="0"/>
                </a:br>
                <a:endParaRPr lang="en-US" dirty="0"/>
              </a:p>
            </p:txBody>
          </p:sp>
        </mc:Choice>
        <mc:Fallback xmlns="">
          <p:sp>
            <p:nvSpPr>
              <p:cNvPr id="3" name="Marcador de contenido 2">
                <a:extLst>
                  <a:ext uri="{FF2B5EF4-FFF2-40B4-BE49-F238E27FC236}">
                    <a16:creationId xmlns:a16="http://schemas.microsoft.com/office/drawing/2014/main" id="{CD3BBCDF-C8F6-4D10-9818-DC10B6DD766C}"/>
                  </a:ext>
                </a:extLst>
              </p:cNvPr>
              <p:cNvSpPr>
                <a:spLocks noGrp="1" noRot="1" noChangeAspect="1" noMove="1" noResize="1" noEditPoints="1" noAdjustHandles="1" noChangeArrowheads="1" noChangeShapeType="1" noTextEdit="1"/>
              </p:cNvSpPr>
              <p:nvPr>
                <p:ph idx="1"/>
              </p:nvPr>
            </p:nvSpPr>
            <p:spPr>
              <a:xfrm>
                <a:off x="838200" y="1836642"/>
                <a:ext cx="10515600" cy="4351338"/>
              </a:xfrm>
              <a:blipFill>
                <a:blip r:embed="rId2"/>
                <a:stretch>
                  <a:fillRect l="-1043" t="-2241"/>
                </a:stretch>
              </a:blipFill>
            </p:spPr>
            <p:txBody>
              <a:bodyPr/>
              <a:lstStyle/>
              <a:p>
                <a:r>
                  <a:rPr lang="en-US">
                    <a:noFill/>
                  </a:rPr>
                  <a:t> </a:t>
                </a:r>
              </a:p>
            </p:txBody>
          </p:sp>
        </mc:Fallback>
      </mc:AlternateContent>
      <p:sp>
        <p:nvSpPr>
          <p:cNvPr id="5" name="Marcador de número de diapositiva 4">
            <a:extLst>
              <a:ext uri="{FF2B5EF4-FFF2-40B4-BE49-F238E27FC236}">
                <a16:creationId xmlns:a16="http://schemas.microsoft.com/office/drawing/2014/main" id="{466489CD-A589-4899-B918-66AE46B8EAF6}"/>
              </a:ext>
            </a:extLst>
          </p:cNvPr>
          <p:cNvSpPr>
            <a:spLocks noGrp="1"/>
          </p:cNvSpPr>
          <p:nvPr>
            <p:ph type="sldNum" sz="quarter" idx="12"/>
          </p:nvPr>
        </p:nvSpPr>
        <p:spPr/>
        <p:txBody>
          <a:bodyPr/>
          <a:lstStyle/>
          <a:p>
            <a:r>
              <a:rPr lang="en-US"/>
              <a:t>Slide </a:t>
            </a:r>
            <a:fld id="{4AFE5204-84F1-4B93-98BE-7616BEB63269}" type="slidenum">
              <a:rPr lang="en-US" smtClean="0"/>
              <a:pPr/>
              <a:t>15</a:t>
            </a:fld>
            <a:r>
              <a:rPr lang="en-US"/>
              <a:t> of 25</a:t>
            </a:r>
            <a:endParaRPr lang="en-US" dirty="0"/>
          </a:p>
        </p:txBody>
      </p:sp>
    </p:spTree>
    <p:extLst>
      <p:ext uri="{BB962C8B-B14F-4D97-AF65-F5344CB8AC3E}">
        <p14:creationId xmlns:p14="http://schemas.microsoft.com/office/powerpoint/2010/main" val="179248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3AEA3-A5B1-4907-9DB4-6123E5539A7E}"/>
              </a:ext>
            </a:extLst>
          </p:cNvPr>
          <p:cNvSpPr>
            <a:spLocks noGrp="1"/>
          </p:cNvSpPr>
          <p:nvPr>
            <p:ph type="title"/>
          </p:nvPr>
        </p:nvSpPr>
        <p:spPr/>
        <p:txBody>
          <a:bodyPr/>
          <a:lstStyle/>
          <a:p>
            <a:r>
              <a:rPr lang="en-US" dirty="0"/>
              <a:t>Schema Networks – Learning Algorithm</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04B5D512-D89C-4117-A573-703A4F7E5FD4}"/>
                  </a:ext>
                </a:extLst>
              </p:cNvPr>
              <p:cNvSpPr>
                <a:spLocks noGrp="1"/>
              </p:cNvSpPr>
              <p:nvPr>
                <p:ph idx="1"/>
              </p:nvPr>
            </p:nvSpPr>
            <p:spPr>
              <a:xfrm>
                <a:off x="838200" y="1825625"/>
                <a:ext cx="10744200" cy="4351338"/>
              </a:xfrm>
            </p:spPr>
            <p:txBody>
              <a:bodyPr>
                <a:normAutofit fontScale="92500" lnSpcReduction="10000"/>
              </a:bodyPr>
              <a:lstStyle/>
              <a:p>
                <a:pPr algn="just"/>
                <a:r>
                  <a:rPr lang="en-US" dirty="0"/>
                  <a:t>The attribute values of </a:t>
                </a:r>
                <a14:m>
                  <m:oMath xmlns:m="http://schemas.openxmlformats.org/officeDocument/2006/math">
                    <m:sSubSup>
                      <m:sSubSupPr>
                        <m:ctrlPr>
                          <a:rPr lang="en-US" i="1" smtClean="0">
                            <a:latin typeface="Cambria Math" panose="02040503050406030204" pitchFamily="18" charset="0"/>
                          </a:rPr>
                        </m:ctrlPr>
                      </m:sSubSupPr>
                      <m:e>
                        <m:r>
                          <a:rPr lang="es-ES" b="0" i="1" smtClean="0">
                            <a:latin typeface="Cambria Math" panose="02040503050406030204" pitchFamily="18" charset="0"/>
                          </a:rPr>
                          <m:t>𝐸</m:t>
                        </m:r>
                      </m:e>
                      <m:sub>
                        <m:r>
                          <a:rPr lang="es-ES" b="0" i="1" smtClean="0">
                            <a:latin typeface="Cambria Math" panose="02040503050406030204" pitchFamily="18" charset="0"/>
                          </a:rPr>
                          <m:t>𝑖</m:t>
                        </m:r>
                      </m:sub>
                      <m:sup>
                        <m:r>
                          <a:rPr lang="es-ES" b="0" i="1" smtClean="0">
                            <a:latin typeface="Cambria Math" panose="02040503050406030204" pitchFamily="18" charset="0"/>
                          </a:rPr>
                          <m:t>(</m:t>
                        </m:r>
                        <m:r>
                          <a:rPr lang="es-ES" b="0" i="1" smtClean="0">
                            <a:latin typeface="Cambria Math" panose="02040503050406030204" pitchFamily="18" charset="0"/>
                          </a:rPr>
                          <m:t>𝑡</m:t>
                        </m:r>
                        <m:r>
                          <a:rPr lang="es-ES" b="0" i="1" smtClean="0">
                            <a:latin typeface="Cambria Math" panose="02040503050406030204" pitchFamily="18" charset="0"/>
                          </a:rPr>
                          <m:t>−1)</m:t>
                        </m:r>
                      </m:sup>
                    </m:sSubSup>
                  </m:oMath>
                </a14:m>
                <a:r>
                  <a:rPr lang="en-US" dirty="0"/>
                  <a:t> and its neighbors can be represented as a row vector of length </a:t>
                </a:r>
                <a14:m>
                  <m:oMath xmlns:m="http://schemas.openxmlformats.org/officeDocument/2006/math">
                    <m:r>
                      <a:rPr lang="en-US" i="1" dirty="0" smtClean="0">
                        <a:latin typeface="Cambria Math" panose="02040503050406030204" pitchFamily="18" charset="0"/>
                      </a:rPr>
                      <m:t>𝑀𝑅</m:t>
                    </m:r>
                  </m:oMath>
                </a14:m>
                <a:r>
                  <a:rPr lang="en-US" dirty="0"/>
                  <a:t>, where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 </m:t>
                    </m:r>
                  </m:oMath>
                </a14:m>
                <a:r>
                  <a:rPr lang="en-US" dirty="0"/>
                  <a:t>is the number of attributes and </a:t>
                </a:r>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 − 1 </m:t>
                    </m:r>
                  </m:oMath>
                </a14:m>
                <a:r>
                  <a:rPr lang="en-US" dirty="0"/>
                  <a:t>is the number of neighbor positions of each entity, determined by a fixed radius.</a:t>
                </a:r>
              </a:p>
              <a:p>
                <a:pPr algn="just"/>
                <a:r>
                  <a:rPr lang="es-ES" b="0" dirty="0" err="1"/>
                  <a:t>Let</a:t>
                </a:r>
                <a:r>
                  <a:rPr lang="es-ES" b="0" dirty="0"/>
                  <a:t> </a:t>
                </a:r>
                <a14:m>
                  <m:oMath xmlns:m="http://schemas.openxmlformats.org/officeDocument/2006/math">
                    <m:r>
                      <a:rPr lang="es-ES" b="0" i="1" smtClean="0">
                        <a:latin typeface="Cambria Math" panose="02040503050406030204" pitchFamily="18" charset="0"/>
                      </a:rPr>
                      <m:t>𝑋</m:t>
                    </m:r>
                    <m:r>
                      <a:rPr lang="es-ES" b="0" i="1" smtClean="0">
                        <a:latin typeface="Cambria Math" panose="02040503050406030204" pitchFamily="18" charset="0"/>
                      </a:rPr>
                      <m:t> ∈ </m:t>
                    </m:r>
                    <m:sSup>
                      <m:sSupPr>
                        <m:ctrlPr>
                          <a:rPr lang="es-ES" b="0" i="1" smtClean="0">
                            <a:latin typeface="Cambria Math" panose="02040503050406030204" pitchFamily="18" charset="0"/>
                            <a:ea typeface="Cambria Math" panose="02040503050406030204" pitchFamily="18" charset="0"/>
                          </a:rPr>
                        </m:ctrlPr>
                      </m:sSupPr>
                      <m:e>
                        <m:d>
                          <m:dPr>
                            <m:begChr m:val="{"/>
                            <m:endChr m:val="}"/>
                            <m:ctrlPr>
                              <a:rPr lang="es-ES" b="0" i="1" smtClean="0">
                                <a:latin typeface="Cambria Math" panose="02040503050406030204" pitchFamily="18" charset="0"/>
                                <a:ea typeface="Cambria Math" panose="02040503050406030204" pitchFamily="18" charset="0"/>
                              </a:rPr>
                            </m:ctrlPr>
                          </m:dPr>
                          <m:e>
                            <m:r>
                              <m:rPr>
                                <m:nor/>
                              </m:rPr>
                              <a:rPr lang="en-US"/>
                              <m:t>0</m:t>
                            </m:r>
                            <m:r>
                              <m:rPr>
                                <m:nor/>
                              </m:rPr>
                              <a:rPr lang="es-ES" b="0" i="1" smtClean="0"/>
                              <m:t>, </m:t>
                            </m:r>
                            <m:r>
                              <m:rPr>
                                <m:nor/>
                              </m:rPr>
                              <a:rPr lang="en-US"/>
                              <m:t>1</m:t>
                            </m:r>
                            <m:r>
                              <m:rPr>
                                <m:nor/>
                              </m:rPr>
                              <a:rPr lang="en-US" smtClean="0"/>
                              <m:t> </m:t>
                            </m:r>
                          </m:e>
                        </m:d>
                      </m:e>
                      <m:sup>
                        <m:r>
                          <a:rPr lang="es-ES" b="0" i="1" smtClean="0">
                            <a:latin typeface="Cambria Math" panose="02040503050406030204" pitchFamily="18" charset="0"/>
                            <a:ea typeface="Cambria Math" panose="02040503050406030204" pitchFamily="18" charset="0"/>
                          </a:rPr>
                          <m:t>𝐷</m:t>
                        </m:r>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𝐷</m:t>
                            </m:r>
                          </m:e>
                          <m:sup>
                            <m:r>
                              <a:rPr lang="es-ES" b="0" i="1" smtClean="0">
                                <a:latin typeface="Cambria Math" panose="02040503050406030204" pitchFamily="18" charset="0"/>
                                <a:ea typeface="Cambria Math" panose="02040503050406030204" pitchFamily="18" charset="0"/>
                              </a:rPr>
                              <m:t>′</m:t>
                            </m:r>
                          </m:sup>
                        </m:sSup>
                      </m:sup>
                    </m:sSup>
                  </m:oMath>
                </a14:m>
                <a:r>
                  <a:rPr lang="en-US" dirty="0"/>
                  <a:t> be the arrangement of all such vectors into a binary matrix, with  </a:t>
                </a:r>
                <a14:m>
                  <m:oMath xmlns:m="http://schemas.openxmlformats.org/officeDocument/2006/math">
                    <m:r>
                      <a:rPr lang="es-ES" b="0" i="1" smtClean="0">
                        <a:latin typeface="Cambria Math" panose="02040503050406030204" pitchFamily="18" charset="0"/>
                      </a:rPr>
                      <m:t>𝐷</m:t>
                    </m:r>
                    <m:r>
                      <a:rPr lang="es-ES" b="0" i="1" smtClean="0">
                        <a:latin typeface="Cambria Math" panose="02040503050406030204" pitchFamily="18" charset="0"/>
                      </a:rPr>
                      <m:t>=</m:t>
                    </m:r>
                    <m:r>
                      <a:rPr lang="es-ES" b="0" i="1" smtClean="0">
                        <a:latin typeface="Cambria Math" panose="02040503050406030204" pitchFamily="18" charset="0"/>
                      </a:rPr>
                      <m:t>𝑁𝑇</m:t>
                    </m:r>
                  </m:oMath>
                </a14:m>
                <a:r>
                  <a:rPr lang="en-US" dirty="0"/>
                  <a:t>  and </a:t>
                </a:r>
                <a14:m>
                  <m:oMath xmlns:m="http://schemas.openxmlformats.org/officeDocument/2006/math">
                    <m:sSup>
                      <m:sSupPr>
                        <m:ctrlPr>
                          <a:rPr lang="en-US" i="1" smtClean="0">
                            <a:latin typeface="Cambria Math" panose="02040503050406030204" pitchFamily="18" charset="0"/>
                          </a:rPr>
                        </m:ctrlPr>
                      </m:sSupPr>
                      <m:e>
                        <m:r>
                          <a:rPr lang="es-ES" b="0" i="1" smtClean="0">
                            <a:latin typeface="Cambria Math" panose="02040503050406030204" pitchFamily="18" charset="0"/>
                          </a:rPr>
                          <m:t>𝐷</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𝑀𝑅</m:t>
                    </m:r>
                  </m:oMath>
                </a14:m>
                <a:r>
                  <a:rPr lang="en-US" dirty="0"/>
                  <a:t>. Let y</a:t>
                </a:r>
                <a14:m>
                  <m:oMath xmlns:m="http://schemas.openxmlformats.org/officeDocument/2006/math">
                    <m:r>
                      <a:rPr lang="es-ES" b="0" i="1" smtClean="0">
                        <a:latin typeface="Cambria Math" panose="02040503050406030204" pitchFamily="18" charset="0"/>
                      </a:rPr>
                      <m:t> ∈ </m:t>
                    </m:r>
                    <m:sSup>
                      <m:sSupPr>
                        <m:ctrlPr>
                          <a:rPr lang="es-ES" b="0" i="1" smtClean="0">
                            <a:latin typeface="Cambria Math" panose="02040503050406030204" pitchFamily="18" charset="0"/>
                            <a:ea typeface="Cambria Math" panose="02040503050406030204" pitchFamily="18" charset="0"/>
                          </a:rPr>
                        </m:ctrlPr>
                      </m:sSupPr>
                      <m:e>
                        <m:d>
                          <m:dPr>
                            <m:begChr m:val="{"/>
                            <m:endChr m:val="}"/>
                            <m:ctrlPr>
                              <a:rPr lang="es-ES" b="0" i="1" smtClean="0">
                                <a:latin typeface="Cambria Math" panose="02040503050406030204" pitchFamily="18" charset="0"/>
                                <a:ea typeface="Cambria Math" panose="02040503050406030204" pitchFamily="18" charset="0"/>
                              </a:rPr>
                            </m:ctrlPr>
                          </m:dPr>
                          <m:e>
                            <m:r>
                              <m:rPr>
                                <m:nor/>
                              </m:rPr>
                              <a:rPr lang="en-US"/>
                              <m:t>0</m:t>
                            </m:r>
                            <m:r>
                              <m:rPr>
                                <m:nor/>
                              </m:rPr>
                              <a:rPr lang="es-ES" b="0" i="1" smtClean="0"/>
                              <m:t>, </m:t>
                            </m:r>
                            <m:r>
                              <m:rPr>
                                <m:nor/>
                              </m:rPr>
                              <a:rPr lang="en-US"/>
                              <m:t>1</m:t>
                            </m:r>
                            <m:r>
                              <m:rPr>
                                <m:nor/>
                              </m:rPr>
                              <a:rPr lang="en-US" smtClean="0"/>
                              <m:t> </m:t>
                            </m:r>
                          </m:e>
                        </m:d>
                      </m:e>
                      <m:sup>
                        <m:r>
                          <a:rPr lang="es-ES" b="0" i="1" smtClean="0">
                            <a:latin typeface="Cambria Math" panose="02040503050406030204" pitchFamily="18" charset="0"/>
                            <a:ea typeface="Cambria Math" panose="02040503050406030204" pitchFamily="18" charset="0"/>
                          </a:rPr>
                          <m:t>𝐷</m:t>
                        </m:r>
                      </m:sup>
                    </m:sSup>
                  </m:oMath>
                </a14:m>
                <a:r>
                  <a:rPr lang="en-US" dirty="0"/>
                  <a:t>be a binary vector such that if row </a:t>
                </a:r>
                <a14:m>
                  <m:oMath xmlns:m="http://schemas.openxmlformats.org/officeDocument/2006/math">
                    <m:r>
                      <a:rPr lang="es-ES" b="0" i="1" smtClean="0">
                        <a:latin typeface="Cambria Math" panose="02040503050406030204" pitchFamily="18" charset="0"/>
                      </a:rPr>
                      <m:t>𝑟</m:t>
                    </m:r>
                  </m:oMath>
                </a14:m>
                <a:r>
                  <a:rPr lang="en-US" dirty="0"/>
                  <a:t> in </a:t>
                </a:r>
                <a14:m>
                  <m:oMath xmlns:m="http://schemas.openxmlformats.org/officeDocument/2006/math">
                    <m:r>
                      <a:rPr lang="es-ES" b="0" i="1" smtClean="0">
                        <a:latin typeface="Cambria Math" panose="02040503050406030204" pitchFamily="18" charset="0"/>
                      </a:rPr>
                      <m:t>𝑋</m:t>
                    </m:r>
                  </m:oMath>
                </a14:m>
                <a:r>
                  <a:rPr lang="en-US" dirty="0"/>
                  <a:t> refers to </a:t>
                </a:r>
                <a14:m>
                  <m:oMath xmlns:m="http://schemas.openxmlformats.org/officeDocument/2006/math">
                    <m:sSubSup>
                      <m:sSubSupPr>
                        <m:ctrlPr>
                          <a:rPr lang="en-US" i="1" smtClean="0">
                            <a:latin typeface="Cambria Math" panose="02040503050406030204" pitchFamily="18" charset="0"/>
                          </a:rPr>
                        </m:ctrlPr>
                      </m:sSubSupPr>
                      <m:e>
                        <m:r>
                          <a:rPr lang="es-ES" b="0" i="1" smtClean="0">
                            <a:latin typeface="Cambria Math" panose="02040503050406030204" pitchFamily="18" charset="0"/>
                          </a:rPr>
                          <m:t>𝐸</m:t>
                        </m:r>
                      </m:e>
                      <m:sub>
                        <m:r>
                          <a:rPr lang="es-ES" b="0" i="1" smtClean="0">
                            <a:latin typeface="Cambria Math" panose="02040503050406030204" pitchFamily="18" charset="0"/>
                          </a:rPr>
                          <m:t>𝑖</m:t>
                        </m:r>
                      </m:sub>
                      <m:sup>
                        <m:r>
                          <a:rPr lang="es-ES" b="0" i="1" smtClean="0">
                            <a:latin typeface="Cambria Math" panose="02040503050406030204" pitchFamily="18" charset="0"/>
                          </a:rPr>
                          <m:t>(</m:t>
                        </m:r>
                        <m:r>
                          <a:rPr lang="es-ES" b="0" i="1" smtClean="0">
                            <a:latin typeface="Cambria Math" panose="02040503050406030204" pitchFamily="18" charset="0"/>
                          </a:rPr>
                          <m:t>𝑡</m:t>
                        </m:r>
                        <m:r>
                          <a:rPr lang="es-ES" b="0" i="1" smtClean="0">
                            <a:latin typeface="Cambria Math" panose="02040503050406030204" pitchFamily="18" charset="0"/>
                          </a:rPr>
                          <m:t>−1)</m:t>
                        </m:r>
                      </m:sup>
                    </m:sSubSup>
                  </m:oMath>
                </a14:m>
                <a:r>
                  <a:rPr lang="en-US" dirty="0"/>
                  <a:t>, then </a:t>
                </a:r>
                <a14:m>
                  <m:oMath xmlns:m="http://schemas.openxmlformats.org/officeDocument/2006/math">
                    <m:r>
                      <a:rPr lang="en-US" i="1" dirty="0" smtClean="0">
                        <a:latin typeface="Cambria Math" panose="02040503050406030204" pitchFamily="18" charset="0"/>
                      </a:rPr>
                      <m:t>𝑦</m:t>
                    </m:r>
                    <m:r>
                      <a:rPr lang="es-ES" b="0" i="0" dirty="0" smtClean="0">
                        <a:latin typeface="Cambria Math" panose="02040503050406030204" pitchFamily="18" charset="0"/>
                      </a:rPr>
                      <m:t>=</m:t>
                    </m:r>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𝛼</m:t>
                        </m:r>
                      </m:e>
                      <m:sub>
                        <m:r>
                          <a:rPr lang="es-ES" b="0" i="1" smtClean="0">
                            <a:latin typeface="Cambria Math" panose="02040503050406030204" pitchFamily="18" charset="0"/>
                          </a:rPr>
                          <m:t>𝑖</m:t>
                        </m:r>
                        <m:r>
                          <a:rPr lang="es-ES" b="0" i="1" smtClean="0">
                            <a:latin typeface="Cambria Math" panose="02040503050406030204" pitchFamily="18" charset="0"/>
                          </a:rPr>
                          <m:t>,</m:t>
                        </m:r>
                        <m:r>
                          <a:rPr lang="es-ES" b="0" i="1" smtClean="0">
                            <a:latin typeface="Cambria Math" panose="02040503050406030204" pitchFamily="18" charset="0"/>
                          </a:rPr>
                          <m:t>𝑗</m:t>
                        </m:r>
                      </m:sub>
                      <m:sup>
                        <m:r>
                          <a:rPr lang="es-ES" b="0" i="1" smtClean="0">
                            <a:latin typeface="Cambria Math" panose="02040503050406030204" pitchFamily="18" charset="0"/>
                          </a:rPr>
                          <m:t>(</m:t>
                        </m:r>
                        <m:r>
                          <a:rPr lang="es-ES" b="0" i="1" smtClean="0">
                            <a:latin typeface="Cambria Math" panose="02040503050406030204" pitchFamily="18" charset="0"/>
                          </a:rPr>
                          <m:t>𝑡</m:t>
                        </m:r>
                        <m:r>
                          <a:rPr lang="es-ES" b="0" i="1" smtClean="0">
                            <a:latin typeface="Cambria Math" panose="02040503050406030204" pitchFamily="18" charset="0"/>
                          </a:rPr>
                          <m:t>)</m:t>
                        </m:r>
                      </m:sup>
                    </m:sSubSup>
                  </m:oMath>
                </a14:m>
                <a:r>
                  <a:rPr lang="en-US" dirty="0"/>
                  <a:t>. Schemas  are then learned to predict </a:t>
                </a:r>
                <a14:m>
                  <m:oMath xmlns:m="http://schemas.openxmlformats.org/officeDocument/2006/math">
                    <m:r>
                      <a:rPr lang="en-US" i="1" dirty="0" smtClean="0">
                        <a:latin typeface="Cambria Math" panose="02040503050406030204" pitchFamily="18" charset="0"/>
                      </a:rPr>
                      <m:t>𝑦</m:t>
                    </m:r>
                  </m:oMath>
                </a14:m>
                <a:r>
                  <a:rPr lang="en-US" dirty="0"/>
                  <a:t> from </a:t>
                </a:r>
                <a14:m>
                  <m:oMath xmlns:m="http://schemas.openxmlformats.org/officeDocument/2006/math">
                    <m:r>
                      <a:rPr lang="es-ES" b="0" i="1" smtClean="0">
                        <a:latin typeface="Cambria Math" panose="02040503050406030204" pitchFamily="18" charset="0"/>
                      </a:rPr>
                      <m:t>𝑋</m:t>
                    </m:r>
                  </m:oMath>
                </a14:m>
                <a:r>
                  <a:rPr lang="en-US" dirty="0"/>
                  <a:t> using the method described later.</a:t>
                </a:r>
              </a:p>
              <a:p>
                <a:pPr algn="just"/>
                <a:r>
                  <a:rPr lang="en-US" dirty="0"/>
                  <a:t>While gathering data, actions are chosen by planning using the schemas that have been learned so far.</a:t>
                </a:r>
              </a:p>
              <a:p>
                <a:pPr algn="just"/>
                <a:r>
                  <a:rPr lang="en-US" dirty="0"/>
                  <a:t>An </a:t>
                </a:r>
                <a14:m>
                  <m:oMath xmlns:m="http://schemas.openxmlformats.org/officeDocument/2006/math">
                    <m:r>
                      <a:rPr lang="en-US" i="1" dirty="0" smtClean="0">
                        <a:latin typeface="Cambria Math" panose="02040503050406030204" pitchFamily="18" charset="0"/>
                      </a:rPr>
                      <m:t>𝜀</m:t>
                    </m:r>
                    <m:r>
                      <a:rPr lang="en-US" i="1" dirty="0" smtClean="0">
                        <a:latin typeface="Cambria Math" panose="02040503050406030204" pitchFamily="18" charset="0"/>
                      </a:rPr>
                      <m:t>−</m:t>
                    </m:r>
                    <m:r>
                      <a:rPr lang="en-US" i="1" dirty="0" err="1" smtClean="0">
                        <a:latin typeface="Cambria Math" panose="02040503050406030204" pitchFamily="18" charset="0"/>
                      </a:rPr>
                      <m:t>𝑔𝑟𝑒𝑒𝑑𝑦</m:t>
                    </m:r>
                  </m:oMath>
                </a14:m>
                <a:r>
                  <a:rPr lang="en-US" dirty="0"/>
                  <a:t> is used to encourage exploration, taking a random action at each timestep with small probability.</a:t>
                </a:r>
              </a:p>
            </p:txBody>
          </p:sp>
        </mc:Choice>
        <mc:Fallback xmlns="">
          <p:sp>
            <p:nvSpPr>
              <p:cNvPr id="3" name="Marcador de contenido 2">
                <a:extLst>
                  <a:ext uri="{FF2B5EF4-FFF2-40B4-BE49-F238E27FC236}">
                    <a16:creationId xmlns:a16="http://schemas.microsoft.com/office/drawing/2014/main" id="{04B5D512-D89C-4117-A573-703A4F7E5FD4}"/>
                  </a:ext>
                </a:extLst>
              </p:cNvPr>
              <p:cNvSpPr>
                <a:spLocks noGrp="1" noRot="1" noChangeAspect="1" noMove="1" noResize="1" noEditPoints="1" noAdjustHandles="1" noChangeArrowheads="1" noChangeShapeType="1" noTextEdit="1"/>
              </p:cNvSpPr>
              <p:nvPr>
                <p:ph idx="1"/>
              </p:nvPr>
            </p:nvSpPr>
            <p:spPr>
              <a:xfrm>
                <a:off x="838200" y="1825625"/>
                <a:ext cx="10744200" cy="4351338"/>
              </a:xfrm>
              <a:blipFill>
                <a:blip r:embed="rId3"/>
                <a:stretch>
                  <a:fillRect l="-908" t="-1261" r="-965" b="-700"/>
                </a:stretch>
              </a:blipFill>
            </p:spPr>
            <p:txBody>
              <a:bodyPr/>
              <a:lstStyle/>
              <a:p>
                <a:r>
                  <a:rPr lang="en-US">
                    <a:noFill/>
                  </a:rPr>
                  <a:t> </a:t>
                </a:r>
              </a:p>
            </p:txBody>
          </p:sp>
        </mc:Fallback>
      </mc:AlternateContent>
      <p:sp>
        <p:nvSpPr>
          <p:cNvPr id="5" name="Marcador de número de diapositiva 4">
            <a:extLst>
              <a:ext uri="{FF2B5EF4-FFF2-40B4-BE49-F238E27FC236}">
                <a16:creationId xmlns:a16="http://schemas.microsoft.com/office/drawing/2014/main" id="{ED04CC87-79BC-48DA-8A74-FFD34243C4C3}"/>
              </a:ext>
            </a:extLst>
          </p:cNvPr>
          <p:cNvSpPr>
            <a:spLocks noGrp="1"/>
          </p:cNvSpPr>
          <p:nvPr>
            <p:ph type="sldNum" sz="quarter" idx="12"/>
          </p:nvPr>
        </p:nvSpPr>
        <p:spPr/>
        <p:txBody>
          <a:bodyPr/>
          <a:lstStyle/>
          <a:p>
            <a:r>
              <a:rPr lang="en-US"/>
              <a:t>Slide </a:t>
            </a:r>
            <a:fld id="{4AFE5204-84F1-4B93-98BE-7616BEB63269}" type="slidenum">
              <a:rPr lang="en-US" smtClean="0"/>
              <a:pPr/>
              <a:t>16</a:t>
            </a:fld>
            <a:r>
              <a:rPr lang="en-US"/>
              <a:t> of 25</a:t>
            </a:r>
            <a:endParaRPr lang="en-US" dirty="0"/>
          </a:p>
        </p:txBody>
      </p:sp>
    </p:spTree>
    <p:extLst>
      <p:ext uri="{BB962C8B-B14F-4D97-AF65-F5344CB8AC3E}">
        <p14:creationId xmlns:p14="http://schemas.microsoft.com/office/powerpoint/2010/main" val="3798349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DBD1F4-5106-444B-B684-146D22AD756C}"/>
              </a:ext>
            </a:extLst>
          </p:cNvPr>
          <p:cNvSpPr>
            <a:spLocks noGrp="1"/>
          </p:cNvSpPr>
          <p:nvPr>
            <p:ph type="title"/>
          </p:nvPr>
        </p:nvSpPr>
        <p:spPr/>
        <p:txBody>
          <a:bodyPr/>
          <a:lstStyle/>
          <a:p>
            <a:r>
              <a:rPr lang="en-US" dirty="0"/>
              <a:t>Schema Networks – Learning Algorithm</a:t>
            </a:r>
          </a:p>
        </p:txBody>
      </p:sp>
      <p:pic>
        <p:nvPicPr>
          <p:cNvPr id="8" name="Marcador de contenido 7">
            <a:extLst>
              <a:ext uri="{FF2B5EF4-FFF2-40B4-BE49-F238E27FC236}">
                <a16:creationId xmlns:a16="http://schemas.microsoft.com/office/drawing/2014/main" id="{DE8B8B4D-B336-4496-B5F6-BF45BD085198}"/>
              </a:ext>
            </a:extLst>
          </p:cNvPr>
          <p:cNvPicPr>
            <a:picLocks noGrp="1" noChangeAspect="1"/>
          </p:cNvPicPr>
          <p:nvPr>
            <p:ph idx="1"/>
          </p:nvPr>
        </p:nvPicPr>
        <p:blipFill>
          <a:blip r:embed="rId2"/>
          <a:stretch>
            <a:fillRect/>
          </a:stretch>
        </p:blipFill>
        <p:spPr>
          <a:xfrm>
            <a:off x="2710243" y="3107791"/>
            <a:ext cx="6186297" cy="2852662"/>
          </a:xfrm>
          <a:prstGeom prst="rect">
            <a:avLst/>
          </a:prstGeom>
        </p:spPr>
      </p:pic>
      <p:pic>
        <p:nvPicPr>
          <p:cNvPr id="9" name="Imagen 8">
            <a:extLst>
              <a:ext uri="{FF2B5EF4-FFF2-40B4-BE49-F238E27FC236}">
                <a16:creationId xmlns:a16="http://schemas.microsoft.com/office/drawing/2014/main" id="{07CFCB98-44EB-4AE2-A998-E74690040B4D}"/>
              </a:ext>
            </a:extLst>
          </p:cNvPr>
          <p:cNvPicPr>
            <a:picLocks noChangeAspect="1"/>
          </p:cNvPicPr>
          <p:nvPr/>
        </p:nvPicPr>
        <p:blipFill>
          <a:blip r:embed="rId3"/>
          <a:stretch>
            <a:fillRect/>
          </a:stretch>
        </p:blipFill>
        <p:spPr>
          <a:xfrm>
            <a:off x="4279392" y="2282020"/>
            <a:ext cx="3048000" cy="400050"/>
          </a:xfrm>
          <a:prstGeom prst="rect">
            <a:avLst/>
          </a:prstGeom>
        </p:spPr>
      </p:pic>
      <p:sp>
        <p:nvSpPr>
          <p:cNvPr id="10" name="Rectángulo 9">
            <a:extLst>
              <a:ext uri="{FF2B5EF4-FFF2-40B4-BE49-F238E27FC236}">
                <a16:creationId xmlns:a16="http://schemas.microsoft.com/office/drawing/2014/main" id="{012F9331-F98A-403A-9A33-6729E69A08F4}"/>
              </a:ext>
            </a:extLst>
          </p:cNvPr>
          <p:cNvSpPr/>
          <p:nvPr/>
        </p:nvSpPr>
        <p:spPr>
          <a:xfrm>
            <a:off x="1158240" y="1677548"/>
            <a:ext cx="9497568" cy="646331"/>
          </a:xfrm>
          <a:prstGeom prst="rect">
            <a:avLst/>
          </a:prstGeom>
        </p:spPr>
        <p:txBody>
          <a:bodyPr wrap="square">
            <a:spAutoFit/>
          </a:bodyPr>
          <a:lstStyle/>
          <a:p>
            <a:r>
              <a:rPr lang="en-US" dirty="0">
                <a:solidFill>
                  <a:srgbClr val="000000"/>
                </a:solidFill>
                <a:latin typeface="NimbusRomNo9L-Regu"/>
              </a:rPr>
              <a:t>With </a:t>
            </a:r>
            <a:r>
              <a:rPr lang="en-US" i="1" dirty="0">
                <a:solidFill>
                  <a:srgbClr val="000000"/>
                </a:solidFill>
                <a:latin typeface="CMMI10"/>
              </a:rPr>
              <a:t>X </a:t>
            </a:r>
            <a:r>
              <a:rPr lang="en-US" dirty="0">
                <a:solidFill>
                  <a:srgbClr val="000000"/>
                </a:solidFill>
                <a:latin typeface="NimbusRomNo9L-Regu"/>
              </a:rPr>
              <a:t>and </a:t>
            </a:r>
            <a:r>
              <a:rPr lang="en-US" i="1" dirty="0">
                <a:solidFill>
                  <a:srgbClr val="000000"/>
                </a:solidFill>
                <a:latin typeface="CMMI10"/>
              </a:rPr>
              <a:t>y </a:t>
            </a:r>
            <a:r>
              <a:rPr lang="en-US" dirty="0">
                <a:solidFill>
                  <a:srgbClr val="000000"/>
                </a:solidFill>
                <a:latin typeface="NimbusRomNo9L-Regu"/>
              </a:rPr>
              <a:t>defined above, the learning problem is to find a mapping</a:t>
            </a:r>
            <a:r>
              <a:rPr lang="en-US" dirty="0"/>
              <a:t> </a:t>
            </a:r>
            <a:br>
              <a:rPr lang="en-US" dirty="0"/>
            </a:br>
            <a:endParaRPr lang="en-US" dirty="0"/>
          </a:p>
        </p:txBody>
      </p:sp>
      <p:sp>
        <p:nvSpPr>
          <p:cNvPr id="11" name="Rectángulo 10">
            <a:extLst>
              <a:ext uri="{FF2B5EF4-FFF2-40B4-BE49-F238E27FC236}">
                <a16:creationId xmlns:a16="http://schemas.microsoft.com/office/drawing/2014/main" id="{F476352F-CA93-45CE-8D8A-878BE42E5D8E}"/>
              </a:ext>
            </a:extLst>
          </p:cNvPr>
          <p:cNvSpPr/>
          <p:nvPr/>
        </p:nvSpPr>
        <p:spPr>
          <a:xfrm>
            <a:off x="646176" y="5960453"/>
            <a:ext cx="11448288" cy="646331"/>
          </a:xfrm>
          <a:prstGeom prst="rect">
            <a:avLst/>
          </a:prstGeom>
        </p:spPr>
        <p:txBody>
          <a:bodyPr wrap="square">
            <a:spAutoFit/>
          </a:bodyPr>
          <a:lstStyle/>
          <a:p>
            <a:r>
              <a:rPr lang="en-US" dirty="0">
                <a:solidFill>
                  <a:srgbClr val="000000"/>
                </a:solidFill>
                <a:latin typeface="NimbusRomNo9L-Regu"/>
              </a:rPr>
              <a:t>This is an NP-hard problem for which we cannot hope to find an exact solution, except for very small environments.</a:t>
            </a:r>
            <a:r>
              <a:rPr lang="en-US" dirty="0"/>
              <a:t> </a:t>
            </a:r>
            <a:br>
              <a:rPr lang="en-US" dirty="0"/>
            </a:br>
            <a:endParaRPr lang="en-US" dirty="0"/>
          </a:p>
        </p:txBody>
      </p:sp>
      <p:sp>
        <p:nvSpPr>
          <p:cNvPr id="12" name="CuadroTexto 11">
            <a:extLst>
              <a:ext uri="{FF2B5EF4-FFF2-40B4-BE49-F238E27FC236}">
                <a16:creationId xmlns:a16="http://schemas.microsoft.com/office/drawing/2014/main" id="{7290DC4F-4DB5-4FAA-9266-4E867D21351A}"/>
              </a:ext>
            </a:extLst>
          </p:cNvPr>
          <p:cNvSpPr txBox="1"/>
          <p:nvPr/>
        </p:nvSpPr>
        <p:spPr>
          <a:xfrm>
            <a:off x="1044226" y="2911973"/>
            <a:ext cx="2137886" cy="369332"/>
          </a:xfrm>
          <a:prstGeom prst="rect">
            <a:avLst/>
          </a:prstGeom>
          <a:noFill/>
        </p:spPr>
        <p:txBody>
          <a:bodyPr wrap="square" rtlCol="0">
            <a:spAutoFit/>
          </a:bodyPr>
          <a:lstStyle/>
          <a:p>
            <a:r>
              <a:rPr lang="en-US" dirty="0"/>
              <a:t>Objective function :</a:t>
            </a:r>
          </a:p>
        </p:txBody>
      </p:sp>
      <p:sp>
        <p:nvSpPr>
          <p:cNvPr id="13" name="Marcador de número de diapositiva 12">
            <a:extLst>
              <a:ext uri="{FF2B5EF4-FFF2-40B4-BE49-F238E27FC236}">
                <a16:creationId xmlns:a16="http://schemas.microsoft.com/office/drawing/2014/main" id="{1C8C11AE-7313-4039-9E23-FEC5AA4687BF}"/>
              </a:ext>
            </a:extLst>
          </p:cNvPr>
          <p:cNvSpPr>
            <a:spLocks noGrp="1"/>
          </p:cNvSpPr>
          <p:nvPr>
            <p:ph type="sldNum" sz="quarter" idx="12"/>
          </p:nvPr>
        </p:nvSpPr>
        <p:spPr/>
        <p:txBody>
          <a:bodyPr/>
          <a:lstStyle/>
          <a:p>
            <a:r>
              <a:rPr lang="en-US"/>
              <a:t>Slide </a:t>
            </a:r>
            <a:fld id="{4AFE5204-84F1-4B93-98BE-7616BEB63269}" type="slidenum">
              <a:rPr lang="en-US" smtClean="0"/>
              <a:pPr/>
              <a:t>17</a:t>
            </a:fld>
            <a:r>
              <a:rPr lang="en-US"/>
              <a:t> of 25</a:t>
            </a:r>
            <a:endParaRPr lang="en-US" dirty="0"/>
          </a:p>
        </p:txBody>
      </p:sp>
      <p:sp>
        <p:nvSpPr>
          <p:cNvPr id="3" name="CuadroTexto 2">
            <a:extLst>
              <a:ext uri="{FF2B5EF4-FFF2-40B4-BE49-F238E27FC236}">
                <a16:creationId xmlns:a16="http://schemas.microsoft.com/office/drawing/2014/main" id="{7331956B-354A-41A9-B487-0FD6D1775F59}"/>
              </a:ext>
            </a:extLst>
          </p:cNvPr>
          <p:cNvSpPr txBox="1"/>
          <p:nvPr/>
        </p:nvSpPr>
        <p:spPr>
          <a:xfrm>
            <a:off x="8213494" y="3938040"/>
            <a:ext cx="2996588" cy="923330"/>
          </a:xfrm>
          <a:prstGeom prst="rect">
            <a:avLst/>
          </a:prstGeom>
          <a:noFill/>
        </p:spPr>
        <p:txBody>
          <a:bodyPr wrap="square" rtlCol="0">
            <a:spAutoFit/>
          </a:bodyPr>
          <a:lstStyle/>
          <a:p>
            <a:r>
              <a:rPr lang="en-US" dirty="0"/>
              <a:t>To reduce as much as possible the number of connections each schema have</a:t>
            </a:r>
          </a:p>
        </p:txBody>
      </p:sp>
      <p:cxnSp>
        <p:nvCxnSpPr>
          <p:cNvPr id="5" name="Conector recto de flecha 4">
            <a:extLst>
              <a:ext uri="{FF2B5EF4-FFF2-40B4-BE49-F238E27FC236}">
                <a16:creationId xmlns:a16="http://schemas.microsoft.com/office/drawing/2014/main" id="{EFAE0A47-90DE-4880-8CB9-836408C0E41A}"/>
              </a:ext>
            </a:extLst>
          </p:cNvPr>
          <p:cNvCxnSpPr/>
          <p:nvPr/>
        </p:nvCxnSpPr>
        <p:spPr>
          <a:xfrm flipH="1">
            <a:off x="7844010" y="4369836"/>
            <a:ext cx="319489" cy="38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94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E0759-2600-4D47-8E39-0D3D484CEBBC}"/>
              </a:ext>
            </a:extLst>
          </p:cNvPr>
          <p:cNvSpPr>
            <a:spLocks noGrp="1"/>
          </p:cNvSpPr>
          <p:nvPr>
            <p:ph type="title"/>
          </p:nvPr>
        </p:nvSpPr>
        <p:spPr/>
        <p:txBody>
          <a:bodyPr/>
          <a:lstStyle/>
          <a:p>
            <a:r>
              <a:rPr lang="en-US" dirty="0"/>
              <a:t>Experiments and Results</a:t>
            </a:r>
          </a:p>
        </p:txBody>
      </p:sp>
      <p:pic>
        <p:nvPicPr>
          <p:cNvPr id="7" name="Imagen 6">
            <a:extLst>
              <a:ext uri="{FF2B5EF4-FFF2-40B4-BE49-F238E27FC236}">
                <a16:creationId xmlns:a16="http://schemas.microsoft.com/office/drawing/2014/main" id="{F7C4D411-97C7-4C25-8798-5C356D625C8F}"/>
              </a:ext>
            </a:extLst>
          </p:cNvPr>
          <p:cNvPicPr>
            <a:picLocks noChangeAspect="1"/>
          </p:cNvPicPr>
          <p:nvPr/>
        </p:nvPicPr>
        <p:blipFill>
          <a:blip r:embed="rId2"/>
          <a:stretch>
            <a:fillRect/>
          </a:stretch>
        </p:blipFill>
        <p:spPr>
          <a:xfrm>
            <a:off x="2231571" y="1690688"/>
            <a:ext cx="7467600" cy="4295775"/>
          </a:xfrm>
          <a:prstGeom prst="rect">
            <a:avLst/>
          </a:prstGeom>
        </p:spPr>
      </p:pic>
      <p:sp>
        <p:nvSpPr>
          <p:cNvPr id="8" name="Marcador de número de diapositiva 7">
            <a:extLst>
              <a:ext uri="{FF2B5EF4-FFF2-40B4-BE49-F238E27FC236}">
                <a16:creationId xmlns:a16="http://schemas.microsoft.com/office/drawing/2014/main" id="{2C74DD06-21AC-490D-A4F8-7C052742185C}"/>
              </a:ext>
            </a:extLst>
          </p:cNvPr>
          <p:cNvSpPr>
            <a:spLocks noGrp="1"/>
          </p:cNvSpPr>
          <p:nvPr>
            <p:ph type="sldNum" sz="quarter" idx="12"/>
          </p:nvPr>
        </p:nvSpPr>
        <p:spPr/>
        <p:txBody>
          <a:bodyPr/>
          <a:lstStyle/>
          <a:p>
            <a:r>
              <a:rPr lang="en-US"/>
              <a:t>Slide </a:t>
            </a:r>
            <a:fld id="{4AFE5204-84F1-4B93-98BE-7616BEB63269}" type="slidenum">
              <a:rPr lang="en-US" smtClean="0"/>
              <a:pPr/>
              <a:t>18</a:t>
            </a:fld>
            <a:r>
              <a:rPr lang="en-US"/>
              <a:t> of 25</a:t>
            </a:r>
            <a:endParaRPr lang="en-US" dirty="0"/>
          </a:p>
        </p:txBody>
      </p:sp>
    </p:spTree>
    <p:extLst>
      <p:ext uri="{BB962C8B-B14F-4D97-AF65-F5344CB8AC3E}">
        <p14:creationId xmlns:p14="http://schemas.microsoft.com/office/powerpoint/2010/main" val="401061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7C3C8-DA02-4E3E-8C13-4670F3F8954C}"/>
              </a:ext>
            </a:extLst>
          </p:cNvPr>
          <p:cNvSpPr>
            <a:spLocks noGrp="1"/>
          </p:cNvSpPr>
          <p:nvPr>
            <p:ph type="title"/>
          </p:nvPr>
        </p:nvSpPr>
        <p:spPr/>
        <p:txBody>
          <a:bodyPr/>
          <a:lstStyle/>
          <a:p>
            <a:r>
              <a:rPr lang="en-US" dirty="0"/>
              <a:t>Planning</a:t>
            </a:r>
          </a:p>
        </p:txBody>
      </p:sp>
      <p:sp>
        <p:nvSpPr>
          <p:cNvPr id="3" name="Marcador de contenido 2">
            <a:extLst>
              <a:ext uri="{FF2B5EF4-FFF2-40B4-BE49-F238E27FC236}">
                <a16:creationId xmlns:a16="http://schemas.microsoft.com/office/drawing/2014/main" id="{CDA2EF64-2F2E-4377-84FF-61A42AF2397C}"/>
              </a:ext>
            </a:extLst>
          </p:cNvPr>
          <p:cNvSpPr>
            <a:spLocks noGrp="1"/>
          </p:cNvSpPr>
          <p:nvPr>
            <p:ph idx="1"/>
          </p:nvPr>
        </p:nvSpPr>
        <p:spPr>
          <a:xfrm>
            <a:off x="838200" y="1825625"/>
            <a:ext cx="10250010" cy="1325563"/>
          </a:xfrm>
        </p:spPr>
        <p:txBody>
          <a:bodyPr>
            <a:normAutofit lnSpcReduction="10000"/>
          </a:bodyPr>
          <a:lstStyle/>
          <a:p>
            <a:r>
              <a:rPr lang="en-US" dirty="0"/>
              <a:t>The goal is to select actions to maximize cumulative rewards. This is a MAP (Maximum a posteriori) inference problem in a loopy graph.</a:t>
            </a:r>
          </a:p>
          <a:p>
            <a:r>
              <a:rPr lang="en-US" dirty="0"/>
              <a:t>Planning is divided in two inference steps.</a:t>
            </a:r>
          </a:p>
        </p:txBody>
      </p:sp>
      <p:sp>
        <p:nvSpPr>
          <p:cNvPr id="5" name="Marcador de contenido 2">
            <a:extLst>
              <a:ext uri="{FF2B5EF4-FFF2-40B4-BE49-F238E27FC236}">
                <a16:creationId xmlns:a16="http://schemas.microsoft.com/office/drawing/2014/main" id="{5A8F3263-370E-4B6C-ABC7-3560110FB053}"/>
              </a:ext>
            </a:extLst>
          </p:cNvPr>
          <p:cNvSpPr txBox="1">
            <a:spLocks/>
          </p:cNvSpPr>
          <p:nvPr/>
        </p:nvSpPr>
        <p:spPr>
          <a:xfrm>
            <a:off x="838200" y="3457020"/>
            <a:ext cx="1025001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7" name="Marcador de número de diapositiva 6">
            <a:extLst>
              <a:ext uri="{FF2B5EF4-FFF2-40B4-BE49-F238E27FC236}">
                <a16:creationId xmlns:a16="http://schemas.microsoft.com/office/drawing/2014/main" id="{25EC2FA5-4ED2-4325-AE55-2C18CD329F04}"/>
              </a:ext>
            </a:extLst>
          </p:cNvPr>
          <p:cNvSpPr>
            <a:spLocks noGrp="1"/>
          </p:cNvSpPr>
          <p:nvPr>
            <p:ph type="sldNum" sz="quarter" idx="12"/>
          </p:nvPr>
        </p:nvSpPr>
        <p:spPr/>
        <p:txBody>
          <a:bodyPr/>
          <a:lstStyle/>
          <a:p>
            <a:r>
              <a:rPr lang="en-US"/>
              <a:t>Slide </a:t>
            </a:r>
            <a:fld id="{4AFE5204-84F1-4B93-98BE-7616BEB63269}" type="slidenum">
              <a:rPr lang="en-US" smtClean="0"/>
              <a:pPr/>
              <a:t>19</a:t>
            </a:fld>
            <a:r>
              <a:rPr lang="en-US"/>
              <a:t> of 25</a:t>
            </a:r>
            <a:endParaRPr lang="en-US" dirty="0"/>
          </a:p>
        </p:txBody>
      </p:sp>
    </p:spTree>
    <p:extLst>
      <p:ext uri="{BB962C8B-B14F-4D97-AF65-F5344CB8AC3E}">
        <p14:creationId xmlns:p14="http://schemas.microsoft.com/office/powerpoint/2010/main" val="167828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BE90A-FCC8-4E36-A65A-771A9969D410}"/>
              </a:ext>
            </a:extLst>
          </p:cNvPr>
          <p:cNvSpPr>
            <a:spLocks noGrp="1"/>
          </p:cNvSpPr>
          <p:nvPr>
            <p:ph type="title"/>
          </p:nvPr>
        </p:nvSpPr>
        <p:spPr/>
        <p:txBody>
          <a:bodyPr/>
          <a:lstStyle/>
          <a:p>
            <a:r>
              <a:rPr lang="en-US" dirty="0"/>
              <a:t>Outline</a:t>
            </a:r>
          </a:p>
        </p:txBody>
      </p:sp>
      <p:sp>
        <p:nvSpPr>
          <p:cNvPr id="3" name="Marcador de contenido 2">
            <a:extLst>
              <a:ext uri="{FF2B5EF4-FFF2-40B4-BE49-F238E27FC236}">
                <a16:creationId xmlns:a16="http://schemas.microsoft.com/office/drawing/2014/main" id="{FF9A852B-7CAB-44C8-A5B8-66F73A70CDB3}"/>
              </a:ext>
            </a:extLst>
          </p:cNvPr>
          <p:cNvSpPr>
            <a:spLocks noGrp="1"/>
          </p:cNvSpPr>
          <p:nvPr>
            <p:ph idx="1"/>
          </p:nvPr>
        </p:nvSpPr>
        <p:spPr/>
        <p:txBody>
          <a:bodyPr>
            <a:normAutofit/>
          </a:bodyPr>
          <a:lstStyle/>
          <a:p>
            <a:r>
              <a:rPr lang="en-US" dirty="0"/>
              <a:t>About the authors and the presented work</a:t>
            </a:r>
          </a:p>
          <a:p>
            <a:r>
              <a:rPr lang="en-US" dirty="0"/>
              <a:t>Introduction and overview (Video)</a:t>
            </a:r>
          </a:p>
          <a:p>
            <a:pPr lvl="1"/>
            <a:r>
              <a:rPr lang="en-US" dirty="0"/>
              <a:t>Contributions</a:t>
            </a:r>
          </a:p>
          <a:p>
            <a:r>
              <a:rPr lang="en-US" dirty="0"/>
              <a:t>Schema Networks</a:t>
            </a:r>
          </a:p>
          <a:p>
            <a:pPr lvl="1"/>
            <a:r>
              <a:rPr lang="en-US" dirty="0"/>
              <a:t>Model Representation</a:t>
            </a:r>
          </a:p>
          <a:p>
            <a:pPr lvl="1"/>
            <a:r>
              <a:rPr lang="en-US" dirty="0"/>
              <a:t>Learning Algorithm</a:t>
            </a:r>
          </a:p>
          <a:p>
            <a:pPr lvl="1"/>
            <a:r>
              <a:rPr lang="en-US" dirty="0"/>
              <a:t>Planning as Inference</a:t>
            </a:r>
          </a:p>
          <a:p>
            <a:r>
              <a:rPr lang="en-US" dirty="0"/>
              <a:t>Experiments and Results</a:t>
            </a:r>
          </a:p>
          <a:p>
            <a:r>
              <a:rPr lang="en-US" dirty="0"/>
              <a:t>Conclusions</a:t>
            </a:r>
          </a:p>
          <a:p>
            <a:endParaRPr lang="en-US" dirty="0"/>
          </a:p>
        </p:txBody>
      </p:sp>
      <p:sp>
        <p:nvSpPr>
          <p:cNvPr id="6" name="Marcador de número de diapositiva 5">
            <a:extLst>
              <a:ext uri="{FF2B5EF4-FFF2-40B4-BE49-F238E27FC236}">
                <a16:creationId xmlns:a16="http://schemas.microsoft.com/office/drawing/2014/main" id="{A432EB20-2FAC-451F-A4F1-914E53B1B919}"/>
              </a:ext>
            </a:extLst>
          </p:cNvPr>
          <p:cNvSpPr>
            <a:spLocks noGrp="1"/>
          </p:cNvSpPr>
          <p:nvPr>
            <p:ph type="sldNum" sz="quarter" idx="12"/>
          </p:nvPr>
        </p:nvSpPr>
        <p:spPr/>
        <p:txBody>
          <a:bodyPr/>
          <a:lstStyle/>
          <a:p>
            <a:r>
              <a:rPr lang="en-US"/>
              <a:t>Slide </a:t>
            </a:r>
            <a:fld id="{4AFE5204-84F1-4B93-98BE-7616BEB63269}" type="slidenum">
              <a:rPr lang="en-US" smtClean="0"/>
              <a:pPr/>
              <a:t>2</a:t>
            </a:fld>
            <a:r>
              <a:rPr lang="en-US"/>
              <a:t> of 25</a:t>
            </a:r>
            <a:endParaRPr lang="en-US" dirty="0"/>
          </a:p>
        </p:txBody>
      </p:sp>
    </p:spTree>
    <p:extLst>
      <p:ext uri="{BB962C8B-B14F-4D97-AF65-F5344CB8AC3E}">
        <p14:creationId xmlns:p14="http://schemas.microsoft.com/office/powerpoint/2010/main" val="1332536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F5CFA-8034-4579-9E32-DEDBD8E466AE}"/>
              </a:ext>
            </a:extLst>
          </p:cNvPr>
          <p:cNvSpPr>
            <a:spLocks noGrp="1"/>
          </p:cNvSpPr>
          <p:nvPr>
            <p:ph type="title"/>
          </p:nvPr>
        </p:nvSpPr>
        <p:spPr/>
        <p:txBody>
          <a:bodyPr/>
          <a:lstStyle/>
          <a:p>
            <a:r>
              <a:rPr lang="en-US" dirty="0"/>
              <a:t>Planning</a:t>
            </a:r>
          </a:p>
        </p:txBody>
      </p:sp>
      <p:pic>
        <p:nvPicPr>
          <p:cNvPr id="5" name="Marcador de contenido 4">
            <a:extLst>
              <a:ext uri="{FF2B5EF4-FFF2-40B4-BE49-F238E27FC236}">
                <a16:creationId xmlns:a16="http://schemas.microsoft.com/office/drawing/2014/main" id="{4BFBA5B5-F043-4A46-8EE9-0E05D6F09F71}"/>
              </a:ext>
            </a:extLst>
          </p:cNvPr>
          <p:cNvPicPr>
            <a:picLocks noGrp="1" noChangeAspect="1"/>
          </p:cNvPicPr>
          <p:nvPr>
            <p:ph idx="1"/>
          </p:nvPr>
        </p:nvPicPr>
        <p:blipFill>
          <a:blip r:embed="rId2"/>
          <a:stretch>
            <a:fillRect/>
          </a:stretch>
        </p:blipFill>
        <p:spPr>
          <a:xfrm>
            <a:off x="675894" y="2113949"/>
            <a:ext cx="4989930" cy="2280498"/>
          </a:xfrm>
          <a:prstGeom prst="rect">
            <a:avLst/>
          </a:prstGeom>
        </p:spPr>
      </p:pic>
      <p:sp>
        <p:nvSpPr>
          <p:cNvPr id="6" name="Rectángulo 5">
            <a:extLst>
              <a:ext uri="{FF2B5EF4-FFF2-40B4-BE49-F238E27FC236}">
                <a16:creationId xmlns:a16="http://schemas.microsoft.com/office/drawing/2014/main" id="{06D6F0E1-68F8-400A-8377-393AFE1A754D}"/>
              </a:ext>
            </a:extLst>
          </p:cNvPr>
          <p:cNvSpPr/>
          <p:nvPr/>
        </p:nvSpPr>
        <p:spPr>
          <a:xfrm>
            <a:off x="935113" y="1462266"/>
            <a:ext cx="8874711" cy="646331"/>
          </a:xfrm>
          <a:prstGeom prst="rect">
            <a:avLst/>
          </a:prstGeom>
        </p:spPr>
        <p:txBody>
          <a:bodyPr wrap="square">
            <a:spAutoFit/>
          </a:bodyPr>
          <a:lstStyle/>
          <a:p>
            <a:r>
              <a:rPr lang="en-US" b="1" dirty="0"/>
              <a:t>Step 1</a:t>
            </a:r>
            <a:r>
              <a:rPr lang="en-US" dirty="0"/>
              <a:t>. Estimate reachable states: Perform MAP message (selecting each possible actions) passing forward in time</a:t>
            </a:r>
          </a:p>
        </p:txBody>
      </p:sp>
      <p:pic>
        <p:nvPicPr>
          <p:cNvPr id="7" name="Imagen 6">
            <a:extLst>
              <a:ext uri="{FF2B5EF4-FFF2-40B4-BE49-F238E27FC236}">
                <a16:creationId xmlns:a16="http://schemas.microsoft.com/office/drawing/2014/main" id="{FA509D85-B780-4E9B-AB4B-4B43AD52B294}"/>
              </a:ext>
            </a:extLst>
          </p:cNvPr>
          <p:cNvPicPr>
            <a:picLocks noChangeAspect="1"/>
          </p:cNvPicPr>
          <p:nvPr/>
        </p:nvPicPr>
        <p:blipFill>
          <a:blip r:embed="rId3"/>
          <a:stretch>
            <a:fillRect/>
          </a:stretch>
        </p:blipFill>
        <p:spPr>
          <a:xfrm>
            <a:off x="6345805" y="2004949"/>
            <a:ext cx="5170301" cy="2498497"/>
          </a:xfrm>
          <a:prstGeom prst="rect">
            <a:avLst/>
          </a:prstGeom>
        </p:spPr>
      </p:pic>
      <p:pic>
        <p:nvPicPr>
          <p:cNvPr id="9" name="Imagen 8">
            <a:extLst>
              <a:ext uri="{FF2B5EF4-FFF2-40B4-BE49-F238E27FC236}">
                <a16:creationId xmlns:a16="http://schemas.microsoft.com/office/drawing/2014/main" id="{C406DC56-532A-4FFA-8D5E-157C99AD7E7E}"/>
              </a:ext>
            </a:extLst>
          </p:cNvPr>
          <p:cNvPicPr>
            <a:picLocks noChangeAspect="1"/>
          </p:cNvPicPr>
          <p:nvPr/>
        </p:nvPicPr>
        <p:blipFill>
          <a:blip r:embed="rId4"/>
          <a:stretch>
            <a:fillRect/>
          </a:stretch>
        </p:blipFill>
        <p:spPr>
          <a:xfrm>
            <a:off x="3666941" y="4503446"/>
            <a:ext cx="4677747" cy="2288028"/>
          </a:xfrm>
          <a:prstGeom prst="rect">
            <a:avLst/>
          </a:prstGeom>
        </p:spPr>
      </p:pic>
      <p:sp>
        <p:nvSpPr>
          <p:cNvPr id="10" name="Marcador de número de diapositiva 9">
            <a:extLst>
              <a:ext uri="{FF2B5EF4-FFF2-40B4-BE49-F238E27FC236}">
                <a16:creationId xmlns:a16="http://schemas.microsoft.com/office/drawing/2014/main" id="{13097C45-527B-4F0E-85E4-80ED3CC9F9CA}"/>
              </a:ext>
            </a:extLst>
          </p:cNvPr>
          <p:cNvSpPr>
            <a:spLocks noGrp="1"/>
          </p:cNvSpPr>
          <p:nvPr>
            <p:ph type="sldNum" sz="quarter" idx="12"/>
          </p:nvPr>
        </p:nvSpPr>
        <p:spPr/>
        <p:txBody>
          <a:bodyPr/>
          <a:lstStyle/>
          <a:p>
            <a:r>
              <a:rPr lang="en-US"/>
              <a:t>Slide </a:t>
            </a:r>
            <a:fld id="{4AFE5204-84F1-4B93-98BE-7616BEB63269}" type="slidenum">
              <a:rPr lang="en-US" smtClean="0"/>
              <a:pPr/>
              <a:t>20</a:t>
            </a:fld>
            <a:r>
              <a:rPr lang="en-US"/>
              <a:t> of 25</a:t>
            </a:r>
            <a:endParaRPr lang="en-US" dirty="0"/>
          </a:p>
        </p:txBody>
      </p:sp>
    </p:spTree>
    <p:extLst>
      <p:ext uri="{BB962C8B-B14F-4D97-AF65-F5344CB8AC3E}">
        <p14:creationId xmlns:p14="http://schemas.microsoft.com/office/powerpoint/2010/main" val="1048246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13AE040-2819-4F79-9DC9-014ABA7C01CF}"/>
              </a:ext>
            </a:extLst>
          </p:cNvPr>
          <p:cNvSpPr/>
          <p:nvPr/>
        </p:nvSpPr>
        <p:spPr>
          <a:xfrm>
            <a:off x="935113" y="1462266"/>
            <a:ext cx="10182066" cy="1200329"/>
          </a:xfrm>
          <a:prstGeom prst="rect">
            <a:avLst/>
          </a:prstGeom>
        </p:spPr>
        <p:txBody>
          <a:bodyPr wrap="square">
            <a:spAutoFit/>
          </a:bodyPr>
          <a:lstStyle/>
          <a:p>
            <a:r>
              <a:rPr lang="en-US" b="1" dirty="0"/>
              <a:t>Step 2</a:t>
            </a:r>
            <a:r>
              <a:rPr lang="en-US" dirty="0"/>
              <a:t>. Choose the potentially feasible reward that happens soonest within our explored window. Recursively clamp the conditions of schemas to achieve desired states in the next timestep. If backtracking fails, we will repeat for the remaining potentially feasible positive rewards. </a:t>
            </a:r>
            <a:br>
              <a:rPr lang="en-US" dirty="0"/>
            </a:br>
            <a:endParaRPr lang="en-US" dirty="0"/>
          </a:p>
        </p:txBody>
      </p:sp>
      <p:sp>
        <p:nvSpPr>
          <p:cNvPr id="6" name="Título 1">
            <a:extLst>
              <a:ext uri="{FF2B5EF4-FFF2-40B4-BE49-F238E27FC236}">
                <a16:creationId xmlns:a16="http://schemas.microsoft.com/office/drawing/2014/main" id="{7258E25E-9390-458A-B924-D3A43603B5C3}"/>
              </a:ext>
            </a:extLst>
          </p:cNvPr>
          <p:cNvSpPr>
            <a:spLocks noGrp="1"/>
          </p:cNvSpPr>
          <p:nvPr>
            <p:ph type="title"/>
          </p:nvPr>
        </p:nvSpPr>
        <p:spPr>
          <a:xfrm>
            <a:off x="601579" y="332547"/>
            <a:ext cx="10515600" cy="1325563"/>
          </a:xfrm>
        </p:spPr>
        <p:txBody>
          <a:bodyPr/>
          <a:lstStyle/>
          <a:p>
            <a:r>
              <a:rPr lang="en-US" dirty="0"/>
              <a:t>Planning</a:t>
            </a:r>
          </a:p>
        </p:txBody>
      </p:sp>
      <p:pic>
        <p:nvPicPr>
          <p:cNvPr id="7" name="Imagen 6">
            <a:extLst>
              <a:ext uri="{FF2B5EF4-FFF2-40B4-BE49-F238E27FC236}">
                <a16:creationId xmlns:a16="http://schemas.microsoft.com/office/drawing/2014/main" id="{6613329B-4AE5-481F-8FBC-9F5311F8698B}"/>
              </a:ext>
            </a:extLst>
          </p:cNvPr>
          <p:cNvPicPr>
            <a:picLocks noChangeAspect="1"/>
          </p:cNvPicPr>
          <p:nvPr/>
        </p:nvPicPr>
        <p:blipFill>
          <a:blip r:embed="rId2"/>
          <a:stretch>
            <a:fillRect/>
          </a:stretch>
        </p:blipFill>
        <p:spPr>
          <a:xfrm>
            <a:off x="1966912" y="2385596"/>
            <a:ext cx="8258176" cy="3779357"/>
          </a:xfrm>
          <a:prstGeom prst="rect">
            <a:avLst/>
          </a:prstGeom>
        </p:spPr>
      </p:pic>
      <p:sp>
        <p:nvSpPr>
          <p:cNvPr id="8" name="Marcador de número de diapositiva 7">
            <a:extLst>
              <a:ext uri="{FF2B5EF4-FFF2-40B4-BE49-F238E27FC236}">
                <a16:creationId xmlns:a16="http://schemas.microsoft.com/office/drawing/2014/main" id="{48678232-659A-4161-96A4-7B6C6DE01D2E}"/>
              </a:ext>
            </a:extLst>
          </p:cNvPr>
          <p:cNvSpPr>
            <a:spLocks noGrp="1"/>
          </p:cNvSpPr>
          <p:nvPr>
            <p:ph type="sldNum" sz="quarter" idx="12"/>
          </p:nvPr>
        </p:nvSpPr>
        <p:spPr/>
        <p:txBody>
          <a:bodyPr/>
          <a:lstStyle/>
          <a:p>
            <a:r>
              <a:rPr lang="en-US"/>
              <a:t>Slide </a:t>
            </a:r>
            <a:fld id="{4AFE5204-84F1-4B93-98BE-7616BEB63269}" type="slidenum">
              <a:rPr lang="en-US" smtClean="0"/>
              <a:pPr/>
              <a:t>21</a:t>
            </a:fld>
            <a:r>
              <a:rPr lang="en-US"/>
              <a:t> of 25</a:t>
            </a:r>
            <a:endParaRPr lang="en-US" dirty="0"/>
          </a:p>
        </p:txBody>
      </p:sp>
    </p:spTree>
    <p:extLst>
      <p:ext uri="{BB962C8B-B14F-4D97-AF65-F5344CB8AC3E}">
        <p14:creationId xmlns:p14="http://schemas.microsoft.com/office/powerpoint/2010/main" val="891099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A5A2-8308-44C6-A054-B111E01D5130}"/>
              </a:ext>
            </a:extLst>
          </p:cNvPr>
          <p:cNvSpPr>
            <a:spLocks noGrp="1"/>
          </p:cNvSpPr>
          <p:nvPr>
            <p:ph type="title"/>
          </p:nvPr>
        </p:nvSpPr>
        <p:spPr/>
        <p:txBody>
          <a:bodyPr/>
          <a:lstStyle/>
          <a:p>
            <a:r>
              <a:rPr lang="en-US" dirty="0"/>
              <a:t>Experiment and Results</a:t>
            </a:r>
          </a:p>
        </p:txBody>
      </p:sp>
      <p:sp>
        <p:nvSpPr>
          <p:cNvPr id="3" name="Content Placeholder 2">
            <a:extLst>
              <a:ext uri="{FF2B5EF4-FFF2-40B4-BE49-F238E27FC236}">
                <a16:creationId xmlns:a16="http://schemas.microsoft.com/office/drawing/2014/main" id="{D32D4962-6C7D-45AA-8316-246F02175F54}"/>
              </a:ext>
            </a:extLst>
          </p:cNvPr>
          <p:cNvSpPr>
            <a:spLocks noGrp="1"/>
          </p:cNvSpPr>
          <p:nvPr>
            <p:ph idx="1"/>
          </p:nvPr>
        </p:nvSpPr>
        <p:spPr/>
        <p:txBody>
          <a:bodyPr/>
          <a:lstStyle/>
          <a:p>
            <a:r>
              <a:rPr lang="en-US" dirty="0"/>
              <a:t>The authors compare against:</a:t>
            </a:r>
          </a:p>
          <a:p>
            <a:pPr lvl="1"/>
            <a:r>
              <a:rPr lang="en-US" dirty="0"/>
              <a:t>A3C (Asynchronous Advanced Actor-Critic)</a:t>
            </a:r>
          </a:p>
          <a:p>
            <a:pPr lvl="1"/>
            <a:r>
              <a:rPr lang="en-US" dirty="0"/>
              <a:t>PNs (Progressive Networks), extension of A3C to handle transfer</a:t>
            </a:r>
          </a:p>
          <a:p>
            <a:r>
              <a:rPr lang="en-US" dirty="0"/>
              <a:t>On several variations of the Breakout game</a:t>
            </a:r>
          </a:p>
          <a:p>
            <a:r>
              <a:rPr lang="en-US" dirty="0"/>
              <a:t>Each entity contains 53 attributes (21 for bricks, 30 for paddle, 1 for wall and 1 for ball ) </a:t>
            </a:r>
            <a:r>
              <a:rPr lang="en-US" dirty="0">
                <a:solidFill>
                  <a:srgbClr val="FF0000"/>
                </a:solidFill>
              </a:rPr>
              <a:t>What about </a:t>
            </a:r>
            <a:r>
              <a:rPr lang="en-US" dirty="0" err="1">
                <a:solidFill>
                  <a:srgbClr val="FF0000"/>
                </a:solidFill>
              </a:rPr>
              <a:t>possition</a:t>
            </a:r>
            <a:r>
              <a:rPr lang="en-US" dirty="0">
                <a:solidFill>
                  <a:srgbClr val="FF0000"/>
                </a:solidFill>
              </a:rPr>
              <a:t>? Why 30 for paddle and 1 for wall? </a:t>
            </a:r>
            <a:r>
              <a:rPr lang="en-US" dirty="0"/>
              <a:t>Only one of this part attributes was active per entity</a:t>
            </a:r>
          </a:p>
          <a:p>
            <a:endParaRPr lang="en-US" dirty="0"/>
          </a:p>
        </p:txBody>
      </p:sp>
      <p:sp>
        <p:nvSpPr>
          <p:cNvPr id="4" name="Slide Number Placeholder 3">
            <a:extLst>
              <a:ext uri="{FF2B5EF4-FFF2-40B4-BE49-F238E27FC236}">
                <a16:creationId xmlns:a16="http://schemas.microsoft.com/office/drawing/2014/main" id="{236F9A25-2916-4416-9D02-A7574B52706B}"/>
              </a:ext>
            </a:extLst>
          </p:cNvPr>
          <p:cNvSpPr>
            <a:spLocks noGrp="1"/>
          </p:cNvSpPr>
          <p:nvPr>
            <p:ph type="sldNum" sz="quarter" idx="12"/>
          </p:nvPr>
        </p:nvSpPr>
        <p:spPr/>
        <p:txBody>
          <a:bodyPr/>
          <a:lstStyle/>
          <a:p>
            <a:r>
              <a:rPr lang="en-US"/>
              <a:t>Slide </a:t>
            </a:r>
            <a:fld id="{4AFE5204-84F1-4B93-98BE-7616BEB63269}" type="slidenum">
              <a:rPr lang="en-US" smtClean="0"/>
              <a:pPr/>
              <a:t>22</a:t>
            </a:fld>
            <a:r>
              <a:rPr lang="en-US"/>
              <a:t> of 25</a:t>
            </a:r>
            <a:endParaRPr lang="en-US" dirty="0"/>
          </a:p>
        </p:txBody>
      </p:sp>
    </p:spTree>
    <p:extLst>
      <p:ext uri="{BB962C8B-B14F-4D97-AF65-F5344CB8AC3E}">
        <p14:creationId xmlns:p14="http://schemas.microsoft.com/office/powerpoint/2010/main" val="1770203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42DEA9-841F-41E0-A2BA-980DC6214AF2}"/>
              </a:ext>
            </a:extLst>
          </p:cNvPr>
          <p:cNvSpPr>
            <a:spLocks noGrp="1"/>
          </p:cNvSpPr>
          <p:nvPr>
            <p:ph type="title"/>
          </p:nvPr>
        </p:nvSpPr>
        <p:spPr/>
        <p:txBody>
          <a:bodyPr/>
          <a:lstStyle/>
          <a:p>
            <a:r>
              <a:rPr lang="en-US" dirty="0"/>
              <a:t>Experiments and Results – Transfer learning </a:t>
            </a:r>
          </a:p>
        </p:txBody>
      </p:sp>
      <p:pic>
        <p:nvPicPr>
          <p:cNvPr id="5" name="Imagen 4">
            <a:extLst>
              <a:ext uri="{FF2B5EF4-FFF2-40B4-BE49-F238E27FC236}">
                <a16:creationId xmlns:a16="http://schemas.microsoft.com/office/drawing/2014/main" id="{F2B53D27-428B-40B1-8A47-EB710AB9DC3B}"/>
              </a:ext>
            </a:extLst>
          </p:cNvPr>
          <p:cNvPicPr>
            <a:picLocks noChangeAspect="1"/>
          </p:cNvPicPr>
          <p:nvPr/>
        </p:nvPicPr>
        <p:blipFill>
          <a:blip r:embed="rId2"/>
          <a:stretch>
            <a:fillRect/>
          </a:stretch>
        </p:blipFill>
        <p:spPr>
          <a:xfrm>
            <a:off x="1226297" y="1690688"/>
            <a:ext cx="9472474" cy="3867653"/>
          </a:xfrm>
          <a:prstGeom prst="rect">
            <a:avLst/>
          </a:prstGeom>
        </p:spPr>
      </p:pic>
      <p:sp>
        <p:nvSpPr>
          <p:cNvPr id="6" name="Rectángulo 5">
            <a:extLst>
              <a:ext uri="{FF2B5EF4-FFF2-40B4-BE49-F238E27FC236}">
                <a16:creationId xmlns:a16="http://schemas.microsoft.com/office/drawing/2014/main" id="{9A4BF88F-0505-4B4B-8069-DCED5DFC94BB}"/>
              </a:ext>
            </a:extLst>
          </p:cNvPr>
          <p:cNvSpPr/>
          <p:nvPr/>
        </p:nvSpPr>
        <p:spPr>
          <a:xfrm>
            <a:off x="766438" y="6033184"/>
            <a:ext cx="4355978" cy="646331"/>
          </a:xfrm>
          <a:prstGeom prst="rect">
            <a:avLst/>
          </a:prstGeom>
        </p:spPr>
        <p:txBody>
          <a:bodyPr wrap="square">
            <a:spAutoFit/>
          </a:bodyPr>
          <a:lstStyle/>
          <a:p>
            <a:r>
              <a:rPr lang="en-US" dirty="0">
                <a:solidFill>
                  <a:srgbClr val="000000"/>
                </a:solidFill>
                <a:latin typeface="NimbusRomNo9L-Regu"/>
              </a:rPr>
              <a:t>A3C (</a:t>
            </a:r>
            <a:r>
              <a:rPr lang="en-US" dirty="0"/>
              <a:t>Asynchronous Advantage Actor-Critic</a:t>
            </a:r>
            <a:r>
              <a:rPr lang="en-US" dirty="0">
                <a:solidFill>
                  <a:srgbClr val="000000"/>
                </a:solidFill>
                <a:latin typeface="NimbusRomNo9L-Regu"/>
              </a:rPr>
              <a:t>)</a:t>
            </a:r>
            <a:br>
              <a:rPr lang="en-US" dirty="0">
                <a:solidFill>
                  <a:srgbClr val="000000"/>
                </a:solidFill>
                <a:latin typeface="NimbusRomNo9L-Regu"/>
              </a:rPr>
            </a:br>
            <a:r>
              <a:rPr lang="en-US" dirty="0">
                <a:solidFill>
                  <a:srgbClr val="000000"/>
                </a:solidFill>
                <a:latin typeface="NimbusRomNo9L-Regu"/>
              </a:rPr>
              <a:t>PNs (Progressive Networks)</a:t>
            </a:r>
            <a:r>
              <a:rPr lang="en-US" dirty="0"/>
              <a:t> </a:t>
            </a:r>
          </a:p>
        </p:txBody>
      </p:sp>
      <p:sp>
        <p:nvSpPr>
          <p:cNvPr id="8" name="Marcador de número de diapositiva 7">
            <a:extLst>
              <a:ext uri="{FF2B5EF4-FFF2-40B4-BE49-F238E27FC236}">
                <a16:creationId xmlns:a16="http://schemas.microsoft.com/office/drawing/2014/main" id="{6E4546D3-B8D8-414C-98E3-A13DF16CD54E}"/>
              </a:ext>
            </a:extLst>
          </p:cNvPr>
          <p:cNvSpPr>
            <a:spLocks noGrp="1"/>
          </p:cNvSpPr>
          <p:nvPr>
            <p:ph type="sldNum" sz="quarter" idx="12"/>
          </p:nvPr>
        </p:nvSpPr>
        <p:spPr/>
        <p:txBody>
          <a:bodyPr/>
          <a:lstStyle/>
          <a:p>
            <a:r>
              <a:rPr lang="en-US"/>
              <a:t>Slide </a:t>
            </a:r>
            <a:fld id="{4AFE5204-84F1-4B93-98BE-7616BEB63269}" type="slidenum">
              <a:rPr lang="en-US" smtClean="0"/>
              <a:pPr/>
              <a:t>23</a:t>
            </a:fld>
            <a:r>
              <a:rPr lang="en-US"/>
              <a:t> of 25</a:t>
            </a:r>
            <a:endParaRPr lang="en-US" dirty="0"/>
          </a:p>
        </p:txBody>
      </p:sp>
    </p:spTree>
    <p:extLst>
      <p:ext uri="{BB962C8B-B14F-4D97-AF65-F5344CB8AC3E}">
        <p14:creationId xmlns:p14="http://schemas.microsoft.com/office/powerpoint/2010/main" val="3837280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38E88-0520-4A7A-BB36-013C4ECBA1D1}"/>
              </a:ext>
            </a:extLst>
          </p:cNvPr>
          <p:cNvSpPr>
            <a:spLocks noGrp="1"/>
          </p:cNvSpPr>
          <p:nvPr>
            <p:ph type="title"/>
          </p:nvPr>
        </p:nvSpPr>
        <p:spPr/>
        <p:txBody>
          <a:bodyPr/>
          <a:lstStyle/>
          <a:p>
            <a:r>
              <a:rPr lang="en-US" dirty="0"/>
              <a:t>Experiments and Results – Zero shot generalization</a:t>
            </a:r>
          </a:p>
        </p:txBody>
      </p:sp>
      <p:pic>
        <p:nvPicPr>
          <p:cNvPr id="5" name="Imagen 4">
            <a:extLst>
              <a:ext uri="{FF2B5EF4-FFF2-40B4-BE49-F238E27FC236}">
                <a16:creationId xmlns:a16="http://schemas.microsoft.com/office/drawing/2014/main" id="{739947E7-00CF-454B-8DD1-B59C5F4F3543}"/>
              </a:ext>
            </a:extLst>
          </p:cNvPr>
          <p:cNvPicPr>
            <a:picLocks noChangeAspect="1"/>
          </p:cNvPicPr>
          <p:nvPr/>
        </p:nvPicPr>
        <p:blipFill>
          <a:blip r:embed="rId2"/>
          <a:stretch>
            <a:fillRect/>
          </a:stretch>
        </p:blipFill>
        <p:spPr>
          <a:xfrm>
            <a:off x="533972" y="1690688"/>
            <a:ext cx="5059872" cy="4788061"/>
          </a:xfrm>
          <a:prstGeom prst="rect">
            <a:avLst/>
          </a:prstGeom>
        </p:spPr>
      </p:pic>
      <p:sp>
        <p:nvSpPr>
          <p:cNvPr id="6" name="Rectángulo 5">
            <a:extLst>
              <a:ext uri="{FF2B5EF4-FFF2-40B4-BE49-F238E27FC236}">
                <a16:creationId xmlns:a16="http://schemas.microsoft.com/office/drawing/2014/main" id="{3F695614-F69E-4E82-8BC8-2822D36C8E16}"/>
              </a:ext>
            </a:extLst>
          </p:cNvPr>
          <p:cNvSpPr/>
          <p:nvPr/>
        </p:nvSpPr>
        <p:spPr>
          <a:xfrm>
            <a:off x="5980922" y="1937715"/>
            <a:ext cx="5943599" cy="646331"/>
          </a:xfrm>
          <a:prstGeom prst="rect">
            <a:avLst/>
          </a:prstGeom>
        </p:spPr>
        <p:txBody>
          <a:bodyPr wrap="square">
            <a:spAutoFit/>
          </a:bodyPr>
          <a:lstStyle/>
          <a:p>
            <a:r>
              <a:rPr lang="en-US" b="1" dirty="0">
                <a:solidFill>
                  <a:srgbClr val="000000"/>
                </a:solidFill>
                <a:latin typeface="NimbusRomNo9L-Medi"/>
              </a:rPr>
              <a:t>Offset Paddle </a:t>
            </a:r>
            <a:r>
              <a:rPr lang="en-US" dirty="0"/>
              <a:t>(Fig. 1d): The paddle is shifted upward by a few b</a:t>
            </a:r>
            <a:r>
              <a:rPr lang="en-US" dirty="0">
                <a:solidFill>
                  <a:srgbClr val="000000"/>
                </a:solidFill>
                <a:latin typeface="NimbusRomNo9L-Regu"/>
              </a:rPr>
              <a:t>y a few pixels.</a:t>
            </a:r>
            <a:endParaRPr lang="en-US" dirty="0"/>
          </a:p>
        </p:txBody>
      </p:sp>
      <p:sp>
        <p:nvSpPr>
          <p:cNvPr id="7" name="Rectángulo 6">
            <a:extLst>
              <a:ext uri="{FF2B5EF4-FFF2-40B4-BE49-F238E27FC236}">
                <a16:creationId xmlns:a16="http://schemas.microsoft.com/office/drawing/2014/main" id="{6ED05FB4-B467-44FC-A4E8-EA20D55D5F9A}"/>
              </a:ext>
            </a:extLst>
          </p:cNvPr>
          <p:cNvSpPr/>
          <p:nvPr/>
        </p:nvSpPr>
        <p:spPr>
          <a:xfrm>
            <a:off x="5980922" y="2764145"/>
            <a:ext cx="5677106" cy="1477328"/>
          </a:xfrm>
          <a:prstGeom prst="rect">
            <a:avLst/>
          </a:prstGeom>
        </p:spPr>
        <p:txBody>
          <a:bodyPr wrap="square">
            <a:spAutoFit/>
          </a:bodyPr>
          <a:lstStyle/>
          <a:p>
            <a:r>
              <a:rPr lang="en-US" b="1" dirty="0"/>
              <a:t>Middle Wall </a:t>
            </a:r>
            <a:r>
              <a:rPr lang="en-US" dirty="0"/>
              <a:t>(Fig. 1b): A wall is placed in the middle</a:t>
            </a:r>
            <a:br>
              <a:rPr lang="en-US" dirty="0"/>
            </a:br>
            <a:r>
              <a:rPr lang="en-US" dirty="0"/>
              <a:t>of the screen, requiring the agent to aim around it to</a:t>
            </a:r>
            <a:br>
              <a:rPr lang="en-US" dirty="0"/>
            </a:br>
            <a:r>
              <a:rPr lang="en-US" dirty="0"/>
              <a:t>hit the bricks. </a:t>
            </a:r>
            <a:br>
              <a:rPr lang="en-US" dirty="0"/>
            </a:br>
            <a:br>
              <a:rPr lang="en-US" dirty="0"/>
            </a:br>
            <a:endParaRPr lang="en-US" dirty="0"/>
          </a:p>
        </p:txBody>
      </p:sp>
      <p:sp>
        <p:nvSpPr>
          <p:cNvPr id="8" name="Rectángulo 7">
            <a:extLst>
              <a:ext uri="{FF2B5EF4-FFF2-40B4-BE49-F238E27FC236}">
                <a16:creationId xmlns:a16="http://schemas.microsoft.com/office/drawing/2014/main" id="{C66AE17F-EBD4-4975-A748-3166B731E4A2}"/>
              </a:ext>
            </a:extLst>
          </p:cNvPr>
          <p:cNvSpPr/>
          <p:nvPr/>
        </p:nvSpPr>
        <p:spPr>
          <a:xfrm>
            <a:off x="5980922" y="3838436"/>
            <a:ext cx="6096000" cy="1200329"/>
          </a:xfrm>
          <a:prstGeom prst="rect">
            <a:avLst/>
          </a:prstGeom>
        </p:spPr>
        <p:txBody>
          <a:bodyPr>
            <a:spAutoFit/>
          </a:bodyPr>
          <a:lstStyle/>
          <a:p>
            <a:r>
              <a:rPr lang="en-US" b="1" dirty="0">
                <a:solidFill>
                  <a:srgbClr val="000000"/>
                </a:solidFill>
                <a:latin typeface="NimbusRomNo9L-Medi"/>
              </a:rPr>
              <a:t>Random Target </a:t>
            </a:r>
            <a:r>
              <a:rPr lang="en-US" dirty="0">
                <a:solidFill>
                  <a:srgbClr val="000000"/>
                </a:solidFill>
                <a:latin typeface="NimbusRomNo9L-Regu"/>
              </a:rPr>
              <a:t>(Fig. </a:t>
            </a:r>
            <a:r>
              <a:rPr lang="en-US" dirty="0">
                <a:solidFill>
                  <a:srgbClr val="001473"/>
                </a:solidFill>
                <a:latin typeface="NimbusRomNo9L-Regu"/>
              </a:rPr>
              <a:t>1</a:t>
            </a:r>
            <a:r>
              <a:rPr lang="en-US" dirty="0">
                <a:solidFill>
                  <a:srgbClr val="000000"/>
                </a:solidFill>
                <a:latin typeface="NimbusRomNo9L-Regu"/>
              </a:rPr>
              <a:t>e): A group of bricks is destroyed when the ball hits any of them and then reappears in a new random position, requiring the agent to deliberately aim at the group.</a:t>
            </a:r>
            <a:br>
              <a:rPr lang="en-US" dirty="0"/>
            </a:br>
            <a:endParaRPr lang="en-US" dirty="0"/>
          </a:p>
        </p:txBody>
      </p:sp>
      <p:sp>
        <p:nvSpPr>
          <p:cNvPr id="9" name="Rectángulo 8">
            <a:extLst>
              <a:ext uri="{FF2B5EF4-FFF2-40B4-BE49-F238E27FC236}">
                <a16:creationId xmlns:a16="http://schemas.microsoft.com/office/drawing/2014/main" id="{BA79E8B2-C13B-4754-BA27-A922238C9741}"/>
              </a:ext>
            </a:extLst>
          </p:cNvPr>
          <p:cNvSpPr/>
          <p:nvPr/>
        </p:nvSpPr>
        <p:spPr>
          <a:xfrm>
            <a:off x="5980922" y="5038765"/>
            <a:ext cx="6096000" cy="1200329"/>
          </a:xfrm>
          <a:prstGeom prst="rect">
            <a:avLst/>
          </a:prstGeom>
        </p:spPr>
        <p:txBody>
          <a:bodyPr>
            <a:spAutoFit/>
          </a:bodyPr>
          <a:lstStyle/>
          <a:p>
            <a:r>
              <a:rPr lang="en-US" b="1" dirty="0">
                <a:solidFill>
                  <a:srgbClr val="000000"/>
                </a:solidFill>
                <a:latin typeface="NimbusRomNo9L-Medi"/>
              </a:rPr>
              <a:t>Juggling </a:t>
            </a:r>
            <a:r>
              <a:rPr lang="en-US" dirty="0">
                <a:solidFill>
                  <a:srgbClr val="000000"/>
                </a:solidFill>
                <a:latin typeface="NimbusRomNo9L-Regu"/>
              </a:rPr>
              <a:t>(Fig. </a:t>
            </a:r>
            <a:r>
              <a:rPr lang="en-US" dirty="0">
                <a:solidFill>
                  <a:srgbClr val="001473"/>
                </a:solidFill>
                <a:latin typeface="NimbusRomNo9L-Regu"/>
              </a:rPr>
              <a:t>1</a:t>
            </a:r>
            <a:r>
              <a:rPr lang="en-US" dirty="0">
                <a:solidFill>
                  <a:srgbClr val="000000"/>
                </a:solidFill>
                <a:latin typeface="NimbusRomNo9L-Regu"/>
              </a:rPr>
              <a:t>f, enlarged from actual environment to see the balls): Without any bricks, three balls are launched in such a way that a perfect policy could juggle them without dropping any.</a:t>
            </a:r>
            <a:r>
              <a:rPr lang="en-US" dirty="0"/>
              <a:t> </a:t>
            </a:r>
          </a:p>
        </p:txBody>
      </p:sp>
      <p:sp>
        <p:nvSpPr>
          <p:cNvPr id="10" name="Marcador de número de diapositiva 9">
            <a:extLst>
              <a:ext uri="{FF2B5EF4-FFF2-40B4-BE49-F238E27FC236}">
                <a16:creationId xmlns:a16="http://schemas.microsoft.com/office/drawing/2014/main" id="{3FB98A56-ABE8-4A94-85F9-C65A4F6941F2}"/>
              </a:ext>
            </a:extLst>
          </p:cNvPr>
          <p:cNvSpPr>
            <a:spLocks noGrp="1"/>
          </p:cNvSpPr>
          <p:nvPr>
            <p:ph type="sldNum" sz="quarter" idx="12"/>
          </p:nvPr>
        </p:nvSpPr>
        <p:spPr/>
        <p:txBody>
          <a:bodyPr/>
          <a:lstStyle/>
          <a:p>
            <a:r>
              <a:rPr lang="en-US"/>
              <a:t>Slide </a:t>
            </a:r>
            <a:fld id="{4AFE5204-84F1-4B93-98BE-7616BEB63269}" type="slidenum">
              <a:rPr lang="en-US" smtClean="0"/>
              <a:pPr/>
              <a:t>24</a:t>
            </a:fld>
            <a:r>
              <a:rPr lang="en-US"/>
              <a:t> of 25</a:t>
            </a:r>
            <a:endParaRPr lang="en-US" dirty="0"/>
          </a:p>
        </p:txBody>
      </p:sp>
    </p:spTree>
    <p:extLst>
      <p:ext uri="{BB962C8B-B14F-4D97-AF65-F5344CB8AC3E}">
        <p14:creationId xmlns:p14="http://schemas.microsoft.com/office/powerpoint/2010/main" val="3188078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8494BF2-066E-4777-8786-02B58D14D88E}"/>
              </a:ext>
            </a:extLst>
          </p:cNvPr>
          <p:cNvPicPr>
            <a:picLocks noChangeAspect="1"/>
          </p:cNvPicPr>
          <p:nvPr/>
        </p:nvPicPr>
        <p:blipFill>
          <a:blip r:embed="rId3"/>
          <a:stretch>
            <a:fillRect/>
          </a:stretch>
        </p:blipFill>
        <p:spPr>
          <a:xfrm>
            <a:off x="705035" y="2130386"/>
            <a:ext cx="10993944" cy="2597227"/>
          </a:xfrm>
          <a:prstGeom prst="rect">
            <a:avLst/>
          </a:prstGeom>
        </p:spPr>
      </p:pic>
      <p:sp>
        <p:nvSpPr>
          <p:cNvPr id="6" name="Título 1">
            <a:extLst>
              <a:ext uri="{FF2B5EF4-FFF2-40B4-BE49-F238E27FC236}">
                <a16:creationId xmlns:a16="http://schemas.microsoft.com/office/drawing/2014/main" id="{399E5C77-7821-49FD-96B1-BECE97B0A00A}"/>
              </a:ext>
            </a:extLst>
          </p:cNvPr>
          <p:cNvSpPr>
            <a:spLocks noGrp="1"/>
          </p:cNvSpPr>
          <p:nvPr>
            <p:ph type="title"/>
          </p:nvPr>
        </p:nvSpPr>
        <p:spPr>
          <a:xfrm>
            <a:off x="838200" y="365125"/>
            <a:ext cx="10515600" cy="1325563"/>
          </a:xfrm>
        </p:spPr>
        <p:txBody>
          <a:bodyPr/>
          <a:lstStyle/>
          <a:p>
            <a:r>
              <a:rPr lang="en-US" dirty="0"/>
              <a:t>Experiments and Results -  Zero shot generalization</a:t>
            </a:r>
          </a:p>
        </p:txBody>
      </p:sp>
      <p:sp>
        <p:nvSpPr>
          <p:cNvPr id="11" name="Marcador de número de diapositiva 10">
            <a:extLst>
              <a:ext uri="{FF2B5EF4-FFF2-40B4-BE49-F238E27FC236}">
                <a16:creationId xmlns:a16="http://schemas.microsoft.com/office/drawing/2014/main" id="{5EBD6F66-F8B9-495F-A003-9006128E94A5}"/>
              </a:ext>
            </a:extLst>
          </p:cNvPr>
          <p:cNvSpPr>
            <a:spLocks noGrp="1"/>
          </p:cNvSpPr>
          <p:nvPr>
            <p:ph type="sldNum" sz="quarter" idx="12"/>
          </p:nvPr>
        </p:nvSpPr>
        <p:spPr/>
        <p:txBody>
          <a:bodyPr/>
          <a:lstStyle/>
          <a:p>
            <a:r>
              <a:rPr lang="en-US"/>
              <a:t>Slide </a:t>
            </a:r>
            <a:fld id="{4AFE5204-84F1-4B93-98BE-7616BEB63269}" type="slidenum">
              <a:rPr lang="en-US" smtClean="0"/>
              <a:pPr/>
              <a:t>25</a:t>
            </a:fld>
            <a:r>
              <a:rPr lang="en-US"/>
              <a:t> of 25</a:t>
            </a:r>
            <a:endParaRPr lang="en-US" dirty="0"/>
          </a:p>
        </p:txBody>
      </p:sp>
    </p:spTree>
    <p:extLst>
      <p:ext uri="{BB962C8B-B14F-4D97-AF65-F5344CB8AC3E}">
        <p14:creationId xmlns:p14="http://schemas.microsoft.com/office/powerpoint/2010/main" val="1575503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2EB47-4E7B-4105-87D0-C7BC61C462D1}"/>
              </a:ext>
            </a:extLst>
          </p:cNvPr>
          <p:cNvSpPr>
            <a:spLocks noGrp="1"/>
          </p:cNvSpPr>
          <p:nvPr>
            <p:ph type="title"/>
          </p:nvPr>
        </p:nvSpPr>
        <p:spPr/>
        <p:txBody>
          <a:bodyPr/>
          <a:lstStyle/>
          <a:p>
            <a:r>
              <a:rPr lang="en-US" dirty="0"/>
              <a:t>Experiments and Results – Testing for learned causes	</a:t>
            </a:r>
          </a:p>
        </p:txBody>
      </p:sp>
      <p:pic>
        <p:nvPicPr>
          <p:cNvPr id="5" name="Marcador de contenido 4">
            <a:extLst>
              <a:ext uri="{FF2B5EF4-FFF2-40B4-BE49-F238E27FC236}">
                <a16:creationId xmlns:a16="http://schemas.microsoft.com/office/drawing/2014/main" id="{AE8488F1-4D50-4815-8798-9F11072931FD}"/>
              </a:ext>
            </a:extLst>
          </p:cNvPr>
          <p:cNvPicPr>
            <a:picLocks noGrp="1" noChangeAspect="1"/>
          </p:cNvPicPr>
          <p:nvPr>
            <p:ph idx="1"/>
          </p:nvPr>
        </p:nvPicPr>
        <p:blipFill>
          <a:blip r:embed="rId2"/>
          <a:stretch>
            <a:fillRect/>
          </a:stretch>
        </p:blipFill>
        <p:spPr>
          <a:xfrm>
            <a:off x="2662237" y="2067903"/>
            <a:ext cx="6867525" cy="3600450"/>
          </a:xfrm>
          <a:prstGeom prst="rect">
            <a:avLst/>
          </a:prstGeom>
        </p:spPr>
      </p:pic>
      <p:sp>
        <p:nvSpPr>
          <p:cNvPr id="6" name="Marcador de número de diapositiva 5">
            <a:extLst>
              <a:ext uri="{FF2B5EF4-FFF2-40B4-BE49-F238E27FC236}">
                <a16:creationId xmlns:a16="http://schemas.microsoft.com/office/drawing/2014/main" id="{679788FA-0F56-4A9C-869E-3B71226A1E90}"/>
              </a:ext>
            </a:extLst>
          </p:cNvPr>
          <p:cNvSpPr>
            <a:spLocks noGrp="1"/>
          </p:cNvSpPr>
          <p:nvPr>
            <p:ph type="sldNum" sz="quarter" idx="12"/>
          </p:nvPr>
        </p:nvSpPr>
        <p:spPr/>
        <p:txBody>
          <a:bodyPr/>
          <a:lstStyle/>
          <a:p>
            <a:r>
              <a:rPr lang="en-US"/>
              <a:t>Slide </a:t>
            </a:r>
            <a:fld id="{4AFE5204-84F1-4B93-98BE-7616BEB63269}" type="slidenum">
              <a:rPr lang="en-US" smtClean="0"/>
              <a:pPr/>
              <a:t>26</a:t>
            </a:fld>
            <a:r>
              <a:rPr lang="en-US"/>
              <a:t> of 25</a:t>
            </a:r>
            <a:endParaRPr lang="en-US" dirty="0"/>
          </a:p>
        </p:txBody>
      </p:sp>
    </p:spTree>
    <p:extLst>
      <p:ext uri="{BB962C8B-B14F-4D97-AF65-F5344CB8AC3E}">
        <p14:creationId xmlns:p14="http://schemas.microsoft.com/office/powerpoint/2010/main" val="3105163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B25A3-D1B5-4417-9376-087AFAD059DD}"/>
              </a:ext>
            </a:extLst>
          </p:cNvPr>
          <p:cNvSpPr>
            <a:spLocks noGrp="1"/>
          </p:cNvSpPr>
          <p:nvPr>
            <p:ph type="title"/>
          </p:nvPr>
        </p:nvSpPr>
        <p:spPr/>
        <p:txBody>
          <a:bodyPr/>
          <a:lstStyle/>
          <a:p>
            <a:r>
              <a:rPr lang="en-US" dirty="0"/>
              <a:t>Conclusions</a:t>
            </a:r>
          </a:p>
        </p:txBody>
      </p:sp>
      <p:sp>
        <p:nvSpPr>
          <p:cNvPr id="3" name="Marcador de contenido 2">
            <a:extLst>
              <a:ext uri="{FF2B5EF4-FFF2-40B4-BE49-F238E27FC236}">
                <a16:creationId xmlns:a16="http://schemas.microsoft.com/office/drawing/2014/main" id="{D5933AB0-594C-4310-AFC6-7044958DCDFE}"/>
              </a:ext>
            </a:extLst>
          </p:cNvPr>
          <p:cNvSpPr>
            <a:spLocks noGrp="1"/>
          </p:cNvSpPr>
          <p:nvPr>
            <p:ph idx="1"/>
          </p:nvPr>
        </p:nvSpPr>
        <p:spPr/>
        <p:txBody>
          <a:bodyPr/>
          <a:lstStyle/>
          <a:p>
            <a:pPr marL="0" indent="0">
              <a:buNone/>
            </a:pPr>
            <a:r>
              <a:rPr lang="en-US" b="1" dirty="0"/>
              <a:t>Schema Networks</a:t>
            </a:r>
          </a:p>
          <a:p>
            <a:r>
              <a:rPr lang="en-US" dirty="0"/>
              <a:t>Causal, probabilistic, object-oriented, interpretable</a:t>
            </a:r>
          </a:p>
          <a:p>
            <a:r>
              <a:rPr lang="en-US" dirty="0"/>
              <a:t>Learned structure</a:t>
            </a:r>
          </a:p>
          <a:p>
            <a:r>
              <a:rPr lang="en-US" dirty="0"/>
              <a:t>Plan as MAP inference and backward search</a:t>
            </a:r>
          </a:p>
          <a:p>
            <a:r>
              <a:rPr lang="en-US" dirty="0"/>
              <a:t>Outperform A·C and PNs at zero-shot generalizations</a:t>
            </a:r>
          </a:p>
          <a:p>
            <a:endParaRPr lang="en-US" dirty="0"/>
          </a:p>
          <a:p>
            <a:r>
              <a:rPr lang="en-US" dirty="0"/>
              <a:t>Learning causal relationships and using then to plan can result in better transfer than model-free policies</a:t>
            </a:r>
          </a:p>
        </p:txBody>
      </p:sp>
      <p:sp>
        <p:nvSpPr>
          <p:cNvPr id="5" name="Marcador de número de diapositiva 4">
            <a:extLst>
              <a:ext uri="{FF2B5EF4-FFF2-40B4-BE49-F238E27FC236}">
                <a16:creationId xmlns:a16="http://schemas.microsoft.com/office/drawing/2014/main" id="{62EF712A-4FB7-43E3-89EC-4A9A1D54CD0E}"/>
              </a:ext>
            </a:extLst>
          </p:cNvPr>
          <p:cNvSpPr>
            <a:spLocks noGrp="1"/>
          </p:cNvSpPr>
          <p:nvPr>
            <p:ph type="sldNum" sz="quarter" idx="12"/>
          </p:nvPr>
        </p:nvSpPr>
        <p:spPr/>
        <p:txBody>
          <a:bodyPr/>
          <a:lstStyle/>
          <a:p>
            <a:r>
              <a:rPr lang="en-US"/>
              <a:t>Slide </a:t>
            </a:r>
            <a:fld id="{4AFE5204-84F1-4B93-98BE-7616BEB63269}" type="slidenum">
              <a:rPr lang="en-US" smtClean="0"/>
              <a:pPr/>
              <a:t>27</a:t>
            </a:fld>
            <a:r>
              <a:rPr lang="en-US"/>
              <a:t> of 25</a:t>
            </a:r>
            <a:endParaRPr lang="en-US" dirty="0"/>
          </a:p>
        </p:txBody>
      </p:sp>
    </p:spTree>
    <p:extLst>
      <p:ext uri="{BB962C8B-B14F-4D97-AF65-F5344CB8AC3E}">
        <p14:creationId xmlns:p14="http://schemas.microsoft.com/office/powerpoint/2010/main" val="65543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727743-8DED-4347-A245-6AF988E27994}"/>
              </a:ext>
            </a:extLst>
          </p:cNvPr>
          <p:cNvSpPr>
            <a:spLocks noGrp="1"/>
          </p:cNvSpPr>
          <p:nvPr>
            <p:ph type="title"/>
          </p:nvPr>
        </p:nvSpPr>
        <p:spPr/>
        <p:txBody>
          <a:bodyPr/>
          <a:lstStyle/>
          <a:p>
            <a:r>
              <a:rPr lang="en-US" dirty="0"/>
              <a:t>About the authors and the presented work</a:t>
            </a:r>
            <a:br>
              <a:rPr lang="en-US" dirty="0"/>
            </a:br>
            <a:endParaRPr lang="en-US" dirty="0"/>
          </a:p>
        </p:txBody>
      </p:sp>
      <p:pic>
        <p:nvPicPr>
          <p:cNvPr id="4" name="Imagen 3">
            <a:extLst>
              <a:ext uri="{FF2B5EF4-FFF2-40B4-BE49-F238E27FC236}">
                <a16:creationId xmlns:a16="http://schemas.microsoft.com/office/drawing/2014/main" id="{30336AC9-AF44-44C0-93CB-C9FA7B0F2E00}"/>
              </a:ext>
            </a:extLst>
          </p:cNvPr>
          <p:cNvPicPr>
            <a:picLocks noChangeAspect="1"/>
          </p:cNvPicPr>
          <p:nvPr/>
        </p:nvPicPr>
        <p:blipFill>
          <a:blip r:embed="rId2"/>
          <a:stretch>
            <a:fillRect/>
          </a:stretch>
        </p:blipFill>
        <p:spPr>
          <a:xfrm>
            <a:off x="95438" y="1914631"/>
            <a:ext cx="6000562" cy="1943268"/>
          </a:xfrm>
          <a:prstGeom prst="rect">
            <a:avLst/>
          </a:prstGeom>
        </p:spPr>
      </p:pic>
      <p:sp>
        <p:nvSpPr>
          <p:cNvPr id="5" name="CuadroTexto 4">
            <a:extLst>
              <a:ext uri="{FF2B5EF4-FFF2-40B4-BE49-F238E27FC236}">
                <a16:creationId xmlns:a16="http://schemas.microsoft.com/office/drawing/2014/main" id="{003822D3-6F35-49ED-9B34-31D2F77857A0}"/>
              </a:ext>
            </a:extLst>
          </p:cNvPr>
          <p:cNvSpPr txBox="1"/>
          <p:nvPr/>
        </p:nvSpPr>
        <p:spPr>
          <a:xfrm>
            <a:off x="2725445" y="1253448"/>
            <a:ext cx="9330431" cy="369332"/>
          </a:xfrm>
          <a:prstGeom prst="rect">
            <a:avLst/>
          </a:prstGeom>
          <a:noFill/>
        </p:spPr>
        <p:txBody>
          <a:bodyPr wrap="square" rtlCol="0">
            <a:spAutoFit/>
          </a:bodyPr>
          <a:lstStyle/>
          <a:p>
            <a:r>
              <a:rPr lang="en-US" dirty="0"/>
              <a:t>Screenshots of the Vicarious web site </a:t>
            </a:r>
            <a:r>
              <a:rPr lang="en-US" dirty="0">
                <a:hlinkClick r:id="rId3"/>
              </a:rPr>
              <a:t>https://www.vicarious.com</a:t>
            </a:r>
            <a:endParaRPr lang="en-US" dirty="0"/>
          </a:p>
        </p:txBody>
      </p:sp>
      <p:pic>
        <p:nvPicPr>
          <p:cNvPr id="6" name="Imagen 5">
            <a:extLst>
              <a:ext uri="{FF2B5EF4-FFF2-40B4-BE49-F238E27FC236}">
                <a16:creationId xmlns:a16="http://schemas.microsoft.com/office/drawing/2014/main" id="{8DCEAB2C-9849-4DEE-A5C2-C07D30667AFD}"/>
              </a:ext>
            </a:extLst>
          </p:cNvPr>
          <p:cNvPicPr>
            <a:picLocks noChangeAspect="1"/>
          </p:cNvPicPr>
          <p:nvPr/>
        </p:nvPicPr>
        <p:blipFill>
          <a:blip r:embed="rId4"/>
          <a:stretch>
            <a:fillRect/>
          </a:stretch>
        </p:blipFill>
        <p:spPr>
          <a:xfrm>
            <a:off x="192738" y="4127472"/>
            <a:ext cx="6426328" cy="2228878"/>
          </a:xfrm>
          <a:prstGeom prst="rect">
            <a:avLst/>
          </a:prstGeom>
        </p:spPr>
      </p:pic>
      <p:pic>
        <p:nvPicPr>
          <p:cNvPr id="7" name="Imagen 6">
            <a:extLst>
              <a:ext uri="{FF2B5EF4-FFF2-40B4-BE49-F238E27FC236}">
                <a16:creationId xmlns:a16="http://schemas.microsoft.com/office/drawing/2014/main" id="{D1764C6F-0044-45F0-B550-FA3D0FD5C712}"/>
              </a:ext>
            </a:extLst>
          </p:cNvPr>
          <p:cNvPicPr>
            <a:picLocks noChangeAspect="1"/>
          </p:cNvPicPr>
          <p:nvPr/>
        </p:nvPicPr>
        <p:blipFill>
          <a:blip r:embed="rId5"/>
          <a:stretch>
            <a:fillRect/>
          </a:stretch>
        </p:blipFill>
        <p:spPr>
          <a:xfrm>
            <a:off x="6812488" y="4481530"/>
            <a:ext cx="5113746" cy="1786105"/>
          </a:xfrm>
          <a:prstGeom prst="rect">
            <a:avLst/>
          </a:prstGeom>
        </p:spPr>
      </p:pic>
      <p:pic>
        <p:nvPicPr>
          <p:cNvPr id="8" name="Imagen 7">
            <a:extLst>
              <a:ext uri="{FF2B5EF4-FFF2-40B4-BE49-F238E27FC236}">
                <a16:creationId xmlns:a16="http://schemas.microsoft.com/office/drawing/2014/main" id="{391D0574-3BCF-4288-A007-AE464DE96D21}"/>
              </a:ext>
            </a:extLst>
          </p:cNvPr>
          <p:cNvPicPr>
            <a:picLocks noChangeAspect="1"/>
          </p:cNvPicPr>
          <p:nvPr/>
        </p:nvPicPr>
        <p:blipFill>
          <a:blip r:embed="rId6"/>
          <a:stretch>
            <a:fillRect/>
          </a:stretch>
        </p:blipFill>
        <p:spPr>
          <a:xfrm>
            <a:off x="6812488" y="1828664"/>
            <a:ext cx="5077671" cy="2419350"/>
          </a:xfrm>
          <a:prstGeom prst="rect">
            <a:avLst/>
          </a:prstGeom>
        </p:spPr>
      </p:pic>
      <p:sp>
        <p:nvSpPr>
          <p:cNvPr id="11" name="Marcador de número de diapositiva 10">
            <a:extLst>
              <a:ext uri="{FF2B5EF4-FFF2-40B4-BE49-F238E27FC236}">
                <a16:creationId xmlns:a16="http://schemas.microsoft.com/office/drawing/2014/main" id="{D3A8F0AF-A93D-46E2-BF10-4964B35F4CAE}"/>
              </a:ext>
            </a:extLst>
          </p:cNvPr>
          <p:cNvSpPr>
            <a:spLocks noGrp="1"/>
          </p:cNvSpPr>
          <p:nvPr>
            <p:ph type="sldNum" sz="quarter" idx="12"/>
          </p:nvPr>
        </p:nvSpPr>
        <p:spPr/>
        <p:txBody>
          <a:bodyPr/>
          <a:lstStyle/>
          <a:p>
            <a:r>
              <a:rPr lang="en-US"/>
              <a:t>Slide </a:t>
            </a:r>
            <a:fld id="{4AFE5204-84F1-4B93-98BE-7616BEB63269}" type="slidenum">
              <a:rPr lang="en-US" smtClean="0"/>
              <a:pPr/>
              <a:t>3</a:t>
            </a:fld>
            <a:r>
              <a:rPr lang="en-US"/>
              <a:t> of 25</a:t>
            </a:r>
            <a:endParaRPr lang="en-US" dirty="0"/>
          </a:p>
        </p:txBody>
      </p:sp>
    </p:spTree>
    <p:extLst>
      <p:ext uri="{BB962C8B-B14F-4D97-AF65-F5344CB8AC3E}">
        <p14:creationId xmlns:p14="http://schemas.microsoft.com/office/powerpoint/2010/main" val="98812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38A3F-7855-457F-85F2-18A20E1BAA91}"/>
              </a:ext>
            </a:extLst>
          </p:cNvPr>
          <p:cNvSpPr>
            <a:spLocks noGrp="1"/>
          </p:cNvSpPr>
          <p:nvPr>
            <p:ph type="title"/>
          </p:nvPr>
        </p:nvSpPr>
        <p:spPr/>
        <p:txBody>
          <a:bodyPr/>
          <a:lstStyle/>
          <a:p>
            <a:r>
              <a:rPr lang="en-US" dirty="0"/>
              <a:t>Introduction an overview</a:t>
            </a:r>
          </a:p>
        </p:txBody>
      </p:sp>
      <p:pic>
        <p:nvPicPr>
          <p:cNvPr id="4" name="General Game Playing with Schema Networks">
            <a:hlinkClick r:id="" action="ppaction://media"/>
            <a:extLst>
              <a:ext uri="{FF2B5EF4-FFF2-40B4-BE49-F238E27FC236}">
                <a16:creationId xmlns:a16="http://schemas.microsoft.com/office/drawing/2014/main" id="{4670F0D7-23C7-46BE-9368-67F3D7046A9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28056" y="1573699"/>
            <a:ext cx="7735887" cy="4351338"/>
          </a:xfrm>
        </p:spPr>
      </p:pic>
      <p:sp>
        <p:nvSpPr>
          <p:cNvPr id="5" name="Rectángulo 4">
            <a:extLst>
              <a:ext uri="{FF2B5EF4-FFF2-40B4-BE49-F238E27FC236}">
                <a16:creationId xmlns:a16="http://schemas.microsoft.com/office/drawing/2014/main" id="{73359562-D5CB-4C28-87C7-7FB700B38673}"/>
              </a:ext>
            </a:extLst>
          </p:cNvPr>
          <p:cNvSpPr/>
          <p:nvPr/>
        </p:nvSpPr>
        <p:spPr>
          <a:xfrm>
            <a:off x="3636928" y="5925037"/>
            <a:ext cx="4918141" cy="369332"/>
          </a:xfrm>
          <a:prstGeom prst="rect">
            <a:avLst/>
          </a:prstGeom>
        </p:spPr>
        <p:txBody>
          <a:bodyPr wrap="none">
            <a:spAutoFit/>
          </a:bodyPr>
          <a:lstStyle/>
          <a:p>
            <a:r>
              <a:rPr lang="en-US" dirty="0">
                <a:hlinkClick r:id="rId5"/>
              </a:rPr>
              <a:t>https://www.youtube.com/watch?v=QHcAlAprFxA</a:t>
            </a:r>
            <a:endParaRPr lang="en-US" dirty="0"/>
          </a:p>
        </p:txBody>
      </p:sp>
      <p:sp>
        <p:nvSpPr>
          <p:cNvPr id="8" name="Marcador de número de diapositiva 7">
            <a:extLst>
              <a:ext uri="{FF2B5EF4-FFF2-40B4-BE49-F238E27FC236}">
                <a16:creationId xmlns:a16="http://schemas.microsoft.com/office/drawing/2014/main" id="{063F2452-DEFD-446B-9F8E-E5FED262588E}"/>
              </a:ext>
            </a:extLst>
          </p:cNvPr>
          <p:cNvSpPr>
            <a:spLocks noGrp="1"/>
          </p:cNvSpPr>
          <p:nvPr>
            <p:ph type="sldNum" sz="quarter" idx="12"/>
          </p:nvPr>
        </p:nvSpPr>
        <p:spPr/>
        <p:txBody>
          <a:bodyPr/>
          <a:lstStyle/>
          <a:p>
            <a:r>
              <a:rPr lang="en-US"/>
              <a:t>Slide </a:t>
            </a:r>
            <a:fld id="{4AFE5204-84F1-4B93-98BE-7616BEB63269}" type="slidenum">
              <a:rPr lang="en-US" smtClean="0"/>
              <a:pPr/>
              <a:t>4</a:t>
            </a:fld>
            <a:r>
              <a:rPr lang="en-US"/>
              <a:t> of 25</a:t>
            </a:r>
            <a:endParaRPr lang="en-US" dirty="0"/>
          </a:p>
        </p:txBody>
      </p:sp>
    </p:spTree>
    <p:extLst>
      <p:ext uri="{BB962C8B-B14F-4D97-AF65-F5344CB8AC3E}">
        <p14:creationId xmlns:p14="http://schemas.microsoft.com/office/powerpoint/2010/main" val="137906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4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54D70-1385-435D-A8B4-553D79448389}"/>
              </a:ext>
            </a:extLst>
          </p:cNvPr>
          <p:cNvSpPr>
            <a:spLocks noGrp="1"/>
          </p:cNvSpPr>
          <p:nvPr>
            <p:ph type="title"/>
          </p:nvPr>
        </p:nvSpPr>
        <p:spPr/>
        <p:txBody>
          <a:bodyPr/>
          <a:lstStyle/>
          <a:p>
            <a:r>
              <a:rPr lang="en-US" dirty="0"/>
              <a:t>Introduction an overview – Contributions* </a:t>
            </a:r>
          </a:p>
        </p:txBody>
      </p:sp>
      <p:sp>
        <p:nvSpPr>
          <p:cNvPr id="3" name="Marcador de contenido 2">
            <a:extLst>
              <a:ext uri="{FF2B5EF4-FFF2-40B4-BE49-F238E27FC236}">
                <a16:creationId xmlns:a16="http://schemas.microsoft.com/office/drawing/2014/main" id="{03DF249B-3F66-40EA-AC1A-10AA5722C93F}"/>
              </a:ext>
            </a:extLst>
          </p:cNvPr>
          <p:cNvSpPr>
            <a:spLocks noGrp="1"/>
          </p:cNvSpPr>
          <p:nvPr>
            <p:ph idx="1"/>
          </p:nvPr>
        </p:nvSpPr>
        <p:spPr/>
        <p:txBody>
          <a:bodyPr/>
          <a:lstStyle/>
          <a:p>
            <a:r>
              <a:rPr lang="en-US" b="1" dirty="0"/>
              <a:t>A probabilistic, causal-oriented model </a:t>
            </a:r>
            <a:r>
              <a:rPr lang="en-US" dirty="0"/>
              <a:t>for general game playing</a:t>
            </a:r>
          </a:p>
          <a:p>
            <a:r>
              <a:rPr lang="en-US" b="1" dirty="0"/>
              <a:t>Model structure is learned </a:t>
            </a:r>
            <a:r>
              <a:rPr lang="en-US" dirty="0"/>
              <a:t>to recover the game dynamics</a:t>
            </a:r>
          </a:p>
          <a:p>
            <a:r>
              <a:rPr lang="en-US" dirty="0"/>
              <a:t>Learned model </a:t>
            </a:r>
            <a:r>
              <a:rPr lang="en-US" b="1" dirty="0"/>
              <a:t>can simulate the environment</a:t>
            </a:r>
            <a:r>
              <a:rPr lang="en-US" dirty="0"/>
              <a:t> and </a:t>
            </a:r>
            <a:r>
              <a:rPr lang="en-US" b="1" dirty="0"/>
              <a:t>plan</a:t>
            </a:r>
            <a:r>
              <a:rPr lang="en-US" dirty="0"/>
              <a:t> to achieve rewards</a:t>
            </a:r>
          </a:p>
          <a:p>
            <a:r>
              <a:rPr lang="en-US" b="1" dirty="0"/>
              <a:t>Outperforms A3C </a:t>
            </a:r>
            <a:r>
              <a:rPr lang="en-US" dirty="0"/>
              <a:t>at zero-shot transfer to game variations</a:t>
            </a:r>
          </a:p>
        </p:txBody>
      </p:sp>
      <p:sp>
        <p:nvSpPr>
          <p:cNvPr id="4" name="Rectángulo 3">
            <a:extLst>
              <a:ext uri="{FF2B5EF4-FFF2-40B4-BE49-F238E27FC236}">
                <a16:creationId xmlns:a16="http://schemas.microsoft.com/office/drawing/2014/main" id="{0E14DA88-B7EC-47A0-9EC0-EF44E038F337}"/>
              </a:ext>
            </a:extLst>
          </p:cNvPr>
          <p:cNvSpPr/>
          <p:nvPr/>
        </p:nvSpPr>
        <p:spPr>
          <a:xfrm>
            <a:off x="1870513" y="6311900"/>
            <a:ext cx="7918258" cy="369332"/>
          </a:xfrm>
          <a:prstGeom prst="rect">
            <a:avLst/>
          </a:prstGeom>
        </p:spPr>
        <p:txBody>
          <a:bodyPr wrap="none">
            <a:spAutoFit/>
          </a:bodyPr>
          <a:lstStyle/>
          <a:p>
            <a:r>
              <a:rPr lang="en-US" b="1" dirty="0"/>
              <a:t>*</a:t>
            </a:r>
            <a:r>
              <a:rPr lang="en-US" dirty="0"/>
              <a:t> Taken from the authors' presentation at CML2017 https://vimeo.com/237275311</a:t>
            </a:r>
          </a:p>
        </p:txBody>
      </p:sp>
      <p:sp>
        <p:nvSpPr>
          <p:cNvPr id="7" name="Marcador de número de diapositiva 6">
            <a:extLst>
              <a:ext uri="{FF2B5EF4-FFF2-40B4-BE49-F238E27FC236}">
                <a16:creationId xmlns:a16="http://schemas.microsoft.com/office/drawing/2014/main" id="{630AFCD6-2959-4495-9FB3-A33ACA1A1412}"/>
              </a:ext>
            </a:extLst>
          </p:cNvPr>
          <p:cNvSpPr>
            <a:spLocks noGrp="1"/>
          </p:cNvSpPr>
          <p:nvPr>
            <p:ph type="sldNum" sz="quarter" idx="12"/>
          </p:nvPr>
        </p:nvSpPr>
        <p:spPr/>
        <p:txBody>
          <a:bodyPr/>
          <a:lstStyle/>
          <a:p>
            <a:r>
              <a:rPr lang="en-US"/>
              <a:t>Slide </a:t>
            </a:r>
            <a:fld id="{4AFE5204-84F1-4B93-98BE-7616BEB63269}" type="slidenum">
              <a:rPr lang="en-US" smtClean="0"/>
              <a:pPr/>
              <a:t>5</a:t>
            </a:fld>
            <a:r>
              <a:rPr lang="en-US"/>
              <a:t> of 25</a:t>
            </a:r>
            <a:endParaRPr lang="en-US" dirty="0"/>
          </a:p>
        </p:txBody>
      </p:sp>
    </p:spTree>
    <p:extLst>
      <p:ext uri="{BB962C8B-B14F-4D97-AF65-F5344CB8AC3E}">
        <p14:creationId xmlns:p14="http://schemas.microsoft.com/office/powerpoint/2010/main" val="122716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F157F4-8899-410F-9AF9-98593B2344A8}"/>
              </a:ext>
            </a:extLst>
          </p:cNvPr>
          <p:cNvSpPr>
            <a:spLocks noGrp="1"/>
          </p:cNvSpPr>
          <p:nvPr>
            <p:ph type="title"/>
          </p:nvPr>
        </p:nvSpPr>
        <p:spPr/>
        <p:txBody>
          <a:bodyPr/>
          <a:lstStyle/>
          <a:p>
            <a:r>
              <a:rPr lang="en-US" dirty="0"/>
              <a:t>Introduction an overview – Contributions* </a:t>
            </a:r>
          </a:p>
        </p:txBody>
      </p:sp>
      <p:pic>
        <p:nvPicPr>
          <p:cNvPr id="4" name="Marcador de contenido 3">
            <a:extLst>
              <a:ext uri="{FF2B5EF4-FFF2-40B4-BE49-F238E27FC236}">
                <a16:creationId xmlns:a16="http://schemas.microsoft.com/office/drawing/2014/main" id="{1EDAE4D0-5EEB-4773-B1AD-249616F59DD7}"/>
              </a:ext>
            </a:extLst>
          </p:cNvPr>
          <p:cNvPicPr>
            <a:picLocks noGrp="1" noChangeAspect="1"/>
          </p:cNvPicPr>
          <p:nvPr>
            <p:ph idx="1"/>
          </p:nvPr>
        </p:nvPicPr>
        <p:blipFill>
          <a:blip r:embed="rId2"/>
          <a:stretch>
            <a:fillRect/>
          </a:stretch>
        </p:blipFill>
        <p:spPr>
          <a:xfrm>
            <a:off x="2487042" y="1877119"/>
            <a:ext cx="6667500" cy="3705225"/>
          </a:xfrm>
          <a:prstGeom prst="rect">
            <a:avLst/>
          </a:prstGeom>
        </p:spPr>
      </p:pic>
      <p:sp>
        <p:nvSpPr>
          <p:cNvPr id="6" name="Rectángulo 5">
            <a:extLst>
              <a:ext uri="{FF2B5EF4-FFF2-40B4-BE49-F238E27FC236}">
                <a16:creationId xmlns:a16="http://schemas.microsoft.com/office/drawing/2014/main" id="{921B95F2-9D27-4816-AB10-DAC99E5D7C09}"/>
              </a:ext>
            </a:extLst>
          </p:cNvPr>
          <p:cNvSpPr/>
          <p:nvPr/>
        </p:nvSpPr>
        <p:spPr>
          <a:xfrm>
            <a:off x="1614256" y="6308209"/>
            <a:ext cx="8963488" cy="369332"/>
          </a:xfrm>
          <a:prstGeom prst="rect">
            <a:avLst/>
          </a:prstGeom>
        </p:spPr>
        <p:txBody>
          <a:bodyPr wrap="square">
            <a:spAutoFit/>
          </a:bodyPr>
          <a:lstStyle/>
          <a:p>
            <a:r>
              <a:rPr lang="en-US" b="1" dirty="0"/>
              <a:t>*</a:t>
            </a:r>
            <a:r>
              <a:rPr lang="en-US" dirty="0"/>
              <a:t> Taken from the authors' presentation at CML2017 https://vimeo.com/237275311</a:t>
            </a:r>
          </a:p>
        </p:txBody>
      </p:sp>
      <p:sp>
        <p:nvSpPr>
          <p:cNvPr id="9" name="Marcador de número de diapositiva 8">
            <a:extLst>
              <a:ext uri="{FF2B5EF4-FFF2-40B4-BE49-F238E27FC236}">
                <a16:creationId xmlns:a16="http://schemas.microsoft.com/office/drawing/2014/main" id="{440002DE-377E-42A8-B1C1-8CAFCFA8E505}"/>
              </a:ext>
            </a:extLst>
          </p:cNvPr>
          <p:cNvSpPr>
            <a:spLocks noGrp="1"/>
          </p:cNvSpPr>
          <p:nvPr>
            <p:ph type="sldNum" sz="quarter" idx="12"/>
          </p:nvPr>
        </p:nvSpPr>
        <p:spPr/>
        <p:txBody>
          <a:bodyPr/>
          <a:lstStyle/>
          <a:p>
            <a:r>
              <a:rPr lang="en-US"/>
              <a:t>Slide </a:t>
            </a:r>
            <a:fld id="{4AFE5204-84F1-4B93-98BE-7616BEB63269}" type="slidenum">
              <a:rPr lang="en-US" smtClean="0"/>
              <a:pPr/>
              <a:t>6</a:t>
            </a:fld>
            <a:r>
              <a:rPr lang="en-US"/>
              <a:t> of 25</a:t>
            </a:r>
            <a:endParaRPr lang="en-US" dirty="0"/>
          </a:p>
        </p:txBody>
      </p:sp>
    </p:spTree>
    <p:extLst>
      <p:ext uri="{BB962C8B-B14F-4D97-AF65-F5344CB8AC3E}">
        <p14:creationId xmlns:p14="http://schemas.microsoft.com/office/powerpoint/2010/main" val="402787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7C06-4078-4DF5-97FE-53944C51512B}"/>
              </a:ext>
            </a:extLst>
          </p:cNvPr>
          <p:cNvSpPr>
            <a:spLocks noGrp="1"/>
          </p:cNvSpPr>
          <p:nvPr>
            <p:ph type="title"/>
          </p:nvPr>
        </p:nvSpPr>
        <p:spPr/>
        <p:txBody>
          <a:bodyPr/>
          <a:lstStyle/>
          <a:p>
            <a:r>
              <a:rPr lang="en-US" dirty="0"/>
              <a:t>Schema Networks - Model representation</a:t>
            </a:r>
          </a:p>
        </p:txBody>
      </p:sp>
      <p:sp>
        <p:nvSpPr>
          <p:cNvPr id="3" name="Content Placeholder 2">
            <a:extLst>
              <a:ext uri="{FF2B5EF4-FFF2-40B4-BE49-F238E27FC236}">
                <a16:creationId xmlns:a16="http://schemas.microsoft.com/office/drawing/2014/main" id="{FD0833C5-ACE7-45E6-BD86-5810A4E26DFA}"/>
              </a:ext>
            </a:extLst>
          </p:cNvPr>
          <p:cNvSpPr>
            <a:spLocks noGrp="1"/>
          </p:cNvSpPr>
          <p:nvPr>
            <p:ph idx="1"/>
          </p:nvPr>
        </p:nvSpPr>
        <p:spPr/>
        <p:txBody>
          <a:bodyPr/>
          <a:lstStyle/>
          <a:p>
            <a:r>
              <a:rPr lang="en-US" dirty="0"/>
              <a:t>A schema Network is a structured generative model of an MDP</a:t>
            </a:r>
          </a:p>
          <a:p>
            <a:endParaRPr lang="en-US" dirty="0"/>
          </a:p>
          <a:p>
            <a:r>
              <a:rPr lang="en-US" dirty="0"/>
              <a:t>Model Architecture informally:</a:t>
            </a:r>
          </a:p>
          <a:p>
            <a:pPr lvl="1"/>
            <a:r>
              <a:rPr lang="en-US" dirty="0"/>
              <a:t>An image input is parsed into a list of entities</a:t>
            </a:r>
          </a:p>
          <a:p>
            <a:pPr lvl="1"/>
            <a:r>
              <a:rPr lang="en-US" dirty="0"/>
              <a:t>All entities share the same collection of attributes</a:t>
            </a:r>
          </a:p>
          <a:p>
            <a:pPr lvl="1"/>
            <a:r>
              <a:rPr lang="en-US" dirty="0"/>
              <a:t>An entity-attribute is represented by a binary variable</a:t>
            </a:r>
          </a:p>
          <a:p>
            <a:pPr lvl="1"/>
            <a:r>
              <a:rPr lang="en-US" dirty="0"/>
              <a:t>An entity-state is an assignment of states to all attributes of an entity</a:t>
            </a:r>
          </a:p>
          <a:p>
            <a:pPr lvl="1"/>
            <a:r>
              <a:rPr lang="en-US" dirty="0"/>
              <a:t>A complete model state is the set of all entity-states</a:t>
            </a:r>
          </a:p>
        </p:txBody>
      </p:sp>
      <p:sp>
        <p:nvSpPr>
          <p:cNvPr id="4" name="Slide Number Placeholder 3">
            <a:extLst>
              <a:ext uri="{FF2B5EF4-FFF2-40B4-BE49-F238E27FC236}">
                <a16:creationId xmlns:a16="http://schemas.microsoft.com/office/drawing/2014/main" id="{8E13870F-E699-4565-A1CC-F00DC9455D19}"/>
              </a:ext>
            </a:extLst>
          </p:cNvPr>
          <p:cNvSpPr>
            <a:spLocks noGrp="1"/>
          </p:cNvSpPr>
          <p:nvPr>
            <p:ph type="sldNum" sz="quarter" idx="12"/>
          </p:nvPr>
        </p:nvSpPr>
        <p:spPr/>
        <p:txBody>
          <a:bodyPr/>
          <a:lstStyle/>
          <a:p>
            <a:r>
              <a:rPr lang="en-US"/>
              <a:t>Slide </a:t>
            </a:r>
            <a:fld id="{4AFE5204-84F1-4B93-98BE-7616BEB63269}" type="slidenum">
              <a:rPr lang="en-US" smtClean="0"/>
              <a:pPr/>
              <a:t>7</a:t>
            </a:fld>
            <a:r>
              <a:rPr lang="en-US"/>
              <a:t> of 25</a:t>
            </a:r>
            <a:endParaRPr lang="en-US" dirty="0"/>
          </a:p>
        </p:txBody>
      </p:sp>
    </p:spTree>
    <p:extLst>
      <p:ext uri="{BB962C8B-B14F-4D97-AF65-F5344CB8AC3E}">
        <p14:creationId xmlns:p14="http://schemas.microsoft.com/office/powerpoint/2010/main" val="388045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975A45-0ECB-4C20-9141-71005814594B}"/>
              </a:ext>
            </a:extLst>
          </p:cNvPr>
          <p:cNvSpPr>
            <a:spLocks noGrp="1"/>
          </p:cNvSpPr>
          <p:nvPr>
            <p:ph type="title"/>
          </p:nvPr>
        </p:nvSpPr>
        <p:spPr/>
        <p:txBody>
          <a:bodyPr/>
          <a:lstStyle/>
          <a:p>
            <a:r>
              <a:rPr lang="en-US" dirty="0"/>
              <a:t>Schema Networks - Model representation</a:t>
            </a:r>
          </a:p>
        </p:txBody>
      </p:sp>
      <p:pic>
        <p:nvPicPr>
          <p:cNvPr id="5" name="Imagen 4">
            <a:extLst>
              <a:ext uri="{FF2B5EF4-FFF2-40B4-BE49-F238E27FC236}">
                <a16:creationId xmlns:a16="http://schemas.microsoft.com/office/drawing/2014/main" id="{BE1E3EFF-EB1A-4D5E-8108-B0675AB54E20}"/>
              </a:ext>
            </a:extLst>
          </p:cNvPr>
          <p:cNvPicPr>
            <a:picLocks noChangeAspect="1"/>
          </p:cNvPicPr>
          <p:nvPr/>
        </p:nvPicPr>
        <p:blipFill>
          <a:blip r:embed="rId2"/>
          <a:stretch>
            <a:fillRect/>
          </a:stretch>
        </p:blipFill>
        <p:spPr>
          <a:xfrm>
            <a:off x="1618959" y="2047905"/>
            <a:ext cx="3233524" cy="1975613"/>
          </a:xfrm>
          <a:prstGeom prst="rect">
            <a:avLst/>
          </a:prstGeom>
        </p:spPr>
      </p:pic>
      <p:pic>
        <p:nvPicPr>
          <p:cNvPr id="6" name="Imagen 5">
            <a:extLst>
              <a:ext uri="{FF2B5EF4-FFF2-40B4-BE49-F238E27FC236}">
                <a16:creationId xmlns:a16="http://schemas.microsoft.com/office/drawing/2014/main" id="{08A98663-4C1F-4427-901A-C3B9A6556346}"/>
              </a:ext>
            </a:extLst>
          </p:cNvPr>
          <p:cNvPicPr>
            <a:picLocks noChangeAspect="1"/>
          </p:cNvPicPr>
          <p:nvPr/>
        </p:nvPicPr>
        <p:blipFill>
          <a:blip r:embed="rId3"/>
          <a:stretch>
            <a:fillRect/>
          </a:stretch>
        </p:blipFill>
        <p:spPr>
          <a:xfrm>
            <a:off x="7722539" y="1705463"/>
            <a:ext cx="2743200" cy="4636109"/>
          </a:xfrm>
          <a:prstGeom prst="rect">
            <a:avLst/>
          </a:prstGeom>
        </p:spPr>
      </p:pic>
      <p:pic>
        <p:nvPicPr>
          <p:cNvPr id="7" name="Imagen 6">
            <a:extLst>
              <a:ext uri="{FF2B5EF4-FFF2-40B4-BE49-F238E27FC236}">
                <a16:creationId xmlns:a16="http://schemas.microsoft.com/office/drawing/2014/main" id="{9E7D54F4-A479-4E02-8B06-CBA1FD2E2576}"/>
              </a:ext>
            </a:extLst>
          </p:cNvPr>
          <p:cNvPicPr>
            <a:picLocks noChangeAspect="1"/>
          </p:cNvPicPr>
          <p:nvPr/>
        </p:nvPicPr>
        <p:blipFill>
          <a:blip r:embed="rId4"/>
          <a:stretch>
            <a:fillRect/>
          </a:stretch>
        </p:blipFill>
        <p:spPr>
          <a:xfrm>
            <a:off x="1295692" y="4500720"/>
            <a:ext cx="3724275" cy="895350"/>
          </a:xfrm>
          <a:prstGeom prst="rect">
            <a:avLst/>
          </a:prstGeom>
        </p:spPr>
      </p:pic>
      <p:pic>
        <p:nvPicPr>
          <p:cNvPr id="8" name="Imagen 7">
            <a:extLst>
              <a:ext uri="{FF2B5EF4-FFF2-40B4-BE49-F238E27FC236}">
                <a16:creationId xmlns:a16="http://schemas.microsoft.com/office/drawing/2014/main" id="{E34016AA-30BC-40A6-A6D9-E1785F0F834B}"/>
              </a:ext>
            </a:extLst>
          </p:cNvPr>
          <p:cNvPicPr>
            <a:picLocks noChangeAspect="1"/>
          </p:cNvPicPr>
          <p:nvPr/>
        </p:nvPicPr>
        <p:blipFill>
          <a:blip r:embed="rId5"/>
          <a:stretch>
            <a:fillRect/>
          </a:stretch>
        </p:blipFill>
        <p:spPr>
          <a:xfrm>
            <a:off x="1295692" y="5632450"/>
            <a:ext cx="4048125" cy="723900"/>
          </a:xfrm>
          <a:prstGeom prst="rect">
            <a:avLst/>
          </a:prstGeom>
        </p:spPr>
      </p:pic>
      <p:sp>
        <p:nvSpPr>
          <p:cNvPr id="11" name="Marcador de número de diapositiva 10">
            <a:extLst>
              <a:ext uri="{FF2B5EF4-FFF2-40B4-BE49-F238E27FC236}">
                <a16:creationId xmlns:a16="http://schemas.microsoft.com/office/drawing/2014/main" id="{A596976E-B7FE-402B-9ED6-41C9808040D5}"/>
              </a:ext>
            </a:extLst>
          </p:cNvPr>
          <p:cNvSpPr>
            <a:spLocks noGrp="1"/>
          </p:cNvSpPr>
          <p:nvPr>
            <p:ph type="sldNum" sz="quarter" idx="12"/>
          </p:nvPr>
        </p:nvSpPr>
        <p:spPr/>
        <p:txBody>
          <a:bodyPr/>
          <a:lstStyle/>
          <a:p>
            <a:r>
              <a:rPr lang="en-US"/>
              <a:t>Slide </a:t>
            </a:r>
            <a:fld id="{4AFE5204-84F1-4B93-98BE-7616BEB63269}" type="slidenum">
              <a:rPr lang="en-US" smtClean="0"/>
              <a:pPr/>
              <a:t>8</a:t>
            </a:fld>
            <a:r>
              <a:rPr lang="en-US"/>
              <a:t> of 25</a:t>
            </a:r>
            <a:endParaRPr lang="en-US" dirty="0"/>
          </a:p>
        </p:txBody>
      </p:sp>
    </p:spTree>
    <p:extLst>
      <p:ext uri="{BB962C8B-B14F-4D97-AF65-F5344CB8AC3E}">
        <p14:creationId xmlns:p14="http://schemas.microsoft.com/office/powerpoint/2010/main" val="149497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AA368B-BE9C-4CA3-814B-35F787A68E42}"/>
              </a:ext>
            </a:extLst>
          </p:cNvPr>
          <p:cNvSpPr>
            <a:spLocks noGrp="1"/>
          </p:cNvSpPr>
          <p:nvPr>
            <p:ph type="title"/>
          </p:nvPr>
        </p:nvSpPr>
        <p:spPr/>
        <p:txBody>
          <a:bodyPr/>
          <a:lstStyle/>
          <a:p>
            <a:r>
              <a:rPr lang="en-US" dirty="0"/>
              <a:t>Schema Networks - Model representation</a:t>
            </a:r>
          </a:p>
        </p:txBody>
      </p:sp>
      <p:pic>
        <p:nvPicPr>
          <p:cNvPr id="5" name="Imagen 4">
            <a:extLst>
              <a:ext uri="{FF2B5EF4-FFF2-40B4-BE49-F238E27FC236}">
                <a16:creationId xmlns:a16="http://schemas.microsoft.com/office/drawing/2014/main" id="{7B83CBA9-7042-4A07-8B91-C1FF4C7E00D8}"/>
              </a:ext>
            </a:extLst>
          </p:cNvPr>
          <p:cNvPicPr>
            <a:picLocks noChangeAspect="1"/>
          </p:cNvPicPr>
          <p:nvPr/>
        </p:nvPicPr>
        <p:blipFill>
          <a:blip r:embed="rId2"/>
          <a:stretch>
            <a:fillRect/>
          </a:stretch>
        </p:blipFill>
        <p:spPr>
          <a:xfrm>
            <a:off x="837325" y="2795685"/>
            <a:ext cx="3495675" cy="1714500"/>
          </a:xfrm>
          <a:prstGeom prst="rect">
            <a:avLst/>
          </a:prstGeom>
        </p:spPr>
      </p:pic>
      <p:pic>
        <p:nvPicPr>
          <p:cNvPr id="6" name="Imagen 5">
            <a:extLst>
              <a:ext uri="{FF2B5EF4-FFF2-40B4-BE49-F238E27FC236}">
                <a16:creationId xmlns:a16="http://schemas.microsoft.com/office/drawing/2014/main" id="{21E22699-2285-4475-9E09-DA7711E51FB4}"/>
              </a:ext>
            </a:extLst>
          </p:cNvPr>
          <p:cNvPicPr>
            <a:picLocks noChangeAspect="1"/>
          </p:cNvPicPr>
          <p:nvPr/>
        </p:nvPicPr>
        <p:blipFill>
          <a:blip r:embed="rId3"/>
          <a:stretch>
            <a:fillRect/>
          </a:stretch>
        </p:blipFill>
        <p:spPr>
          <a:xfrm>
            <a:off x="4645090" y="1955800"/>
            <a:ext cx="3095625" cy="4400550"/>
          </a:xfrm>
          <a:prstGeom prst="rect">
            <a:avLst/>
          </a:prstGeom>
        </p:spPr>
      </p:pic>
      <p:sp>
        <p:nvSpPr>
          <p:cNvPr id="7" name="CuadroTexto 6">
            <a:extLst>
              <a:ext uri="{FF2B5EF4-FFF2-40B4-BE49-F238E27FC236}">
                <a16:creationId xmlns:a16="http://schemas.microsoft.com/office/drawing/2014/main" id="{73DC966C-F7D2-4700-8D60-74F9BAD22078}"/>
              </a:ext>
            </a:extLst>
          </p:cNvPr>
          <p:cNvSpPr txBox="1"/>
          <p:nvPr/>
        </p:nvSpPr>
        <p:spPr>
          <a:xfrm>
            <a:off x="7987367" y="2914271"/>
            <a:ext cx="3256383" cy="1477328"/>
          </a:xfrm>
          <a:prstGeom prst="rect">
            <a:avLst/>
          </a:prstGeom>
          <a:noFill/>
        </p:spPr>
        <p:txBody>
          <a:bodyPr wrap="square" rtlCol="0">
            <a:spAutoFit/>
          </a:bodyPr>
          <a:lstStyle/>
          <a:p>
            <a:pPr algn="just"/>
            <a:r>
              <a:rPr lang="en-US" dirty="0"/>
              <a:t>In general, an </a:t>
            </a:r>
            <a:r>
              <a:rPr lang="en-US" b="1" dirty="0"/>
              <a:t>entity</a:t>
            </a:r>
            <a:r>
              <a:rPr lang="en-US" dirty="0"/>
              <a:t> can be any visual feature with a trackable position. Ex: Objects, Part of Objects, Object Boundaries, Surfaces and Contours.</a:t>
            </a:r>
          </a:p>
        </p:txBody>
      </p:sp>
      <p:sp>
        <p:nvSpPr>
          <p:cNvPr id="8" name="Marcador de número de diapositiva 7">
            <a:extLst>
              <a:ext uri="{FF2B5EF4-FFF2-40B4-BE49-F238E27FC236}">
                <a16:creationId xmlns:a16="http://schemas.microsoft.com/office/drawing/2014/main" id="{A698EDBE-9D5C-4793-AA5F-C4991EDB552E}"/>
              </a:ext>
            </a:extLst>
          </p:cNvPr>
          <p:cNvSpPr>
            <a:spLocks noGrp="1"/>
          </p:cNvSpPr>
          <p:nvPr>
            <p:ph type="sldNum" sz="quarter" idx="12"/>
          </p:nvPr>
        </p:nvSpPr>
        <p:spPr/>
        <p:txBody>
          <a:bodyPr/>
          <a:lstStyle/>
          <a:p>
            <a:r>
              <a:rPr lang="en-US"/>
              <a:t>Slide </a:t>
            </a:r>
            <a:fld id="{4AFE5204-84F1-4B93-98BE-7616BEB63269}" type="slidenum">
              <a:rPr lang="en-US" smtClean="0"/>
              <a:pPr/>
              <a:t>9</a:t>
            </a:fld>
            <a:r>
              <a:rPr lang="en-US"/>
              <a:t> of 25</a:t>
            </a:r>
            <a:endParaRPr lang="en-US" dirty="0"/>
          </a:p>
        </p:txBody>
      </p:sp>
    </p:spTree>
    <p:extLst>
      <p:ext uri="{BB962C8B-B14F-4D97-AF65-F5344CB8AC3E}">
        <p14:creationId xmlns:p14="http://schemas.microsoft.com/office/powerpoint/2010/main" val="13141489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2390</TotalTime>
  <Words>1670</Words>
  <Application>Microsoft Office PowerPoint</Application>
  <PresentationFormat>Widescreen</PresentationFormat>
  <Paragraphs>134</Paragraphs>
  <Slides>27</Slides>
  <Notes>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Cambria Math</vt:lpstr>
      <vt:lpstr>CMMI10</vt:lpstr>
      <vt:lpstr>NimbusRomNo9L-Medi</vt:lpstr>
      <vt:lpstr>NimbusRomNo9L-Regu</vt:lpstr>
      <vt:lpstr>NimbusRomNo9L-Regu-Slant_167</vt:lpstr>
      <vt:lpstr>Tema de Office</vt:lpstr>
      <vt:lpstr>Schema Networks: Zero-shot Transfer with a Generative Causal Model of Intuitive Physics[1]</vt:lpstr>
      <vt:lpstr>Outline</vt:lpstr>
      <vt:lpstr>About the authors and the presented work </vt:lpstr>
      <vt:lpstr>Introduction an overview</vt:lpstr>
      <vt:lpstr>Introduction an overview – Contributions* </vt:lpstr>
      <vt:lpstr>Introduction an overview – Contributions* </vt:lpstr>
      <vt:lpstr>Schema Networks - Model representation</vt:lpstr>
      <vt:lpstr>Schema Networks - Model representation</vt:lpstr>
      <vt:lpstr>Schema Networks - Model representation</vt:lpstr>
      <vt:lpstr>Schema Networks - Model representation</vt:lpstr>
      <vt:lpstr>Schema Networks - Model representation</vt:lpstr>
      <vt:lpstr>Schema Networks - Model representation</vt:lpstr>
      <vt:lpstr>Schema Networks - Model representation</vt:lpstr>
      <vt:lpstr>Schema Networks - Model representation</vt:lpstr>
      <vt:lpstr>Schema Networks – Learning Algorithm</vt:lpstr>
      <vt:lpstr>Schema Networks – Learning Algorithm</vt:lpstr>
      <vt:lpstr>Schema Networks – Learning Algorithm</vt:lpstr>
      <vt:lpstr>Experiments and Results</vt:lpstr>
      <vt:lpstr>Planning</vt:lpstr>
      <vt:lpstr>Planning</vt:lpstr>
      <vt:lpstr>Planning</vt:lpstr>
      <vt:lpstr>Experiment and Results</vt:lpstr>
      <vt:lpstr>Experiments and Results – Transfer learning </vt:lpstr>
      <vt:lpstr>Experiments and Results – Zero shot generalization</vt:lpstr>
      <vt:lpstr>Experiments and Results -  Zero shot generalization</vt:lpstr>
      <vt:lpstr>Experiments and Results – Testing for learned causes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Schema Networks: Zero-shot Transfer with a Generative Causal Model of Intuitive Physics[1]</dc:title>
  <dc:creator>Arquimides</dc:creator>
  <cp:lastModifiedBy>arquimides</cp:lastModifiedBy>
  <cp:revision>27</cp:revision>
  <dcterms:created xsi:type="dcterms:W3CDTF">2020-02-26T17:03:54Z</dcterms:created>
  <dcterms:modified xsi:type="dcterms:W3CDTF">2020-03-05T19:01:32Z</dcterms:modified>
</cp:coreProperties>
</file>