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drawing8.xml" ContentType="application/vnd.ms-office.drawingml.diagramDrawing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Default Extension="tiff" ContentType="image/tiff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diagrams/drawing2.xml" ContentType="application/vnd.ms-office.drawingml.diagramDrawing+xml"/>
  <Default Extension="pdf" ContentType="application/pdf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slides/slide118.xml" ContentType="application/vnd.openxmlformats-officedocument.presentationml.slide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diagrams/quickStyle7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2"/>
  </p:notesMasterIdLst>
  <p:sldIdLst>
    <p:sldId id="256" r:id="rId2"/>
    <p:sldId id="365" r:id="rId3"/>
    <p:sldId id="327" r:id="rId4"/>
    <p:sldId id="257" r:id="rId5"/>
    <p:sldId id="383" r:id="rId6"/>
    <p:sldId id="263" r:id="rId7"/>
    <p:sldId id="264" r:id="rId8"/>
    <p:sldId id="265" r:id="rId9"/>
    <p:sldId id="262" r:id="rId10"/>
    <p:sldId id="259" r:id="rId11"/>
    <p:sldId id="328" r:id="rId12"/>
    <p:sldId id="329" r:id="rId13"/>
    <p:sldId id="336" r:id="rId14"/>
    <p:sldId id="337" r:id="rId15"/>
    <p:sldId id="330" r:id="rId16"/>
    <p:sldId id="333" r:id="rId17"/>
    <p:sldId id="316" r:id="rId18"/>
    <p:sldId id="311" r:id="rId19"/>
    <p:sldId id="331" r:id="rId20"/>
    <p:sldId id="312" r:id="rId21"/>
    <p:sldId id="343" r:id="rId22"/>
    <p:sldId id="313" r:id="rId23"/>
    <p:sldId id="314" r:id="rId24"/>
    <p:sldId id="335" r:id="rId25"/>
    <p:sldId id="338" r:id="rId26"/>
    <p:sldId id="339" r:id="rId27"/>
    <p:sldId id="340" r:id="rId28"/>
    <p:sldId id="341" r:id="rId29"/>
    <p:sldId id="342" r:id="rId30"/>
    <p:sldId id="317" r:id="rId31"/>
    <p:sldId id="290" r:id="rId32"/>
    <p:sldId id="295" r:id="rId33"/>
    <p:sldId id="319" r:id="rId34"/>
    <p:sldId id="344" r:id="rId35"/>
    <p:sldId id="345" r:id="rId36"/>
    <p:sldId id="348" r:id="rId37"/>
    <p:sldId id="306" r:id="rId38"/>
    <p:sldId id="347" r:id="rId39"/>
    <p:sldId id="346" r:id="rId40"/>
    <p:sldId id="260" r:id="rId41"/>
    <p:sldId id="349" r:id="rId42"/>
    <p:sldId id="350" r:id="rId43"/>
    <p:sldId id="318" r:id="rId44"/>
    <p:sldId id="356" r:id="rId45"/>
    <p:sldId id="351" r:id="rId46"/>
    <p:sldId id="354" r:id="rId47"/>
    <p:sldId id="353" r:id="rId48"/>
    <p:sldId id="352" r:id="rId49"/>
    <p:sldId id="307" r:id="rId50"/>
    <p:sldId id="357" r:id="rId51"/>
    <p:sldId id="362" r:id="rId52"/>
    <p:sldId id="320" r:id="rId53"/>
    <p:sldId id="355" r:id="rId54"/>
    <p:sldId id="358" r:id="rId55"/>
    <p:sldId id="261" r:id="rId56"/>
    <p:sldId id="359" r:id="rId57"/>
    <p:sldId id="360" r:id="rId58"/>
    <p:sldId id="361" r:id="rId59"/>
    <p:sldId id="325" r:id="rId60"/>
    <p:sldId id="258" r:id="rId61"/>
    <p:sldId id="376" r:id="rId62"/>
    <p:sldId id="377" r:id="rId63"/>
    <p:sldId id="380" r:id="rId64"/>
    <p:sldId id="381" r:id="rId65"/>
    <p:sldId id="382" r:id="rId66"/>
    <p:sldId id="378" r:id="rId67"/>
    <p:sldId id="379" r:id="rId68"/>
    <p:sldId id="366" r:id="rId69"/>
    <p:sldId id="374" r:id="rId70"/>
    <p:sldId id="375" r:id="rId71"/>
    <p:sldId id="369" r:id="rId72"/>
    <p:sldId id="368" r:id="rId73"/>
    <p:sldId id="367" r:id="rId74"/>
    <p:sldId id="370" r:id="rId75"/>
    <p:sldId id="371" r:id="rId76"/>
    <p:sldId id="372" r:id="rId77"/>
    <p:sldId id="373" r:id="rId78"/>
    <p:sldId id="269" r:id="rId79"/>
    <p:sldId id="272" r:id="rId80"/>
    <p:sldId id="275" r:id="rId81"/>
    <p:sldId id="277" r:id="rId82"/>
    <p:sldId id="279" r:id="rId83"/>
    <p:sldId id="283" r:id="rId84"/>
    <p:sldId id="287" r:id="rId85"/>
    <p:sldId id="289" r:id="rId86"/>
    <p:sldId id="292" r:id="rId87"/>
    <p:sldId id="293" r:id="rId88"/>
    <p:sldId id="296" r:id="rId89"/>
    <p:sldId id="298" r:id="rId90"/>
    <p:sldId id="300" r:id="rId91"/>
    <p:sldId id="302" r:id="rId92"/>
    <p:sldId id="305" r:id="rId93"/>
    <p:sldId id="321" r:id="rId94"/>
    <p:sldId id="384" r:id="rId95"/>
    <p:sldId id="388" r:id="rId96"/>
    <p:sldId id="389" r:id="rId97"/>
    <p:sldId id="385" r:id="rId98"/>
    <p:sldId id="400" r:id="rId99"/>
    <p:sldId id="401" r:id="rId100"/>
    <p:sldId id="402" r:id="rId101"/>
    <p:sldId id="390" r:id="rId102"/>
    <p:sldId id="393" r:id="rId103"/>
    <p:sldId id="391" r:id="rId104"/>
    <p:sldId id="397" r:id="rId105"/>
    <p:sldId id="392" r:id="rId106"/>
    <p:sldId id="394" r:id="rId107"/>
    <p:sldId id="395" r:id="rId108"/>
    <p:sldId id="396" r:id="rId109"/>
    <p:sldId id="386" r:id="rId110"/>
    <p:sldId id="387" r:id="rId111"/>
    <p:sldId id="398" r:id="rId112"/>
    <p:sldId id="399" r:id="rId113"/>
    <p:sldId id="266" r:id="rId114"/>
    <p:sldId id="323" r:id="rId115"/>
    <p:sldId id="291" r:id="rId116"/>
    <p:sldId id="326" r:id="rId117"/>
    <p:sldId id="286" r:id="rId118"/>
    <p:sldId id="268" r:id="rId119"/>
    <p:sldId id="301" r:id="rId120"/>
    <p:sldId id="324" r:id="rId12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2" d="100"/>
          <a:sy n="62" d="100"/>
        </p:scale>
        <p:origin x="-1512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tiff"/><Relationship Id="rId2" Type="http://schemas.openxmlformats.org/officeDocument/2006/relationships/image" Target="../media/image132.tiff"/><Relationship Id="rId1" Type="http://schemas.openxmlformats.org/officeDocument/2006/relationships/image" Target="../media/image131.tiff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tiff"/><Relationship Id="rId2" Type="http://schemas.openxmlformats.org/officeDocument/2006/relationships/image" Target="../media/image151.png"/><Relationship Id="rId1" Type="http://schemas.openxmlformats.org/officeDocument/2006/relationships/image" Target="../media/image150.tiff"/></Relationships>
</file>

<file path=ppt/diagrams/_rels/data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image" Target="../media/image153.tiff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tiff"/><Relationship Id="rId2" Type="http://schemas.openxmlformats.org/officeDocument/2006/relationships/image" Target="../media/image129.png"/><Relationship Id="rId1" Type="http://schemas.openxmlformats.org/officeDocument/2006/relationships/image" Target="../media/image168.tiff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7.pdf"/><Relationship Id="rId1" Type="http://schemas.openxmlformats.org/officeDocument/2006/relationships/image" Target="../media/image124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tiff"/><Relationship Id="rId2" Type="http://schemas.openxmlformats.org/officeDocument/2006/relationships/image" Target="../media/image129.png"/><Relationship Id="rId1" Type="http://schemas.openxmlformats.org/officeDocument/2006/relationships/image" Target="../media/image128.tiff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tiff"/><Relationship Id="rId2" Type="http://schemas.openxmlformats.org/officeDocument/2006/relationships/image" Target="../media/image132.tiff"/><Relationship Id="rId1" Type="http://schemas.openxmlformats.org/officeDocument/2006/relationships/image" Target="../media/image131.tiff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tiff"/><Relationship Id="rId2" Type="http://schemas.openxmlformats.org/officeDocument/2006/relationships/image" Target="../media/image151.png"/><Relationship Id="rId1" Type="http://schemas.openxmlformats.org/officeDocument/2006/relationships/image" Target="../media/image150.tiff"/></Relationships>
</file>

<file path=ppt/diagrams/_rels/drawing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image" Target="../media/image153.tiff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tiff"/><Relationship Id="rId2" Type="http://schemas.openxmlformats.org/officeDocument/2006/relationships/image" Target="../media/image129.png"/><Relationship Id="rId1" Type="http://schemas.openxmlformats.org/officeDocument/2006/relationships/image" Target="../media/image168.tiff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7.pdf"/><Relationship Id="rId1" Type="http://schemas.openxmlformats.org/officeDocument/2006/relationships/image" Target="../media/image124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tiff"/><Relationship Id="rId2" Type="http://schemas.openxmlformats.org/officeDocument/2006/relationships/image" Target="../media/image129.png"/><Relationship Id="rId1" Type="http://schemas.openxmlformats.org/officeDocument/2006/relationships/image" Target="../media/image128.tif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BDA03B-BF1F-1E4B-A45A-6F5F94BE73A4}" type="doc">
      <dgm:prSet loTypeId="urn:microsoft.com/office/officeart/2005/8/layout/hProcess10" loCatId="process" qsTypeId="urn:microsoft.com/office/officeart/2005/8/quickstyle/simple4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AB4D6C7A-47BF-C744-954D-49EA70F77D93}">
      <dgm:prSet phldrT="[Text]"/>
      <dgm:spPr/>
      <dgm:t>
        <a:bodyPr/>
        <a:lstStyle/>
        <a:p>
          <a:r>
            <a:rPr lang="en-US" dirty="0" smtClean="0"/>
            <a:t>Orientation with everyday objects. Model Validation</a:t>
          </a:r>
          <a:endParaRPr lang="en-US" dirty="0"/>
        </a:p>
      </dgm:t>
    </dgm:pt>
    <dgm:pt modelId="{CFCBCDBD-0024-734D-9159-CCBC856F31D8}" type="parTrans" cxnId="{5BDC19B5-2791-8F49-903B-7863026793D8}">
      <dgm:prSet/>
      <dgm:spPr/>
      <dgm:t>
        <a:bodyPr/>
        <a:lstStyle/>
        <a:p>
          <a:endParaRPr lang="en-US"/>
        </a:p>
      </dgm:t>
    </dgm:pt>
    <dgm:pt modelId="{77E1170E-69E8-1A43-B1A1-86DA47923825}" type="sibTrans" cxnId="{5BDC19B5-2791-8F49-903B-7863026793D8}">
      <dgm:prSet/>
      <dgm:spPr/>
      <dgm:t>
        <a:bodyPr/>
        <a:lstStyle/>
        <a:p>
          <a:endParaRPr lang="en-US"/>
        </a:p>
      </dgm:t>
    </dgm:pt>
    <dgm:pt modelId="{F1A6580C-1A7D-2549-92E9-B4B5E244DDAF}">
      <dgm:prSet phldrT="[Text]"/>
      <dgm:spPr/>
      <dgm:t>
        <a:bodyPr/>
        <a:lstStyle/>
        <a:p>
          <a:r>
            <a:rPr lang="en-US" dirty="0" smtClean="0"/>
            <a:t>Orientation strategies in laparoscopy</a:t>
          </a:r>
          <a:endParaRPr lang="en-US" dirty="0"/>
        </a:p>
      </dgm:t>
    </dgm:pt>
    <dgm:pt modelId="{3E5503C9-A30C-0A4A-9805-7446772BD013}" type="parTrans" cxnId="{1F7B88A9-9513-CD48-BA61-CE0A5E1F5AA0}">
      <dgm:prSet/>
      <dgm:spPr/>
      <dgm:t>
        <a:bodyPr/>
        <a:lstStyle/>
        <a:p>
          <a:endParaRPr lang="en-US"/>
        </a:p>
      </dgm:t>
    </dgm:pt>
    <dgm:pt modelId="{219B0168-F84E-4B4B-A85B-BCBAC7FF29BC}" type="sibTrans" cxnId="{1F7B88A9-9513-CD48-BA61-CE0A5E1F5AA0}">
      <dgm:prSet/>
      <dgm:spPr/>
      <dgm:t>
        <a:bodyPr/>
        <a:lstStyle/>
        <a:p>
          <a:endParaRPr lang="en-US"/>
        </a:p>
      </dgm:t>
    </dgm:pt>
    <dgm:pt modelId="{7868E6C8-B603-564C-A41E-38E98B31EBB6}">
      <dgm:prSet phldrT="[Text]"/>
      <dgm:spPr/>
      <dgm:t>
        <a:bodyPr/>
        <a:lstStyle/>
        <a:p>
          <a:r>
            <a:rPr lang="en-US" dirty="0" smtClean="0"/>
            <a:t>Annals of Surgery 2010</a:t>
          </a:r>
          <a:endParaRPr lang="en-US" dirty="0"/>
        </a:p>
      </dgm:t>
    </dgm:pt>
    <dgm:pt modelId="{54B121E0-BF76-7C43-BD2C-3A0C06D84B2A}" type="parTrans" cxnId="{7094FD1E-D961-B442-A2D0-CEE820139770}">
      <dgm:prSet/>
      <dgm:spPr/>
      <dgm:t>
        <a:bodyPr/>
        <a:lstStyle/>
        <a:p>
          <a:endParaRPr lang="en-US"/>
        </a:p>
      </dgm:t>
    </dgm:pt>
    <dgm:pt modelId="{E81D2B32-EA49-4C41-94E5-F70AEC8020F2}" type="sibTrans" cxnId="{7094FD1E-D961-B442-A2D0-CEE820139770}">
      <dgm:prSet/>
      <dgm:spPr/>
      <dgm:t>
        <a:bodyPr/>
        <a:lstStyle/>
        <a:p>
          <a:endParaRPr lang="en-US"/>
        </a:p>
      </dgm:t>
    </dgm:pt>
    <dgm:pt modelId="{7A0BF88E-1EBE-FE49-A115-A08D145AA8AA}">
      <dgm:prSet phldrT="[Text]"/>
      <dgm:spPr/>
      <dgm:t>
        <a:bodyPr/>
        <a:lstStyle/>
        <a:p>
          <a:r>
            <a:rPr lang="en-US" dirty="0" smtClean="0"/>
            <a:t>Orientation strategies in NOTES</a:t>
          </a:r>
          <a:endParaRPr lang="en-US" dirty="0"/>
        </a:p>
      </dgm:t>
    </dgm:pt>
    <dgm:pt modelId="{325216B6-1BAA-ED49-8AFA-533595EF65D6}" type="parTrans" cxnId="{34E9386C-989B-A64C-9977-8769D5CB5417}">
      <dgm:prSet/>
      <dgm:spPr/>
      <dgm:t>
        <a:bodyPr/>
        <a:lstStyle/>
        <a:p>
          <a:endParaRPr lang="en-US"/>
        </a:p>
      </dgm:t>
    </dgm:pt>
    <dgm:pt modelId="{40402553-7EE9-4E4F-B6D4-788C846F6EFF}" type="sibTrans" cxnId="{34E9386C-989B-A64C-9977-8769D5CB5417}">
      <dgm:prSet/>
      <dgm:spPr/>
      <dgm:t>
        <a:bodyPr/>
        <a:lstStyle/>
        <a:p>
          <a:endParaRPr lang="en-US"/>
        </a:p>
      </dgm:t>
    </dgm:pt>
    <dgm:pt modelId="{C9C8D93C-8D45-844E-AC86-2769543CF212}">
      <dgm:prSet phldrT="[Text]"/>
      <dgm:spPr/>
      <dgm:t>
        <a:bodyPr/>
        <a:lstStyle/>
        <a:p>
          <a:r>
            <a:rPr lang="en-US" dirty="0" smtClean="0"/>
            <a:t>Annals of Surgery 2011</a:t>
          </a:r>
          <a:endParaRPr lang="en-US" dirty="0"/>
        </a:p>
      </dgm:t>
    </dgm:pt>
    <dgm:pt modelId="{D66B13E1-796E-464D-8D90-8AA69D391568}" type="parTrans" cxnId="{847B6FA7-00FC-B544-BD44-E809FE89AE29}">
      <dgm:prSet/>
      <dgm:spPr/>
      <dgm:t>
        <a:bodyPr/>
        <a:lstStyle/>
        <a:p>
          <a:endParaRPr lang="en-US"/>
        </a:p>
      </dgm:t>
    </dgm:pt>
    <dgm:pt modelId="{F228D401-AEF3-4041-9AF0-C90346290547}" type="sibTrans" cxnId="{847B6FA7-00FC-B544-BD44-E809FE89AE29}">
      <dgm:prSet/>
      <dgm:spPr/>
      <dgm:t>
        <a:bodyPr/>
        <a:lstStyle/>
        <a:p>
          <a:endParaRPr lang="en-US"/>
        </a:p>
      </dgm:t>
    </dgm:pt>
    <dgm:pt modelId="{FC29E0D3-F2F1-514E-8958-1AC1A291A4D9}">
      <dgm:prSet phldrT="[Text]"/>
      <dgm:spPr/>
      <dgm:t>
        <a:bodyPr/>
        <a:lstStyle/>
        <a:p>
          <a:r>
            <a:rPr lang="en-US" dirty="0" smtClean="0"/>
            <a:t>Cognitive Processing 2009</a:t>
          </a:r>
          <a:endParaRPr lang="en-US" dirty="0"/>
        </a:p>
      </dgm:t>
    </dgm:pt>
    <dgm:pt modelId="{B80CE262-FD0B-234C-B3FB-2622594E626D}" type="parTrans" cxnId="{188CCA29-1349-E440-A1AD-238E24EB6C14}">
      <dgm:prSet/>
      <dgm:spPr/>
      <dgm:t>
        <a:bodyPr/>
        <a:lstStyle/>
        <a:p>
          <a:endParaRPr lang="en-US"/>
        </a:p>
      </dgm:t>
    </dgm:pt>
    <dgm:pt modelId="{E11ECD63-76FF-AC4A-BA71-645B0DE06625}" type="sibTrans" cxnId="{188CCA29-1349-E440-A1AD-238E24EB6C14}">
      <dgm:prSet/>
      <dgm:spPr/>
      <dgm:t>
        <a:bodyPr/>
        <a:lstStyle/>
        <a:p>
          <a:endParaRPr lang="en-US"/>
        </a:p>
      </dgm:t>
    </dgm:pt>
    <dgm:pt modelId="{1D82BFCA-0EC1-4F49-A153-B3BC86D6D8B0}" type="pres">
      <dgm:prSet presAssocID="{FFBDA03B-BF1F-1E4B-A45A-6F5F94BE73A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D7E127C-5F97-7C49-868F-73B17951CE36}" type="pres">
      <dgm:prSet presAssocID="{AB4D6C7A-47BF-C744-954D-49EA70F77D93}" presName="composite" presStyleCnt="0"/>
      <dgm:spPr/>
      <dgm:t>
        <a:bodyPr/>
        <a:lstStyle/>
        <a:p>
          <a:endParaRPr lang="en-US"/>
        </a:p>
      </dgm:t>
    </dgm:pt>
    <dgm:pt modelId="{00AB5A38-07B9-6B41-ACE6-DAE2DE82C84C}" type="pres">
      <dgm:prSet presAssocID="{AB4D6C7A-47BF-C744-954D-49EA70F77D93}" presName="imagSh" presStyleLbl="b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339C708-7E90-A94E-8AD6-264FCD6F8570}" type="pres">
      <dgm:prSet presAssocID="{AB4D6C7A-47BF-C744-954D-49EA70F77D93}" presName="tx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B32E78-0D02-B64C-AE60-A9B9254998C1}" type="pres">
      <dgm:prSet presAssocID="{77E1170E-69E8-1A43-B1A1-86DA47923825}" presName="sibTrans" presStyleLbl="sibTrans2D1" presStyleIdx="0" presStyleCnt="2"/>
      <dgm:spPr/>
      <dgm:t>
        <a:bodyPr/>
        <a:lstStyle/>
        <a:p>
          <a:endParaRPr lang="en-US"/>
        </a:p>
      </dgm:t>
    </dgm:pt>
    <dgm:pt modelId="{5CF16FB6-8840-4D46-8834-905307C2C2CA}" type="pres">
      <dgm:prSet presAssocID="{77E1170E-69E8-1A43-B1A1-86DA47923825}" presName="connTx" presStyleLbl="sibTrans2D1" presStyleIdx="0" presStyleCnt="2"/>
      <dgm:spPr/>
      <dgm:t>
        <a:bodyPr/>
        <a:lstStyle/>
        <a:p>
          <a:endParaRPr lang="en-US"/>
        </a:p>
      </dgm:t>
    </dgm:pt>
    <dgm:pt modelId="{272CF6D2-EE02-E546-BC84-322ADA1751E1}" type="pres">
      <dgm:prSet presAssocID="{F1A6580C-1A7D-2549-92E9-B4B5E244DDAF}" presName="composite" presStyleCnt="0"/>
      <dgm:spPr/>
      <dgm:t>
        <a:bodyPr/>
        <a:lstStyle/>
        <a:p>
          <a:endParaRPr lang="en-US"/>
        </a:p>
      </dgm:t>
    </dgm:pt>
    <dgm:pt modelId="{F61951AA-B93C-1245-A777-A6083C07A506}" type="pres">
      <dgm:prSet presAssocID="{F1A6580C-1A7D-2549-92E9-B4B5E244DDAF}" presName="imagSh" presStyleLbl="b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2BDC526-7802-BE42-B7EA-11C6F3D0F1F8}" type="pres">
      <dgm:prSet presAssocID="{F1A6580C-1A7D-2549-92E9-B4B5E244DDAF}" presName="tx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8F3BF6-C7D6-4E4E-99A9-F30560DF1777}" type="pres">
      <dgm:prSet presAssocID="{219B0168-F84E-4B4B-A85B-BCBAC7FF29BC}" presName="sibTrans" presStyleLbl="sibTrans2D1" presStyleIdx="1" presStyleCnt="2"/>
      <dgm:spPr/>
      <dgm:t>
        <a:bodyPr/>
        <a:lstStyle/>
        <a:p>
          <a:endParaRPr lang="en-US"/>
        </a:p>
      </dgm:t>
    </dgm:pt>
    <dgm:pt modelId="{E78C6B8A-4005-0345-A2E2-3E5B83694B1E}" type="pres">
      <dgm:prSet presAssocID="{219B0168-F84E-4B4B-A85B-BCBAC7FF29BC}" presName="connTx" presStyleLbl="sibTrans2D1" presStyleIdx="1" presStyleCnt="2"/>
      <dgm:spPr/>
      <dgm:t>
        <a:bodyPr/>
        <a:lstStyle/>
        <a:p>
          <a:endParaRPr lang="en-US"/>
        </a:p>
      </dgm:t>
    </dgm:pt>
    <dgm:pt modelId="{CEC88E77-A3E8-D64C-A669-289FF1E712D7}" type="pres">
      <dgm:prSet presAssocID="{7A0BF88E-1EBE-FE49-A115-A08D145AA8AA}" presName="composite" presStyleCnt="0"/>
      <dgm:spPr/>
      <dgm:t>
        <a:bodyPr/>
        <a:lstStyle/>
        <a:p>
          <a:endParaRPr lang="en-US"/>
        </a:p>
      </dgm:t>
    </dgm:pt>
    <dgm:pt modelId="{FF56E3F3-EF80-3F4B-B43E-703469A2C8CD}" type="pres">
      <dgm:prSet presAssocID="{7A0BF88E-1EBE-FE49-A115-A08D145AA8AA}" presName="imagSh" presStyleLbl="b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31598033-6EBD-6A44-AF7E-50424408CB8D}" type="pres">
      <dgm:prSet presAssocID="{7A0BF88E-1EBE-FE49-A115-A08D145AA8AA}" presName="tx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EBD7605-A430-4D53-B987-5326457102CB}" type="presOf" srcId="{AB4D6C7A-47BF-C744-954D-49EA70F77D93}" destId="{C339C708-7E90-A94E-8AD6-264FCD6F8570}" srcOrd="0" destOrd="0" presId="urn:microsoft.com/office/officeart/2005/8/layout/hProcess10"/>
    <dgm:cxn modelId="{C9E5B2E9-F0C3-44A7-B725-B06665A1D703}" type="presOf" srcId="{77E1170E-69E8-1A43-B1A1-86DA47923825}" destId="{81B32E78-0D02-B64C-AE60-A9B9254998C1}" srcOrd="0" destOrd="0" presId="urn:microsoft.com/office/officeart/2005/8/layout/hProcess10"/>
    <dgm:cxn modelId="{188CCA29-1349-E440-A1AD-238E24EB6C14}" srcId="{AB4D6C7A-47BF-C744-954D-49EA70F77D93}" destId="{FC29E0D3-F2F1-514E-8958-1AC1A291A4D9}" srcOrd="0" destOrd="0" parTransId="{B80CE262-FD0B-234C-B3FB-2622594E626D}" sibTransId="{E11ECD63-76FF-AC4A-BA71-645B0DE06625}"/>
    <dgm:cxn modelId="{7094FD1E-D961-B442-A2D0-CEE820139770}" srcId="{F1A6580C-1A7D-2549-92E9-B4B5E244DDAF}" destId="{7868E6C8-B603-564C-A41E-38E98B31EBB6}" srcOrd="0" destOrd="0" parTransId="{54B121E0-BF76-7C43-BD2C-3A0C06D84B2A}" sibTransId="{E81D2B32-EA49-4C41-94E5-F70AEC8020F2}"/>
    <dgm:cxn modelId="{A65B8D55-72D1-4559-BAEA-E12A36A48DB4}" type="presOf" srcId="{7868E6C8-B603-564C-A41E-38E98B31EBB6}" destId="{62BDC526-7802-BE42-B7EA-11C6F3D0F1F8}" srcOrd="0" destOrd="1" presId="urn:microsoft.com/office/officeart/2005/8/layout/hProcess10"/>
    <dgm:cxn modelId="{BA08C674-7CB5-4380-BD76-D21B35FFABA5}" type="presOf" srcId="{FC29E0D3-F2F1-514E-8958-1AC1A291A4D9}" destId="{C339C708-7E90-A94E-8AD6-264FCD6F8570}" srcOrd="0" destOrd="1" presId="urn:microsoft.com/office/officeart/2005/8/layout/hProcess10"/>
    <dgm:cxn modelId="{071367D2-6339-4393-BFFC-DAFFBA2FD135}" type="presOf" srcId="{7A0BF88E-1EBE-FE49-A115-A08D145AA8AA}" destId="{31598033-6EBD-6A44-AF7E-50424408CB8D}" srcOrd="0" destOrd="0" presId="urn:microsoft.com/office/officeart/2005/8/layout/hProcess10"/>
    <dgm:cxn modelId="{A181F69F-1BC6-49A0-8062-6DD23B2E8320}" type="presOf" srcId="{F1A6580C-1A7D-2549-92E9-B4B5E244DDAF}" destId="{62BDC526-7802-BE42-B7EA-11C6F3D0F1F8}" srcOrd="0" destOrd="0" presId="urn:microsoft.com/office/officeart/2005/8/layout/hProcess10"/>
    <dgm:cxn modelId="{4C78C484-BADE-4A9C-8C1B-C87D47B4E78E}" type="presOf" srcId="{77E1170E-69E8-1A43-B1A1-86DA47923825}" destId="{5CF16FB6-8840-4D46-8834-905307C2C2CA}" srcOrd="1" destOrd="0" presId="urn:microsoft.com/office/officeart/2005/8/layout/hProcess10"/>
    <dgm:cxn modelId="{1F7B88A9-9513-CD48-BA61-CE0A5E1F5AA0}" srcId="{FFBDA03B-BF1F-1E4B-A45A-6F5F94BE73A4}" destId="{F1A6580C-1A7D-2549-92E9-B4B5E244DDAF}" srcOrd="1" destOrd="0" parTransId="{3E5503C9-A30C-0A4A-9805-7446772BD013}" sibTransId="{219B0168-F84E-4B4B-A85B-BCBAC7FF29BC}"/>
    <dgm:cxn modelId="{202A260A-2FBD-4A13-8E00-8A465A7FC7A3}" type="presOf" srcId="{FFBDA03B-BF1F-1E4B-A45A-6F5F94BE73A4}" destId="{1D82BFCA-0EC1-4F49-A153-B3BC86D6D8B0}" srcOrd="0" destOrd="0" presId="urn:microsoft.com/office/officeart/2005/8/layout/hProcess10"/>
    <dgm:cxn modelId="{5BDC19B5-2791-8F49-903B-7863026793D8}" srcId="{FFBDA03B-BF1F-1E4B-A45A-6F5F94BE73A4}" destId="{AB4D6C7A-47BF-C744-954D-49EA70F77D93}" srcOrd="0" destOrd="0" parTransId="{CFCBCDBD-0024-734D-9159-CCBC856F31D8}" sibTransId="{77E1170E-69E8-1A43-B1A1-86DA47923825}"/>
    <dgm:cxn modelId="{847B6FA7-00FC-B544-BD44-E809FE89AE29}" srcId="{7A0BF88E-1EBE-FE49-A115-A08D145AA8AA}" destId="{C9C8D93C-8D45-844E-AC86-2769543CF212}" srcOrd="0" destOrd="0" parTransId="{D66B13E1-796E-464D-8D90-8AA69D391568}" sibTransId="{F228D401-AEF3-4041-9AF0-C90346290547}"/>
    <dgm:cxn modelId="{6557F7C7-FC6B-4163-9AC4-8A9C8DA153B9}" type="presOf" srcId="{219B0168-F84E-4B4B-A85B-BCBAC7FF29BC}" destId="{658F3BF6-C7D6-4E4E-99A9-F30560DF1777}" srcOrd="0" destOrd="0" presId="urn:microsoft.com/office/officeart/2005/8/layout/hProcess10"/>
    <dgm:cxn modelId="{90A51249-C865-4723-A362-D04E4284FA1E}" type="presOf" srcId="{C9C8D93C-8D45-844E-AC86-2769543CF212}" destId="{31598033-6EBD-6A44-AF7E-50424408CB8D}" srcOrd="0" destOrd="1" presId="urn:microsoft.com/office/officeart/2005/8/layout/hProcess10"/>
    <dgm:cxn modelId="{F9E8128D-81CE-4607-B799-54A184FAA6C1}" type="presOf" srcId="{219B0168-F84E-4B4B-A85B-BCBAC7FF29BC}" destId="{E78C6B8A-4005-0345-A2E2-3E5B83694B1E}" srcOrd="1" destOrd="0" presId="urn:microsoft.com/office/officeart/2005/8/layout/hProcess10"/>
    <dgm:cxn modelId="{34E9386C-989B-A64C-9977-8769D5CB5417}" srcId="{FFBDA03B-BF1F-1E4B-A45A-6F5F94BE73A4}" destId="{7A0BF88E-1EBE-FE49-A115-A08D145AA8AA}" srcOrd="2" destOrd="0" parTransId="{325216B6-1BAA-ED49-8AFA-533595EF65D6}" sibTransId="{40402553-7EE9-4E4F-B6D4-788C846F6EFF}"/>
    <dgm:cxn modelId="{328CC2C5-E913-4F48-8CA5-3509DEC8B9DC}" type="presParOf" srcId="{1D82BFCA-0EC1-4F49-A153-B3BC86D6D8B0}" destId="{ED7E127C-5F97-7C49-868F-73B17951CE36}" srcOrd="0" destOrd="0" presId="urn:microsoft.com/office/officeart/2005/8/layout/hProcess10"/>
    <dgm:cxn modelId="{34DFB6B2-A08A-48F6-88D6-403557B1CFEA}" type="presParOf" srcId="{ED7E127C-5F97-7C49-868F-73B17951CE36}" destId="{00AB5A38-07B9-6B41-ACE6-DAE2DE82C84C}" srcOrd="0" destOrd="0" presId="urn:microsoft.com/office/officeart/2005/8/layout/hProcess10"/>
    <dgm:cxn modelId="{4EFF7FDA-8281-4E89-9E8B-C2E3A80FE610}" type="presParOf" srcId="{ED7E127C-5F97-7C49-868F-73B17951CE36}" destId="{C339C708-7E90-A94E-8AD6-264FCD6F8570}" srcOrd="1" destOrd="0" presId="urn:microsoft.com/office/officeart/2005/8/layout/hProcess10"/>
    <dgm:cxn modelId="{019CF69B-E959-4C50-89C7-14E3E8C7EB6D}" type="presParOf" srcId="{1D82BFCA-0EC1-4F49-A153-B3BC86D6D8B0}" destId="{81B32E78-0D02-B64C-AE60-A9B9254998C1}" srcOrd="1" destOrd="0" presId="urn:microsoft.com/office/officeart/2005/8/layout/hProcess10"/>
    <dgm:cxn modelId="{14C09B56-C44A-4F7D-8C8C-B3DFD4D1B842}" type="presParOf" srcId="{81B32E78-0D02-B64C-AE60-A9B9254998C1}" destId="{5CF16FB6-8840-4D46-8834-905307C2C2CA}" srcOrd="0" destOrd="0" presId="urn:microsoft.com/office/officeart/2005/8/layout/hProcess10"/>
    <dgm:cxn modelId="{FEF26C08-4238-40B7-8AD5-364BA76B78E0}" type="presParOf" srcId="{1D82BFCA-0EC1-4F49-A153-B3BC86D6D8B0}" destId="{272CF6D2-EE02-E546-BC84-322ADA1751E1}" srcOrd="2" destOrd="0" presId="urn:microsoft.com/office/officeart/2005/8/layout/hProcess10"/>
    <dgm:cxn modelId="{ADA93172-B36E-4DC9-BB6C-385687CED504}" type="presParOf" srcId="{272CF6D2-EE02-E546-BC84-322ADA1751E1}" destId="{F61951AA-B93C-1245-A777-A6083C07A506}" srcOrd="0" destOrd="0" presId="urn:microsoft.com/office/officeart/2005/8/layout/hProcess10"/>
    <dgm:cxn modelId="{1FAFB6E5-AD8D-4124-85EC-281729A1FAD5}" type="presParOf" srcId="{272CF6D2-EE02-E546-BC84-322ADA1751E1}" destId="{62BDC526-7802-BE42-B7EA-11C6F3D0F1F8}" srcOrd="1" destOrd="0" presId="urn:microsoft.com/office/officeart/2005/8/layout/hProcess10"/>
    <dgm:cxn modelId="{35BDE6BC-926E-4BA4-89B3-CDC8DC7292BE}" type="presParOf" srcId="{1D82BFCA-0EC1-4F49-A153-B3BC86D6D8B0}" destId="{658F3BF6-C7D6-4E4E-99A9-F30560DF1777}" srcOrd="3" destOrd="0" presId="urn:microsoft.com/office/officeart/2005/8/layout/hProcess10"/>
    <dgm:cxn modelId="{92321B6B-B76E-49E7-B92A-2030EC4142DA}" type="presParOf" srcId="{658F3BF6-C7D6-4E4E-99A9-F30560DF1777}" destId="{E78C6B8A-4005-0345-A2E2-3E5B83694B1E}" srcOrd="0" destOrd="0" presId="urn:microsoft.com/office/officeart/2005/8/layout/hProcess10"/>
    <dgm:cxn modelId="{226E0632-3C93-4CB9-BED7-F9608DB14408}" type="presParOf" srcId="{1D82BFCA-0EC1-4F49-A153-B3BC86D6D8B0}" destId="{CEC88E77-A3E8-D64C-A669-289FF1E712D7}" srcOrd="4" destOrd="0" presId="urn:microsoft.com/office/officeart/2005/8/layout/hProcess10"/>
    <dgm:cxn modelId="{0C5F1F31-D9BF-47DE-A536-A799610E9275}" type="presParOf" srcId="{CEC88E77-A3E8-D64C-A669-289FF1E712D7}" destId="{FF56E3F3-EF80-3F4B-B43E-703469A2C8CD}" srcOrd="0" destOrd="0" presId="urn:microsoft.com/office/officeart/2005/8/layout/hProcess10"/>
    <dgm:cxn modelId="{015844BD-52CE-48C1-8993-78B41D99B525}" type="presParOf" srcId="{CEC88E77-A3E8-D64C-A669-289FF1E712D7}" destId="{31598033-6EBD-6A44-AF7E-50424408CB8D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FBDA03B-BF1F-1E4B-A45A-6F5F94BE73A4}" type="doc">
      <dgm:prSet loTypeId="urn:microsoft.com/office/officeart/2005/8/layout/hProcess10" loCatId="process" qsTypeId="urn:microsoft.com/office/officeart/2005/8/quickstyle/simple4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AB4D6C7A-47BF-C744-954D-49EA70F77D93}">
      <dgm:prSet phldrT="[Text]"/>
      <dgm:spPr/>
      <dgm:t>
        <a:bodyPr/>
        <a:lstStyle/>
        <a:p>
          <a:r>
            <a:rPr lang="en-US" dirty="0" smtClean="0"/>
            <a:t>Surgical Decision Making</a:t>
          </a:r>
          <a:endParaRPr lang="en-US" dirty="0"/>
        </a:p>
      </dgm:t>
    </dgm:pt>
    <dgm:pt modelId="{CFCBCDBD-0024-734D-9159-CCBC856F31D8}" type="parTrans" cxnId="{5BDC19B5-2791-8F49-903B-7863026793D8}">
      <dgm:prSet/>
      <dgm:spPr/>
      <dgm:t>
        <a:bodyPr/>
        <a:lstStyle/>
        <a:p>
          <a:endParaRPr lang="en-US"/>
        </a:p>
      </dgm:t>
    </dgm:pt>
    <dgm:pt modelId="{77E1170E-69E8-1A43-B1A1-86DA47923825}" type="sibTrans" cxnId="{5BDC19B5-2791-8F49-903B-7863026793D8}">
      <dgm:prSet/>
      <dgm:spPr/>
      <dgm:t>
        <a:bodyPr/>
        <a:lstStyle/>
        <a:p>
          <a:endParaRPr lang="en-US"/>
        </a:p>
      </dgm:t>
    </dgm:pt>
    <dgm:pt modelId="{A6DD6507-A451-2C41-891A-128EE9441C28}">
      <dgm:prSet phldrT="[Text]"/>
      <dgm:spPr/>
      <dgm:t>
        <a:bodyPr/>
        <a:lstStyle/>
        <a:p>
          <a:r>
            <a:rPr lang="en-US" dirty="0" smtClean="0"/>
            <a:t>OHBM 2012</a:t>
          </a:r>
          <a:endParaRPr lang="en-US" dirty="0"/>
        </a:p>
      </dgm:t>
    </dgm:pt>
    <dgm:pt modelId="{6EA8EE01-114E-5743-91CB-9C4CB6108216}" type="parTrans" cxnId="{096C838E-CCAE-B247-ADAC-68057BF0982C}">
      <dgm:prSet/>
      <dgm:spPr/>
      <dgm:t>
        <a:bodyPr/>
        <a:lstStyle/>
        <a:p>
          <a:endParaRPr lang="en-US"/>
        </a:p>
      </dgm:t>
    </dgm:pt>
    <dgm:pt modelId="{22808033-0099-B241-9982-FBEA0618DE76}" type="sibTrans" cxnId="{096C838E-CCAE-B247-ADAC-68057BF0982C}">
      <dgm:prSet/>
      <dgm:spPr/>
      <dgm:t>
        <a:bodyPr/>
        <a:lstStyle/>
        <a:p>
          <a:endParaRPr lang="en-US"/>
        </a:p>
      </dgm:t>
    </dgm:pt>
    <dgm:pt modelId="{F2A68287-493D-440B-A495-959E65F4891A}">
      <dgm:prSet phldrT="[Text]"/>
      <dgm:spPr/>
      <dgm:t>
        <a:bodyPr/>
        <a:lstStyle/>
        <a:p>
          <a:r>
            <a:rPr lang="en-US" dirty="0" err="1" smtClean="0"/>
            <a:t>Visuomotor</a:t>
          </a:r>
          <a:r>
            <a:rPr lang="en-US" dirty="0" smtClean="0"/>
            <a:t> Misalignment</a:t>
          </a:r>
          <a:endParaRPr lang="en-US" dirty="0"/>
        </a:p>
      </dgm:t>
    </dgm:pt>
    <dgm:pt modelId="{BD29DA29-A221-4B99-92E2-CDB6E2DAB534}" type="parTrans" cxnId="{BBE5F834-1E44-4547-ACAB-BAB2C36F34E8}">
      <dgm:prSet/>
      <dgm:spPr/>
      <dgm:t>
        <a:bodyPr/>
        <a:lstStyle/>
        <a:p>
          <a:endParaRPr lang="en-GB"/>
        </a:p>
      </dgm:t>
    </dgm:pt>
    <dgm:pt modelId="{0193B354-1329-47A7-BE46-C1C5D7E8BB50}" type="sibTrans" cxnId="{BBE5F834-1E44-4547-ACAB-BAB2C36F34E8}">
      <dgm:prSet/>
      <dgm:spPr/>
      <dgm:t>
        <a:bodyPr/>
        <a:lstStyle/>
        <a:p>
          <a:endParaRPr lang="en-GB"/>
        </a:p>
      </dgm:t>
    </dgm:pt>
    <dgm:pt modelId="{0E8C284D-F5E2-4F86-A8D6-E62D72559F4F}">
      <dgm:prSet/>
      <dgm:spPr/>
      <dgm:t>
        <a:bodyPr/>
        <a:lstStyle/>
        <a:p>
          <a:r>
            <a:rPr lang="en-US" dirty="0" smtClean="0"/>
            <a:t>PENDING</a:t>
          </a:r>
          <a:endParaRPr lang="en-US" dirty="0"/>
        </a:p>
      </dgm:t>
    </dgm:pt>
    <dgm:pt modelId="{6B32B2DB-7B46-44FE-B5C2-41F3C3170AF6}" type="parTrans" cxnId="{03532857-1E47-4F1D-A336-A35905D3A1AF}">
      <dgm:prSet/>
      <dgm:spPr/>
      <dgm:t>
        <a:bodyPr/>
        <a:lstStyle/>
        <a:p>
          <a:endParaRPr lang="en-GB"/>
        </a:p>
      </dgm:t>
    </dgm:pt>
    <dgm:pt modelId="{5347E739-FCA9-421D-9DF4-B7CC223C9172}" type="sibTrans" cxnId="{03532857-1E47-4F1D-A336-A35905D3A1AF}">
      <dgm:prSet/>
      <dgm:spPr/>
      <dgm:t>
        <a:bodyPr/>
        <a:lstStyle/>
        <a:p>
          <a:endParaRPr lang="en-GB"/>
        </a:p>
      </dgm:t>
    </dgm:pt>
    <dgm:pt modelId="{84FF12C8-FB0B-4B32-BAA6-B4412C7C1F08}">
      <dgm:prSet/>
      <dgm:spPr/>
      <dgm:t>
        <a:bodyPr/>
        <a:lstStyle/>
        <a:p>
          <a:r>
            <a:rPr lang="en-US" dirty="0" smtClean="0"/>
            <a:t>Laparoscopic </a:t>
          </a:r>
          <a:r>
            <a:rPr lang="en-US" dirty="0" err="1" smtClean="0"/>
            <a:t>Intracorporeal</a:t>
          </a:r>
          <a:r>
            <a:rPr lang="en-US" dirty="0" smtClean="0"/>
            <a:t> Suturing</a:t>
          </a:r>
          <a:endParaRPr lang="en-US" dirty="0"/>
        </a:p>
      </dgm:t>
    </dgm:pt>
    <dgm:pt modelId="{6A768672-B6C2-4EDA-9723-EB440C7BE857}" type="parTrans" cxnId="{493D9982-8CEF-4BCB-8862-9FAB8CD0D84A}">
      <dgm:prSet/>
      <dgm:spPr/>
      <dgm:t>
        <a:bodyPr/>
        <a:lstStyle/>
        <a:p>
          <a:endParaRPr lang="en-GB"/>
        </a:p>
      </dgm:t>
    </dgm:pt>
    <dgm:pt modelId="{BAB8FC5D-547E-4FCC-9ADC-CAA61BB4AC50}" type="sibTrans" cxnId="{493D9982-8CEF-4BCB-8862-9FAB8CD0D84A}">
      <dgm:prSet/>
      <dgm:spPr/>
      <dgm:t>
        <a:bodyPr/>
        <a:lstStyle/>
        <a:p>
          <a:endParaRPr lang="en-GB"/>
        </a:p>
      </dgm:t>
    </dgm:pt>
    <dgm:pt modelId="{5F66D85F-FEA7-4A82-BF29-CBE49698906B}">
      <dgm:prSet/>
      <dgm:spPr/>
      <dgm:t>
        <a:bodyPr/>
        <a:lstStyle/>
        <a:p>
          <a:r>
            <a:rPr lang="en-US" dirty="0" smtClean="0"/>
            <a:t>Draft in progress</a:t>
          </a:r>
          <a:endParaRPr lang="en-US" dirty="0"/>
        </a:p>
      </dgm:t>
    </dgm:pt>
    <dgm:pt modelId="{941F318E-57D8-48C6-8BBA-A2D7FD85E121}" type="parTrans" cxnId="{C86C4B36-E6EE-4556-BCF1-0EE3DA0C4FE7}">
      <dgm:prSet/>
      <dgm:spPr/>
      <dgm:t>
        <a:bodyPr/>
        <a:lstStyle/>
        <a:p>
          <a:endParaRPr lang="en-GB"/>
        </a:p>
      </dgm:t>
    </dgm:pt>
    <dgm:pt modelId="{78564FA6-BD30-43D6-BCB5-CE4DC2B4005A}" type="sibTrans" cxnId="{C86C4B36-E6EE-4556-BCF1-0EE3DA0C4FE7}">
      <dgm:prSet/>
      <dgm:spPr/>
      <dgm:t>
        <a:bodyPr/>
        <a:lstStyle/>
        <a:p>
          <a:endParaRPr lang="en-GB"/>
        </a:p>
      </dgm:t>
    </dgm:pt>
    <dgm:pt modelId="{A5078734-AD65-4556-B954-95F8BE3CC853}">
      <dgm:prSet phldrT="[Text]"/>
      <dgm:spPr/>
      <dgm:t>
        <a:bodyPr/>
        <a:lstStyle/>
        <a:p>
          <a:r>
            <a:rPr lang="en-US" dirty="0" smtClean="0"/>
            <a:t>SARS 2012</a:t>
          </a:r>
          <a:endParaRPr lang="en-US" dirty="0"/>
        </a:p>
      </dgm:t>
    </dgm:pt>
    <dgm:pt modelId="{EA368E12-246C-4B52-BD28-85156D341099}" type="parTrans" cxnId="{FE99DF55-9CB9-46C2-ABD2-6EE5C4D9338A}">
      <dgm:prSet/>
      <dgm:spPr/>
      <dgm:t>
        <a:bodyPr/>
        <a:lstStyle/>
        <a:p>
          <a:endParaRPr lang="en-GB"/>
        </a:p>
      </dgm:t>
    </dgm:pt>
    <dgm:pt modelId="{D0E84CAB-050C-4FDA-A465-B9A792234860}" type="sibTrans" cxnId="{FE99DF55-9CB9-46C2-ABD2-6EE5C4D9338A}">
      <dgm:prSet/>
      <dgm:spPr/>
      <dgm:t>
        <a:bodyPr/>
        <a:lstStyle/>
        <a:p>
          <a:endParaRPr lang="en-GB"/>
        </a:p>
      </dgm:t>
    </dgm:pt>
    <dgm:pt modelId="{1D82BFCA-0EC1-4F49-A153-B3BC86D6D8B0}" type="pres">
      <dgm:prSet presAssocID="{FFBDA03B-BF1F-1E4B-A45A-6F5F94BE73A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D7E127C-5F97-7C49-868F-73B17951CE36}" type="pres">
      <dgm:prSet presAssocID="{AB4D6C7A-47BF-C744-954D-49EA70F77D93}" presName="composite" presStyleCnt="0"/>
      <dgm:spPr/>
      <dgm:t>
        <a:bodyPr/>
        <a:lstStyle/>
        <a:p>
          <a:endParaRPr lang="en-US"/>
        </a:p>
      </dgm:t>
    </dgm:pt>
    <dgm:pt modelId="{00AB5A38-07B9-6B41-ACE6-DAE2DE82C84C}" type="pres">
      <dgm:prSet presAssocID="{AB4D6C7A-47BF-C744-954D-49EA70F77D93}" presName="imagSh" presStyleLbl="b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339C708-7E90-A94E-8AD6-264FCD6F8570}" type="pres">
      <dgm:prSet presAssocID="{AB4D6C7A-47BF-C744-954D-49EA70F77D93}" presName="tx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B32E78-0D02-B64C-AE60-A9B9254998C1}" type="pres">
      <dgm:prSet presAssocID="{77E1170E-69E8-1A43-B1A1-86DA47923825}" presName="sibTrans" presStyleLbl="sibTrans2D1" presStyleIdx="0" presStyleCnt="2"/>
      <dgm:spPr/>
      <dgm:t>
        <a:bodyPr/>
        <a:lstStyle/>
        <a:p>
          <a:endParaRPr lang="en-US"/>
        </a:p>
      </dgm:t>
    </dgm:pt>
    <dgm:pt modelId="{5CF16FB6-8840-4D46-8834-905307C2C2CA}" type="pres">
      <dgm:prSet presAssocID="{77E1170E-69E8-1A43-B1A1-86DA47923825}" presName="connTx" presStyleLbl="sibTrans2D1" presStyleIdx="0" presStyleCnt="2"/>
      <dgm:spPr/>
      <dgm:t>
        <a:bodyPr/>
        <a:lstStyle/>
        <a:p>
          <a:endParaRPr lang="en-US"/>
        </a:p>
      </dgm:t>
    </dgm:pt>
    <dgm:pt modelId="{BDF19C6E-838D-4EE0-A567-BD0DE1FAD1F6}" type="pres">
      <dgm:prSet presAssocID="{F2A68287-493D-440B-A495-959E65F4891A}" presName="composite" presStyleCnt="0"/>
      <dgm:spPr/>
    </dgm:pt>
    <dgm:pt modelId="{661518D1-9005-417C-8E9E-36711929561D}" type="pres">
      <dgm:prSet presAssocID="{F2A68287-493D-440B-A495-959E65F4891A}" presName="imagSh" presStyleLbl="b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885BAAE0-F4BA-42B9-8585-33F07146AAC1}" type="pres">
      <dgm:prSet presAssocID="{F2A68287-493D-440B-A495-959E65F4891A}" presName="tx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435EF1E-BC58-4790-9A6F-E55ED35A3D87}" type="pres">
      <dgm:prSet presAssocID="{0193B354-1329-47A7-BE46-C1C5D7E8BB50}" presName="sibTrans" presStyleLbl="sibTrans2D1" presStyleIdx="1" presStyleCnt="2"/>
      <dgm:spPr/>
      <dgm:t>
        <a:bodyPr/>
        <a:lstStyle/>
        <a:p>
          <a:endParaRPr lang="en-GB"/>
        </a:p>
      </dgm:t>
    </dgm:pt>
    <dgm:pt modelId="{AA98CA34-EBC3-4673-B81E-3B47BFA36FC0}" type="pres">
      <dgm:prSet presAssocID="{0193B354-1329-47A7-BE46-C1C5D7E8BB50}" presName="connTx" presStyleLbl="sibTrans2D1" presStyleIdx="1" presStyleCnt="2"/>
      <dgm:spPr/>
      <dgm:t>
        <a:bodyPr/>
        <a:lstStyle/>
        <a:p>
          <a:endParaRPr lang="en-GB"/>
        </a:p>
      </dgm:t>
    </dgm:pt>
    <dgm:pt modelId="{EC486D2A-72B7-41D9-88C0-CC4EA4437543}" type="pres">
      <dgm:prSet presAssocID="{84FF12C8-FB0B-4B32-BAA6-B4412C7C1F08}" presName="composite" presStyleCnt="0"/>
      <dgm:spPr/>
    </dgm:pt>
    <dgm:pt modelId="{D85B94F8-4451-4785-A31A-961F07B08D97}" type="pres">
      <dgm:prSet presAssocID="{84FF12C8-FB0B-4B32-BAA6-B4412C7C1F08}" presName="imagSh" presStyleLbl="b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02AB7584-3DFA-4C8A-AEEA-01E78E005DC7}" type="pres">
      <dgm:prSet presAssocID="{84FF12C8-FB0B-4B32-BAA6-B4412C7C1F08}" presName="tx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86C4B36-E6EE-4556-BCF1-0EE3DA0C4FE7}" srcId="{84FF12C8-FB0B-4B32-BAA6-B4412C7C1F08}" destId="{5F66D85F-FEA7-4A82-BF29-CBE49698906B}" srcOrd="0" destOrd="0" parTransId="{941F318E-57D8-48C6-8BBA-A2D7FD85E121}" sibTransId="{78564FA6-BD30-43D6-BCB5-CE4DC2B4005A}"/>
    <dgm:cxn modelId="{60391E0F-26DC-4C28-97B4-57354C350E28}" type="presOf" srcId="{AB4D6C7A-47BF-C744-954D-49EA70F77D93}" destId="{C339C708-7E90-A94E-8AD6-264FCD6F8570}" srcOrd="0" destOrd="0" presId="urn:microsoft.com/office/officeart/2005/8/layout/hProcess10"/>
    <dgm:cxn modelId="{BBE5F834-1E44-4547-ACAB-BAB2C36F34E8}" srcId="{FFBDA03B-BF1F-1E4B-A45A-6F5F94BE73A4}" destId="{F2A68287-493D-440B-A495-959E65F4891A}" srcOrd="1" destOrd="0" parTransId="{BD29DA29-A221-4B99-92E2-CDB6E2DAB534}" sibTransId="{0193B354-1329-47A7-BE46-C1C5D7E8BB50}"/>
    <dgm:cxn modelId="{096C838E-CCAE-B247-ADAC-68057BF0982C}" srcId="{AB4D6C7A-47BF-C744-954D-49EA70F77D93}" destId="{A6DD6507-A451-2C41-891A-128EE9441C28}" srcOrd="0" destOrd="0" parTransId="{6EA8EE01-114E-5743-91CB-9C4CB6108216}" sibTransId="{22808033-0099-B241-9982-FBEA0618DE76}"/>
    <dgm:cxn modelId="{E94BE306-FDEA-4BB6-B6F2-983B0DD095A7}" type="presOf" srcId="{77E1170E-69E8-1A43-B1A1-86DA47923825}" destId="{81B32E78-0D02-B64C-AE60-A9B9254998C1}" srcOrd="0" destOrd="0" presId="urn:microsoft.com/office/officeart/2005/8/layout/hProcess10"/>
    <dgm:cxn modelId="{DB079A89-E489-493E-A3FA-08CB519C6ECE}" type="presOf" srcId="{0193B354-1329-47A7-BE46-C1C5D7E8BB50}" destId="{AA98CA34-EBC3-4673-B81E-3B47BFA36FC0}" srcOrd="1" destOrd="0" presId="urn:microsoft.com/office/officeart/2005/8/layout/hProcess10"/>
    <dgm:cxn modelId="{03532857-1E47-4F1D-A336-A35905D3A1AF}" srcId="{F2A68287-493D-440B-A495-959E65F4891A}" destId="{0E8C284D-F5E2-4F86-A8D6-E62D72559F4F}" srcOrd="0" destOrd="0" parTransId="{6B32B2DB-7B46-44FE-B5C2-41F3C3170AF6}" sibTransId="{5347E739-FCA9-421D-9DF4-B7CC223C9172}"/>
    <dgm:cxn modelId="{0F0AB40E-0217-4C79-82AC-B8C00EF166C5}" type="presOf" srcId="{5F66D85F-FEA7-4A82-BF29-CBE49698906B}" destId="{02AB7584-3DFA-4C8A-AEEA-01E78E005DC7}" srcOrd="0" destOrd="1" presId="urn:microsoft.com/office/officeart/2005/8/layout/hProcess10"/>
    <dgm:cxn modelId="{0B17E2CD-B2A0-4BE2-B0B5-12B74725B166}" type="presOf" srcId="{0E8C284D-F5E2-4F86-A8D6-E62D72559F4F}" destId="{885BAAE0-F4BA-42B9-8585-33F07146AAC1}" srcOrd="0" destOrd="1" presId="urn:microsoft.com/office/officeart/2005/8/layout/hProcess10"/>
    <dgm:cxn modelId="{8BCAB445-387A-413B-9059-E17B628A26A6}" type="presOf" srcId="{FFBDA03B-BF1F-1E4B-A45A-6F5F94BE73A4}" destId="{1D82BFCA-0EC1-4F49-A153-B3BC86D6D8B0}" srcOrd="0" destOrd="0" presId="urn:microsoft.com/office/officeart/2005/8/layout/hProcess10"/>
    <dgm:cxn modelId="{5BDC19B5-2791-8F49-903B-7863026793D8}" srcId="{FFBDA03B-BF1F-1E4B-A45A-6F5F94BE73A4}" destId="{AB4D6C7A-47BF-C744-954D-49EA70F77D93}" srcOrd="0" destOrd="0" parTransId="{CFCBCDBD-0024-734D-9159-CCBC856F31D8}" sibTransId="{77E1170E-69E8-1A43-B1A1-86DA47923825}"/>
    <dgm:cxn modelId="{BF576F9E-439C-497A-B39D-05A1F112B4B4}" type="presOf" srcId="{A6DD6507-A451-2C41-891A-128EE9441C28}" destId="{C339C708-7E90-A94E-8AD6-264FCD6F8570}" srcOrd="0" destOrd="1" presId="urn:microsoft.com/office/officeart/2005/8/layout/hProcess10"/>
    <dgm:cxn modelId="{8586B269-8631-47D9-8A3A-E665CB2686CC}" type="presOf" srcId="{77E1170E-69E8-1A43-B1A1-86DA47923825}" destId="{5CF16FB6-8840-4D46-8834-905307C2C2CA}" srcOrd="1" destOrd="0" presId="urn:microsoft.com/office/officeart/2005/8/layout/hProcess10"/>
    <dgm:cxn modelId="{493D9982-8CEF-4BCB-8862-9FAB8CD0D84A}" srcId="{FFBDA03B-BF1F-1E4B-A45A-6F5F94BE73A4}" destId="{84FF12C8-FB0B-4B32-BAA6-B4412C7C1F08}" srcOrd="2" destOrd="0" parTransId="{6A768672-B6C2-4EDA-9723-EB440C7BE857}" sibTransId="{BAB8FC5D-547E-4FCC-9ADC-CAA61BB4AC50}"/>
    <dgm:cxn modelId="{FE99DF55-9CB9-46C2-ABD2-6EE5C4D9338A}" srcId="{AB4D6C7A-47BF-C744-954D-49EA70F77D93}" destId="{A5078734-AD65-4556-B954-95F8BE3CC853}" srcOrd="1" destOrd="0" parTransId="{EA368E12-246C-4B52-BD28-85156D341099}" sibTransId="{D0E84CAB-050C-4FDA-A465-B9A792234860}"/>
    <dgm:cxn modelId="{6320804E-FA71-47E2-B7AC-D296F9CF90D6}" type="presOf" srcId="{84FF12C8-FB0B-4B32-BAA6-B4412C7C1F08}" destId="{02AB7584-3DFA-4C8A-AEEA-01E78E005DC7}" srcOrd="0" destOrd="0" presId="urn:microsoft.com/office/officeart/2005/8/layout/hProcess10"/>
    <dgm:cxn modelId="{A7291E0E-FE98-4FE3-9B14-D64C94D4ACF4}" type="presOf" srcId="{0193B354-1329-47A7-BE46-C1C5D7E8BB50}" destId="{6435EF1E-BC58-4790-9A6F-E55ED35A3D87}" srcOrd="0" destOrd="0" presId="urn:microsoft.com/office/officeart/2005/8/layout/hProcess10"/>
    <dgm:cxn modelId="{8C889B1F-B6CD-429B-B43C-F4E5794199CD}" type="presOf" srcId="{F2A68287-493D-440B-A495-959E65F4891A}" destId="{885BAAE0-F4BA-42B9-8585-33F07146AAC1}" srcOrd="0" destOrd="0" presId="urn:microsoft.com/office/officeart/2005/8/layout/hProcess10"/>
    <dgm:cxn modelId="{BC169756-C506-49D4-BBA7-30F00EDC211A}" type="presOf" srcId="{A5078734-AD65-4556-B954-95F8BE3CC853}" destId="{C339C708-7E90-A94E-8AD6-264FCD6F8570}" srcOrd="0" destOrd="2" presId="urn:microsoft.com/office/officeart/2005/8/layout/hProcess10"/>
    <dgm:cxn modelId="{0A23A137-E77B-42BD-A6ED-BFE7DBDF3766}" type="presParOf" srcId="{1D82BFCA-0EC1-4F49-A153-B3BC86D6D8B0}" destId="{ED7E127C-5F97-7C49-868F-73B17951CE36}" srcOrd="0" destOrd="0" presId="urn:microsoft.com/office/officeart/2005/8/layout/hProcess10"/>
    <dgm:cxn modelId="{FD2D7A28-5376-4EBF-8F34-8A58F08FF6B9}" type="presParOf" srcId="{ED7E127C-5F97-7C49-868F-73B17951CE36}" destId="{00AB5A38-07B9-6B41-ACE6-DAE2DE82C84C}" srcOrd="0" destOrd="0" presId="urn:microsoft.com/office/officeart/2005/8/layout/hProcess10"/>
    <dgm:cxn modelId="{AEDD0A07-87D2-4482-BF15-F6F4A9BBC5BF}" type="presParOf" srcId="{ED7E127C-5F97-7C49-868F-73B17951CE36}" destId="{C339C708-7E90-A94E-8AD6-264FCD6F8570}" srcOrd="1" destOrd="0" presId="urn:microsoft.com/office/officeart/2005/8/layout/hProcess10"/>
    <dgm:cxn modelId="{49689718-240E-43C5-8FC6-374D709B6D22}" type="presParOf" srcId="{1D82BFCA-0EC1-4F49-A153-B3BC86D6D8B0}" destId="{81B32E78-0D02-B64C-AE60-A9B9254998C1}" srcOrd="1" destOrd="0" presId="urn:microsoft.com/office/officeart/2005/8/layout/hProcess10"/>
    <dgm:cxn modelId="{201EF139-7041-4743-BB72-09944C2FABA3}" type="presParOf" srcId="{81B32E78-0D02-B64C-AE60-A9B9254998C1}" destId="{5CF16FB6-8840-4D46-8834-905307C2C2CA}" srcOrd="0" destOrd="0" presId="urn:microsoft.com/office/officeart/2005/8/layout/hProcess10"/>
    <dgm:cxn modelId="{B9195B7B-0343-4D53-9A7F-69DE5F42965B}" type="presParOf" srcId="{1D82BFCA-0EC1-4F49-A153-B3BC86D6D8B0}" destId="{BDF19C6E-838D-4EE0-A567-BD0DE1FAD1F6}" srcOrd="2" destOrd="0" presId="urn:microsoft.com/office/officeart/2005/8/layout/hProcess10"/>
    <dgm:cxn modelId="{99D483A9-D81E-4840-AC46-4004D80B9850}" type="presParOf" srcId="{BDF19C6E-838D-4EE0-A567-BD0DE1FAD1F6}" destId="{661518D1-9005-417C-8E9E-36711929561D}" srcOrd="0" destOrd="0" presId="urn:microsoft.com/office/officeart/2005/8/layout/hProcess10"/>
    <dgm:cxn modelId="{EBD105AC-5CF5-4B08-A0F2-4CCC65BE5945}" type="presParOf" srcId="{BDF19C6E-838D-4EE0-A567-BD0DE1FAD1F6}" destId="{885BAAE0-F4BA-42B9-8585-33F07146AAC1}" srcOrd="1" destOrd="0" presId="urn:microsoft.com/office/officeart/2005/8/layout/hProcess10"/>
    <dgm:cxn modelId="{C82FCC83-0DC4-4910-B881-7E8855BA6E6A}" type="presParOf" srcId="{1D82BFCA-0EC1-4F49-A153-B3BC86D6D8B0}" destId="{6435EF1E-BC58-4790-9A6F-E55ED35A3D87}" srcOrd="3" destOrd="0" presId="urn:microsoft.com/office/officeart/2005/8/layout/hProcess10"/>
    <dgm:cxn modelId="{AA4D96C1-328D-4647-B0C5-3F5800272394}" type="presParOf" srcId="{6435EF1E-BC58-4790-9A6F-E55ED35A3D87}" destId="{AA98CA34-EBC3-4673-B81E-3B47BFA36FC0}" srcOrd="0" destOrd="0" presId="urn:microsoft.com/office/officeart/2005/8/layout/hProcess10"/>
    <dgm:cxn modelId="{F030F4B2-9E4B-43B3-B768-5961B2FABD61}" type="presParOf" srcId="{1D82BFCA-0EC1-4F49-A153-B3BC86D6D8B0}" destId="{EC486D2A-72B7-41D9-88C0-CC4EA4437543}" srcOrd="4" destOrd="0" presId="urn:microsoft.com/office/officeart/2005/8/layout/hProcess10"/>
    <dgm:cxn modelId="{A97D17EE-B95F-43D2-A4F3-390D20E50B2C}" type="presParOf" srcId="{EC486D2A-72B7-41D9-88C0-CC4EA4437543}" destId="{D85B94F8-4451-4785-A31A-961F07B08D97}" srcOrd="0" destOrd="0" presId="urn:microsoft.com/office/officeart/2005/8/layout/hProcess10"/>
    <dgm:cxn modelId="{8A9FE084-DAF4-4A72-9635-B4C8F4CCA32C}" type="presParOf" srcId="{EC486D2A-72B7-41D9-88C0-CC4EA4437543}" destId="{02AB7584-3DFA-4C8A-AEEA-01E78E005DC7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FBDA03B-BF1F-1E4B-A45A-6F5F94BE73A4}" type="doc">
      <dgm:prSet loTypeId="urn:microsoft.com/office/officeart/2005/8/layout/hProcess10" loCatId="process" qsTypeId="urn:microsoft.com/office/officeart/2005/8/quickstyle/simple4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AB4D6C7A-47BF-C744-954D-49EA70F77D93}">
      <dgm:prSet phldrT="[Text]"/>
      <dgm:spPr/>
      <dgm:t>
        <a:bodyPr/>
        <a:lstStyle/>
        <a:p>
          <a:r>
            <a:rPr lang="en-US" dirty="0" err="1" smtClean="0"/>
            <a:t>Neuroergonomic</a:t>
          </a:r>
          <a:r>
            <a:rPr lang="en-US" dirty="0" smtClean="0"/>
            <a:t> assessment of NOTES navigation with the traditional endoscope</a:t>
          </a:r>
          <a:endParaRPr lang="en-US" dirty="0"/>
        </a:p>
      </dgm:t>
    </dgm:pt>
    <dgm:pt modelId="{CFCBCDBD-0024-734D-9159-CCBC856F31D8}" type="parTrans" cxnId="{5BDC19B5-2791-8F49-903B-7863026793D8}">
      <dgm:prSet/>
      <dgm:spPr/>
      <dgm:t>
        <a:bodyPr/>
        <a:lstStyle/>
        <a:p>
          <a:endParaRPr lang="en-US"/>
        </a:p>
      </dgm:t>
    </dgm:pt>
    <dgm:pt modelId="{77E1170E-69E8-1A43-B1A1-86DA47923825}" type="sibTrans" cxnId="{5BDC19B5-2791-8F49-903B-7863026793D8}">
      <dgm:prSet/>
      <dgm:spPr/>
      <dgm:t>
        <a:bodyPr/>
        <a:lstStyle/>
        <a:p>
          <a:endParaRPr lang="en-US"/>
        </a:p>
      </dgm:t>
    </dgm:pt>
    <dgm:pt modelId="{F1A6580C-1A7D-2549-92E9-B4B5E244DDAF}">
      <dgm:prSet phldrT="[Text]"/>
      <dgm:spPr/>
      <dgm:t>
        <a:bodyPr/>
        <a:lstStyle/>
        <a:p>
          <a:r>
            <a:rPr lang="en-US" dirty="0" smtClean="0"/>
            <a:t>Static cognitive workload due to GCMC in novice</a:t>
          </a:r>
          <a:endParaRPr lang="en-US" dirty="0"/>
        </a:p>
      </dgm:t>
    </dgm:pt>
    <dgm:pt modelId="{3E5503C9-A30C-0A4A-9805-7446772BD013}" type="parTrans" cxnId="{1F7B88A9-9513-CD48-BA61-CE0A5E1F5AA0}">
      <dgm:prSet/>
      <dgm:spPr/>
      <dgm:t>
        <a:bodyPr/>
        <a:lstStyle/>
        <a:p>
          <a:endParaRPr lang="en-US"/>
        </a:p>
      </dgm:t>
    </dgm:pt>
    <dgm:pt modelId="{219B0168-F84E-4B4B-A85B-BCBAC7FF29BC}" type="sibTrans" cxnId="{1F7B88A9-9513-CD48-BA61-CE0A5E1F5AA0}">
      <dgm:prSet/>
      <dgm:spPr/>
      <dgm:t>
        <a:bodyPr/>
        <a:lstStyle/>
        <a:p>
          <a:endParaRPr lang="en-US"/>
        </a:p>
      </dgm:t>
    </dgm:pt>
    <dgm:pt modelId="{7868E6C8-B603-564C-A41E-38E98B31EBB6}">
      <dgm:prSet phldrT="[Text]"/>
      <dgm:spPr/>
      <dgm:t>
        <a:bodyPr/>
        <a:lstStyle/>
        <a:p>
          <a:r>
            <a:rPr lang="en-US" dirty="0" err="1" smtClean="0"/>
            <a:t>MedIA</a:t>
          </a:r>
          <a:r>
            <a:rPr lang="en-US" dirty="0" smtClean="0"/>
            <a:t> 2010</a:t>
          </a:r>
          <a:endParaRPr lang="en-US" dirty="0"/>
        </a:p>
      </dgm:t>
    </dgm:pt>
    <dgm:pt modelId="{54B121E0-BF76-7C43-BD2C-3A0C06D84B2A}" type="parTrans" cxnId="{7094FD1E-D961-B442-A2D0-CEE820139770}">
      <dgm:prSet/>
      <dgm:spPr/>
      <dgm:t>
        <a:bodyPr/>
        <a:lstStyle/>
        <a:p>
          <a:endParaRPr lang="en-US"/>
        </a:p>
      </dgm:t>
    </dgm:pt>
    <dgm:pt modelId="{E81D2B32-EA49-4C41-94E5-F70AEC8020F2}" type="sibTrans" cxnId="{7094FD1E-D961-B442-A2D0-CEE820139770}">
      <dgm:prSet/>
      <dgm:spPr/>
      <dgm:t>
        <a:bodyPr/>
        <a:lstStyle/>
        <a:p>
          <a:endParaRPr lang="en-US"/>
        </a:p>
      </dgm:t>
    </dgm:pt>
    <dgm:pt modelId="{7A0BF88E-1EBE-FE49-A115-A08D145AA8AA}">
      <dgm:prSet phldrT="[Text]"/>
      <dgm:spPr/>
      <dgm:t>
        <a:bodyPr/>
        <a:lstStyle/>
        <a:p>
          <a:r>
            <a:rPr lang="en-US" dirty="0" smtClean="0"/>
            <a:t>Longitudinal changes in the cognitive burden associated with learning assisted with GCMC</a:t>
          </a:r>
          <a:endParaRPr lang="en-US" dirty="0"/>
        </a:p>
      </dgm:t>
    </dgm:pt>
    <dgm:pt modelId="{325216B6-1BAA-ED49-8AFA-533595EF65D6}" type="parTrans" cxnId="{34E9386C-989B-A64C-9977-8769D5CB5417}">
      <dgm:prSet/>
      <dgm:spPr/>
      <dgm:t>
        <a:bodyPr/>
        <a:lstStyle/>
        <a:p>
          <a:endParaRPr lang="en-US"/>
        </a:p>
      </dgm:t>
    </dgm:pt>
    <dgm:pt modelId="{40402553-7EE9-4E4F-B6D4-788C846F6EFF}" type="sibTrans" cxnId="{34E9386C-989B-A64C-9977-8769D5CB5417}">
      <dgm:prSet/>
      <dgm:spPr/>
      <dgm:t>
        <a:bodyPr/>
        <a:lstStyle/>
        <a:p>
          <a:endParaRPr lang="en-US"/>
        </a:p>
      </dgm:t>
    </dgm:pt>
    <dgm:pt modelId="{C9C8D93C-8D45-844E-AC86-2769543CF212}">
      <dgm:prSet phldrT="[Text]"/>
      <dgm:spPr/>
      <dgm:t>
        <a:bodyPr/>
        <a:lstStyle/>
        <a:p>
          <a:r>
            <a:rPr lang="en-US" dirty="0" smtClean="0"/>
            <a:t>MICCAI 2010</a:t>
          </a:r>
          <a:endParaRPr lang="en-US" dirty="0"/>
        </a:p>
      </dgm:t>
    </dgm:pt>
    <dgm:pt modelId="{D66B13E1-796E-464D-8D90-8AA69D391568}" type="parTrans" cxnId="{847B6FA7-00FC-B544-BD44-E809FE89AE29}">
      <dgm:prSet/>
      <dgm:spPr/>
      <dgm:t>
        <a:bodyPr/>
        <a:lstStyle/>
        <a:p>
          <a:endParaRPr lang="en-US"/>
        </a:p>
      </dgm:t>
    </dgm:pt>
    <dgm:pt modelId="{F228D401-AEF3-4041-9AF0-C90346290547}" type="sibTrans" cxnId="{847B6FA7-00FC-B544-BD44-E809FE89AE29}">
      <dgm:prSet/>
      <dgm:spPr/>
      <dgm:t>
        <a:bodyPr/>
        <a:lstStyle/>
        <a:p>
          <a:endParaRPr lang="en-US"/>
        </a:p>
      </dgm:t>
    </dgm:pt>
    <dgm:pt modelId="{FC29E0D3-F2F1-514E-8958-1AC1A291A4D9}">
      <dgm:prSet phldrT="[Text]"/>
      <dgm:spPr/>
      <dgm:t>
        <a:bodyPr/>
        <a:lstStyle/>
        <a:p>
          <a:r>
            <a:rPr lang="en-US" dirty="0" smtClean="0"/>
            <a:t>Surgery 2011</a:t>
          </a:r>
          <a:endParaRPr lang="en-US" dirty="0"/>
        </a:p>
      </dgm:t>
    </dgm:pt>
    <dgm:pt modelId="{B80CE262-FD0B-234C-B3FB-2622594E626D}" type="parTrans" cxnId="{188CCA29-1349-E440-A1AD-238E24EB6C14}">
      <dgm:prSet/>
      <dgm:spPr/>
      <dgm:t>
        <a:bodyPr/>
        <a:lstStyle/>
        <a:p>
          <a:endParaRPr lang="en-US"/>
        </a:p>
      </dgm:t>
    </dgm:pt>
    <dgm:pt modelId="{E11ECD63-76FF-AC4A-BA71-645B0DE06625}" type="sibTrans" cxnId="{188CCA29-1349-E440-A1AD-238E24EB6C14}">
      <dgm:prSet/>
      <dgm:spPr/>
      <dgm:t>
        <a:bodyPr/>
        <a:lstStyle/>
        <a:p>
          <a:endParaRPr lang="en-US"/>
        </a:p>
      </dgm:t>
    </dgm:pt>
    <dgm:pt modelId="{1D82BFCA-0EC1-4F49-A153-B3BC86D6D8B0}" type="pres">
      <dgm:prSet presAssocID="{FFBDA03B-BF1F-1E4B-A45A-6F5F94BE73A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D7E127C-5F97-7C49-868F-73B17951CE36}" type="pres">
      <dgm:prSet presAssocID="{AB4D6C7A-47BF-C744-954D-49EA70F77D93}" presName="composite" presStyleCnt="0"/>
      <dgm:spPr/>
      <dgm:t>
        <a:bodyPr/>
        <a:lstStyle/>
        <a:p>
          <a:endParaRPr lang="en-US"/>
        </a:p>
      </dgm:t>
    </dgm:pt>
    <dgm:pt modelId="{00AB5A38-07B9-6B41-ACE6-DAE2DE82C84C}" type="pres">
      <dgm:prSet presAssocID="{AB4D6C7A-47BF-C744-954D-49EA70F77D93}" presName="imagSh" presStyleLbl="b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339C708-7E90-A94E-8AD6-264FCD6F8570}" type="pres">
      <dgm:prSet presAssocID="{AB4D6C7A-47BF-C744-954D-49EA70F77D93}" presName="tx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B32E78-0D02-B64C-AE60-A9B9254998C1}" type="pres">
      <dgm:prSet presAssocID="{77E1170E-69E8-1A43-B1A1-86DA47923825}" presName="sibTrans" presStyleLbl="sibTrans2D1" presStyleIdx="0" presStyleCnt="2"/>
      <dgm:spPr/>
      <dgm:t>
        <a:bodyPr/>
        <a:lstStyle/>
        <a:p>
          <a:endParaRPr lang="en-US"/>
        </a:p>
      </dgm:t>
    </dgm:pt>
    <dgm:pt modelId="{5CF16FB6-8840-4D46-8834-905307C2C2CA}" type="pres">
      <dgm:prSet presAssocID="{77E1170E-69E8-1A43-B1A1-86DA47923825}" presName="connTx" presStyleLbl="sibTrans2D1" presStyleIdx="0" presStyleCnt="2"/>
      <dgm:spPr/>
      <dgm:t>
        <a:bodyPr/>
        <a:lstStyle/>
        <a:p>
          <a:endParaRPr lang="en-US"/>
        </a:p>
      </dgm:t>
    </dgm:pt>
    <dgm:pt modelId="{272CF6D2-EE02-E546-BC84-322ADA1751E1}" type="pres">
      <dgm:prSet presAssocID="{F1A6580C-1A7D-2549-92E9-B4B5E244DDAF}" presName="composite" presStyleCnt="0"/>
      <dgm:spPr/>
      <dgm:t>
        <a:bodyPr/>
        <a:lstStyle/>
        <a:p>
          <a:endParaRPr lang="en-US"/>
        </a:p>
      </dgm:t>
    </dgm:pt>
    <dgm:pt modelId="{F61951AA-B93C-1245-A777-A6083C07A506}" type="pres">
      <dgm:prSet presAssocID="{F1A6580C-1A7D-2549-92E9-B4B5E244DDAF}" presName="imagSh" presStyleLbl="b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2BDC526-7802-BE42-B7EA-11C6F3D0F1F8}" type="pres">
      <dgm:prSet presAssocID="{F1A6580C-1A7D-2549-92E9-B4B5E244DDAF}" presName="tx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8F3BF6-C7D6-4E4E-99A9-F30560DF1777}" type="pres">
      <dgm:prSet presAssocID="{219B0168-F84E-4B4B-A85B-BCBAC7FF29BC}" presName="sibTrans" presStyleLbl="sibTrans2D1" presStyleIdx="1" presStyleCnt="2"/>
      <dgm:spPr/>
      <dgm:t>
        <a:bodyPr/>
        <a:lstStyle/>
        <a:p>
          <a:endParaRPr lang="en-US"/>
        </a:p>
      </dgm:t>
    </dgm:pt>
    <dgm:pt modelId="{E78C6B8A-4005-0345-A2E2-3E5B83694B1E}" type="pres">
      <dgm:prSet presAssocID="{219B0168-F84E-4B4B-A85B-BCBAC7FF29BC}" presName="connTx" presStyleLbl="sibTrans2D1" presStyleIdx="1" presStyleCnt="2"/>
      <dgm:spPr/>
      <dgm:t>
        <a:bodyPr/>
        <a:lstStyle/>
        <a:p>
          <a:endParaRPr lang="en-US"/>
        </a:p>
      </dgm:t>
    </dgm:pt>
    <dgm:pt modelId="{CEC88E77-A3E8-D64C-A669-289FF1E712D7}" type="pres">
      <dgm:prSet presAssocID="{7A0BF88E-1EBE-FE49-A115-A08D145AA8AA}" presName="composite" presStyleCnt="0"/>
      <dgm:spPr/>
      <dgm:t>
        <a:bodyPr/>
        <a:lstStyle/>
        <a:p>
          <a:endParaRPr lang="en-US"/>
        </a:p>
      </dgm:t>
    </dgm:pt>
    <dgm:pt modelId="{FF56E3F3-EF80-3F4B-B43E-703469A2C8CD}" type="pres">
      <dgm:prSet presAssocID="{7A0BF88E-1EBE-FE49-A115-A08D145AA8AA}" presName="imagSh" presStyleLbl="b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31598033-6EBD-6A44-AF7E-50424408CB8D}" type="pres">
      <dgm:prSet presAssocID="{7A0BF88E-1EBE-FE49-A115-A08D145AA8AA}" presName="tx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86A6499-4810-49C6-8AC3-21EBDF1F3956}" type="presOf" srcId="{219B0168-F84E-4B4B-A85B-BCBAC7FF29BC}" destId="{658F3BF6-C7D6-4E4E-99A9-F30560DF1777}" srcOrd="0" destOrd="0" presId="urn:microsoft.com/office/officeart/2005/8/layout/hProcess10"/>
    <dgm:cxn modelId="{188CCA29-1349-E440-A1AD-238E24EB6C14}" srcId="{AB4D6C7A-47BF-C744-954D-49EA70F77D93}" destId="{FC29E0D3-F2F1-514E-8958-1AC1A291A4D9}" srcOrd="0" destOrd="0" parTransId="{B80CE262-FD0B-234C-B3FB-2622594E626D}" sibTransId="{E11ECD63-76FF-AC4A-BA71-645B0DE06625}"/>
    <dgm:cxn modelId="{7094FD1E-D961-B442-A2D0-CEE820139770}" srcId="{F1A6580C-1A7D-2549-92E9-B4B5E244DDAF}" destId="{7868E6C8-B603-564C-A41E-38E98B31EBB6}" srcOrd="0" destOrd="0" parTransId="{54B121E0-BF76-7C43-BD2C-3A0C06D84B2A}" sibTransId="{E81D2B32-EA49-4C41-94E5-F70AEC8020F2}"/>
    <dgm:cxn modelId="{C0E25587-6664-4DBA-8C68-9B0EA3DF2366}" type="presOf" srcId="{AB4D6C7A-47BF-C744-954D-49EA70F77D93}" destId="{C339C708-7E90-A94E-8AD6-264FCD6F8570}" srcOrd="0" destOrd="0" presId="urn:microsoft.com/office/officeart/2005/8/layout/hProcess10"/>
    <dgm:cxn modelId="{0DF6AFB6-BFF9-451E-BE1A-D24960FF741E}" type="presOf" srcId="{77E1170E-69E8-1A43-B1A1-86DA47923825}" destId="{81B32E78-0D02-B64C-AE60-A9B9254998C1}" srcOrd="0" destOrd="0" presId="urn:microsoft.com/office/officeart/2005/8/layout/hProcess10"/>
    <dgm:cxn modelId="{EAE893D7-A02A-4392-B189-BE7F82658E36}" type="presOf" srcId="{C9C8D93C-8D45-844E-AC86-2769543CF212}" destId="{31598033-6EBD-6A44-AF7E-50424408CB8D}" srcOrd="0" destOrd="1" presId="urn:microsoft.com/office/officeart/2005/8/layout/hProcess10"/>
    <dgm:cxn modelId="{1F7B88A9-9513-CD48-BA61-CE0A5E1F5AA0}" srcId="{FFBDA03B-BF1F-1E4B-A45A-6F5F94BE73A4}" destId="{F1A6580C-1A7D-2549-92E9-B4B5E244DDAF}" srcOrd="1" destOrd="0" parTransId="{3E5503C9-A30C-0A4A-9805-7446772BD013}" sibTransId="{219B0168-F84E-4B4B-A85B-BCBAC7FF29BC}"/>
    <dgm:cxn modelId="{9F68D8D3-D95A-4FD8-BB31-ED4AFAD727CC}" type="presOf" srcId="{FFBDA03B-BF1F-1E4B-A45A-6F5F94BE73A4}" destId="{1D82BFCA-0EC1-4F49-A153-B3BC86D6D8B0}" srcOrd="0" destOrd="0" presId="urn:microsoft.com/office/officeart/2005/8/layout/hProcess10"/>
    <dgm:cxn modelId="{40409BC1-54A1-4E63-9B8A-53CDA37223A8}" type="presOf" srcId="{7A0BF88E-1EBE-FE49-A115-A08D145AA8AA}" destId="{31598033-6EBD-6A44-AF7E-50424408CB8D}" srcOrd="0" destOrd="0" presId="urn:microsoft.com/office/officeart/2005/8/layout/hProcess10"/>
    <dgm:cxn modelId="{5BDC19B5-2791-8F49-903B-7863026793D8}" srcId="{FFBDA03B-BF1F-1E4B-A45A-6F5F94BE73A4}" destId="{AB4D6C7A-47BF-C744-954D-49EA70F77D93}" srcOrd="0" destOrd="0" parTransId="{CFCBCDBD-0024-734D-9159-CCBC856F31D8}" sibTransId="{77E1170E-69E8-1A43-B1A1-86DA47923825}"/>
    <dgm:cxn modelId="{0F003BB4-BE7D-4D7E-A7E8-BE5F18519D95}" type="presOf" srcId="{219B0168-F84E-4B4B-A85B-BCBAC7FF29BC}" destId="{E78C6B8A-4005-0345-A2E2-3E5B83694B1E}" srcOrd="1" destOrd="0" presId="urn:microsoft.com/office/officeart/2005/8/layout/hProcess10"/>
    <dgm:cxn modelId="{847B6FA7-00FC-B544-BD44-E809FE89AE29}" srcId="{7A0BF88E-1EBE-FE49-A115-A08D145AA8AA}" destId="{C9C8D93C-8D45-844E-AC86-2769543CF212}" srcOrd="0" destOrd="0" parTransId="{D66B13E1-796E-464D-8D90-8AA69D391568}" sibTransId="{F228D401-AEF3-4041-9AF0-C90346290547}"/>
    <dgm:cxn modelId="{902CC12F-69A8-403F-9A0A-10B71C2549EE}" type="presOf" srcId="{F1A6580C-1A7D-2549-92E9-B4B5E244DDAF}" destId="{62BDC526-7802-BE42-B7EA-11C6F3D0F1F8}" srcOrd="0" destOrd="0" presId="urn:microsoft.com/office/officeart/2005/8/layout/hProcess10"/>
    <dgm:cxn modelId="{318EFD69-6B84-439A-875D-9437D9C712A6}" type="presOf" srcId="{77E1170E-69E8-1A43-B1A1-86DA47923825}" destId="{5CF16FB6-8840-4D46-8834-905307C2C2CA}" srcOrd="1" destOrd="0" presId="urn:microsoft.com/office/officeart/2005/8/layout/hProcess10"/>
    <dgm:cxn modelId="{A590129B-5DAC-4F6E-9865-F8A008896758}" type="presOf" srcId="{FC29E0D3-F2F1-514E-8958-1AC1A291A4D9}" destId="{C339C708-7E90-A94E-8AD6-264FCD6F8570}" srcOrd="0" destOrd="1" presId="urn:microsoft.com/office/officeart/2005/8/layout/hProcess10"/>
    <dgm:cxn modelId="{34E9386C-989B-A64C-9977-8769D5CB5417}" srcId="{FFBDA03B-BF1F-1E4B-A45A-6F5F94BE73A4}" destId="{7A0BF88E-1EBE-FE49-A115-A08D145AA8AA}" srcOrd="2" destOrd="0" parTransId="{325216B6-1BAA-ED49-8AFA-533595EF65D6}" sibTransId="{40402553-7EE9-4E4F-B6D4-788C846F6EFF}"/>
    <dgm:cxn modelId="{9307BA82-821F-47A9-81E6-8FEF7C5AFE48}" type="presOf" srcId="{7868E6C8-B603-564C-A41E-38E98B31EBB6}" destId="{62BDC526-7802-BE42-B7EA-11C6F3D0F1F8}" srcOrd="0" destOrd="1" presId="urn:microsoft.com/office/officeart/2005/8/layout/hProcess10"/>
    <dgm:cxn modelId="{5C10478C-5162-4556-8B84-89103C1C2D6F}" type="presParOf" srcId="{1D82BFCA-0EC1-4F49-A153-B3BC86D6D8B0}" destId="{ED7E127C-5F97-7C49-868F-73B17951CE36}" srcOrd="0" destOrd="0" presId="urn:microsoft.com/office/officeart/2005/8/layout/hProcess10"/>
    <dgm:cxn modelId="{8618B081-4353-444F-9DAB-300DA50146D5}" type="presParOf" srcId="{ED7E127C-5F97-7C49-868F-73B17951CE36}" destId="{00AB5A38-07B9-6B41-ACE6-DAE2DE82C84C}" srcOrd="0" destOrd="0" presId="urn:microsoft.com/office/officeart/2005/8/layout/hProcess10"/>
    <dgm:cxn modelId="{E96698DD-D0BA-48E8-B129-3893F06A7F4C}" type="presParOf" srcId="{ED7E127C-5F97-7C49-868F-73B17951CE36}" destId="{C339C708-7E90-A94E-8AD6-264FCD6F8570}" srcOrd="1" destOrd="0" presId="urn:microsoft.com/office/officeart/2005/8/layout/hProcess10"/>
    <dgm:cxn modelId="{D87A0782-1E49-47E0-B1C0-962126135783}" type="presParOf" srcId="{1D82BFCA-0EC1-4F49-A153-B3BC86D6D8B0}" destId="{81B32E78-0D02-B64C-AE60-A9B9254998C1}" srcOrd="1" destOrd="0" presId="urn:microsoft.com/office/officeart/2005/8/layout/hProcess10"/>
    <dgm:cxn modelId="{E96D2DD8-1939-4076-B814-274F47AB2ABD}" type="presParOf" srcId="{81B32E78-0D02-B64C-AE60-A9B9254998C1}" destId="{5CF16FB6-8840-4D46-8834-905307C2C2CA}" srcOrd="0" destOrd="0" presId="urn:microsoft.com/office/officeart/2005/8/layout/hProcess10"/>
    <dgm:cxn modelId="{9043DCA9-82C8-4FBC-9AFC-36D89F456A32}" type="presParOf" srcId="{1D82BFCA-0EC1-4F49-A153-B3BC86D6D8B0}" destId="{272CF6D2-EE02-E546-BC84-322ADA1751E1}" srcOrd="2" destOrd="0" presId="urn:microsoft.com/office/officeart/2005/8/layout/hProcess10"/>
    <dgm:cxn modelId="{8166FC1B-AC09-4C96-8B71-A8E43FB2069C}" type="presParOf" srcId="{272CF6D2-EE02-E546-BC84-322ADA1751E1}" destId="{F61951AA-B93C-1245-A777-A6083C07A506}" srcOrd="0" destOrd="0" presId="urn:microsoft.com/office/officeart/2005/8/layout/hProcess10"/>
    <dgm:cxn modelId="{6AD8ACEA-D8A8-44D8-89D5-A748863D2A31}" type="presParOf" srcId="{272CF6D2-EE02-E546-BC84-322ADA1751E1}" destId="{62BDC526-7802-BE42-B7EA-11C6F3D0F1F8}" srcOrd="1" destOrd="0" presId="urn:microsoft.com/office/officeart/2005/8/layout/hProcess10"/>
    <dgm:cxn modelId="{BEB0A526-139D-4CC6-AEA3-7195D3C5D566}" type="presParOf" srcId="{1D82BFCA-0EC1-4F49-A153-B3BC86D6D8B0}" destId="{658F3BF6-C7D6-4E4E-99A9-F30560DF1777}" srcOrd="3" destOrd="0" presId="urn:microsoft.com/office/officeart/2005/8/layout/hProcess10"/>
    <dgm:cxn modelId="{EEEDE2EE-9A9C-4E0B-87A0-3D88808DBFDE}" type="presParOf" srcId="{658F3BF6-C7D6-4E4E-99A9-F30560DF1777}" destId="{E78C6B8A-4005-0345-A2E2-3E5B83694B1E}" srcOrd="0" destOrd="0" presId="urn:microsoft.com/office/officeart/2005/8/layout/hProcess10"/>
    <dgm:cxn modelId="{913B02B9-0A23-44F6-8F9A-C9A574D55C2B}" type="presParOf" srcId="{1D82BFCA-0EC1-4F49-A153-B3BC86D6D8B0}" destId="{CEC88E77-A3E8-D64C-A669-289FF1E712D7}" srcOrd="4" destOrd="0" presId="urn:microsoft.com/office/officeart/2005/8/layout/hProcess10"/>
    <dgm:cxn modelId="{357A6D9F-6768-47FB-AC5C-B072D87CF483}" type="presParOf" srcId="{CEC88E77-A3E8-D64C-A669-289FF1E712D7}" destId="{FF56E3F3-EF80-3F4B-B43E-703469A2C8CD}" srcOrd="0" destOrd="0" presId="urn:microsoft.com/office/officeart/2005/8/layout/hProcess10"/>
    <dgm:cxn modelId="{6184122B-1769-45C5-BC38-900C05D5FA84}" type="presParOf" srcId="{CEC88E77-A3E8-D64C-A669-289FF1E712D7}" destId="{31598033-6EBD-6A44-AF7E-50424408CB8D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FBDA03B-BF1F-1E4B-A45A-6F5F94BE73A4}" type="doc">
      <dgm:prSet loTypeId="urn:microsoft.com/office/officeart/2005/8/layout/hProcess10" loCatId="process" qsTypeId="urn:microsoft.com/office/officeart/2005/8/quickstyle/simple4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36A7A4AB-5C73-D74A-AB22-766C7EC71972}">
      <dgm:prSet phldrT="[Text]"/>
      <dgm:spPr/>
      <dgm:t>
        <a:bodyPr/>
        <a:lstStyle/>
        <a:p>
          <a:r>
            <a:rPr lang="en-US" dirty="0" smtClean="0"/>
            <a:t>Mental workload modulation associated with attention in collaborative tasks CGC</a:t>
          </a:r>
          <a:endParaRPr lang="en-US" dirty="0"/>
        </a:p>
      </dgm:t>
    </dgm:pt>
    <dgm:pt modelId="{9D157836-F518-1741-B7C7-7E1BBFD7299A}" type="parTrans" cxnId="{53ED4B01-6A83-1147-AC1B-F79E074222EB}">
      <dgm:prSet/>
      <dgm:spPr/>
      <dgm:t>
        <a:bodyPr/>
        <a:lstStyle/>
        <a:p>
          <a:endParaRPr lang="en-US"/>
        </a:p>
      </dgm:t>
    </dgm:pt>
    <dgm:pt modelId="{84AC7A06-896E-1A44-B3FE-B23B72BC97CF}" type="sibTrans" cxnId="{53ED4B01-6A83-1147-AC1B-F79E074222EB}">
      <dgm:prSet/>
      <dgm:spPr/>
      <dgm:t>
        <a:bodyPr/>
        <a:lstStyle/>
        <a:p>
          <a:endParaRPr lang="en-US"/>
        </a:p>
      </dgm:t>
    </dgm:pt>
    <dgm:pt modelId="{9B2EC979-5758-9D45-80DB-2C7484092BC9}">
      <dgm:prSet phldrT="[Text]"/>
      <dgm:spPr/>
      <dgm:t>
        <a:bodyPr/>
        <a:lstStyle/>
        <a:p>
          <a:r>
            <a:rPr lang="en-US" dirty="0" smtClean="0"/>
            <a:t>1st stage: </a:t>
          </a:r>
          <a:r>
            <a:rPr lang="en-US" dirty="0" err="1" smtClean="0"/>
            <a:t>fNIRS</a:t>
          </a:r>
          <a:r>
            <a:rPr lang="en-US" dirty="0" smtClean="0"/>
            <a:t> 2010</a:t>
          </a:r>
          <a:endParaRPr lang="en-US" dirty="0"/>
        </a:p>
      </dgm:t>
    </dgm:pt>
    <dgm:pt modelId="{223066FA-00AD-8C4F-BCFB-3AFACDCCE1FF}" type="parTrans" cxnId="{11D25269-B272-CC43-850D-FDDE2C9822C1}">
      <dgm:prSet/>
      <dgm:spPr/>
      <dgm:t>
        <a:bodyPr/>
        <a:lstStyle/>
        <a:p>
          <a:endParaRPr lang="en-US"/>
        </a:p>
      </dgm:t>
    </dgm:pt>
    <dgm:pt modelId="{AF7BBDD1-712A-F641-8F2C-237C9461B1C3}" type="sibTrans" cxnId="{11D25269-B272-CC43-850D-FDDE2C9822C1}">
      <dgm:prSet/>
      <dgm:spPr/>
      <dgm:t>
        <a:bodyPr/>
        <a:lstStyle/>
        <a:p>
          <a:endParaRPr lang="en-US"/>
        </a:p>
      </dgm:t>
    </dgm:pt>
    <dgm:pt modelId="{10F0FEE7-CD31-BE40-A10A-ED9C1AFCC602}">
      <dgm:prSet phldrT="[Text]"/>
      <dgm:spPr/>
      <dgm:t>
        <a:bodyPr/>
        <a:lstStyle/>
        <a:p>
          <a:r>
            <a:rPr lang="en-US" dirty="0" smtClean="0"/>
            <a:t>PFC Dynamics; Yang’s curve confirmation/refute</a:t>
          </a:r>
          <a:endParaRPr lang="en-US" dirty="0"/>
        </a:p>
      </dgm:t>
    </dgm:pt>
    <dgm:pt modelId="{39228237-EF05-FA48-895E-AA1B01C2CF86}" type="parTrans" cxnId="{AE4A22C5-D231-0B42-A35F-0FE57634248A}">
      <dgm:prSet/>
      <dgm:spPr/>
      <dgm:t>
        <a:bodyPr/>
        <a:lstStyle/>
        <a:p>
          <a:endParaRPr lang="en-US"/>
        </a:p>
      </dgm:t>
    </dgm:pt>
    <dgm:pt modelId="{6B1F8073-43FD-F84A-BC3D-F5BD4B2C6F30}" type="sibTrans" cxnId="{AE4A22C5-D231-0B42-A35F-0FE57634248A}">
      <dgm:prSet/>
      <dgm:spPr/>
      <dgm:t>
        <a:bodyPr/>
        <a:lstStyle/>
        <a:p>
          <a:endParaRPr lang="en-US"/>
        </a:p>
      </dgm:t>
    </dgm:pt>
    <dgm:pt modelId="{C499C3F6-3953-444F-8299-61485899BD9D}">
      <dgm:prSet phldrT="[Text]"/>
      <dgm:spPr/>
      <dgm:t>
        <a:bodyPr/>
        <a:lstStyle/>
        <a:p>
          <a:r>
            <a:rPr lang="en-US" dirty="0" smtClean="0"/>
            <a:t>In progress</a:t>
          </a:r>
          <a:endParaRPr lang="en-US" dirty="0"/>
        </a:p>
      </dgm:t>
    </dgm:pt>
    <dgm:pt modelId="{5968FFF6-B059-A04A-9572-710C48AE4BCF}" type="parTrans" cxnId="{21785A05-86DB-5644-8FCE-5D3C4A331E50}">
      <dgm:prSet/>
      <dgm:spPr/>
      <dgm:t>
        <a:bodyPr/>
        <a:lstStyle/>
        <a:p>
          <a:endParaRPr lang="en-US"/>
        </a:p>
      </dgm:t>
    </dgm:pt>
    <dgm:pt modelId="{A7AF1EA6-C79B-4E4E-9970-F2D702A0E48E}" type="sibTrans" cxnId="{21785A05-86DB-5644-8FCE-5D3C4A331E50}">
      <dgm:prSet/>
      <dgm:spPr/>
      <dgm:t>
        <a:bodyPr/>
        <a:lstStyle/>
        <a:p>
          <a:endParaRPr lang="en-US"/>
        </a:p>
      </dgm:t>
    </dgm:pt>
    <dgm:pt modelId="{508EDCAF-8F66-584E-BFAF-16A67E8A5748}">
      <dgm:prSet phldrT="[Text]"/>
      <dgm:spPr/>
      <dgm:t>
        <a:bodyPr/>
        <a:lstStyle/>
        <a:p>
          <a:r>
            <a:rPr lang="en-US" dirty="0" smtClean="0"/>
            <a:t>2nd stage: </a:t>
          </a:r>
          <a:r>
            <a:rPr lang="en-GB" dirty="0" smtClean="0"/>
            <a:t>Annals of Biomedical Engineering 2012</a:t>
          </a:r>
          <a:endParaRPr lang="en-US" dirty="0"/>
        </a:p>
      </dgm:t>
    </dgm:pt>
    <dgm:pt modelId="{CF10082F-6C96-2147-8BBD-B8A34DBA3BC4}" type="parTrans" cxnId="{9D1C94B1-ACD8-3E44-AF4D-9E37D1F1B37B}">
      <dgm:prSet/>
      <dgm:spPr/>
      <dgm:t>
        <a:bodyPr/>
        <a:lstStyle/>
        <a:p>
          <a:endParaRPr lang="en-US"/>
        </a:p>
      </dgm:t>
    </dgm:pt>
    <dgm:pt modelId="{E7A029AC-190E-D543-A516-ED323261EC3A}" type="sibTrans" cxnId="{9D1C94B1-ACD8-3E44-AF4D-9E37D1F1B37B}">
      <dgm:prSet/>
      <dgm:spPr/>
      <dgm:t>
        <a:bodyPr/>
        <a:lstStyle/>
        <a:p>
          <a:endParaRPr lang="en-US"/>
        </a:p>
      </dgm:t>
    </dgm:pt>
    <dgm:pt modelId="{1D82BFCA-0EC1-4F49-A153-B3BC86D6D8B0}" type="pres">
      <dgm:prSet presAssocID="{FFBDA03B-BF1F-1E4B-A45A-6F5F94BE73A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BC11C03-04D2-724A-B4B9-115EFDBCB7B5}" type="pres">
      <dgm:prSet presAssocID="{36A7A4AB-5C73-D74A-AB22-766C7EC71972}" presName="composite" presStyleCnt="0"/>
      <dgm:spPr/>
    </dgm:pt>
    <dgm:pt modelId="{1A687F17-1BD4-3340-8D0E-C648C162A3E4}" type="pres">
      <dgm:prSet presAssocID="{36A7A4AB-5C73-D74A-AB22-766C7EC71972}" presName="imagSh" presStyleLbl="bgImgPlace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273553FF-57BA-E445-B6D2-7ED7BA4DE631}" type="pres">
      <dgm:prSet presAssocID="{36A7A4AB-5C73-D74A-AB22-766C7EC71972}" presName="tx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D2E8E9-E78B-1741-BE56-98A585D5B8F5}" type="pres">
      <dgm:prSet presAssocID="{84AC7A06-896E-1A44-B3FE-B23B72BC97CF}" presName="sibTrans" presStyleLbl="sibTrans2D1" presStyleIdx="0" presStyleCnt="1"/>
      <dgm:spPr/>
      <dgm:t>
        <a:bodyPr/>
        <a:lstStyle/>
        <a:p>
          <a:endParaRPr lang="en-US"/>
        </a:p>
      </dgm:t>
    </dgm:pt>
    <dgm:pt modelId="{7C4AD427-57A7-3E48-A42B-7BF4F4E48F55}" type="pres">
      <dgm:prSet presAssocID="{84AC7A06-896E-1A44-B3FE-B23B72BC97CF}" presName="connTx" presStyleLbl="sibTrans2D1" presStyleIdx="0" presStyleCnt="1"/>
      <dgm:spPr/>
      <dgm:t>
        <a:bodyPr/>
        <a:lstStyle/>
        <a:p>
          <a:endParaRPr lang="en-US"/>
        </a:p>
      </dgm:t>
    </dgm:pt>
    <dgm:pt modelId="{359545CF-69B5-5D40-AADA-A5485CA491C9}" type="pres">
      <dgm:prSet presAssocID="{10F0FEE7-CD31-BE40-A10A-ED9C1AFCC602}" presName="composite" presStyleCnt="0"/>
      <dgm:spPr/>
    </dgm:pt>
    <dgm:pt modelId="{DE5127EB-00FD-A241-8D87-B02EED19DA69}" type="pres">
      <dgm:prSet presAssocID="{10F0FEE7-CD31-BE40-A10A-ED9C1AFCC602}" presName="imagSh" presStyleLbl="bgImgPlace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14B63A4-B8F9-934C-BE71-F658CE8F4802}" type="pres">
      <dgm:prSet presAssocID="{10F0FEE7-CD31-BE40-A10A-ED9C1AFCC602}" presName="tx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DD185F5-29EC-42D1-8A71-42FAE99F94A3}" type="presOf" srcId="{84AC7A06-896E-1A44-B3FE-B23B72BC97CF}" destId="{7C4AD427-57A7-3E48-A42B-7BF4F4E48F55}" srcOrd="1" destOrd="0" presId="urn:microsoft.com/office/officeart/2005/8/layout/hProcess10"/>
    <dgm:cxn modelId="{53ED4B01-6A83-1147-AC1B-F79E074222EB}" srcId="{FFBDA03B-BF1F-1E4B-A45A-6F5F94BE73A4}" destId="{36A7A4AB-5C73-D74A-AB22-766C7EC71972}" srcOrd="0" destOrd="0" parTransId="{9D157836-F518-1741-B7C7-7E1BBFD7299A}" sibTransId="{84AC7A06-896E-1A44-B3FE-B23B72BC97CF}"/>
    <dgm:cxn modelId="{5EE2FBDC-DB02-41E2-A357-B6E77E5D971A}" type="presOf" srcId="{FFBDA03B-BF1F-1E4B-A45A-6F5F94BE73A4}" destId="{1D82BFCA-0EC1-4F49-A153-B3BC86D6D8B0}" srcOrd="0" destOrd="0" presId="urn:microsoft.com/office/officeart/2005/8/layout/hProcess10"/>
    <dgm:cxn modelId="{3073C057-4580-48FA-B50F-8905CD1FA1C2}" type="presOf" srcId="{36A7A4AB-5C73-D74A-AB22-766C7EC71972}" destId="{273553FF-57BA-E445-B6D2-7ED7BA4DE631}" srcOrd="0" destOrd="0" presId="urn:microsoft.com/office/officeart/2005/8/layout/hProcess10"/>
    <dgm:cxn modelId="{AE4A22C5-D231-0B42-A35F-0FE57634248A}" srcId="{FFBDA03B-BF1F-1E4B-A45A-6F5F94BE73A4}" destId="{10F0FEE7-CD31-BE40-A10A-ED9C1AFCC602}" srcOrd="1" destOrd="0" parTransId="{39228237-EF05-FA48-895E-AA1B01C2CF86}" sibTransId="{6B1F8073-43FD-F84A-BC3D-F5BD4B2C6F30}"/>
    <dgm:cxn modelId="{9D1C94B1-ACD8-3E44-AF4D-9E37D1F1B37B}" srcId="{36A7A4AB-5C73-D74A-AB22-766C7EC71972}" destId="{508EDCAF-8F66-584E-BFAF-16A67E8A5748}" srcOrd="1" destOrd="0" parTransId="{CF10082F-6C96-2147-8BBD-B8A34DBA3BC4}" sibTransId="{E7A029AC-190E-D543-A516-ED323261EC3A}"/>
    <dgm:cxn modelId="{11D25269-B272-CC43-850D-FDDE2C9822C1}" srcId="{36A7A4AB-5C73-D74A-AB22-766C7EC71972}" destId="{9B2EC979-5758-9D45-80DB-2C7484092BC9}" srcOrd="0" destOrd="0" parTransId="{223066FA-00AD-8C4F-BCFB-3AFACDCCE1FF}" sibTransId="{AF7BBDD1-712A-F641-8F2C-237C9461B1C3}"/>
    <dgm:cxn modelId="{19A80A8C-DCC4-4FAD-A024-4EF72B4B8D1C}" type="presOf" srcId="{9B2EC979-5758-9D45-80DB-2C7484092BC9}" destId="{273553FF-57BA-E445-B6D2-7ED7BA4DE631}" srcOrd="0" destOrd="1" presId="urn:microsoft.com/office/officeart/2005/8/layout/hProcess10"/>
    <dgm:cxn modelId="{21785A05-86DB-5644-8FCE-5D3C4A331E50}" srcId="{10F0FEE7-CD31-BE40-A10A-ED9C1AFCC602}" destId="{C499C3F6-3953-444F-8299-61485899BD9D}" srcOrd="0" destOrd="0" parTransId="{5968FFF6-B059-A04A-9572-710C48AE4BCF}" sibTransId="{A7AF1EA6-C79B-4E4E-9970-F2D702A0E48E}"/>
    <dgm:cxn modelId="{85E52981-081F-4910-A2E4-9848F70040E8}" type="presOf" srcId="{C499C3F6-3953-444F-8299-61485899BD9D}" destId="{B14B63A4-B8F9-934C-BE71-F658CE8F4802}" srcOrd="0" destOrd="1" presId="urn:microsoft.com/office/officeart/2005/8/layout/hProcess10"/>
    <dgm:cxn modelId="{DC41C3CA-5597-4EE9-BF73-A02B7A8D4BE9}" type="presOf" srcId="{508EDCAF-8F66-584E-BFAF-16A67E8A5748}" destId="{273553FF-57BA-E445-B6D2-7ED7BA4DE631}" srcOrd="0" destOrd="2" presId="urn:microsoft.com/office/officeart/2005/8/layout/hProcess10"/>
    <dgm:cxn modelId="{44F80A84-03EF-4435-BAD6-3EAF880C5AD7}" type="presOf" srcId="{84AC7A06-896E-1A44-B3FE-B23B72BC97CF}" destId="{12D2E8E9-E78B-1741-BE56-98A585D5B8F5}" srcOrd="0" destOrd="0" presId="urn:microsoft.com/office/officeart/2005/8/layout/hProcess10"/>
    <dgm:cxn modelId="{D709F83E-8F8B-470C-930F-A1945FEBBD42}" type="presOf" srcId="{10F0FEE7-CD31-BE40-A10A-ED9C1AFCC602}" destId="{B14B63A4-B8F9-934C-BE71-F658CE8F4802}" srcOrd="0" destOrd="0" presId="urn:microsoft.com/office/officeart/2005/8/layout/hProcess10"/>
    <dgm:cxn modelId="{299EF12D-AA19-4914-A7B4-F45148061592}" type="presParOf" srcId="{1D82BFCA-0EC1-4F49-A153-B3BC86D6D8B0}" destId="{EBC11C03-04D2-724A-B4B9-115EFDBCB7B5}" srcOrd="0" destOrd="0" presId="urn:microsoft.com/office/officeart/2005/8/layout/hProcess10"/>
    <dgm:cxn modelId="{45375651-F567-448E-87A0-B0F9B15D007D}" type="presParOf" srcId="{EBC11C03-04D2-724A-B4B9-115EFDBCB7B5}" destId="{1A687F17-1BD4-3340-8D0E-C648C162A3E4}" srcOrd="0" destOrd="0" presId="urn:microsoft.com/office/officeart/2005/8/layout/hProcess10"/>
    <dgm:cxn modelId="{6D71F179-8E26-453F-B677-A2865B83C020}" type="presParOf" srcId="{EBC11C03-04D2-724A-B4B9-115EFDBCB7B5}" destId="{273553FF-57BA-E445-B6D2-7ED7BA4DE631}" srcOrd="1" destOrd="0" presId="urn:microsoft.com/office/officeart/2005/8/layout/hProcess10"/>
    <dgm:cxn modelId="{DBE9EA3E-13D2-4E5F-AA85-D7F85298F984}" type="presParOf" srcId="{1D82BFCA-0EC1-4F49-A153-B3BC86D6D8B0}" destId="{12D2E8E9-E78B-1741-BE56-98A585D5B8F5}" srcOrd="1" destOrd="0" presId="urn:microsoft.com/office/officeart/2005/8/layout/hProcess10"/>
    <dgm:cxn modelId="{968236EB-DA56-4A33-BC61-1ACC5D14D58F}" type="presParOf" srcId="{12D2E8E9-E78B-1741-BE56-98A585D5B8F5}" destId="{7C4AD427-57A7-3E48-A42B-7BF4F4E48F55}" srcOrd="0" destOrd="0" presId="urn:microsoft.com/office/officeart/2005/8/layout/hProcess10"/>
    <dgm:cxn modelId="{7CAA3F6F-F34E-4D9A-AF91-AEE8875BD840}" type="presParOf" srcId="{1D82BFCA-0EC1-4F49-A153-B3BC86D6D8B0}" destId="{359545CF-69B5-5D40-AADA-A5485CA491C9}" srcOrd="2" destOrd="0" presId="urn:microsoft.com/office/officeart/2005/8/layout/hProcess10"/>
    <dgm:cxn modelId="{BA419B81-0A71-4424-A61F-1F728C0ABB98}" type="presParOf" srcId="{359545CF-69B5-5D40-AADA-A5485CA491C9}" destId="{DE5127EB-00FD-A241-8D87-B02EED19DA69}" srcOrd="0" destOrd="0" presId="urn:microsoft.com/office/officeart/2005/8/layout/hProcess10"/>
    <dgm:cxn modelId="{1F06D3B9-B3EE-414F-9141-05AB0D177020}" type="presParOf" srcId="{359545CF-69B5-5D40-AADA-A5485CA491C9}" destId="{B14B63A4-B8F9-934C-BE71-F658CE8F4802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3746235-797E-7344-9C93-AD3978C84A01}" type="doc">
      <dgm:prSet loTypeId="urn:microsoft.com/office/officeart/2005/8/layout/hProcess10" loCatId="process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EAD49E5-D3DD-0842-BD76-B710194F87EF}">
      <dgm:prSet phldrT="[Text]"/>
      <dgm:spPr/>
      <dgm:t>
        <a:bodyPr/>
        <a:lstStyle/>
        <a:p>
          <a:r>
            <a:rPr lang="en-US" dirty="0" smtClean="0"/>
            <a:t>Computational framework for brain </a:t>
          </a:r>
          <a:r>
            <a:rPr lang="en-US" dirty="0" err="1" smtClean="0"/>
            <a:t>haemodynamic</a:t>
          </a:r>
          <a:r>
            <a:rPr lang="en-US" dirty="0" smtClean="0"/>
            <a:t> signal differentiation and identification of </a:t>
          </a:r>
          <a:r>
            <a:rPr lang="en-US" dirty="0" err="1" smtClean="0"/>
            <a:t>propective</a:t>
          </a:r>
          <a:r>
            <a:rPr lang="en-US" dirty="0" smtClean="0"/>
            <a:t> applications</a:t>
          </a:r>
          <a:endParaRPr lang="en-US" dirty="0"/>
        </a:p>
      </dgm:t>
    </dgm:pt>
    <dgm:pt modelId="{B2A4DC21-999B-B14D-9967-ACE6DD7D7BB5}" type="parTrans" cxnId="{ED8650B9-22F8-864A-8FD3-8BE549C3E718}">
      <dgm:prSet/>
      <dgm:spPr/>
      <dgm:t>
        <a:bodyPr/>
        <a:lstStyle/>
        <a:p>
          <a:endParaRPr lang="en-US"/>
        </a:p>
      </dgm:t>
    </dgm:pt>
    <dgm:pt modelId="{FEFACB42-FD77-AD47-9C61-A6FF430F9EC4}" type="sibTrans" cxnId="{ED8650B9-22F8-864A-8FD3-8BE549C3E718}">
      <dgm:prSet/>
      <dgm:spPr/>
      <dgm:t>
        <a:bodyPr/>
        <a:lstStyle/>
        <a:p>
          <a:endParaRPr lang="en-US"/>
        </a:p>
      </dgm:t>
    </dgm:pt>
    <dgm:pt modelId="{73C44373-AA8D-6747-A1AA-64BD719E605D}">
      <dgm:prSet phldrT="[Text]"/>
      <dgm:spPr/>
      <dgm:t>
        <a:bodyPr/>
        <a:lstStyle/>
        <a:p>
          <a:r>
            <a:rPr lang="en-US" dirty="0" smtClean="0"/>
            <a:t>Depth perception in surgical robotics</a:t>
          </a:r>
          <a:endParaRPr lang="en-US" dirty="0"/>
        </a:p>
      </dgm:t>
    </dgm:pt>
    <dgm:pt modelId="{37393970-3C45-3D47-A722-C0F82EC1E908}" type="parTrans" cxnId="{6FAC2497-0AEB-DD4C-A8B0-4A0E3D845BC8}">
      <dgm:prSet/>
      <dgm:spPr/>
      <dgm:t>
        <a:bodyPr/>
        <a:lstStyle/>
        <a:p>
          <a:endParaRPr lang="en-US"/>
        </a:p>
      </dgm:t>
    </dgm:pt>
    <dgm:pt modelId="{652E91C8-FA9C-0B41-AE94-9EB8D5C3FD62}" type="sibTrans" cxnId="{6FAC2497-0AEB-DD4C-A8B0-4A0E3D845BC8}">
      <dgm:prSet/>
      <dgm:spPr/>
      <dgm:t>
        <a:bodyPr/>
        <a:lstStyle/>
        <a:p>
          <a:endParaRPr lang="en-US"/>
        </a:p>
      </dgm:t>
    </dgm:pt>
    <dgm:pt modelId="{4D1F1BD0-DDF1-804C-AC12-98472191D46A}">
      <dgm:prSet phldrT="[Text]"/>
      <dgm:spPr/>
      <dgm:t>
        <a:bodyPr/>
        <a:lstStyle/>
        <a:p>
          <a:r>
            <a:rPr lang="en-US" dirty="0" smtClean="0"/>
            <a:t>OHBM2010</a:t>
          </a:r>
          <a:endParaRPr lang="en-US" dirty="0"/>
        </a:p>
      </dgm:t>
    </dgm:pt>
    <dgm:pt modelId="{BEFE9EB7-DEAE-A043-AF77-5E17BEDCFD6B}" type="parTrans" cxnId="{8D13761D-F088-E146-AD48-8F2D68D08C8A}">
      <dgm:prSet/>
      <dgm:spPr/>
      <dgm:t>
        <a:bodyPr/>
        <a:lstStyle/>
        <a:p>
          <a:endParaRPr lang="en-US"/>
        </a:p>
      </dgm:t>
    </dgm:pt>
    <dgm:pt modelId="{0CC20F45-06F7-6A49-B66B-48FB9ABA60C7}" type="sibTrans" cxnId="{8D13761D-F088-E146-AD48-8F2D68D08C8A}">
      <dgm:prSet/>
      <dgm:spPr/>
      <dgm:t>
        <a:bodyPr/>
        <a:lstStyle/>
        <a:p>
          <a:endParaRPr lang="en-US"/>
        </a:p>
      </dgm:t>
    </dgm:pt>
    <dgm:pt modelId="{90FA28D1-D65D-F045-91FC-79E67B64A7AB}">
      <dgm:prSet phldrT="[Text]"/>
      <dgm:spPr/>
      <dgm:t>
        <a:bodyPr/>
        <a:lstStyle/>
        <a:p>
          <a:r>
            <a:rPr lang="en-US" dirty="0" smtClean="0"/>
            <a:t>IROS 2009</a:t>
          </a:r>
          <a:endParaRPr lang="en-US" dirty="0"/>
        </a:p>
      </dgm:t>
    </dgm:pt>
    <dgm:pt modelId="{2DAA1316-E450-5948-9FAA-0ECD54641EE5}" type="parTrans" cxnId="{1F5CC901-8F86-AA4B-882F-62194F4B19B5}">
      <dgm:prSet/>
      <dgm:spPr/>
      <dgm:t>
        <a:bodyPr/>
        <a:lstStyle/>
        <a:p>
          <a:endParaRPr lang="en-US"/>
        </a:p>
      </dgm:t>
    </dgm:pt>
    <dgm:pt modelId="{0ACD6529-A1B0-2C4D-A0E6-B31A6417857C}" type="sibTrans" cxnId="{1F5CC901-8F86-AA4B-882F-62194F4B19B5}">
      <dgm:prSet/>
      <dgm:spPr/>
      <dgm:t>
        <a:bodyPr/>
        <a:lstStyle/>
        <a:p>
          <a:endParaRPr lang="en-US"/>
        </a:p>
      </dgm:t>
    </dgm:pt>
    <dgm:pt modelId="{D179208F-4CCB-6444-AFA0-CA4791B33D48}">
      <dgm:prSet phldrT="[Text]"/>
      <dgm:spPr/>
      <dgm:t>
        <a:bodyPr/>
        <a:lstStyle/>
        <a:p>
          <a:r>
            <a:rPr lang="en-US" dirty="0" err="1" smtClean="0"/>
            <a:t>DaVinci</a:t>
          </a:r>
          <a:r>
            <a:rPr lang="en-US" dirty="0" smtClean="0"/>
            <a:t> Robot</a:t>
          </a:r>
          <a:endParaRPr lang="en-US" dirty="0"/>
        </a:p>
      </dgm:t>
    </dgm:pt>
    <dgm:pt modelId="{1A256B2D-9BF4-3246-B60D-FB592028023A}" type="parTrans" cxnId="{D7A764F5-CB32-A74F-B08F-717C8CF39B99}">
      <dgm:prSet/>
      <dgm:spPr/>
      <dgm:t>
        <a:bodyPr/>
        <a:lstStyle/>
        <a:p>
          <a:endParaRPr lang="en-US"/>
        </a:p>
      </dgm:t>
    </dgm:pt>
    <dgm:pt modelId="{5394A928-3A7E-9349-B5A1-137FC042B67B}" type="sibTrans" cxnId="{D7A764F5-CB32-A74F-B08F-717C8CF39B99}">
      <dgm:prSet/>
      <dgm:spPr/>
      <dgm:t>
        <a:bodyPr/>
        <a:lstStyle/>
        <a:p>
          <a:endParaRPr lang="en-US"/>
        </a:p>
      </dgm:t>
    </dgm:pt>
    <dgm:pt modelId="{8B0C55ED-B5CA-4CB1-9EE6-F4ACDE01B12D}">
      <dgm:prSet phldrT="[Text]"/>
      <dgm:spPr/>
      <dgm:t>
        <a:bodyPr/>
        <a:lstStyle/>
        <a:p>
          <a:r>
            <a:rPr lang="en-US" dirty="0" err="1" smtClean="0"/>
            <a:t>oBCI</a:t>
          </a:r>
          <a:r>
            <a:rPr lang="en-US" dirty="0" smtClean="0"/>
            <a:t> in Surgical Robotics</a:t>
          </a:r>
          <a:endParaRPr lang="en-US" dirty="0"/>
        </a:p>
      </dgm:t>
    </dgm:pt>
    <dgm:pt modelId="{09B4D1F0-EC5A-457F-B6DA-10A1E511BEDA}" type="parTrans" cxnId="{524A75C4-A398-49A3-8557-C2E7DA90C11D}">
      <dgm:prSet/>
      <dgm:spPr/>
      <dgm:t>
        <a:bodyPr/>
        <a:lstStyle/>
        <a:p>
          <a:endParaRPr lang="en-GB"/>
        </a:p>
      </dgm:t>
    </dgm:pt>
    <dgm:pt modelId="{09528D87-6979-4FBF-A6D1-07581959E1D5}" type="sibTrans" cxnId="{524A75C4-A398-49A3-8557-C2E7DA90C11D}">
      <dgm:prSet/>
      <dgm:spPr/>
      <dgm:t>
        <a:bodyPr/>
        <a:lstStyle/>
        <a:p>
          <a:endParaRPr lang="en-GB"/>
        </a:p>
      </dgm:t>
    </dgm:pt>
    <dgm:pt modelId="{AFCFAD04-4A38-484F-91B4-F0F8374C3C92}">
      <dgm:prSet/>
      <dgm:spPr/>
      <dgm:t>
        <a:bodyPr/>
        <a:lstStyle/>
        <a:p>
          <a:r>
            <a:rPr lang="en-US" dirty="0" smtClean="0"/>
            <a:t>Submitted to Annals of Surgery</a:t>
          </a:r>
          <a:endParaRPr lang="en-US" dirty="0"/>
        </a:p>
      </dgm:t>
    </dgm:pt>
    <dgm:pt modelId="{C3E555A9-5CF3-485F-9B52-2CC9E5FDBB41}" type="parTrans" cxnId="{71F90706-E9EA-4507-9671-D7A8076EC8B9}">
      <dgm:prSet/>
      <dgm:spPr/>
      <dgm:t>
        <a:bodyPr/>
        <a:lstStyle/>
        <a:p>
          <a:endParaRPr lang="en-GB"/>
        </a:p>
      </dgm:t>
    </dgm:pt>
    <dgm:pt modelId="{40740022-362F-4311-A7B0-FA99F7EB3321}" type="sibTrans" cxnId="{71F90706-E9EA-4507-9671-D7A8076EC8B9}">
      <dgm:prSet/>
      <dgm:spPr/>
      <dgm:t>
        <a:bodyPr/>
        <a:lstStyle/>
        <a:p>
          <a:endParaRPr lang="en-GB"/>
        </a:p>
      </dgm:t>
    </dgm:pt>
    <dgm:pt modelId="{012B1C17-5C78-F946-92E2-19639C94432A}" type="pres">
      <dgm:prSet presAssocID="{13746235-797E-7344-9C93-AD3978C84A0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94EBE3D-DB7E-E14C-AF76-4F528A1155C8}" type="pres">
      <dgm:prSet presAssocID="{4EAD49E5-D3DD-0842-BD76-B710194F87EF}" presName="composite" presStyleCnt="0"/>
      <dgm:spPr/>
    </dgm:pt>
    <dgm:pt modelId="{AA2231D7-1F83-3B4B-8FA3-169F44F56459}" type="pres">
      <dgm:prSet presAssocID="{4EAD49E5-D3DD-0842-BD76-B710194F87EF}" presName="imagSh" presStyleLbl="b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6BB0975-A166-5241-947C-4248969548F1}" type="pres">
      <dgm:prSet presAssocID="{4EAD49E5-D3DD-0842-BD76-B710194F87EF}" presName="tx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CFB15D-3BA0-4040-A416-CAB50A788593}" type="pres">
      <dgm:prSet presAssocID="{FEFACB42-FD77-AD47-9C61-A6FF430F9EC4}" presName="sibTrans" presStyleLbl="sibTrans2D1" presStyleIdx="0" presStyleCnt="2"/>
      <dgm:spPr/>
      <dgm:t>
        <a:bodyPr/>
        <a:lstStyle/>
        <a:p>
          <a:endParaRPr lang="en-US"/>
        </a:p>
      </dgm:t>
    </dgm:pt>
    <dgm:pt modelId="{0265A081-EBDE-7640-917A-A8A3A85C50BA}" type="pres">
      <dgm:prSet presAssocID="{FEFACB42-FD77-AD47-9C61-A6FF430F9EC4}" presName="connTx" presStyleLbl="sibTrans2D1" presStyleIdx="0" presStyleCnt="2"/>
      <dgm:spPr/>
      <dgm:t>
        <a:bodyPr/>
        <a:lstStyle/>
        <a:p>
          <a:endParaRPr lang="en-US"/>
        </a:p>
      </dgm:t>
    </dgm:pt>
    <dgm:pt modelId="{4A3CD4A9-3FCE-E14A-B303-64269B9EC8DB}" type="pres">
      <dgm:prSet presAssocID="{73C44373-AA8D-6747-A1AA-64BD719E605D}" presName="composite" presStyleCnt="0"/>
      <dgm:spPr/>
    </dgm:pt>
    <dgm:pt modelId="{FC86C470-D82C-A749-9AFB-12C9DFE96983}" type="pres">
      <dgm:prSet presAssocID="{73C44373-AA8D-6747-A1AA-64BD719E605D}" presName="imagSh" presStyleLbl="b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F757B843-EB53-0646-A100-56E8C4620332}" type="pres">
      <dgm:prSet presAssocID="{73C44373-AA8D-6747-A1AA-64BD719E605D}" presName="tx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F7D305-61F5-4D45-B9A8-0911966B3390}" type="pres">
      <dgm:prSet presAssocID="{652E91C8-FA9C-0B41-AE94-9EB8D5C3FD62}" presName="sibTrans" presStyleLbl="sibTrans2D1" presStyleIdx="1" presStyleCnt="2"/>
      <dgm:spPr/>
      <dgm:t>
        <a:bodyPr/>
        <a:lstStyle/>
        <a:p>
          <a:endParaRPr lang="en-GB"/>
        </a:p>
      </dgm:t>
    </dgm:pt>
    <dgm:pt modelId="{A276E8B6-9BBA-42E6-83EF-494D8420D9A8}" type="pres">
      <dgm:prSet presAssocID="{652E91C8-FA9C-0B41-AE94-9EB8D5C3FD62}" presName="connTx" presStyleLbl="sibTrans2D1" presStyleIdx="1" presStyleCnt="2"/>
      <dgm:spPr/>
      <dgm:t>
        <a:bodyPr/>
        <a:lstStyle/>
        <a:p>
          <a:endParaRPr lang="en-GB"/>
        </a:p>
      </dgm:t>
    </dgm:pt>
    <dgm:pt modelId="{0A8D3AD3-C0A0-434C-8196-7C31DBE2660E}" type="pres">
      <dgm:prSet presAssocID="{8B0C55ED-B5CA-4CB1-9EE6-F4ACDE01B12D}" presName="composite" presStyleCnt="0"/>
      <dgm:spPr/>
    </dgm:pt>
    <dgm:pt modelId="{8B80BC9C-5214-495A-A84C-C4FEA0B8CC33}" type="pres">
      <dgm:prSet presAssocID="{8B0C55ED-B5CA-4CB1-9EE6-F4ACDE01B12D}" presName="imagSh" presStyleLbl="b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980D81C3-4631-4D03-BF52-5CFF42A2B761}" type="pres">
      <dgm:prSet presAssocID="{8B0C55ED-B5CA-4CB1-9EE6-F4ACDE01B12D}" presName="tx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B80F9F4-9BF6-4CD7-887E-C8DD7236308A}" type="presOf" srcId="{13746235-797E-7344-9C93-AD3978C84A01}" destId="{012B1C17-5C78-F946-92E2-19639C94432A}" srcOrd="0" destOrd="0" presId="urn:microsoft.com/office/officeart/2005/8/layout/hProcess10"/>
    <dgm:cxn modelId="{89E6F928-5CDE-4C5C-8351-B4FAC7FB87D1}" type="presOf" srcId="{8B0C55ED-B5CA-4CB1-9EE6-F4ACDE01B12D}" destId="{980D81C3-4631-4D03-BF52-5CFF42A2B761}" srcOrd="0" destOrd="0" presId="urn:microsoft.com/office/officeart/2005/8/layout/hProcess10"/>
    <dgm:cxn modelId="{31B02C05-58EB-4DE3-BA74-7BBEEB5BCC87}" type="presOf" srcId="{652E91C8-FA9C-0B41-AE94-9EB8D5C3FD62}" destId="{ECF7D305-61F5-4D45-B9A8-0911966B3390}" srcOrd="0" destOrd="0" presId="urn:microsoft.com/office/officeart/2005/8/layout/hProcess10"/>
    <dgm:cxn modelId="{71F90706-E9EA-4507-9671-D7A8076EC8B9}" srcId="{8B0C55ED-B5CA-4CB1-9EE6-F4ACDE01B12D}" destId="{AFCFAD04-4A38-484F-91B4-F0F8374C3C92}" srcOrd="0" destOrd="0" parTransId="{C3E555A9-5CF3-485F-9B52-2CC9E5FDBB41}" sibTransId="{40740022-362F-4311-A7B0-FA99F7EB3321}"/>
    <dgm:cxn modelId="{EC4067A2-B32C-44E9-A6D7-5537CC45CBFF}" type="presOf" srcId="{73C44373-AA8D-6747-A1AA-64BD719E605D}" destId="{F757B843-EB53-0646-A100-56E8C4620332}" srcOrd="0" destOrd="0" presId="urn:microsoft.com/office/officeart/2005/8/layout/hProcess10"/>
    <dgm:cxn modelId="{96DE6EB7-5588-4549-89D5-142EED91369F}" type="presOf" srcId="{652E91C8-FA9C-0B41-AE94-9EB8D5C3FD62}" destId="{A276E8B6-9BBA-42E6-83EF-494D8420D9A8}" srcOrd="1" destOrd="0" presId="urn:microsoft.com/office/officeart/2005/8/layout/hProcess10"/>
    <dgm:cxn modelId="{6FAC2497-0AEB-DD4C-A8B0-4A0E3D845BC8}" srcId="{13746235-797E-7344-9C93-AD3978C84A01}" destId="{73C44373-AA8D-6747-A1AA-64BD719E605D}" srcOrd="1" destOrd="0" parTransId="{37393970-3C45-3D47-A722-C0F82EC1E908}" sibTransId="{652E91C8-FA9C-0B41-AE94-9EB8D5C3FD62}"/>
    <dgm:cxn modelId="{ED8650B9-22F8-864A-8FD3-8BE549C3E718}" srcId="{13746235-797E-7344-9C93-AD3978C84A01}" destId="{4EAD49E5-D3DD-0842-BD76-B710194F87EF}" srcOrd="0" destOrd="0" parTransId="{B2A4DC21-999B-B14D-9967-ACE6DD7D7BB5}" sibTransId="{FEFACB42-FD77-AD47-9C61-A6FF430F9EC4}"/>
    <dgm:cxn modelId="{ADB711B6-9AEF-49D0-AF6D-A7EF117AF5A4}" type="presOf" srcId="{AFCFAD04-4A38-484F-91B4-F0F8374C3C92}" destId="{980D81C3-4631-4D03-BF52-5CFF42A2B761}" srcOrd="0" destOrd="1" presId="urn:microsoft.com/office/officeart/2005/8/layout/hProcess10"/>
    <dgm:cxn modelId="{A97F62C8-CB3B-4B3C-8384-4C1817CCB103}" type="presOf" srcId="{FEFACB42-FD77-AD47-9C61-A6FF430F9EC4}" destId="{0265A081-EBDE-7640-917A-A8A3A85C50BA}" srcOrd="1" destOrd="0" presId="urn:microsoft.com/office/officeart/2005/8/layout/hProcess10"/>
    <dgm:cxn modelId="{AF970450-C061-4C39-9CD6-A91DACE59234}" type="presOf" srcId="{FEFACB42-FD77-AD47-9C61-A6FF430F9EC4}" destId="{8ACFB15D-3BA0-4040-A416-CAB50A788593}" srcOrd="0" destOrd="0" presId="urn:microsoft.com/office/officeart/2005/8/layout/hProcess10"/>
    <dgm:cxn modelId="{1FC79C53-8B15-4BC7-8E0E-8E9E2F0DB4E1}" type="presOf" srcId="{90FA28D1-D65D-F045-91FC-79E67B64A7AB}" destId="{56BB0975-A166-5241-947C-4248969548F1}" srcOrd="0" destOrd="1" presId="urn:microsoft.com/office/officeart/2005/8/layout/hProcess10"/>
    <dgm:cxn modelId="{1F5CC901-8F86-AA4B-882F-62194F4B19B5}" srcId="{4EAD49E5-D3DD-0842-BD76-B710194F87EF}" destId="{90FA28D1-D65D-F045-91FC-79E67B64A7AB}" srcOrd="0" destOrd="0" parTransId="{2DAA1316-E450-5948-9FAA-0ECD54641EE5}" sibTransId="{0ACD6529-A1B0-2C4D-A0E6-B31A6417857C}"/>
    <dgm:cxn modelId="{D7A764F5-CB32-A74F-B08F-717C8CF39B99}" srcId="{73C44373-AA8D-6747-A1AA-64BD719E605D}" destId="{D179208F-4CCB-6444-AFA0-CA4791B33D48}" srcOrd="0" destOrd="0" parTransId="{1A256B2D-9BF4-3246-B60D-FB592028023A}" sibTransId="{5394A928-3A7E-9349-B5A1-137FC042B67B}"/>
    <dgm:cxn modelId="{F4928177-A155-45EA-BEC7-A76304184772}" type="presOf" srcId="{4D1F1BD0-DDF1-804C-AC12-98472191D46A}" destId="{F757B843-EB53-0646-A100-56E8C4620332}" srcOrd="0" destOrd="2" presId="urn:microsoft.com/office/officeart/2005/8/layout/hProcess10"/>
    <dgm:cxn modelId="{2A2C97D6-19DC-40E2-A880-2A743B0EC781}" type="presOf" srcId="{4EAD49E5-D3DD-0842-BD76-B710194F87EF}" destId="{56BB0975-A166-5241-947C-4248969548F1}" srcOrd="0" destOrd="0" presId="urn:microsoft.com/office/officeart/2005/8/layout/hProcess10"/>
    <dgm:cxn modelId="{962BD06B-F209-439C-97F3-5ED5C4AD56F4}" type="presOf" srcId="{D179208F-4CCB-6444-AFA0-CA4791B33D48}" destId="{F757B843-EB53-0646-A100-56E8C4620332}" srcOrd="0" destOrd="1" presId="urn:microsoft.com/office/officeart/2005/8/layout/hProcess10"/>
    <dgm:cxn modelId="{524A75C4-A398-49A3-8557-C2E7DA90C11D}" srcId="{13746235-797E-7344-9C93-AD3978C84A01}" destId="{8B0C55ED-B5CA-4CB1-9EE6-F4ACDE01B12D}" srcOrd="2" destOrd="0" parTransId="{09B4D1F0-EC5A-457F-B6DA-10A1E511BEDA}" sibTransId="{09528D87-6979-4FBF-A6D1-07581959E1D5}"/>
    <dgm:cxn modelId="{8D13761D-F088-E146-AD48-8F2D68D08C8A}" srcId="{73C44373-AA8D-6747-A1AA-64BD719E605D}" destId="{4D1F1BD0-DDF1-804C-AC12-98472191D46A}" srcOrd="1" destOrd="0" parTransId="{BEFE9EB7-DEAE-A043-AF77-5E17BEDCFD6B}" sibTransId="{0CC20F45-06F7-6A49-B66B-48FB9ABA60C7}"/>
    <dgm:cxn modelId="{75865655-8779-4997-A854-01E8527CED16}" type="presParOf" srcId="{012B1C17-5C78-F946-92E2-19639C94432A}" destId="{D94EBE3D-DB7E-E14C-AF76-4F528A1155C8}" srcOrd="0" destOrd="0" presId="urn:microsoft.com/office/officeart/2005/8/layout/hProcess10"/>
    <dgm:cxn modelId="{99860349-EEB9-4DCC-8CF3-054CA2597A84}" type="presParOf" srcId="{D94EBE3D-DB7E-E14C-AF76-4F528A1155C8}" destId="{AA2231D7-1F83-3B4B-8FA3-169F44F56459}" srcOrd="0" destOrd="0" presId="urn:microsoft.com/office/officeart/2005/8/layout/hProcess10"/>
    <dgm:cxn modelId="{1C922A5D-5E15-495F-B451-9801F945CE13}" type="presParOf" srcId="{D94EBE3D-DB7E-E14C-AF76-4F528A1155C8}" destId="{56BB0975-A166-5241-947C-4248969548F1}" srcOrd="1" destOrd="0" presId="urn:microsoft.com/office/officeart/2005/8/layout/hProcess10"/>
    <dgm:cxn modelId="{8AF5C402-7462-4C2D-9F67-107CF3D23801}" type="presParOf" srcId="{012B1C17-5C78-F946-92E2-19639C94432A}" destId="{8ACFB15D-3BA0-4040-A416-CAB50A788593}" srcOrd="1" destOrd="0" presId="urn:microsoft.com/office/officeart/2005/8/layout/hProcess10"/>
    <dgm:cxn modelId="{58CC6E36-B0E9-495F-AB02-A98BBFE85C04}" type="presParOf" srcId="{8ACFB15D-3BA0-4040-A416-CAB50A788593}" destId="{0265A081-EBDE-7640-917A-A8A3A85C50BA}" srcOrd="0" destOrd="0" presId="urn:microsoft.com/office/officeart/2005/8/layout/hProcess10"/>
    <dgm:cxn modelId="{E4EDE0C5-DFB7-4E05-A9C2-19E03A831D64}" type="presParOf" srcId="{012B1C17-5C78-F946-92E2-19639C94432A}" destId="{4A3CD4A9-3FCE-E14A-B303-64269B9EC8DB}" srcOrd="2" destOrd="0" presId="urn:microsoft.com/office/officeart/2005/8/layout/hProcess10"/>
    <dgm:cxn modelId="{EF107EFC-252D-4A53-A56D-34533E89A7B1}" type="presParOf" srcId="{4A3CD4A9-3FCE-E14A-B303-64269B9EC8DB}" destId="{FC86C470-D82C-A749-9AFB-12C9DFE96983}" srcOrd="0" destOrd="0" presId="urn:microsoft.com/office/officeart/2005/8/layout/hProcess10"/>
    <dgm:cxn modelId="{2F5AE28C-A402-4F24-BEBD-72E6529550BF}" type="presParOf" srcId="{4A3CD4A9-3FCE-E14A-B303-64269B9EC8DB}" destId="{F757B843-EB53-0646-A100-56E8C4620332}" srcOrd="1" destOrd="0" presId="urn:microsoft.com/office/officeart/2005/8/layout/hProcess10"/>
    <dgm:cxn modelId="{F70CAF31-EC30-463B-8E60-049BCF4B5F0F}" type="presParOf" srcId="{012B1C17-5C78-F946-92E2-19639C94432A}" destId="{ECF7D305-61F5-4D45-B9A8-0911966B3390}" srcOrd="3" destOrd="0" presId="urn:microsoft.com/office/officeart/2005/8/layout/hProcess10"/>
    <dgm:cxn modelId="{F9020392-A02C-4F37-BE40-C1DBEE8FDC90}" type="presParOf" srcId="{ECF7D305-61F5-4D45-B9A8-0911966B3390}" destId="{A276E8B6-9BBA-42E6-83EF-494D8420D9A8}" srcOrd="0" destOrd="0" presId="urn:microsoft.com/office/officeart/2005/8/layout/hProcess10"/>
    <dgm:cxn modelId="{33DAC447-5E96-4EBC-8FCF-F4D70696A526}" type="presParOf" srcId="{012B1C17-5C78-F946-92E2-19639C94432A}" destId="{0A8D3AD3-C0A0-434C-8196-7C31DBE2660E}" srcOrd="4" destOrd="0" presId="urn:microsoft.com/office/officeart/2005/8/layout/hProcess10"/>
    <dgm:cxn modelId="{9246C270-5CD0-4BD0-8783-4E2FD3304441}" type="presParOf" srcId="{0A8D3AD3-C0A0-434C-8196-7C31DBE2660E}" destId="{8B80BC9C-5214-495A-A84C-C4FEA0B8CC33}" srcOrd="0" destOrd="0" presId="urn:microsoft.com/office/officeart/2005/8/layout/hProcess10"/>
    <dgm:cxn modelId="{861443CD-460F-4E65-B796-749D6A399BC6}" type="presParOf" srcId="{0A8D3AD3-C0A0-434C-8196-7C31DBE2660E}" destId="{980D81C3-4631-4D03-BF52-5CFF42A2B761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633FEC6-4830-4912-BEC5-F9CF6C3A87E1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</dgm:pt>
    <dgm:pt modelId="{7D950178-7058-4EC3-83CC-3B5854A07102}">
      <dgm:prSet phldrT="[Texto]"/>
      <dgm:spPr/>
      <dgm:t>
        <a:bodyPr/>
        <a:lstStyle/>
        <a:p>
          <a:r>
            <a:rPr lang="es-MX" dirty="0" err="1" smtClean="0"/>
            <a:t>Adaptive</a:t>
          </a:r>
          <a:r>
            <a:rPr lang="es-MX" dirty="0" smtClean="0"/>
            <a:t> </a:t>
          </a:r>
          <a:r>
            <a:rPr lang="es-MX" dirty="0" err="1" smtClean="0"/>
            <a:t>automation</a:t>
          </a:r>
          <a:r>
            <a:rPr lang="es-MX" dirty="0" smtClean="0"/>
            <a:t> and </a:t>
          </a:r>
          <a:r>
            <a:rPr lang="es-MX" dirty="0" err="1" smtClean="0"/>
            <a:t>switch</a:t>
          </a:r>
          <a:r>
            <a:rPr lang="es-MX" dirty="0" smtClean="0"/>
            <a:t> selector</a:t>
          </a:r>
          <a:endParaRPr lang="en-GB" dirty="0"/>
        </a:p>
      </dgm:t>
    </dgm:pt>
    <dgm:pt modelId="{5B402A20-6F52-4025-8410-5288786C46C8}" type="parTrans" cxnId="{FE31DD55-B618-4BE0-BBAB-EFF88CC9F0BA}">
      <dgm:prSet/>
      <dgm:spPr/>
      <dgm:t>
        <a:bodyPr/>
        <a:lstStyle/>
        <a:p>
          <a:endParaRPr lang="en-GB"/>
        </a:p>
      </dgm:t>
    </dgm:pt>
    <dgm:pt modelId="{FB11040B-F078-4727-BD5B-29CD31A74D87}" type="sibTrans" cxnId="{FE31DD55-B618-4BE0-BBAB-EFF88CC9F0BA}">
      <dgm:prSet/>
      <dgm:spPr/>
      <dgm:t>
        <a:bodyPr/>
        <a:lstStyle/>
        <a:p>
          <a:endParaRPr lang="en-GB"/>
        </a:p>
      </dgm:t>
    </dgm:pt>
    <dgm:pt modelId="{B648E3B3-BDD1-455A-87F9-47909BF68DD0}">
      <dgm:prSet phldrT="[Texto]"/>
      <dgm:spPr/>
      <dgm:t>
        <a:bodyPr/>
        <a:lstStyle/>
        <a:p>
          <a:r>
            <a:rPr lang="es-MX" dirty="0" smtClean="0"/>
            <a:t>Fatigue </a:t>
          </a:r>
          <a:r>
            <a:rPr lang="es-MX" dirty="0" err="1" smtClean="0"/>
            <a:t>alarm</a:t>
          </a:r>
          <a:r>
            <a:rPr lang="es-MX" dirty="0" smtClean="0"/>
            <a:t> </a:t>
          </a:r>
          <a:r>
            <a:rPr lang="es-MX" dirty="0" err="1" smtClean="0"/>
            <a:t>systems</a:t>
          </a:r>
          <a:endParaRPr lang="en-GB" dirty="0"/>
        </a:p>
      </dgm:t>
    </dgm:pt>
    <dgm:pt modelId="{A4CE84AF-7859-45DE-BB47-C968BAB2D1C4}" type="parTrans" cxnId="{719A93CC-5661-483F-A274-B71533F13FD4}">
      <dgm:prSet/>
      <dgm:spPr/>
      <dgm:t>
        <a:bodyPr/>
        <a:lstStyle/>
        <a:p>
          <a:endParaRPr lang="en-GB"/>
        </a:p>
      </dgm:t>
    </dgm:pt>
    <dgm:pt modelId="{C3DB91CC-246F-4F20-A403-B91F80AB18B1}" type="sibTrans" cxnId="{719A93CC-5661-483F-A274-B71533F13FD4}">
      <dgm:prSet/>
      <dgm:spPr/>
      <dgm:t>
        <a:bodyPr/>
        <a:lstStyle/>
        <a:p>
          <a:endParaRPr lang="en-GB"/>
        </a:p>
      </dgm:t>
    </dgm:pt>
    <dgm:pt modelId="{84BFB5FA-EBDA-4F0A-98D8-B1B71190CC5A}">
      <dgm:prSet phldrT="[Texto]"/>
      <dgm:spPr/>
      <dgm:t>
        <a:bodyPr/>
        <a:lstStyle/>
        <a:p>
          <a:r>
            <a:rPr lang="es-MX" dirty="0" err="1" smtClean="0"/>
            <a:t>Mechatronic</a:t>
          </a:r>
          <a:r>
            <a:rPr lang="es-MX" dirty="0" smtClean="0"/>
            <a:t> control</a:t>
          </a:r>
          <a:endParaRPr lang="en-GB" dirty="0"/>
        </a:p>
      </dgm:t>
    </dgm:pt>
    <dgm:pt modelId="{D82262F7-6EC1-434E-993A-282793A30C51}" type="parTrans" cxnId="{3342B033-0477-4FC4-81E7-F4B5FFCE0A82}">
      <dgm:prSet/>
      <dgm:spPr/>
      <dgm:t>
        <a:bodyPr/>
        <a:lstStyle/>
        <a:p>
          <a:endParaRPr lang="en-GB"/>
        </a:p>
      </dgm:t>
    </dgm:pt>
    <dgm:pt modelId="{F4FCD537-523E-4510-8B1F-5BAD19ADDCE2}" type="sibTrans" cxnId="{3342B033-0477-4FC4-81E7-F4B5FFCE0A82}">
      <dgm:prSet/>
      <dgm:spPr/>
      <dgm:t>
        <a:bodyPr/>
        <a:lstStyle/>
        <a:p>
          <a:endParaRPr lang="en-GB"/>
        </a:p>
      </dgm:t>
    </dgm:pt>
    <dgm:pt modelId="{BFEA107F-1996-4EE2-B372-E18EB5C77156}">
      <dgm:prSet phldrT="[Texto]"/>
      <dgm:spPr/>
      <dgm:t>
        <a:bodyPr/>
        <a:lstStyle/>
        <a:p>
          <a:r>
            <a:rPr lang="es-MX" dirty="0" err="1" smtClean="0"/>
            <a:t>Adaptive</a:t>
          </a:r>
          <a:r>
            <a:rPr lang="es-MX" dirty="0" smtClean="0"/>
            <a:t> </a:t>
          </a:r>
          <a:r>
            <a:rPr lang="es-MX" dirty="0" err="1" smtClean="0"/>
            <a:t>automation</a:t>
          </a:r>
          <a:r>
            <a:rPr lang="es-MX" dirty="0" smtClean="0"/>
            <a:t> </a:t>
          </a:r>
          <a:r>
            <a:rPr lang="es-MX" dirty="0" err="1" smtClean="0"/>
            <a:t>matched</a:t>
          </a:r>
          <a:r>
            <a:rPr lang="es-MX" dirty="0" smtClean="0"/>
            <a:t> </a:t>
          </a:r>
          <a:r>
            <a:rPr lang="es-MX" dirty="0" err="1" smtClean="0"/>
            <a:t>needs</a:t>
          </a:r>
          <a:r>
            <a:rPr lang="es-MX" dirty="0" smtClean="0"/>
            <a:t> of </a:t>
          </a:r>
          <a:r>
            <a:rPr lang="es-MX" dirty="0" err="1" smtClean="0"/>
            <a:t>the</a:t>
          </a:r>
          <a:r>
            <a:rPr lang="es-MX" dirty="0" smtClean="0"/>
            <a:t> </a:t>
          </a:r>
          <a:r>
            <a:rPr lang="es-MX" dirty="0" err="1" smtClean="0"/>
            <a:t>operator</a:t>
          </a:r>
          <a:endParaRPr lang="en-GB" dirty="0"/>
        </a:p>
      </dgm:t>
    </dgm:pt>
    <dgm:pt modelId="{209038EB-84A7-4E75-8048-74B7B1102BD7}" type="parTrans" cxnId="{F3B39A25-188F-4097-94DA-ACB44F5E7A3D}">
      <dgm:prSet/>
      <dgm:spPr/>
      <dgm:t>
        <a:bodyPr/>
        <a:lstStyle/>
        <a:p>
          <a:endParaRPr lang="en-GB"/>
        </a:p>
      </dgm:t>
    </dgm:pt>
    <dgm:pt modelId="{00733BEE-C175-4B5B-A770-EF5564822ED9}" type="sibTrans" cxnId="{F3B39A25-188F-4097-94DA-ACB44F5E7A3D}">
      <dgm:prSet/>
      <dgm:spPr/>
      <dgm:t>
        <a:bodyPr/>
        <a:lstStyle/>
        <a:p>
          <a:endParaRPr lang="en-GB"/>
        </a:p>
      </dgm:t>
    </dgm:pt>
    <dgm:pt modelId="{36F8801F-76C0-45D4-86CE-E92BF7CD5DEA}">
      <dgm:prSet phldrT="[Texto]"/>
      <dgm:spPr/>
      <dgm:t>
        <a:bodyPr/>
        <a:lstStyle/>
        <a:p>
          <a:r>
            <a:rPr lang="es-MX" dirty="0" smtClean="0"/>
            <a:t>Monitor </a:t>
          </a:r>
          <a:r>
            <a:rPr lang="es-MX" dirty="0" err="1" smtClean="0"/>
            <a:t>patterns</a:t>
          </a:r>
          <a:r>
            <a:rPr lang="es-MX" dirty="0" smtClean="0"/>
            <a:t> of </a:t>
          </a:r>
          <a:r>
            <a:rPr lang="es-MX" dirty="0" err="1" smtClean="0"/>
            <a:t>brain</a:t>
          </a:r>
          <a:r>
            <a:rPr lang="es-MX" dirty="0" smtClean="0"/>
            <a:t> </a:t>
          </a:r>
          <a:r>
            <a:rPr lang="es-MX" dirty="0" err="1" smtClean="0"/>
            <a:t>activation</a:t>
          </a:r>
          <a:r>
            <a:rPr lang="es-MX" dirty="0" smtClean="0"/>
            <a:t> </a:t>
          </a:r>
          <a:r>
            <a:rPr lang="es-MX" dirty="0" err="1" smtClean="0"/>
            <a:t>to</a:t>
          </a:r>
          <a:r>
            <a:rPr lang="es-MX" dirty="0" smtClean="0"/>
            <a:t> </a:t>
          </a:r>
          <a:r>
            <a:rPr lang="es-MX" dirty="0" err="1" smtClean="0"/>
            <a:t>infer</a:t>
          </a:r>
          <a:r>
            <a:rPr lang="es-MX" dirty="0" smtClean="0"/>
            <a:t> </a:t>
          </a:r>
          <a:r>
            <a:rPr lang="es-MX" dirty="0" err="1" smtClean="0"/>
            <a:t>levels</a:t>
          </a:r>
          <a:r>
            <a:rPr lang="es-MX" dirty="0" smtClean="0"/>
            <a:t> of </a:t>
          </a:r>
          <a:r>
            <a:rPr lang="es-MX" dirty="0" err="1" smtClean="0"/>
            <a:t>attention</a:t>
          </a:r>
          <a:r>
            <a:rPr lang="es-MX" dirty="0" smtClean="0"/>
            <a:t> and </a:t>
          </a:r>
          <a:r>
            <a:rPr lang="es-MX" dirty="0" err="1" smtClean="0"/>
            <a:t>cogntive</a:t>
          </a:r>
          <a:r>
            <a:rPr lang="es-MX" dirty="0" smtClean="0"/>
            <a:t> </a:t>
          </a:r>
          <a:r>
            <a:rPr lang="es-MX" dirty="0" err="1" smtClean="0"/>
            <a:t>engagement</a:t>
          </a:r>
          <a:endParaRPr lang="en-GB" dirty="0"/>
        </a:p>
      </dgm:t>
    </dgm:pt>
    <dgm:pt modelId="{3D7D1F52-CAB9-450E-BCA9-EBD2DDCED693}" type="parTrans" cxnId="{FCF73E31-58C8-45BD-A62B-52AEDAF15168}">
      <dgm:prSet/>
      <dgm:spPr/>
      <dgm:t>
        <a:bodyPr/>
        <a:lstStyle/>
        <a:p>
          <a:endParaRPr lang="en-GB"/>
        </a:p>
      </dgm:t>
    </dgm:pt>
    <dgm:pt modelId="{88B52685-10CB-4A47-B993-420421D8D1A9}" type="sibTrans" cxnId="{FCF73E31-58C8-45BD-A62B-52AEDAF15168}">
      <dgm:prSet/>
      <dgm:spPr/>
      <dgm:t>
        <a:bodyPr/>
        <a:lstStyle/>
        <a:p>
          <a:endParaRPr lang="en-GB"/>
        </a:p>
      </dgm:t>
    </dgm:pt>
    <dgm:pt modelId="{CCD61048-FAD7-4A29-B3F0-0A96459E5E58}">
      <dgm:prSet phldrT="[Texto]"/>
      <dgm:spPr/>
      <dgm:t>
        <a:bodyPr/>
        <a:lstStyle/>
        <a:p>
          <a:r>
            <a:rPr lang="es-MX" dirty="0" err="1" smtClean="0"/>
            <a:t>Detection</a:t>
          </a:r>
          <a:r>
            <a:rPr lang="es-MX" dirty="0" smtClean="0"/>
            <a:t> of </a:t>
          </a:r>
          <a:r>
            <a:rPr lang="es-MX" dirty="0" err="1" smtClean="0"/>
            <a:t>hypovigilance</a:t>
          </a:r>
          <a:endParaRPr lang="en-GB" dirty="0"/>
        </a:p>
      </dgm:t>
    </dgm:pt>
    <dgm:pt modelId="{1522BAD9-A01D-4890-A42F-03A20CF4C82B}" type="parTrans" cxnId="{7FCABB5B-2549-46DD-A4C8-02B3B551AB02}">
      <dgm:prSet/>
      <dgm:spPr/>
      <dgm:t>
        <a:bodyPr/>
        <a:lstStyle/>
        <a:p>
          <a:endParaRPr lang="en-GB"/>
        </a:p>
      </dgm:t>
    </dgm:pt>
    <dgm:pt modelId="{903A1DEC-719E-4E6A-9E15-C40B1147C1FE}" type="sibTrans" cxnId="{7FCABB5B-2549-46DD-A4C8-02B3B551AB02}">
      <dgm:prSet/>
      <dgm:spPr/>
      <dgm:t>
        <a:bodyPr/>
        <a:lstStyle/>
        <a:p>
          <a:endParaRPr lang="en-GB"/>
        </a:p>
      </dgm:t>
    </dgm:pt>
    <dgm:pt modelId="{CCA9032C-F0FA-4191-AD78-4D7431B7D1E5}">
      <dgm:prSet phldrT="[Texto]"/>
      <dgm:spPr/>
      <dgm:t>
        <a:bodyPr/>
        <a:lstStyle/>
        <a:p>
          <a:r>
            <a:rPr lang="es-MX" dirty="0" smtClean="0"/>
            <a:t>Monitor </a:t>
          </a:r>
          <a:r>
            <a:rPr lang="es-MX" dirty="0" err="1" smtClean="0"/>
            <a:t>operator</a:t>
          </a:r>
          <a:r>
            <a:rPr lang="es-MX" dirty="0" smtClean="0"/>
            <a:t> fatigue and </a:t>
          </a:r>
          <a:r>
            <a:rPr lang="es-MX" dirty="0" err="1" smtClean="0"/>
            <a:t>sleepiness</a:t>
          </a:r>
          <a:endParaRPr lang="en-GB" dirty="0"/>
        </a:p>
      </dgm:t>
    </dgm:pt>
    <dgm:pt modelId="{82A811B3-E4D6-4087-ADDC-9E3634044D35}" type="parTrans" cxnId="{7D653DFB-D398-4992-9B21-D64DE7BB4D37}">
      <dgm:prSet/>
      <dgm:spPr/>
      <dgm:t>
        <a:bodyPr/>
        <a:lstStyle/>
        <a:p>
          <a:endParaRPr lang="en-GB"/>
        </a:p>
      </dgm:t>
    </dgm:pt>
    <dgm:pt modelId="{FC41CD86-5941-472D-A594-0E9C22EF304E}" type="sibTrans" cxnId="{7D653DFB-D398-4992-9B21-D64DE7BB4D37}">
      <dgm:prSet/>
      <dgm:spPr/>
      <dgm:t>
        <a:bodyPr/>
        <a:lstStyle/>
        <a:p>
          <a:endParaRPr lang="en-GB"/>
        </a:p>
      </dgm:t>
    </dgm:pt>
    <dgm:pt modelId="{4CBB1237-93C9-463E-BB05-22F78CCFFCF3}">
      <dgm:prSet phldrT="[Texto]"/>
      <dgm:spPr/>
      <dgm:t>
        <a:bodyPr/>
        <a:lstStyle/>
        <a:p>
          <a:r>
            <a:rPr lang="es-MX" dirty="0" err="1" smtClean="0"/>
            <a:t>Although</a:t>
          </a:r>
          <a:r>
            <a:rPr lang="es-MX" dirty="0" smtClean="0"/>
            <a:t> </a:t>
          </a:r>
          <a:r>
            <a:rPr lang="es-MX" dirty="0" err="1" smtClean="0"/>
            <a:t>possible</a:t>
          </a:r>
          <a:r>
            <a:rPr lang="es-MX" dirty="0" smtClean="0"/>
            <a:t>, </a:t>
          </a:r>
          <a:r>
            <a:rPr lang="es-MX" dirty="0" err="1" smtClean="0"/>
            <a:t>it</a:t>
          </a:r>
          <a:r>
            <a:rPr lang="es-MX" dirty="0" smtClean="0"/>
            <a:t> has </a:t>
          </a:r>
          <a:r>
            <a:rPr lang="es-MX" dirty="0" err="1" smtClean="0"/>
            <a:t>strong</a:t>
          </a:r>
          <a:r>
            <a:rPr lang="es-MX" dirty="0" smtClean="0"/>
            <a:t> legal, </a:t>
          </a:r>
          <a:r>
            <a:rPr lang="es-MX" dirty="0" err="1" smtClean="0"/>
            <a:t>ethical</a:t>
          </a:r>
          <a:r>
            <a:rPr lang="es-MX" dirty="0" smtClean="0"/>
            <a:t> and moral </a:t>
          </a:r>
          <a:r>
            <a:rPr lang="es-MX" dirty="0" err="1" smtClean="0"/>
            <a:t>implications</a:t>
          </a:r>
          <a:endParaRPr lang="en-GB" dirty="0"/>
        </a:p>
      </dgm:t>
    </dgm:pt>
    <dgm:pt modelId="{DDF81AF3-C35D-4196-B0AD-003737908511}" type="parTrans" cxnId="{CD0C3481-8DE4-4E7B-9A4E-D6312DC7D467}">
      <dgm:prSet/>
      <dgm:spPr/>
      <dgm:t>
        <a:bodyPr/>
        <a:lstStyle/>
        <a:p>
          <a:endParaRPr lang="en-GB"/>
        </a:p>
      </dgm:t>
    </dgm:pt>
    <dgm:pt modelId="{14B6D7A1-1E08-424C-A1D5-003A6BCA8D1F}" type="sibTrans" cxnId="{CD0C3481-8DE4-4E7B-9A4E-D6312DC7D467}">
      <dgm:prSet/>
      <dgm:spPr/>
      <dgm:t>
        <a:bodyPr/>
        <a:lstStyle/>
        <a:p>
          <a:endParaRPr lang="en-GB"/>
        </a:p>
      </dgm:t>
    </dgm:pt>
    <dgm:pt modelId="{CC7634A3-C53B-4CD2-ABF1-1F2606E3A4B7}">
      <dgm:prSet phldrT="[Texto]"/>
      <dgm:spPr/>
      <dgm:t>
        <a:bodyPr/>
        <a:lstStyle/>
        <a:p>
          <a:r>
            <a:rPr lang="es-MX" dirty="0" err="1" smtClean="0"/>
            <a:t>Manipulation</a:t>
          </a:r>
          <a:r>
            <a:rPr lang="es-MX" dirty="0" smtClean="0"/>
            <a:t> of </a:t>
          </a:r>
          <a:r>
            <a:rPr lang="es-MX" dirty="0" err="1" smtClean="0"/>
            <a:t>the</a:t>
          </a:r>
          <a:r>
            <a:rPr lang="es-MX" dirty="0" smtClean="0"/>
            <a:t> </a:t>
          </a:r>
          <a:r>
            <a:rPr lang="es-MX" dirty="0" err="1" smtClean="0"/>
            <a:t>robotic</a:t>
          </a:r>
          <a:r>
            <a:rPr lang="es-MX" dirty="0" smtClean="0"/>
            <a:t> </a:t>
          </a:r>
          <a:r>
            <a:rPr lang="es-MX" dirty="0" err="1" smtClean="0"/>
            <a:t>arms</a:t>
          </a:r>
          <a:endParaRPr lang="en-GB" dirty="0"/>
        </a:p>
      </dgm:t>
    </dgm:pt>
    <dgm:pt modelId="{A98E11C6-21C4-4AA5-90E6-467AA4539E67}" type="parTrans" cxnId="{D5726155-0D72-4A17-9A2B-B85340C2E96B}">
      <dgm:prSet/>
      <dgm:spPr/>
      <dgm:t>
        <a:bodyPr/>
        <a:lstStyle/>
        <a:p>
          <a:endParaRPr lang="en-GB"/>
        </a:p>
      </dgm:t>
    </dgm:pt>
    <dgm:pt modelId="{D9F7BD5C-4862-4BB3-AED8-DAD5ADC3E017}" type="sibTrans" cxnId="{D5726155-0D72-4A17-9A2B-B85340C2E96B}">
      <dgm:prSet/>
      <dgm:spPr/>
      <dgm:t>
        <a:bodyPr/>
        <a:lstStyle/>
        <a:p>
          <a:endParaRPr lang="en-GB"/>
        </a:p>
      </dgm:t>
    </dgm:pt>
    <dgm:pt modelId="{8F9A699F-9B9E-4E92-8012-8638B3BDA1C1}" type="pres">
      <dgm:prSet presAssocID="{9633FEC6-4830-4912-BEC5-F9CF6C3A87E1}" presName="Name0" presStyleCnt="0">
        <dgm:presLayoutVars>
          <dgm:dir/>
          <dgm:animLvl val="lvl"/>
          <dgm:resizeHandles val="exact"/>
        </dgm:presLayoutVars>
      </dgm:prSet>
      <dgm:spPr/>
    </dgm:pt>
    <dgm:pt modelId="{D0F279E9-D8E5-4EB3-B231-75304B63D8C6}" type="pres">
      <dgm:prSet presAssocID="{7D950178-7058-4EC3-83CC-3B5854A07102}" presName="composite" presStyleCnt="0"/>
      <dgm:spPr/>
    </dgm:pt>
    <dgm:pt modelId="{B888EADC-1DA5-42D3-B61C-52202C5AE5D4}" type="pres">
      <dgm:prSet presAssocID="{7D950178-7058-4EC3-83CC-3B5854A07102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6729A73-9548-4997-A0AF-17255CB34130}" type="pres">
      <dgm:prSet presAssocID="{7D950178-7058-4EC3-83CC-3B5854A07102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63A2EB7-2920-4064-8D1C-7171E64A2C4D}" type="pres">
      <dgm:prSet presAssocID="{FB11040B-F078-4727-BD5B-29CD31A74D87}" presName="space" presStyleCnt="0"/>
      <dgm:spPr/>
    </dgm:pt>
    <dgm:pt modelId="{96821C34-E831-44EF-9384-AE0A626A92AF}" type="pres">
      <dgm:prSet presAssocID="{B648E3B3-BDD1-455A-87F9-47909BF68DD0}" presName="composite" presStyleCnt="0"/>
      <dgm:spPr/>
    </dgm:pt>
    <dgm:pt modelId="{407CD329-2D60-4998-B5E3-C2BFC5BF6160}" type="pres">
      <dgm:prSet presAssocID="{B648E3B3-BDD1-455A-87F9-47909BF68DD0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0F829F0-6415-4A56-B15D-51160DC824BB}" type="pres">
      <dgm:prSet presAssocID="{B648E3B3-BDD1-455A-87F9-47909BF68DD0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638C24E-3C62-4CEA-A4C3-FB8428B8C4EB}" type="pres">
      <dgm:prSet presAssocID="{C3DB91CC-246F-4F20-A403-B91F80AB18B1}" presName="space" presStyleCnt="0"/>
      <dgm:spPr/>
    </dgm:pt>
    <dgm:pt modelId="{1F57CE36-470D-474D-A354-3498341AE8F3}" type="pres">
      <dgm:prSet presAssocID="{84BFB5FA-EBDA-4F0A-98D8-B1B71190CC5A}" presName="composite" presStyleCnt="0"/>
      <dgm:spPr/>
    </dgm:pt>
    <dgm:pt modelId="{E109C4D8-7E61-443F-B55C-F5071CEEBADD}" type="pres">
      <dgm:prSet presAssocID="{84BFB5FA-EBDA-4F0A-98D8-B1B71190CC5A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46F5E51-A61E-4E38-92DF-E87E20FEF286}" type="pres">
      <dgm:prSet presAssocID="{84BFB5FA-EBDA-4F0A-98D8-B1B71190CC5A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3342B033-0477-4FC4-81E7-F4B5FFCE0A82}" srcId="{9633FEC6-4830-4912-BEC5-F9CF6C3A87E1}" destId="{84BFB5FA-EBDA-4F0A-98D8-B1B71190CC5A}" srcOrd="2" destOrd="0" parTransId="{D82262F7-6EC1-434E-993A-282793A30C51}" sibTransId="{F4FCD537-523E-4510-8B1F-5BAD19ADDCE2}"/>
    <dgm:cxn modelId="{7FCABB5B-2549-46DD-A4C8-02B3B551AB02}" srcId="{B648E3B3-BDD1-455A-87F9-47909BF68DD0}" destId="{CCD61048-FAD7-4A29-B3F0-0A96459E5E58}" srcOrd="0" destOrd="0" parTransId="{1522BAD9-A01D-4890-A42F-03A20CF4C82B}" sibTransId="{903A1DEC-719E-4E6A-9E15-C40B1147C1FE}"/>
    <dgm:cxn modelId="{FCF73E31-58C8-45BD-A62B-52AEDAF15168}" srcId="{7D950178-7058-4EC3-83CC-3B5854A07102}" destId="{36F8801F-76C0-45D4-86CE-E92BF7CD5DEA}" srcOrd="1" destOrd="0" parTransId="{3D7D1F52-CAB9-450E-BCA9-EBD2DDCED693}" sibTransId="{88B52685-10CB-4A47-B993-420421D8D1A9}"/>
    <dgm:cxn modelId="{CD0C3481-8DE4-4E7B-9A4E-D6312DC7D467}" srcId="{84BFB5FA-EBDA-4F0A-98D8-B1B71190CC5A}" destId="{4CBB1237-93C9-463E-BB05-22F78CCFFCF3}" srcOrd="1" destOrd="0" parTransId="{DDF81AF3-C35D-4196-B0AD-003737908511}" sibTransId="{14B6D7A1-1E08-424C-A1D5-003A6BCA8D1F}"/>
    <dgm:cxn modelId="{7D653DFB-D398-4992-9B21-D64DE7BB4D37}" srcId="{B648E3B3-BDD1-455A-87F9-47909BF68DD0}" destId="{CCA9032C-F0FA-4191-AD78-4D7431B7D1E5}" srcOrd="1" destOrd="0" parTransId="{82A811B3-E4D6-4087-ADDC-9E3634044D35}" sibTransId="{FC41CD86-5941-472D-A594-0E9C22EF304E}"/>
    <dgm:cxn modelId="{0F1E3ECC-27B5-4886-830D-A39E3B2608CF}" type="presOf" srcId="{7D950178-7058-4EC3-83CC-3B5854A07102}" destId="{B888EADC-1DA5-42D3-B61C-52202C5AE5D4}" srcOrd="0" destOrd="0" presId="urn:microsoft.com/office/officeart/2005/8/layout/hList1"/>
    <dgm:cxn modelId="{351A8824-E9D1-4069-A2F9-2EF55C45D8CD}" type="presOf" srcId="{CC7634A3-C53B-4CD2-ABF1-1F2606E3A4B7}" destId="{346F5E51-A61E-4E38-92DF-E87E20FEF286}" srcOrd="0" destOrd="0" presId="urn:microsoft.com/office/officeart/2005/8/layout/hList1"/>
    <dgm:cxn modelId="{B19015C9-2F8E-40C7-BE86-C5EEA5A5E23E}" type="presOf" srcId="{CCD61048-FAD7-4A29-B3F0-0A96459E5E58}" destId="{40F829F0-6415-4A56-B15D-51160DC824BB}" srcOrd="0" destOrd="0" presId="urn:microsoft.com/office/officeart/2005/8/layout/hList1"/>
    <dgm:cxn modelId="{C382E848-FB79-4205-8CC0-C4BA0518C3E7}" type="presOf" srcId="{84BFB5FA-EBDA-4F0A-98D8-B1B71190CC5A}" destId="{E109C4D8-7E61-443F-B55C-F5071CEEBADD}" srcOrd="0" destOrd="0" presId="urn:microsoft.com/office/officeart/2005/8/layout/hList1"/>
    <dgm:cxn modelId="{719A93CC-5661-483F-A274-B71533F13FD4}" srcId="{9633FEC6-4830-4912-BEC5-F9CF6C3A87E1}" destId="{B648E3B3-BDD1-455A-87F9-47909BF68DD0}" srcOrd="1" destOrd="0" parTransId="{A4CE84AF-7859-45DE-BB47-C968BAB2D1C4}" sibTransId="{C3DB91CC-246F-4F20-A403-B91F80AB18B1}"/>
    <dgm:cxn modelId="{FE31DD55-B618-4BE0-BBAB-EFF88CC9F0BA}" srcId="{9633FEC6-4830-4912-BEC5-F9CF6C3A87E1}" destId="{7D950178-7058-4EC3-83CC-3B5854A07102}" srcOrd="0" destOrd="0" parTransId="{5B402A20-6F52-4025-8410-5288786C46C8}" sibTransId="{FB11040B-F078-4727-BD5B-29CD31A74D87}"/>
    <dgm:cxn modelId="{338A5BCC-9A1A-41F0-9905-DE8CB332D596}" type="presOf" srcId="{9633FEC6-4830-4912-BEC5-F9CF6C3A87E1}" destId="{8F9A699F-9B9E-4E92-8012-8638B3BDA1C1}" srcOrd="0" destOrd="0" presId="urn:microsoft.com/office/officeart/2005/8/layout/hList1"/>
    <dgm:cxn modelId="{C020712E-49C4-444E-A7E6-7AD2BE398F52}" type="presOf" srcId="{4CBB1237-93C9-463E-BB05-22F78CCFFCF3}" destId="{346F5E51-A61E-4E38-92DF-E87E20FEF286}" srcOrd="0" destOrd="1" presId="urn:microsoft.com/office/officeart/2005/8/layout/hList1"/>
    <dgm:cxn modelId="{C5A5EE36-A884-4A71-962F-6E31C93A547B}" type="presOf" srcId="{36F8801F-76C0-45D4-86CE-E92BF7CD5DEA}" destId="{A6729A73-9548-4997-A0AF-17255CB34130}" srcOrd="0" destOrd="1" presId="urn:microsoft.com/office/officeart/2005/8/layout/hList1"/>
    <dgm:cxn modelId="{41E09948-080F-4957-882A-A7B70B00F7B8}" type="presOf" srcId="{CCA9032C-F0FA-4191-AD78-4D7431B7D1E5}" destId="{40F829F0-6415-4A56-B15D-51160DC824BB}" srcOrd="0" destOrd="1" presId="urn:microsoft.com/office/officeart/2005/8/layout/hList1"/>
    <dgm:cxn modelId="{481FB083-CC0A-43D0-88F6-8883EB5C9892}" type="presOf" srcId="{BFEA107F-1996-4EE2-B372-E18EB5C77156}" destId="{A6729A73-9548-4997-A0AF-17255CB34130}" srcOrd="0" destOrd="0" presId="urn:microsoft.com/office/officeart/2005/8/layout/hList1"/>
    <dgm:cxn modelId="{F3B39A25-188F-4097-94DA-ACB44F5E7A3D}" srcId="{7D950178-7058-4EC3-83CC-3B5854A07102}" destId="{BFEA107F-1996-4EE2-B372-E18EB5C77156}" srcOrd="0" destOrd="0" parTransId="{209038EB-84A7-4E75-8048-74B7B1102BD7}" sibTransId="{00733BEE-C175-4B5B-A770-EF5564822ED9}"/>
    <dgm:cxn modelId="{FE28D90B-C48D-41A3-B5A0-42B9F450ED29}" type="presOf" srcId="{B648E3B3-BDD1-455A-87F9-47909BF68DD0}" destId="{407CD329-2D60-4998-B5E3-C2BFC5BF6160}" srcOrd="0" destOrd="0" presId="urn:microsoft.com/office/officeart/2005/8/layout/hList1"/>
    <dgm:cxn modelId="{D5726155-0D72-4A17-9A2B-B85340C2E96B}" srcId="{84BFB5FA-EBDA-4F0A-98D8-B1B71190CC5A}" destId="{CC7634A3-C53B-4CD2-ABF1-1F2606E3A4B7}" srcOrd="0" destOrd="0" parTransId="{A98E11C6-21C4-4AA5-90E6-467AA4539E67}" sibTransId="{D9F7BD5C-4862-4BB3-AED8-DAD5ADC3E017}"/>
    <dgm:cxn modelId="{E8C11F0C-6A61-4466-AD1C-C8C428D3D832}" type="presParOf" srcId="{8F9A699F-9B9E-4E92-8012-8638B3BDA1C1}" destId="{D0F279E9-D8E5-4EB3-B231-75304B63D8C6}" srcOrd="0" destOrd="0" presId="urn:microsoft.com/office/officeart/2005/8/layout/hList1"/>
    <dgm:cxn modelId="{D22D27B0-6530-4E0F-A98F-7A3DC5BB7BA4}" type="presParOf" srcId="{D0F279E9-D8E5-4EB3-B231-75304B63D8C6}" destId="{B888EADC-1DA5-42D3-B61C-52202C5AE5D4}" srcOrd="0" destOrd="0" presId="urn:microsoft.com/office/officeart/2005/8/layout/hList1"/>
    <dgm:cxn modelId="{5BA4C5B6-6EED-46F2-AA34-E0B2C1EA0F87}" type="presParOf" srcId="{D0F279E9-D8E5-4EB3-B231-75304B63D8C6}" destId="{A6729A73-9548-4997-A0AF-17255CB34130}" srcOrd="1" destOrd="0" presId="urn:microsoft.com/office/officeart/2005/8/layout/hList1"/>
    <dgm:cxn modelId="{AF761837-7C89-42AC-B690-B7E0A05B4911}" type="presParOf" srcId="{8F9A699F-9B9E-4E92-8012-8638B3BDA1C1}" destId="{A63A2EB7-2920-4064-8D1C-7171E64A2C4D}" srcOrd="1" destOrd="0" presId="urn:microsoft.com/office/officeart/2005/8/layout/hList1"/>
    <dgm:cxn modelId="{1480A292-2B19-4436-95AB-C1077A735C0B}" type="presParOf" srcId="{8F9A699F-9B9E-4E92-8012-8638B3BDA1C1}" destId="{96821C34-E831-44EF-9384-AE0A626A92AF}" srcOrd="2" destOrd="0" presId="urn:microsoft.com/office/officeart/2005/8/layout/hList1"/>
    <dgm:cxn modelId="{86B343AF-1CDA-41ED-A9FC-ED49D704C975}" type="presParOf" srcId="{96821C34-E831-44EF-9384-AE0A626A92AF}" destId="{407CD329-2D60-4998-B5E3-C2BFC5BF6160}" srcOrd="0" destOrd="0" presId="urn:microsoft.com/office/officeart/2005/8/layout/hList1"/>
    <dgm:cxn modelId="{6521EC61-2398-4985-8D1F-EBCD1263C21D}" type="presParOf" srcId="{96821C34-E831-44EF-9384-AE0A626A92AF}" destId="{40F829F0-6415-4A56-B15D-51160DC824BB}" srcOrd="1" destOrd="0" presId="urn:microsoft.com/office/officeart/2005/8/layout/hList1"/>
    <dgm:cxn modelId="{0B823000-ED63-4F50-892D-3C4682E9B4A1}" type="presParOf" srcId="{8F9A699F-9B9E-4E92-8012-8638B3BDA1C1}" destId="{D638C24E-3C62-4CEA-A4C3-FB8428B8C4EB}" srcOrd="3" destOrd="0" presId="urn:microsoft.com/office/officeart/2005/8/layout/hList1"/>
    <dgm:cxn modelId="{5925B545-EAA6-4E62-882C-16EE440369FF}" type="presParOf" srcId="{8F9A699F-9B9E-4E92-8012-8638B3BDA1C1}" destId="{1F57CE36-470D-474D-A354-3498341AE8F3}" srcOrd="4" destOrd="0" presId="urn:microsoft.com/office/officeart/2005/8/layout/hList1"/>
    <dgm:cxn modelId="{962A43D9-46B5-431E-BABD-D0DDA55CCFEB}" type="presParOf" srcId="{1F57CE36-470D-474D-A354-3498341AE8F3}" destId="{E109C4D8-7E61-443F-B55C-F5071CEEBADD}" srcOrd="0" destOrd="0" presId="urn:microsoft.com/office/officeart/2005/8/layout/hList1"/>
    <dgm:cxn modelId="{82F3E5F0-9B5D-422B-88A2-D9F2FCA9654A}" type="presParOf" srcId="{1F57CE36-470D-474D-A354-3498341AE8F3}" destId="{346F5E51-A61E-4E38-92DF-E87E20FEF28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D85CDD7-E2F4-4C0E-8834-21251DC861ED}" type="doc">
      <dgm:prSet loTypeId="urn:microsoft.com/office/officeart/2005/8/layout/vList5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9C8E98D-BD03-44D0-9BEB-E29981033E3C}">
      <dgm:prSet phldrT="[Text]"/>
      <dgm:spPr/>
      <dgm:t>
        <a:bodyPr/>
        <a:lstStyle/>
        <a:p>
          <a:r>
            <a:rPr lang="en-GB" dirty="0" smtClean="0"/>
            <a:t>BCI General</a:t>
          </a:r>
          <a:endParaRPr lang="en-US" dirty="0"/>
        </a:p>
      </dgm:t>
    </dgm:pt>
    <dgm:pt modelId="{5824F9FC-FF4E-448E-BB3F-CD9019C9B0D0}" type="parTrans" cxnId="{54A9CDDA-563E-4C79-837E-3425D9C1D2D9}">
      <dgm:prSet/>
      <dgm:spPr/>
      <dgm:t>
        <a:bodyPr/>
        <a:lstStyle/>
        <a:p>
          <a:endParaRPr lang="en-US"/>
        </a:p>
      </dgm:t>
    </dgm:pt>
    <dgm:pt modelId="{1A6945AC-BBB7-4729-A458-194D79098FCF}" type="sibTrans" cxnId="{54A9CDDA-563E-4C79-837E-3425D9C1D2D9}">
      <dgm:prSet/>
      <dgm:spPr/>
      <dgm:t>
        <a:bodyPr/>
        <a:lstStyle/>
        <a:p>
          <a:endParaRPr lang="en-US"/>
        </a:p>
      </dgm:t>
    </dgm:pt>
    <dgm:pt modelId="{64D57FA5-DDC7-4E78-B61B-2139361F6DA8}">
      <dgm:prSet phldrT="[Text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dirty="0" smtClean="0"/>
            <a:t>Single-trial, asynchronous behaviour</a:t>
          </a:r>
          <a:endParaRPr lang="en-US" dirty="0"/>
        </a:p>
      </dgm:t>
    </dgm:pt>
    <dgm:pt modelId="{8DCCAE12-9363-4E30-BCA4-5D60E59EA62A}" type="parTrans" cxnId="{A17EA502-C9F0-44A0-929D-C9034BFE2ECA}">
      <dgm:prSet/>
      <dgm:spPr/>
      <dgm:t>
        <a:bodyPr/>
        <a:lstStyle/>
        <a:p>
          <a:endParaRPr lang="en-US"/>
        </a:p>
      </dgm:t>
    </dgm:pt>
    <dgm:pt modelId="{923E6324-E556-4112-B70A-3C4313C00461}" type="sibTrans" cxnId="{A17EA502-C9F0-44A0-929D-C9034BFE2ECA}">
      <dgm:prSet/>
      <dgm:spPr/>
      <dgm:t>
        <a:bodyPr/>
        <a:lstStyle/>
        <a:p>
          <a:endParaRPr lang="en-US"/>
        </a:p>
      </dgm:t>
    </dgm:pt>
    <dgm:pt modelId="{61503679-273B-4848-8E24-C1038940C6EF}">
      <dgm:prSet phldrT="[Text]"/>
      <dgm:spPr/>
      <dgm:t>
        <a:bodyPr/>
        <a:lstStyle/>
        <a:p>
          <a:r>
            <a:rPr lang="en-GB" dirty="0" smtClean="0"/>
            <a:t>Gaming Applicability</a:t>
          </a:r>
          <a:endParaRPr lang="en-US" dirty="0"/>
        </a:p>
      </dgm:t>
    </dgm:pt>
    <dgm:pt modelId="{B39AD201-1263-4C16-8F9F-FE6198467314}" type="parTrans" cxnId="{ABFFE266-6A20-47FD-A629-1AE934A86374}">
      <dgm:prSet/>
      <dgm:spPr/>
      <dgm:t>
        <a:bodyPr/>
        <a:lstStyle/>
        <a:p>
          <a:endParaRPr lang="en-US"/>
        </a:p>
      </dgm:t>
    </dgm:pt>
    <dgm:pt modelId="{77FF8027-F4CD-4527-9881-43097F3389E6}" type="sibTrans" cxnId="{ABFFE266-6A20-47FD-A629-1AE934A86374}">
      <dgm:prSet/>
      <dgm:spPr/>
      <dgm:t>
        <a:bodyPr/>
        <a:lstStyle/>
        <a:p>
          <a:endParaRPr lang="en-US"/>
        </a:p>
      </dgm:t>
    </dgm:pt>
    <dgm:pt modelId="{2E1EF8FB-115E-4D90-B52D-F72FC5597FAB}">
      <dgm:prSet phldrT="[Text]"/>
      <dgm:spPr/>
      <dgm:t>
        <a:bodyPr/>
        <a:lstStyle/>
        <a:p>
          <a:r>
            <a:rPr lang="en-GB" dirty="0" smtClean="0"/>
            <a:t>Bi-directionality</a:t>
          </a:r>
          <a:endParaRPr lang="en-US" dirty="0"/>
        </a:p>
      </dgm:t>
    </dgm:pt>
    <dgm:pt modelId="{C69673E4-643A-46D8-980D-36D9743752A2}" type="parTrans" cxnId="{B02E1CF0-7285-4FF3-A9D6-51977D27F7C8}">
      <dgm:prSet/>
      <dgm:spPr/>
      <dgm:t>
        <a:bodyPr/>
        <a:lstStyle/>
        <a:p>
          <a:endParaRPr lang="en-US"/>
        </a:p>
      </dgm:t>
    </dgm:pt>
    <dgm:pt modelId="{27632E4E-00C1-45C3-B340-296DE7BC4246}" type="sibTrans" cxnId="{B02E1CF0-7285-4FF3-A9D6-51977D27F7C8}">
      <dgm:prSet/>
      <dgm:spPr/>
      <dgm:t>
        <a:bodyPr/>
        <a:lstStyle/>
        <a:p>
          <a:endParaRPr lang="en-US"/>
        </a:p>
      </dgm:t>
    </dgm:pt>
    <dgm:pt modelId="{4DCD31E8-797A-4E56-9967-632BA74C6176}">
      <dgm:prSet phldrT="[Text]"/>
      <dgm:spPr/>
      <dgm:t>
        <a:bodyPr/>
        <a:lstStyle/>
        <a:p>
          <a:r>
            <a:rPr lang="en-GB" dirty="0" smtClean="0"/>
            <a:t>Optical </a:t>
          </a:r>
          <a:r>
            <a:rPr lang="en-GB" dirty="0" err="1" smtClean="0"/>
            <a:t>neuroimaging</a:t>
          </a:r>
          <a:endParaRPr lang="en-US" dirty="0"/>
        </a:p>
      </dgm:t>
    </dgm:pt>
    <dgm:pt modelId="{01E6D1DF-411D-4887-8EEE-C606F5D5010A}" type="parTrans" cxnId="{5DDCDA81-5DC2-4AAE-9E48-5EF67404BB3A}">
      <dgm:prSet/>
      <dgm:spPr/>
    </dgm:pt>
    <dgm:pt modelId="{E9B0EE8F-D525-4617-8E34-203575BF4DA6}" type="sibTrans" cxnId="{5DDCDA81-5DC2-4AAE-9E48-5EF67404BB3A}">
      <dgm:prSet/>
      <dgm:spPr/>
    </dgm:pt>
    <dgm:pt modelId="{F8BECD8E-4513-41F0-B97E-145514872349}">
      <dgm:prSet phldrT="[Text]"/>
      <dgm:spPr/>
      <dgm:t>
        <a:bodyPr/>
        <a:lstStyle/>
        <a:p>
          <a:r>
            <a:rPr lang="en-GB" dirty="0" smtClean="0"/>
            <a:t>Better understanding of the neurovascular coupling and/or reliable and robust fast optical signal detection</a:t>
          </a:r>
          <a:endParaRPr lang="en-US" dirty="0"/>
        </a:p>
      </dgm:t>
    </dgm:pt>
    <dgm:pt modelId="{7C60C347-8B17-40A5-9527-14FBB87758A5}" type="parTrans" cxnId="{76684941-E96B-4153-81E7-315D9CCA1FCD}">
      <dgm:prSet/>
      <dgm:spPr/>
    </dgm:pt>
    <dgm:pt modelId="{1AC32C2B-6F00-4ABA-9D8A-D70E6FCB5294}" type="sibTrans" cxnId="{76684941-E96B-4153-81E7-315D9CCA1FCD}">
      <dgm:prSet/>
      <dgm:spPr/>
    </dgm:pt>
    <dgm:pt modelId="{60643110-A63F-435B-B71E-AEC0A7EF7332}">
      <dgm:prSet phldrT="[Text]"/>
      <dgm:spPr/>
      <dgm:t>
        <a:bodyPr/>
        <a:lstStyle/>
        <a:p>
          <a:r>
            <a:rPr lang="en-GB" dirty="0" err="1" smtClean="0"/>
            <a:t>Tomographic</a:t>
          </a:r>
          <a:r>
            <a:rPr lang="en-GB" dirty="0" smtClean="0"/>
            <a:t> imaging</a:t>
          </a:r>
          <a:endParaRPr lang="en-US" dirty="0"/>
        </a:p>
      </dgm:t>
    </dgm:pt>
    <dgm:pt modelId="{8D479300-207F-407E-9757-8D0CC40F1525}" type="parTrans" cxnId="{73896803-0C26-478D-9B6C-8C06BE06D78B}">
      <dgm:prSet/>
      <dgm:spPr/>
    </dgm:pt>
    <dgm:pt modelId="{27C62A09-D8AF-4CDC-815F-13ACA7043E8D}" type="sibTrans" cxnId="{73896803-0C26-478D-9B6C-8C06BE06D78B}">
      <dgm:prSet/>
      <dgm:spPr/>
    </dgm:pt>
    <dgm:pt modelId="{ED3BE22C-E520-475B-B991-B1617217D308}">
      <dgm:prSet phldrT="[Text]"/>
      <dgm:spPr/>
      <dgm:t>
        <a:bodyPr/>
        <a:lstStyle/>
        <a:p>
          <a:r>
            <a:rPr lang="en-GB" dirty="0" smtClean="0"/>
            <a:t>Wireless/wearable </a:t>
          </a:r>
          <a:r>
            <a:rPr lang="en-GB" dirty="0" err="1" smtClean="0"/>
            <a:t>fNIRS</a:t>
          </a:r>
          <a:r>
            <a:rPr lang="en-GB" dirty="0" smtClean="0"/>
            <a:t> devices exist but further miniaturization required</a:t>
          </a:r>
          <a:endParaRPr lang="en-US" dirty="0"/>
        </a:p>
      </dgm:t>
    </dgm:pt>
    <dgm:pt modelId="{55E47328-2CA9-4B63-AB55-0A290DB34F16}" type="parTrans" cxnId="{4C05C75E-4FE4-43C0-8173-7BE8BBAFBE53}">
      <dgm:prSet/>
      <dgm:spPr/>
    </dgm:pt>
    <dgm:pt modelId="{28AD198B-02B2-438E-9F71-3A64621A7DC9}" type="sibTrans" cxnId="{4C05C75E-4FE4-43C0-8173-7BE8BBAFBE53}">
      <dgm:prSet/>
      <dgm:spPr/>
    </dgm:pt>
    <dgm:pt modelId="{4121435D-9D65-4783-9B71-1D905B4BDAB0}">
      <dgm:prSet phldrT="[Text]"/>
      <dgm:spPr/>
      <dgm:t>
        <a:bodyPr/>
        <a:lstStyle/>
        <a:p>
          <a:r>
            <a:rPr lang="en-GB" dirty="0" smtClean="0"/>
            <a:t>Incorporation of mental status; escaping mere “joystick/mouse” substitution</a:t>
          </a:r>
          <a:endParaRPr lang="en-US" dirty="0"/>
        </a:p>
      </dgm:t>
    </dgm:pt>
    <dgm:pt modelId="{D6E949D7-3B01-4F95-9D22-E888B18C04BA}" type="parTrans" cxnId="{58E40204-4937-465A-A3D7-3F89FC1AFAAB}">
      <dgm:prSet/>
      <dgm:spPr/>
    </dgm:pt>
    <dgm:pt modelId="{298FD437-2143-48A1-B9E5-57484B39DBA4}" type="sibTrans" cxnId="{58E40204-4937-465A-A3D7-3F89FC1AFAAB}">
      <dgm:prSet/>
      <dgm:spPr/>
    </dgm:pt>
    <dgm:pt modelId="{68175BB0-E1E9-4EA3-9ED1-06861B077C6A}">
      <dgm:prSet phldrT="[Text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dirty="0" smtClean="0"/>
            <a:t>Bandwidth and Error rate</a:t>
          </a:r>
          <a:endParaRPr lang="en-US" dirty="0"/>
        </a:p>
      </dgm:t>
    </dgm:pt>
    <dgm:pt modelId="{AD94AD08-B801-45C0-84AB-933EC703D12F}" type="parTrans" cxnId="{6ADFCB3C-5474-481B-B789-A6F187BABA38}">
      <dgm:prSet/>
      <dgm:spPr/>
    </dgm:pt>
    <dgm:pt modelId="{9B14A45F-41E1-4BDB-A0D7-D163C8C5685E}" type="sibTrans" cxnId="{6ADFCB3C-5474-481B-B789-A6F187BABA38}">
      <dgm:prSet/>
      <dgm:spPr/>
    </dgm:pt>
    <dgm:pt modelId="{EED7275C-5B3A-43A9-B4AD-1894C731D411}">
      <dgm:prSet phldrT="[Text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dirty="0" smtClean="0"/>
            <a:t>Ameliorating training</a:t>
          </a:r>
          <a:endParaRPr lang="en-US" dirty="0"/>
        </a:p>
      </dgm:t>
    </dgm:pt>
    <dgm:pt modelId="{387BDBB6-2A4C-44DD-A9F1-FA522D1D4214}" type="parTrans" cxnId="{2B6DAEB3-71BD-485D-99CF-CEF3DCEDE8C0}">
      <dgm:prSet/>
      <dgm:spPr/>
    </dgm:pt>
    <dgm:pt modelId="{499022B9-B487-4CB4-8572-1CA7DBE39B8A}" type="sibTrans" cxnId="{2B6DAEB3-71BD-485D-99CF-CEF3DCEDE8C0}">
      <dgm:prSet/>
      <dgm:spPr/>
    </dgm:pt>
    <dgm:pt modelId="{4105A076-A3E9-4A61-886D-52FADC3DB17E}" type="pres">
      <dgm:prSet presAssocID="{7D85CDD7-E2F4-4C0E-8834-21251DC861E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F043123-DB64-471D-AA6F-ED17C06F0017}" type="pres">
      <dgm:prSet presAssocID="{4DCD31E8-797A-4E56-9967-632BA74C6176}" presName="linNode" presStyleCnt="0"/>
      <dgm:spPr/>
    </dgm:pt>
    <dgm:pt modelId="{FD0AB812-7B3E-48CF-8C0E-64CB39FD1BF7}" type="pres">
      <dgm:prSet presAssocID="{4DCD31E8-797A-4E56-9967-632BA74C6176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A385C7-4314-4734-B826-87628EE104C9}" type="pres">
      <dgm:prSet presAssocID="{4DCD31E8-797A-4E56-9967-632BA74C6176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FDF267-83F8-4079-8374-E8929A51D096}" type="pres">
      <dgm:prSet presAssocID="{E9B0EE8F-D525-4617-8E34-203575BF4DA6}" presName="sp" presStyleCnt="0"/>
      <dgm:spPr/>
    </dgm:pt>
    <dgm:pt modelId="{4B337576-71C5-4AAC-8FF4-ECD180601C88}" type="pres">
      <dgm:prSet presAssocID="{39C8E98D-BD03-44D0-9BEB-E29981033E3C}" presName="linNode" presStyleCnt="0"/>
      <dgm:spPr/>
    </dgm:pt>
    <dgm:pt modelId="{2DF50E12-A7C7-4211-8764-F821E198FD03}" type="pres">
      <dgm:prSet presAssocID="{39C8E98D-BD03-44D0-9BEB-E29981033E3C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58B3C9-C288-4763-AA2D-47E34BBE1E09}" type="pres">
      <dgm:prSet presAssocID="{39C8E98D-BD03-44D0-9BEB-E29981033E3C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DED2BD-915C-4B2C-B19E-C84ACE06BA26}" type="pres">
      <dgm:prSet presAssocID="{1A6945AC-BBB7-4729-A458-194D79098FCF}" presName="sp" presStyleCnt="0"/>
      <dgm:spPr/>
    </dgm:pt>
    <dgm:pt modelId="{F2ADD98B-579F-4976-9309-20948E3C70DA}" type="pres">
      <dgm:prSet presAssocID="{61503679-273B-4848-8E24-C1038940C6EF}" presName="linNode" presStyleCnt="0"/>
      <dgm:spPr/>
    </dgm:pt>
    <dgm:pt modelId="{4257F62C-1655-43DA-B3AD-C7785DCD8EF0}" type="pres">
      <dgm:prSet presAssocID="{61503679-273B-4848-8E24-C1038940C6EF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D855F6-4ECD-43EB-BAAE-85833D45571C}" type="pres">
      <dgm:prSet presAssocID="{61503679-273B-4848-8E24-C1038940C6EF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8E40204-4937-465A-A3D7-3F89FC1AFAAB}" srcId="{61503679-273B-4848-8E24-C1038940C6EF}" destId="{4121435D-9D65-4783-9B71-1D905B4BDAB0}" srcOrd="1" destOrd="0" parTransId="{D6E949D7-3B01-4F95-9D22-E888B18C04BA}" sibTransId="{298FD437-2143-48A1-B9E5-57484B39DBA4}"/>
    <dgm:cxn modelId="{EF6FC1CC-42A2-4767-96DB-BE36D7C740E2}" type="presOf" srcId="{2E1EF8FB-115E-4D90-B52D-F72FC5597FAB}" destId="{16D855F6-4ECD-43EB-BAAE-85833D45571C}" srcOrd="0" destOrd="0" presId="urn:microsoft.com/office/officeart/2005/8/layout/vList5"/>
    <dgm:cxn modelId="{D756F8F2-565D-4E61-A282-18361CB4E414}" type="presOf" srcId="{F8BECD8E-4513-41F0-B97E-145514872349}" destId="{57A385C7-4314-4734-B826-87628EE104C9}" srcOrd="0" destOrd="0" presId="urn:microsoft.com/office/officeart/2005/8/layout/vList5"/>
    <dgm:cxn modelId="{3688F302-D289-4DC9-8C11-68E541613CD8}" type="presOf" srcId="{64D57FA5-DDC7-4E78-B61B-2139361F6DA8}" destId="{3358B3C9-C288-4763-AA2D-47E34BBE1E09}" srcOrd="0" destOrd="0" presId="urn:microsoft.com/office/officeart/2005/8/layout/vList5"/>
    <dgm:cxn modelId="{76684941-E96B-4153-81E7-315D9CCA1FCD}" srcId="{4DCD31E8-797A-4E56-9967-632BA74C6176}" destId="{F8BECD8E-4513-41F0-B97E-145514872349}" srcOrd="0" destOrd="0" parTransId="{7C60C347-8B17-40A5-9527-14FBB87758A5}" sibTransId="{1AC32C2B-6F00-4ABA-9D8A-D70E6FCB5294}"/>
    <dgm:cxn modelId="{D2AAC4ED-89AE-4BB5-BE54-F3A8D8C7BAD1}" type="presOf" srcId="{61503679-273B-4848-8E24-C1038940C6EF}" destId="{4257F62C-1655-43DA-B3AD-C7785DCD8EF0}" srcOrd="0" destOrd="0" presId="urn:microsoft.com/office/officeart/2005/8/layout/vList5"/>
    <dgm:cxn modelId="{5DDCDA81-5DC2-4AAE-9E48-5EF67404BB3A}" srcId="{7D85CDD7-E2F4-4C0E-8834-21251DC861ED}" destId="{4DCD31E8-797A-4E56-9967-632BA74C6176}" srcOrd="0" destOrd="0" parTransId="{01E6D1DF-411D-4887-8EEE-C606F5D5010A}" sibTransId="{E9B0EE8F-D525-4617-8E34-203575BF4DA6}"/>
    <dgm:cxn modelId="{6ADFCB3C-5474-481B-B789-A6F187BABA38}" srcId="{39C8E98D-BD03-44D0-9BEB-E29981033E3C}" destId="{68175BB0-E1E9-4EA3-9ED1-06861B077C6A}" srcOrd="1" destOrd="0" parTransId="{AD94AD08-B801-45C0-84AB-933EC703D12F}" sibTransId="{9B14A45F-41E1-4BDB-A0D7-D163C8C5685E}"/>
    <dgm:cxn modelId="{BC6CB6A9-F005-4FA2-98F1-F0EFFC43D71C}" type="presOf" srcId="{4DCD31E8-797A-4E56-9967-632BA74C6176}" destId="{FD0AB812-7B3E-48CF-8C0E-64CB39FD1BF7}" srcOrd="0" destOrd="0" presId="urn:microsoft.com/office/officeart/2005/8/layout/vList5"/>
    <dgm:cxn modelId="{54A9CDDA-563E-4C79-837E-3425D9C1D2D9}" srcId="{7D85CDD7-E2F4-4C0E-8834-21251DC861ED}" destId="{39C8E98D-BD03-44D0-9BEB-E29981033E3C}" srcOrd="1" destOrd="0" parTransId="{5824F9FC-FF4E-448E-BB3F-CD9019C9B0D0}" sibTransId="{1A6945AC-BBB7-4729-A458-194D79098FCF}"/>
    <dgm:cxn modelId="{ABFFE266-6A20-47FD-A629-1AE934A86374}" srcId="{7D85CDD7-E2F4-4C0E-8834-21251DC861ED}" destId="{61503679-273B-4848-8E24-C1038940C6EF}" srcOrd="2" destOrd="0" parTransId="{B39AD201-1263-4C16-8F9F-FE6198467314}" sibTransId="{77FF8027-F4CD-4527-9881-43097F3389E6}"/>
    <dgm:cxn modelId="{0B6BFAD2-C198-4331-BA76-EFEAD9F547D8}" type="presOf" srcId="{60643110-A63F-435B-B71E-AEC0A7EF7332}" destId="{57A385C7-4314-4734-B826-87628EE104C9}" srcOrd="0" destOrd="1" presId="urn:microsoft.com/office/officeart/2005/8/layout/vList5"/>
    <dgm:cxn modelId="{2B6DAEB3-71BD-485D-99CF-CEF3DCEDE8C0}" srcId="{39C8E98D-BD03-44D0-9BEB-E29981033E3C}" destId="{EED7275C-5B3A-43A9-B4AD-1894C731D411}" srcOrd="2" destOrd="0" parTransId="{387BDBB6-2A4C-44DD-A9F1-FA522D1D4214}" sibTransId="{499022B9-B487-4CB4-8572-1CA7DBE39B8A}"/>
    <dgm:cxn modelId="{A17EA502-C9F0-44A0-929D-C9034BFE2ECA}" srcId="{39C8E98D-BD03-44D0-9BEB-E29981033E3C}" destId="{64D57FA5-DDC7-4E78-B61B-2139361F6DA8}" srcOrd="0" destOrd="0" parTransId="{8DCCAE12-9363-4E30-BCA4-5D60E59EA62A}" sibTransId="{923E6324-E556-4112-B70A-3C4313C00461}"/>
    <dgm:cxn modelId="{73896803-0C26-478D-9B6C-8C06BE06D78B}" srcId="{4DCD31E8-797A-4E56-9967-632BA74C6176}" destId="{60643110-A63F-435B-B71E-AEC0A7EF7332}" srcOrd="1" destOrd="0" parTransId="{8D479300-207F-407E-9757-8D0CC40F1525}" sibTransId="{27C62A09-D8AF-4CDC-815F-13ACA7043E8D}"/>
    <dgm:cxn modelId="{311BF214-404B-4A53-8B0A-83CE9F7BA27B}" type="presOf" srcId="{7D85CDD7-E2F4-4C0E-8834-21251DC861ED}" destId="{4105A076-A3E9-4A61-886D-52FADC3DB17E}" srcOrd="0" destOrd="0" presId="urn:microsoft.com/office/officeart/2005/8/layout/vList5"/>
    <dgm:cxn modelId="{2F5FC043-E6F4-42C7-B722-69B96D81EE83}" type="presOf" srcId="{4121435D-9D65-4783-9B71-1D905B4BDAB0}" destId="{16D855F6-4ECD-43EB-BAAE-85833D45571C}" srcOrd="0" destOrd="1" presId="urn:microsoft.com/office/officeart/2005/8/layout/vList5"/>
    <dgm:cxn modelId="{C9B5A189-F939-4A77-9C33-09CD60343BCA}" type="presOf" srcId="{68175BB0-E1E9-4EA3-9ED1-06861B077C6A}" destId="{3358B3C9-C288-4763-AA2D-47E34BBE1E09}" srcOrd="0" destOrd="1" presId="urn:microsoft.com/office/officeart/2005/8/layout/vList5"/>
    <dgm:cxn modelId="{B02E1CF0-7285-4FF3-A9D6-51977D27F7C8}" srcId="{61503679-273B-4848-8E24-C1038940C6EF}" destId="{2E1EF8FB-115E-4D90-B52D-F72FC5597FAB}" srcOrd="0" destOrd="0" parTransId="{C69673E4-643A-46D8-980D-36D9743752A2}" sibTransId="{27632E4E-00C1-45C3-B340-296DE7BC4246}"/>
    <dgm:cxn modelId="{4C05C75E-4FE4-43C0-8173-7BE8BBAFBE53}" srcId="{4DCD31E8-797A-4E56-9967-632BA74C6176}" destId="{ED3BE22C-E520-475B-B991-B1617217D308}" srcOrd="2" destOrd="0" parTransId="{55E47328-2CA9-4B63-AB55-0A290DB34F16}" sibTransId="{28AD198B-02B2-438E-9F71-3A64621A7DC9}"/>
    <dgm:cxn modelId="{6346239E-FC92-4820-9EEF-F893F29B34BD}" type="presOf" srcId="{ED3BE22C-E520-475B-B991-B1617217D308}" destId="{57A385C7-4314-4734-B826-87628EE104C9}" srcOrd="0" destOrd="2" presId="urn:microsoft.com/office/officeart/2005/8/layout/vList5"/>
    <dgm:cxn modelId="{4ED84850-B987-42B5-8203-8B52B2A8F33B}" type="presOf" srcId="{39C8E98D-BD03-44D0-9BEB-E29981033E3C}" destId="{2DF50E12-A7C7-4211-8764-F821E198FD03}" srcOrd="0" destOrd="0" presId="urn:microsoft.com/office/officeart/2005/8/layout/vList5"/>
    <dgm:cxn modelId="{96949C38-6E91-4BC5-B394-FE09557C5DE2}" type="presOf" srcId="{EED7275C-5B3A-43A9-B4AD-1894C731D411}" destId="{3358B3C9-C288-4763-AA2D-47E34BBE1E09}" srcOrd="0" destOrd="2" presId="urn:microsoft.com/office/officeart/2005/8/layout/vList5"/>
    <dgm:cxn modelId="{8233EA73-6176-47C2-8EB8-BB9B59B38E18}" type="presParOf" srcId="{4105A076-A3E9-4A61-886D-52FADC3DB17E}" destId="{0F043123-DB64-471D-AA6F-ED17C06F0017}" srcOrd="0" destOrd="0" presId="urn:microsoft.com/office/officeart/2005/8/layout/vList5"/>
    <dgm:cxn modelId="{6BE7850F-8DD9-460C-A8DA-E360EC6E187D}" type="presParOf" srcId="{0F043123-DB64-471D-AA6F-ED17C06F0017}" destId="{FD0AB812-7B3E-48CF-8C0E-64CB39FD1BF7}" srcOrd="0" destOrd="0" presId="urn:microsoft.com/office/officeart/2005/8/layout/vList5"/>
    <dgm:cxn modelId="{60B9B1FF-A9CB-40E3-8904-C488DDF99ED9}" type="presParOf" srcId="{0F043123-DB64-471D-AA6F-ED17C06F0017}" destId="{57A385C7-4314-4734-B826-87628EE104C9}" srcOrd="1" destOrd="0" presId="urn:microsoft.com/office/officeart/2005/8/layout/vList5"/>
    <dgm:cxn modelId="{BD6E5062-667E-4D99-83D0-9B882DD03CAE}" type="presParOf" srcId="{4105A076-A3E9-4A61-886D-52FADC3DB17E}" destId="{0EFDF267-83F8-4079-8374-E8929A51D096}" srcOrd="1" destOrd="0" presId="urn:microsoft.com/office/officeart/2005/8/layout/vList5"/>
    <dgm:cxn modelId="{95ACF32E-1E06-4D75-B37A-1D85E5F4DDC8}" type="presParOf" srcId="{4105A076-A3E9-4A61-886D-52FADC3DB17E}" destId="{4B337576-71C5-4AAC-8FF4-ECD180601C88}" srcOrd="2" destOrd="0" presId="urn:microsoft.com/office/officeart/2005/8/layout/vList5"/>
    <dgm:cxn modelId="{95D1A726-0326-48D0-9AEE-1E8EE00D06CF}" type="presParOf" srcId="{4B337576-71C5-4AAC-8FF4-ECD180601C88}" destId="{2DF50E12-A7C7-4211-8764-F821E198FD03}" srcOrd="0" destOrd="0" presId="urn:microsoft.com/office/officeart/2005/8/layout/vList5"/>
    <dgm:cxn modelId="{19AC155A-E77C-418A-ACE9-CF472C1E6EBC}" type="presParOf" srcId="{4B337576-71C5-4AAC-8FF4-ECD180601C88}" destId="{3358B3C9-C288-4763-AA2D-47E34BBE1E09}" srcOrd="1" destOrd="0" presId="urn:microsoft.com/office/officeart/2005/8/layout/vList5"/>
    <dgm:cxn modelId="{C9A97BF4-AA71-4DE5-8117-2759C54E63FF}" type="presParOf" srcId="{4105A076-A3E9-4A61-886D-52FADC3DB17E}" destId="{5EDED2BD-915C-4B2C-B19E-C84ACE06BA26}" srcOrd="3" destOrd="0" presId="urn:microsoft.com/office/officeart/2005/8/layout/vList5"/>
    <dgm:cxn modelId="{F2071115-299E-498B-AD0D-185F7D19CF9E}" type="presParOf" srcId="{4105A076-A3E9-4A61-886D-52FADC3DB17E}" destId="{F2ADD98B-579F-4976-9309-20948E3C70DA}" srcOrd="4" destOrd="0" presId="urn:microsoft.com/office/officeart/2005/8/layout/vList5"/>
    <dgm:cxn modelId="{666ABAEB-FD9E-41AC-BDFF-3D02F2D35A94}" type="presParOf" srcId="{F2ADD98B-579F-4976-9309-20948E3C70DA}" destId="{4257F62C-1655-43DA-B3AD-C7785DCD8EF0}" srcOrd="0" destOrd="0" presId="urn:microsoft.com/office/officeart/2005/8/layout/vList5"/>
    <dgm:cxn modelId="{61FB3112-E6ED-40B2-B017-3CDAAB344E47}" type="presParOf" srcId="{F2ADD98B-579F-4976-9309-20948E3C70DA}" destId="{16D855F6-4ECD-43EB-BAAE-85833D45571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BDA03B-BF1F-1E4B-A45A-6F5F94BE73A4}" type="doc">
      <dgm:prSet loTypeId="urn:microsoft.com/office/officeart/2005/8/layout/hProcess10" loCatId="process" qsTypeId="urn:microsoft.com/office/officeart/2005/8/quickstyle/simple4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36A7A4AB-5C73-D74A-AB22-766C7EC71972}">
      <dgm:prSet phldrT="[Text]"/>
      <dgm:spPr/>
      <dgm:t>
        <a:bodyPr/>
        <a:lstStyle/>
        <a:p>
          <a:r>
            <a:rPr lang="en-US" dirty="0" smtClean="0"/>
            <a:t>Is orientation training possible?</a:t>
          </a:r>
          <a:endParaRPr lang="en-US" dirty="0"/>
        </a:p>
      </dgm:t>
    </dgm:pt>
    <dgm:pt modelId="{9D157836-F518-1741-B7C7-7E1BBFD7299A}" type="parTrans" cxnId="{53ED4B01-6A83-1147-AC1B-F79E074222EB}">
      <dgm:prSet/>
      <dgm:spPr/>
      <dgm:t>
        <a:bodyPr/>
        <a:lstStyle/>
        <a:p>
          <a:endParaRPr lang="en-US"/>
        </a:p>
      </dgm:t>
    </dgm:pt>
    <dgm:pt modelId="{84AC7A06-896E-1A44-B3FE-B23B72BC97CF}" type="sibTrans" cxnId="{53ED4B01-6A83-1147-AC1B-F79E074222EB}">
      <dgm:prSet/>
      <dgm:spPr/>
      <dgm:t>
        <a:bodyPr/>
        <a:lstStyle/>
        <a:p>
          <a:endParaRPr lang="en-US"/>
        </a:p>
      </dgm:t>
    </dgm:pt>
    <dgm:pt modelId="{508EDCAF-8F66-584E-BFAF-16A67E8A5748}">
      <dgm:prSet phldrT="[Text]"/>
      <dgm:spPr/>
      <dgm:t>
        <a:bodyPr/>
        <a:lstStyle/>
        <a:p>
          <a:r>
            <a:rPr lang="es-MX" dirty="0" smtClean="0"/>
            <a:t>BJS 2011</a:t>
          </a:r>
          <a:endParaRPr lang="en-US" dirty="0"/>
        </a:p>
      </dgm:t>
    </dgm:pt>
    <dgm:pt modelId="{CF10082F-6C96-2147-8BBD-B8A34DBA3BC4}" type="parTrans" cxnId="{9D1C94B1-ACD8-3E44-AF4D-9E37D1F1B37B}">
      <dgm:prSet/>
      <dgm:spPr/>
      <dgm:t>
        <a:bodyPr/>
        <a:lstStyle/>
        <a:p>
          <a:endParaRPr lang="en-US"/>
        </a:p>
      </dgm:t>
    </dgm:pt>
    <dgm:pt modelId="{E7A029AC-190E-D543-A516-ED323261EC3A}" type="sibTrans" cxnId="{9D1C94B1-ACD8-3E44-AF4D-9E37D1F1B37B}">
      <dgm:prSet/>
      <dgm:spPr/>
      <dgm:t>
        <a:bodyPr/>
        <a:lstStyle/>
        <a:p>
          <a:endParaRPr lang="en-US"/>
        </a:p>
      </dgm:t>
    </dgm:pt>
    <dgm:pt modelId="{1D82BFCA-0EC1-4F49-A153-B3BC86D6D8B0}" type="pres">
      <dgm:prSet presAssocID="{FFBDA03B-BF1F-1E4B-A45A-6F5F94BE73A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BC11C03-04D2-724A-B4B9-115EFDBCB7B5}" type="pres">
      <dgm:prSet presAssocID="{36A7A4AB-5C73-D74A-AB22-766C7EC71972}" presName="composite" presStyleCnt="0"/>
      <dgm:spPr/>
    </dgm:pt>
    <dgm:pt modelId="{1A687F17-1BD4-3340-8D0E-C648C162A3E4}" type="pres">
      <dgm:prSet presAssocID="{36A7A4AB-5C73-D74A-AB22-766C7EC71972}" presName="imagSh" presStyleLbl="b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273553FF-57BA-E445-B6D2-7ED7BA4DE631}" type="pres">
      <dgm:prSet presAssocID="{36A7A4AB-5C73-D74A-AB22-766C7EC71972}" presName="tx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55D6497-02C7-43D1-AE27-DBB616B135F3}" type="presOf" srcId="{FFBDA03B-BF1F-1E4B-A45A-6F5F94BE73A4}" destId="{1D82BFCA-0EC1-4F49-A153-B3BC86D6D8B0}" srcOrd="0" destOrd="0" presId="urn:microsoft.com/office/officeart/2005/8/layout/hProcess10"/>
    <dgm:cxn modelId="{DDBC8AAF-F2C1-4DE0-B580-8B9D914AD720}" type="presOf" srcId="{36A7A4AB-5C73-D74A-AB22-766C7EC71972}" destId="{273553FF-57BA-E445-B6D2-7ED7BA4DE631}" srcOrd="0" destOrd="0" presId="urn:microsoft.com/office/officeart/2005/8/layout/hProcess10"/>
    <dgm:cxn modelId="{9D1C94B1-ACD8-3E44-AF4D-9E37D1F1B37B}" srcId="{36A7A4AB-5C73-D74A-AB22-766C7EC71972}" destId="{508EDCAF-8F66-584E-BFAF-16A67E8A5748}" srcOrd="0" destOrd="0" parTransId="{CF10082F-6C96-2147-8BBD-B8A34DBA3BC4}" sibTransId="{E7A029AC-190E-D543-A516-ED323261EC3A}"/>
    <dgm:cxn modelId="{53ED4B01-6A83-1147-AC1B-F79E074222EB}" srcId="{FFBDA03B-BF1F-1E4B-A45A-6F5F94BE73A4}" destId="{36A7A4AB-5C73-D74A-AB22-766C7EC71972}" srcOrd="0" destOrd="0" parTransId="{9D157836-F518-1741-B7C7-7E1BBFD7299A}" sibTransId="{84AC7A06-896E-1A44-B3FE-B23B72BC97CF}"/>
    <dgm:cxn modelId="{1D167B77-5107-4022-83B6-15A0F2F949CD}" type="presOf" srcId="{508EDCAF-8F66-584E-BFAF-16A67E8A5748}" destId="{273553FF-57BA-E445-B6D2-7ED7BA4DE631}" srcOrd="0" destOrd="1" presId="urn:microsoft.com/office/officeart/2005/8/layout/hProcess10"/>
    <dgm:cxn modelId="{7C28DE31-2B75-40CC-AEAD-127227A7D3D1}" type="presParOf" srcId="{1D82BFCA-0EC1-4F49-A153-B3BC86D6D8B0}" destId="{EBC11C03-04D2-724A-B4B9-115EFDBCB7B5}" srcOrd="0" destOrd="0" presId="urn:microsoft.com/office/officeart/2005/8/layout/hProcess10"/>
    <dgm:cxn modelId="{DAB5047B-4D6A-46BD-A44A-5700F4079DCC}" type="presParOf" srcId="{EBC11C03-04D2-724A-B4B9-115EFDBCB7B5}" destId="{1A687F17-1BD4-3340-8D0E-C648C162A3E4}" srcOrd="0" destOrd="0" presId="urn:microsoft.com/office/officeart/2005/8/layout/hProcess10"/>
    <dgm:cxn modelId="{43451D05-E734-4D5C-9697-B94FC2D8FF8E}" type="presParOf" srcId="{EBC11C03-04D2-724A-B4B9-115EFDBCB7B5}" destId="{273553FF-57BA-E445-B6D2-7ED7BA4DE631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FBDA03B-BF1F-1E4B-A45A-6F5F94BE73A4}" type="doc">
      <dgm:prSet loTypeId="urn:microsoft.com/office/officeart/2005/8/layout/hProcess10" loCatId="process" qsTypeId="urn:microsoft.com/office/officeart/2005/8/quickstyle/simple4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10F0FEE7-CD31-BE40-A10A-ED9C1AFCC602}">
      <dgm:prSet phldrT="[Text]"/>
      <dgm:spPr/>
      <dgm:t>
        <a:bodyPr/>
        <a:lstStyle/>
        <a:p>
          <a:r>
            <a:rPr lang="en-US" dirty="0" smtClean="0"/>
            <a:t>Fatigue fingerprint</a:t>
          </a:r>
          <a:endParaRPr lang="en-US" dirty="0"/>
        </a:p>
      </dgm:t>
    </dgm:pt>
    <dgm:pt modelId="{39228237-EF05-FA48-895E-AA1B01C2CF86}" type="parTrans" cxnId="{AE4A22C5-D231-0B42-A35F-0FE57634248A}">
      <dgm:prSet/>
      <dgm:spPr/>
      <dgm:t>
        <a:bodyPr/>
        <a:lstStyle/>
        <a:p>
          <a:endParaRPr lang="en-US"/>
        </a:p>
      </dgm:t>
    </dgm:pt>
    <dgm:pt modelId="{6B1F8073-43FD-F84A-BC3D-F5BD4B2C6F30}" type="sibTrans" cxnId="{AE4A22C5-D231-0B42-A35F-0FE57634248A}">
      <dgm:prSet/>
      <dgm:spPr/>
      <dgm:t>
        <a:bodyPr/>
        <a:lstStyle/>
        <a:p>
          <a:endParaRPr lang="en-US"/>
        </a:p>
      </dgm:t>
    </dgm:pt>
    <dgm:pt modelId="{C499C3F6-3953-444F-8299-61485899BD9D}">
      <dgm:prSet phldrT="[Text]"/>
      <dgm:spPr/>
      <dgm:t>
        <a:bodyPr/>
        <a:lstStyle/>
        <a:p>
          <a:r>
            <a:rPr lang="en-US" dirty="0" smtClean="0"/>
            <a:t>In progress</a:t>
          </a:r>
          <a:endParaRPr lang="en-US" dirty="0"/>
        </a:p>
      </dgm:t>
    </dgm:pt>
    <dgm:pt modelId="{5968FFF6-B059-A04A-9572-710C48AE4BCF}" type="parTrans" cxnId="{21785A05-86DB-5644-8FCE-5D3C4A331E50}">
      <dgm:prSet/>
      <dgm:spPr/>
      <dgm:t>
        <a:bodyPr/>
        <a:lstStyle/>
        <a:p>
          <a:endParaRPr lang="en-US"/>
        </a:p>
      </dgm:t>
    </dgm:pt>
    <dgm:pt modelId="{A7AF1EA6-C79B-4E4E-9970-F2D702A0E48E}" type="sibTrans" cxnId="{21785A05-86DB-5644-8FCE-5D3C4A331E50}">
      <dgm:prSet/>
      <dgm:spPr/>
      <dgm:t>
        <a:bodyPr/>
        <a:lstStyle/>
        <a:p>
          <a:endParaRPr lang="en-US"/>
        </a:p>
      </dgm:t>
    </dgm:pt>
    <dgm:pt modelId="{1D82BFCA-0EC1-4F49-A153-B3BC86D6D8B0}" type="pres">
      <dgm:prSet presAssocID="{FFBDA03B-BF1F-1E4B-A45A-6F5F94BE73A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59545CF-69B5-5D40-AADA-A5485CA491C9}" type="pres">
      <dgm:prSet presAssocID="{10F0FEE7-CD31-BE40-A10A-ED9C1AFCC602}" presName="composite" presStyleCnt="0"/>
      <dgm:spPr/>
    </dgm:pt>
    <dgm:pt modelId="{DE5127EB-00FD-A241-8D87-B02EED19DA69}" type="pres">
      <dgm:prSet presAssocID="{10F0FEE7-CD31-BE40-A10A-ED9C1AFCC602}" presName="imagSh" presStyleLbl="b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14B63A4-B8F9-934C-BE71-F658CE8F4802}" type="pres">
      <dgm:prSet presAssocID="{10F0FEE7-CD31-BE40-A10A-ED9C1AFCC602}" presName="tx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3CAD325-F721-47E6-B72D-D75AAB41AF92}" type="presOf" srcId="{FFBDA03B-BF1F-1E4B-A45A-6F5F94BE73A4}" destId="{1D82BFCA-0EC1-4F49-A153-B3BC86D6D8B0}" srcOrd="0" destOrd="0" presId="urn:microsoft.com/office/officeart/2005/8/layout/hProcess10"/>
    <dgm:cxn modelId="{21785A05-86DB-5644-8FCE-5D3C4A331E50}" srcId="{10F0FEE7-CD31-BE40-A10A-ED9C1AFCC602}" destId="{C499C3F6-3953-444F-8299-61485899BD9D}" srcOrd="0" destOrd="0" parTransId="{5968FFF6-B059-A04A-9572-710C48AE4BCF}" sibTransId="{A7AF1EA6-C79B-4E4E-9970-F2D702A0E48E}"/>
    <dgm:cxn modelId="{AE4A22C5-D231-0B42-A35F-0FE57634248A}" srcId="{FFBDA03B-BF1F-1E4B-A45A-6F5F94BE73A4}" destId="{10F0FEE7-CD31-BE40-A10A-ED9C1AFCC602}" srcOrd="0" destOrd="0" parTransId="{39228237-EF05-FA48-895E-AA1B01C2CF86}" sibTransId="{6B1F8073-43FD-F84A-BC3D-F5BD4B2C6F30}"/>
    <dgm:cxn modelId="{59F39F36-0CBA-48CD-B7A0-5E9AAD319AA9}" type="presOf" srcId="{10F0FEE7-CD31-BE40-A10A-ED9C1AFCC602}" destId="{B14B63A4-B8F9-934C-BE71-F658CE8F4802}" srcOrd="0" destOrd="0" presId="urn:microsoft.com/office/officeart/2005/8/layout/hProcess10"/>
    <dgm:cxn modelId="{F72F7E9B-861D-46CA-82F8-BBD1BFB87EFD}" type="presOf" srcId="{C499C3F6-3953-444F-8299-61485899BD9D}" destId="{B14B63A4-B8F9-934C-BE71-F658CE8F4802}" srcOrd="0" destOrd="1" presId="urn:microsoft.com/office/officeart/2005/8/layout/hProcess10"/>
    <dgm:cxn modelId="{FAAEC159-8EEA-45A6-8F68-621A05F47D96}" type="presParOf" srcId="{1D82BFCA-0EC1-4F49-A153-B3BC86D6D8B0}" destId="{359545CF-69B5-5D40-AADA-A5485CA491C9}" srcOrd="0" destOrd="0" presId="urn:microsoft.com/office/officeart/2005/8/layout/hProcess10"/>
    <dgm:cxn modelId="{87CD2BF4-57FE-4485-8B29-51D50240A4A3}" type="presParOf" srcId="{359545CF-69B5-5D40-AADA-A5485CA491C9}" destId="{DE5127EB-00FD-A241-8D87-B02EED19DA69}" srcOrd="0" destOrd="0" presId="urn:microsoft.com/office/officeart/2005/8/layout/hProcess10"/>
    <dgm:cxn modelId="{844F8DB8-164D-4F34-9F4A-E080CFBFCDF6}" type="presParOf" srcId="{359545CF-69B5-5D40-AADA-A5485CA491C9}" destId="{B14B63A4-B8F9-934C-BE71-F658CE8F4802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FBDA03B-BF1F-1E4B-A45A-6F5F94BE73A4}" type="doc">
      <dgm:prSet loTypeId="urn:microsoft.com/office/officeart/2005/8/layout/hProcess10" loCatId="process" qsTypeId="urn:microsoft.com/office/officeart/2005/8/quickstyle/simple4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36A7A4AB-5C73-D74A-AB22-766C7EC71972}">
      <dgm:prSet phldrT="[Text]"/>
      <dgm:spPr/>
      <dgm:t>
        <a:bodyPr/>
        <a:lstStyle/>
        <a:p>
          <a:r>
            <a:rPr lang="en-US" dirty="0" smtClean="0"/>
            <a:t>Gaze contingent Motor </a:t>
          </a:r>
          <a:r>
            <a:rPr lang="en-US" dirty="0" err="1" smtClean="0"/>
            <a:t>Channelling</a:t>
          </a:r>
          <a:r>
            <a:rPr lang="en-US" dirty="0" smtClean="0"/>
            <a:t> (GCMC)</a:t>
          </a:r>
          <a:endParaRPr lang="en-US" dirty="0"/>
        </a:p>
      </dgm:t>
    </dgm:pt>
    <dgm:pt modelId="{9D157836-F518-1741-B7C7-7E1BBFD7299A}" type="parTrans" cxnId="{53ED4B01-6A83-1147-AC1B-F79E074222EB}">
      <dgm:prSet/>
      <dgm:spPr/>
      <dgm:t>
        <a:bodyPr/>
        <a:lstStyle/>
        <a:p>
          <a:endParaRPr lang="en-US"/>
        </a:p>
      </dgm:t>
    </dgm:pt>
    <dgm:pt modelId="{84AC7A06-896E-1A44-B3FE-B23B72BC97CF}" type="sibTrans" cxnId="{53ED4B01-6A83-1147-AC1B-F79E074222EB}">
      <dgm:prSet/>
      <dgm:spPr/>
      <dgm:t>
        <a:bodyPr/>
        <a:lstStyle/>
        <a:p>
          <a:endParaRPr lang="en-US"/>
        </a:p>
      </dgm:t>
    </dgm:pt>
    <dgm:pt modelId="{10F0FEE7-CD31-BE40-A10A-ED9C1AFCC602}">
      <dgm:prSet phldrT="[Text]"/>
      <dgm:spPr/>
      <dgm:t>
        <a:bodyPr/>
        <a:lstStyle/>
        <a:p>
          <a:r>
            <a:rPr lang="en-US" dirty="0" smtClean="0"/>
            <a:t>Collaborative Gaze Control (CGC)</a:t>
          </a:r>
          <a:endParaRPr lang="en-US" dirty="0"/>
        </a:p>
      </dgm:t>
    </dgm:pt>
    <dgm:pt modelId="{39228237-EF05-FA48-895E-AA1B01C2CF86}" type="parTrans" cxnId="{AE4A22C5-D231-0B42-A35F-0FE57634248A}">
      <dgm:prSet/>
      <dgm:spPr/>
      <dgm:t>
        <a:bodyPr/>
        <a:lstStyle/>
        <a:p>
          <a:endParaRPr lang="en-US"/>
        </a:p>
      </dgm:t>
    </dgm:pt>
    <dgm:pt modelId="{6B1F8073-43FD-F84A-BC3D-F5BD4B2C6F30}" type="sibTrans" cxnId="{AE4A22C5-D231-0B42-A35F-0FE57634248A}">
      <dgm:prSet/>
      <dgm:spPr/>
      <dgm:t>
        <a:bodyPr/>
        <a:lstStyle/>
        <a:p>
          <a:endParaRPr lang="en-US"/>
        </a:p>
      </dgm:t>
    </dgm:pt>
    <dgm:pt modelId="{C499C3F6-3953-444F-8299-61485899BD9D}">
      <dgm:prSet phldrT="[Text]"/>
      <dgm:spPr/>
      <dgm:t>
        <a:bodyPr/>
        <a:lstStyle/>
        <a:p>
          <a:r>
            <a:rPr lang="en-US" dirty="0" smtClean="0"/>
            <a:t>Ann </a:t>
          </a:r>
          <a:r>
            <a:rPr lang="en-US" dirty="0" err="1" smtClean="0"/>
            <a:t>BioM</a:t>
          </a:r>
          <a:r>
            <a:rPr lang="en-US" dirty="0" smtClean="0"/>
            <a:t> Eng 2012</a:t>
          </a:r>
          <a:endParaRPr lang="en-US" dirty="0"/>
        </a:p>
      </dgm:t>
    </dgm:pt>
    <dgm:pt modelId="{5968FFF6-B059-A04A-9572-710C48AE4BCF}" type="parTrans" cxnId="{21785A05-86DB-5644-8FCE-5D3C4A331E50}">
      <dgm:prSet/>
      <dgm:spPr/>
      <dgm:t>
        <a:bodyPr/>
        <a:lstStyle/>
        <a:p>
          <a:endParaRPr lang="en-US"/>
        </a:p>
      </dgm:t>
    </dgm:pt>
    <dgm:pt modelId="{A7AF1EA6-C79B-4E4E-9970-F2D702A0E48E}" type="sibTrans" cxnId="{21785A05-86DB-5644-8FCE-5D3C4A331E50}">
      <dgm:prSet/>
      <dgm:spPr/>
      <dgm:t>
        <a:bodyPr/>
        <a:lstStyle/>
        <a:p>
          <a:endParaRPr lang="en-US"/>
        </a:p>
      </dgm:t>
    </dgm:pt>
    <dgm:pt modelId="{508EDCAF-8F66-584E-BFAF-16A67E8A5748}">
      <dgm:prSet phldrT="[Text]"/>
      <dgm:spPr/>
      <dgm:t>
        <a:bodyPr/>
        <a:lstStyle/>
        <a:p>
          <a:r>
            <a:rPr lang="en-US" dirty="0" err="1" smtClean="0"/>
            <a:t>MedIA</a:t>
          </a:r>
          <a:r>
            <a:rPr lang="en-US" dirty="0" smtClean="0"/>
            <a:t> 2012</a:t>
          </a:r>
          <a:endParaRPr lang="en-US" dirty="0"/>
        </a:p>
      </dgm:t>
    </dgm:pt>
    <dgm:pt modelId="{CF10082F-6C96-2147-8BBD-B8A34DBA3BC4}" type="parTrans" cxnId="{9D1C94B1-ACD8-3E44-AF4D-9E37D1F1B37B}">
      <dgm:prSet/>
      <dgm:spPr/>
      <dgm:t>
        <a:bodyPr/>
        <a:lstStyle/>
        <a:p>
          <a:endParaRPr lang="en-US"/>
        </a:p>
      </dgm:t>
    </dgm:pt>
    <dgm:pt modelId="{E7A029AC-190E-D543-A516-ED323261EC3A}" type="sibTrans" cxnId="{9D1C94B1-ACD8-3E44-AF4D-9E37D1F1B37B}">
      <dgm:prSet/>
      <dgm:spPr/>
      <dgm:t>
        <a:bodyPr/>
        <a:lstStyle/>
        <a:p>
          <a:endParaRPr lang="en-US"/>
        </a:p>
      </dgm:t>
    </dgm:pt>
    <dgm:pt modelId="{1D82BFCA-0EC1-4F49-A153-B3BC86D6D8B0}" type="pres">
      <dgm:prSet presAssocID="{FFBDA03B-BF1F-1E4B-A45A-6F5F94BE73A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BC11C03-04D2-724A-B4B9-115EFDBCB7B5}" type="pres">
      <dgm:prSet presAssocID="{36A7A4AB-5C73-D74A-AB22-766C7EC71972}" presName="composite" presStyleCnt="0"/>
      <dgm:spPr/>
    </dgm:pt>
    <dgm:pt modelId="{1A687F17-1BD4-3340-8D0E-C648C162A3E4}" type="pres">
      <dgm:prSet presAssocID="{36A7A4AB-5C73-D74A-AB22-766C7EC71972}" presName="imagSh" presStyleLbl="bgImgPlace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273553FF-57BA-E445-B6D2-7ED7BA4DE631}" type="pres">
      <dgm:prSet presAssocID="{36A7A4AB-5C73-D74A-AB22-766C7EC71972}" presName="tx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D2E8E9-E78B-1741-BE56-98A585D5B8F5}" type="pres">
      <dgm:prSet presAssocID="{84AC7A06-896E-1A44-B3FE-B23B72BC97CF}" presName="sibTrans" presStyleLbl="sibTrans2D1" presStyleIdx="0" presStyleCnt="1"/>
      <dgm:spPr/>
      <dgm:t>
        <a:bodyPr/>
        <a:lstStyle/>
        <a:p>
          <a:endParaRPr lang="en-US"/>
        </a:p>
      </dgm:t>
    </dgm:pt>
    <dgm:pt modelId="{7C4AD427-57A7-3E48-A42B-7BF4F4E48F55}" type="pres">
      <dgm:prSet presAssocID="{84AC7A06-896E-1A44-B3FE-B23B72BC97CF}" presName="connTx" presStyleLbl="sibTrans2D1" presStyleIdx="0" presStyleCnt="1"/>
      <dgm:spPr/>
      <dgm:t>
        <a:bodyPr/>
        <a:lstStyle/>
        <a:p>
          <a:endParaRPr lang="en-US"/>
        </a:p>
      </dgm:t>
    </dgm:pt>
    <dgm:pt modelId="{359545CF-69B5-5D40-AADA-A5485CA491C9}" type="pres">
      <dgm:prSet presAssocID="{10F0FEE7-CD31-BE40-A10A-ED9C1AFCC602}" presName="composite" presStyleCnt="0"/>
      <dgm:spPr/>
    </dgm:pt>
    <dgm:pt modelId="{DE5127EB-00FD-A241-8D87-B02EED19DA69}" type="pres">
      <dgm:prSet presAssocID="{10F0FEE7-CD31-BE40-A10A-ED9C1AFCC602}" presName="imagSh" presStyleLbl="bgImgPlace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14B63A4-B8F9-934C-BE71-F658CE8F4802}" type="pres">
      <dgm:prSet presAssocID="{10F0FEE7-CD31-BE40-A10A-ED9C1AFCC602}" presName="tx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3ED4B01-6A83-1147-AC1B-F79E074222EB}" srcId="{FFBDA03B-BF1F-1E4B-A45A-6F5F94BE73A4}" destId="{36A7A4AB-5C73-D74A-AB22-766C7EC71972}" srcOrd="0" destOrd="0" parTransId="{9D157836-F518-1741-B7C7-7E1BBFD7299A}" sibTransId="{84AC7A06-896E-1A44-B3FE-B23B72BC97CF}"/>
    <dgm:cxn modelId="{4A778DD4-CC2B-43FE-AF2D-7E54A5078239}" type="presOf" srcId="{508EDCAF-8F66-584E-BFAF-16A67E8A5748}" destId="{273553FF-57BA-E445-B6D2-7ED7BA4DE631}" srcOrd="0" destOrd="1" presId="urn:microsoft.com/office/officeart/2005/8/layout/hProcess10"/>
    <dgm:cxn modelId="{AE4A22C5-D231-0B42-A35F-0FE57634248A}" srcId="{FFBDA03B-BF1F-1E4B-A45A-6F5F94BE73A4}" destId="{10F0FEE7-CD31-BE40-A10A-ED9C1AFCC602}" srcOrd="1" destOrd="0" parTransId="{39228237-EF05-FA48-895E-AA1B01C2CF86}" sibTransId="{6B1F8073-43FD-F84A-BC3D-F5BD4B2C6F30}"/>
    <dgm:cxn modelId="{9D1C94B1-ACD8-3E44-AF4D-9E37D1F1B37B}" srcId="{36A7A4AB-5C73-D74A-AB22-766C7EC71972}" destId="{508EDCAF-8F66-584E-BFAF-16A67E8A5748}" srcOrd="0" destOrd="0" parTransId="{CF10082F-6C96-2147-8BBD-B8A34DBA3BC4}" sibTransId="{E7A029AC-190E-D543-A516-ED323261EC3A}"/>
    <dgm:cxn modelId="{87BCDFA4-E9E6-476A-B6BF-364978209A9D}" type="presOf" srcId="{FFBDA03B-BF1F-1E4B-A45A-6F5F94BE73A4}" destId="{1D82BFCA-0EC1-4F49-A153-B3BC86D6D8B0}" srcOrd="0" destOrd="0" presId="urn:microsoft.com/office/officeart/2005/8/layout/hProcess10"/>
    <dgm:cxn modelId="{83CC04D3-2678-4BC6-B240-B6EAB97BFF39}" type="presOf" srcId="{10F0FEE7-CD31-BE40-A10A-ED9C1AFCC602}" destId="{B14B63A4-B8F9-934C-BE71-F658CE8F4802}" srcOrd="0" destOrd="0" presId="urn:microsoft.com/office/officeart/2005/8/layout/hProcess10"/>
    <dgm:cxn modelId="{F898A23E-F630-4DBB-B056-27F695B112A7}" type="presOf" srcId="{84AC7A06-896E-1A44-B3FE-B23B72BC97CF}" destId="{12D2E8E9-E78B-1741-BE56-98A585D5B8F5}" srcOrd="0" destOrd="0" presId="urn:microsoft.com/office/officeart/2005/8/layout/hProcess10"/>
    <dgm:cxn modelId="{21785A05-86DB-5644-8FCE-5D3C4A331E50}" srcId="{10F0FEE7-CD31-BE40-A10A-ED9C1AFCC602}" destId="{C499C3F6-3953-444F-8299-61485899BD9D}" srcOrd="0" destOrd="0" parTransId="{5968FFF6-B059-A04A-9572-710C48AE4BCF}" sibTransId="{A7AF1EA6-C79B-4E4E-9970-F2D702A0E48E}"/>
    <dgm:cxn modelId="{6C5FD166-1384-4ACE-8FF2-19F633B5B07D}" type="presOf" srcId="{C499C3F6-3953-444F-8299-61485899BD9D}" destId="{B14B63A4-B8F9-934C-BE71-F658CE8F4802}" srcOrd="0" destOrd="1" presId="urn:microsoft.com/office/officeart/2005/8/layout/hProcess10"/>
    <dgm:cxn modelId="{6E6CA4CF-D470-4F08-BEF6-2205F5428BE3}" type="presOf" srcId="{36A7A4AB-5C73-D74A-AB22-766C7EC71972}" destId="{273553FF-57BA-E445-B6D2-7ED7BA4DE631}" srcOrd="0" destOrd="0" presId="urn:microsoft.com/office/officeart/2005/8/layout/hProcess10"/>
    <dgm:cxn modelId="{A9B6CF60-4896-4FFF-9976-BBAD725B8C6F}" type="presOf" srcId="{84AC7A06-896E-1A44-B3FE-B23B72BC97CF}" destId="{7C4AD427-57A7-3E48-A42B-7BF4F4E48F55}" srcOrd="1" destOrd="0" presId="urn:microsoft.com/office/officeart/2005/8/layout/hProcess10"/>
    <dgm:cxn modelId="{A3652818-75DC-4B81-8924-0AD3D95F6A29}" type="presParOf" srcId="{1D82BFCA-0EC1-4F49-A153-B3BC86D6D8B0}" destId="{EBC11C03-04D2-724A-B4B9-115EFDBCB7B5}" srcOrd="0" destOrd="0" presId="urn:microsoft.com/office/officeart/2005/8/layout/hProcess10"/>
    <dgm:cxn modelId="{80FA6FF8-57A5-428B-B045-74C2E47D9A81}" type="presParOf" srcId="{EBC11C03-04D2-724A-B4B9-115EFDBCB7B5}" destId="{1A687F17-1BD4-3340-8D0E-C648C162A3E4}" srcOrd="0" destOrd="0" presId="urn:microsoft.com/office/officeart/2005/8/layout/hProcess10"/>
    <dgm:cxn modelId="{DB8AA899-E9BE-40DC-AB2E-B311AAB97C68}" type="presParOf" srcId="{EBC11C03-04D2-724A-B4B9-115EFDBCB7B5}" destId="{273553FF-57BA-E445-B6D2-7ED7BA4DE631}" srcOrd="1" destOrd="0" presId="urn:microsoft.com/office/officeart/2005/8/layout/hProcess10"/>
    <dgm:cxn modelId="{9A79659B-255D-49C0-B1B7-A1C6C31AAD73}" type="presParOf" srcId="{1D82BFCA-0EC1-4F49-A153-B3BC86D6D8B0}" destId="{12D2E8E9-E78B-1741-BE56-98A585D5B8F5}" srcOrd="1" destOrd="0" presId="urn:microsoft.com/office/officeart/2005/8/layout/hProcess10"/>
    <dgm:cxn modelId="{EF426862-C867-412F-B4E0-ECB3F1AB915F}" type="presParOf" srcId="{12D2E8E9-E78B-1741-BE56-98A585D5B8F5}" destId="{7C4AD427-57A7-3E48-A42B-7BF4F4E48F55}" srcOrd="0" destOrd="0" presId="urn:microsoft.com/office/officeart/2005/8/layout/hProcess10"/>
    <dgm:cxn modelId="{E7441A2D-C1FB-4B52-A656-C8273DCE9F3A}" type="presParOf" srcId="{1D82BFCA-0EC1-4F49-A153-B3BC86D6D8B0}" destId="{359545CF-69B5-5D40-AADA-A5485CA491C9}" srcOrd="2" destOrd="0" presId="urn:microsoft.com/office/officeart/2005/8/layout/hProcess10"/>
    <dgm:cxn modelId="{8E1FFE1D-1A1D-44BF-B01E-152F17EC8AFC}" type="presParOf" srcId="{359545CF-69B5-5D40-AADA-A5485CA491C9}" destId="{DE5127EB-00FD-A241-8D87-B02EED19DA69}" srcOrd="0" destOrd="0" presId="urn:microsoft.com/office/officeart/2005/8/layout/hProcess10"/>
    <dgm:cxn modelId="{F0FD805A-B209-449B-B028-DBC323ED9261}" type="presParOf" srcId="{359545CF-69B5-5D40-AADA-A5485CA491C9}" destId="{B14B63A4-B8F9-934C-BE71-F658CE8F4802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FBDA03B-BF1F-1E4B-A45A-6F5F94BE73A4}" type="doc">
      <dgm:prSet loTypeId="urn:microsoft.com/office/officeart/2005/8/layout/hProcess10" loCatId="process" qsTypeId="urn:microsoft.com/office/officeart/2005/8/quickstyle/simple4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36A7A4AB-5C73-D74A-AB22-766C7EC71972}">
      <dgm:prSet phldrT="[Text]"/>
      <dgm:spPr/>
      <dgm:t>
        <a:bodyPr/>
        <a:lstStyle/>
        <a:p>
          <a:r>
            <a:rPr lang="en-US" dirty="0" smtClean="0"/>
            <a:t>Spatial awareness in NOTES</a:t>
          </a:r>
          <a:endParaRPr lang="en-US" dirty="0"/>
        </a:p>
      </dgm:t>
    </dgm:pt>
    <dgm:pt modelId="{9D157836-F518-1741-B7C7-7E1BBFD7299A}" type="parTrans" cxnId="{53ED4B01-6A83-1147-AC1B-F79E074222EB}">
      <dgm:prSet/>
      <dgm:spPr/>
      <dgm:t>
        <a:bodyPr/>
        <a:lstStyle/>
        <a:p>
          <a:endParaRPr lang="en-US"/>
        </a:p>
      </dgm:t>
    </dgm:pt>
    <dgm:pt modelId="{84AC7A06-896E-1A44-B3FE-B23B72BC97CF}" type="sibTrans" cxnId="{53ED4B01-6A83-1147-AC1B-F79E074222EB}">
      <dgm:prSet/>
      <dgm:spPr/>
      <dgm:t>
        <a:bodyPr/>
        <a:lstStyle/>
        <a:p>
          <a:endParaRPr lang="en-US"/>
        </a:p>
      </dgm:t>
    </dgm:pt>
    <dgm:pt modelId="{10F0FEE7-CD31-BE40-A10A-ED9C1AFCC602}">
      <dgm:prSet phldrT="[Text]"/>
      <dgm:spPr/>
      <dgm:t>
        <a:bodyPr/>
        <a:lstStyle/>
        <a:p>
          <a:r>
            <a:rPr lang="es-MX" dirty="0" err="1" smtClean="0"/>
            <a:t>Measuring</a:t>
          </a:r>
          <a:r>
            <a:rPr lang="es-MX" dirty="0" smtClean="0"/>
            <a:t> </a:t>
          </a:r>
          <a:r>
            <a:rPr lang="es-MX" dirty="0" err="1" smtClean="0"/>
            <a:t>volumetric</a:t>
          </a:r>
          <a:r>
            <a:rPr lang="es-MX" dirty="0" smtClean="0"/>
            <a:t> </a:t>
          </a:r>
          <a:r>
            <a:rPr lang="es-MX" dirty="0" err="1" smtClean="0"/>
            <a:t>requirements</a:t>
          </a:r>
          <a:r>
            <a:rPr lang="es-MX" dirty="0" smtClean="0"/>
            <a:t> in </a:t>
          </a:r>
          <a:r>
            <a:rPr lang="es-MX" dirty="0" err="1" smtClean="0"/>
            <a:t>laparoscopy</a:t>
          </a:r>
          <a:endParaRPr lang="en-US" dirty="0"/>
        </a:p>
      </dgm:t>
    </dgm:pt>
    <dgm:pt modelId="{39228237-EF05-FA48-895E-AA1B01C2CF86}" type="parTrans" cxnId="{AE4A22C5-D231-0B42-A35F-0FE57634248A}">
      <dgm:prSet/>
      <dgm:spPr/>
      <dgm:t>
        <a:bodyPr/>
        <a:lstStyle/>
        <a:p>
          <a:endParaRPr lang="en-US"/>
        </a:p>
      </dgm:t>
    </dgm:pt>
    <dgm:pt modelId="{6B1F8073-43FD-F84A-BC3D-F5BD4B2C6F30}" type="sibTrans" cxnId="{AE4A22C5-D231-0B42-A35F-0FE57634248A}">
      <dgm:prSet/>
      <dgm:spPr/>
      <dgm:t>
        <a:bodyPr/>
        <a:lstStyle/>
        <a:p>
          <a:endParaRPr lang="en-US"/>
        </a:p>
      </dgm:t>
    </dgm:pt>
    <dgm:pt modelId="{C499C3F6-3953-444F-8299-61485899BD9D}">
      <dgm:prSet phldrT="[Text]"/>
      <dgm:spPr/>
      <dgm:t>
        <a:bodyPr/>
        <a:lstStyle/>
        <a:p>
          <a:r>
            <a:rPr lang="en-US" dirty="0" smtClean="0"/>
            <a:t>In progress</a:t>
          </a:r>
          <a:endParaRPr lang="en-US" dirty="0"/>
        </a:p>
      </dgm:t>
    </dgm:pt>
    <dgm:pt modelId="{5968FFF6-B059-A04A-9572-710C48AE4BCF}" type="parTrans" cxnId="{21785A05-86DB-5644-8FCE-5D3C4A331E50}">
      <dgm:prSet/>
      <dgm:spPr/>
      <dgm:t>
        <a:bodyPr/>
        <a:lstStyle/>
        <a:p>
          <a:endParaRPr lang="en-US"/>
        </a:p>
      </dgm:t>
    </dgm:pt>
    <dgm:pt modelId="{A7AF1EA6-C79B-4E4E-9970-F2D702A0E48E}" type="sibTrans" cxnId="{21785A05-86DB-5644-8FCE-5D3C4A331E50}">
      <dgm:prSet/>
      <dgm:spPr/>
      <dgm:t>
        <a:bodyPr/>
        <a:lstStyle/>
        <a:p>
          <a:endParaRPr lang="en-US"/>
        </a:p>
      </dgm:t>
    </dgm:pt>
    <dgm:pt modelId="{508EDCAF-8F66-584E-BFAF-16A67E8A5748}">
      <dgm:prSet phldrT="[Text]"/>
      <dgm:spPr/>
      <dgm:t>
        <a:bodyPr/>
        <a:lstStyle/>
        <a:p>
          <a:r>
            <a:rPr lang="en-US" dirty="0" smtClean="0"/>
            <a:t>IJS 2012</a:t>
          </a:r>
          <a:endParaRPr lang="en-US" dirty="0"/>
        </a:p>
      </dgm:t>
    </dgm:pt>
    <dgm:pt modelId="{CF10082F-6C96-2147-8BBD-B8A34DBA3BC4}" type="parTrans" cxnId="{9D1C94B1-ACD8-3E44-AF4D-9E37D1F1B37B}">
      <dgm:prSet/>
      <dgm:spPr/>
      <dgm:t>
        <a:bodyPr/>
        <a:lstStyle/>
        <a:p>
          <a:endParaRPr lang="en-US"/>
        </a:p>
      </dgm:t>
    </dgm:pt>
    <dgm:pt modelId="{E7A029AC-190E-D543-A516-ED323261EC3A}" type="sibTrans" cxnId="{9D1C94B1-ACD8-3E44-AF4D-9E37D1F1B37B}">
      <dgm:prSet/>
      <dgm:spPr/>
      <dgm:t>
        <a:bodyPr/>
        <a:lstStyle/>
        <a:p>
          <a:endParaRPr lang="en-US"/>
        </a:p>
      </dgm:t>
    </dgm:pt>
    <dgm:pt modelId="{1D82BFCA-0EC1-4F49-A153-B3BC86D6D8B0}" type="pres">
      <dgm:prSet presAssocID="{FFBDA03B-BF1F-1E4B-A45A-6F5F94BE73A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BC11C03-04D2-724A-B4B9-115EFDBCB7B5}" type="pres">
      <dgm:prSet presAssocID="{36A7A4AB-5C73-D74A-AB22-766C7EC71972}" presName="composite" presStyleCnt="0"/>
      <dgm:spPr/>
    </dgm:pt>
    <dgm:pt modelId="{1A687F17-1BD4-3340-8D0E-C648C162A3E4}" type="pres">
      <dgm:prSet presAssocID="{36A7A4AB-5C73-D74A-AB22-766C7EC71972}" presName="imagSh" presStyleLbl="bgImgPlace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273553FF-57BA-E445-B6D2-7ED7BA4DE631}" type="pres">
      <dgm:prSet presAssocID="{36A7A4AB-5C73-D74A-AB22-766C7EC71972}" presName="tx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D2E8E9-E78B-1741-BE56-98A585D5B8F5}" type="pres">
      <dgm:prSet presAssocID="{84AC7A06-896E-1A44-B3FE-B23B72BC97CF}" presName="sibTrans" presStyleLbl="sibTrans2D1" presStyleIdx="0" presStyleCnt="1"/>
      <dgm:spPr/>
      <dgm:t>
        <a:bodyPr/>
        <a:lstStyle/>
        <a:p>
          <a:endParaRPr lang="en-US"/>
        </a:p>
      </dgm:t>
    </dgm:pt>
    <dgm:pt modelId="{7C4AD427-57A7-3E48-A42B-7BF4F4E48F55}" type="pres">
      <dgm:prSet presAssocID="{84AC7A06-896E-1A44-B3FE-B23B72BC97CF}" presName="connTx" presStyleLbl="sibTrans2D1" presStyleIdx="0" presStyleCnt="1"/>
      <dgm:spPr/>
      <dgm:t>
        <a:bodyPr/>
        <a:lstStyle/>
        <a:p>
          <a:endParaRPr lang="en-US"/>
        </a:p>
      </dgm:t>
    </dgm:pt>
    <dgm:pt modelId="{359545CF-69B5-5D40-AADA-A5485CA491C9}" type="pres">
      <dgm:prSet presAssocID="{10F0FEE7-CD31-BE40-A10A-ED9C1AFCC602}" presName="composite" presStyleCnt="0"/>
      <dgm:spPr/>
    </dgm:pt>
    <dgm:pt modelId="{DE5127EB-00FD-A241-8D87-B02EED19DA69}" type="pres">
      <dgm:prSet presAssocID="{10F0FEE7-CD31-BE40-A10A-ED9C1AFCC602}" presName="imagSh" presStyleLbl="bgImgPlace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14B63A4-B8F9-934C-BE71-F658CE8F4802}" type="pres">
      <dgm:prSet presAssocID="{10F0FEE7-CD31-BE40-A10A-ED9C1AFCC602}" presName="tx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3ED4B01-6A83-1147-AC1B-F79E074222EB}" srcId="{FFBDA03B-BF1F-1E4B-A45A-6F5F94BE73A4}" destId="{36A7A4AB-5C73-D74A-AB22-766C7EC71972}" srcOrd="0" destOrd="0" parTransId="{9D157836-F518-1741-B7C7-7E1BBFD7299A}" sibTransId="{84AC7A06-896E-1A44-B3FE-B23B72BC97CF}"/>
    <dgm:cxn modelId="{71D7E564-E75E-4A6C-9495-78884D16CC26}" type="presOf" srcId="{84AC7A06-896E-1A44-B3FE-B23B72BC97CF}" destId="{12D2E8E9-E78B-1741-BE56-98A585D5B8F5}" srcOrd="0" destOrd="0" presId="urn:microsoft.com/office/officeart/2005/8/layout/hProcess10"/>
    <dgm:cxn modelId="{AE4A22C5-D231-0B42-A35F-0FE57634248A}" srcId="{FFBDA03B-BF1F-1E4B-A45A-6F5F94BE73A4}" destId="{10F0FEE7-CD31-BE40-A10A-ED9C1AFCC602}" srcOrd="1" destOrd="0" parTransId="{39228237-EF05-FA48-895E-AA1B01C2CF86}" sibTransId="{6B1F8073-43FD-F84A-BC3D-F5BD4B2C6F30}"/>
    <dgm:cxn modelId="{9D1C94B1-ACD8-3E44-AF4D-9E37D1F1B37B}" srcId="{36A7A4AB-5C73-D74A-AB22-766C7EC71972}" destId="{508EDCAF-8F66-584E-BFAF-16A67E8A5748}" srcOrd="0" destOrd="0" parTransId="{CF10082F-6C96-2147-8BBD-B8A34DBA3BC4}" sibTransId="{E7A029AC-190E-D543-A516-ED323261EC3A}"/>
    <dgm:cxn modelId="{6BD56C4C-DE08-486B-9E2A-01A7651EB698}" type="presOf" srcId="{10F0FEE7-CD31-BE40-A10A-ED9C1AFCC602}" destId="{B14B63A4-B8F9-934C-BE71-F658CE8F4802}" srcOrd="0" destOrd="0" presId="urn:microsoft.com/office/officeart/2005/8/layout/hProcess10"/>
    <dgm:cxn modelId="{AF24BB67-FF97-46A9-A19C-8261E693D240}" type="presOf" srcId="{508EDCAF-8F66-584E-BFAF-16A67E8A5748}" destId="{273553FF-57BA-E445-B6D2-7ED7BA4DE631}" srcOrd="0" destOrd="1" presId="urn:microsoft.com/office/officeart/2005/8/layout/hProcess10"/>
    <dgm:cxn modelId="{FC5E1910-7C2B-492B-B468-5D49C19D89C1}" type="presOf" srcId="{84AC7A06-896E-1A44-B3FE-B23B72BC97CF}" destId="{7C4AD427-57A7-3E48-A42B-7BF4F4E48F55}" srcOrd="1" destOrd="0" presId="urn:microsoft.com/office/officeart/2005/8/layout/hProcess10"/>
    <dgm:cxn modelId="{98E8EF32-3819-459F-B0AC-A29514C30C0D}" type="presOf" srcId="{FFBDA03B-BF1F-1E4B-A45A-6F5F94BE73A4}" destId="{1D82BFCA-0EC1-4F49-A153-B3BC86D6D8B0}" srcOrd="0" destOrd="0" presId="urn:microsoft.com/office/officeart/2005/8/layout/hProcess10"/>
    <dgm:cxn modelId="{21785A05-86DB-5644-8FCE-5D3C4A331E50}" srcId="{10F0FEE7-CD31-BE40-A10A-ED9C1AFCC602}" destId="{C499C3F6-3953-444F-8299-61485899BD9D}" srcOrd="0" destOrd="0" parTransId="{5968FFF6-B059-A04A-9572-710C48AE4BCF}" sibTransId="{A7AF1EA6-C79B-4E4E-9970-F2D702A0E48E}"/>
    <dgm:cxn modelId="{9E5624B7-2FDE-41AF-B13C-245F88ECE772}" type="presOf" srcId="{C499C3F6-3953-444F-8299-61485899BD9D}" destId="{B14B63A4-B8F9-934C-BE71-F658CE8F4802}" srcOrd="0" destOrd="1" presId="urn:microsoft.com/office/officeart/2005/8/layout/hProcess10"/>
    <dgm:cxn modelId="{17691DA2-08FA-4311-BDD6-2C0B63B0A998}" type="presOf" srcId="{36A7A4AB-5C73-D74A-AB22-766C7EC71972}" destId="{273553FF-57BA-E445-B6D2-7ED7BA4DE631}" srcOrd="0" destOrd="0" presId="urn:microsoft.com/office/officeart/2005/8/layout/hProcess10"/>
    <dgm:cxn modelId="{E4E77A0B-F2E6-45AD-8256-1BD16B172B8F}" type="presParOf" srcId="{1D82BFCA-0EC1-4F49-A153-B3BC86D6D8B0}" destId="{EBC11C03-04D2-724A-B4B9-115EFDBCB7B5}" srcOrd="0" destOrd="0" presId="urn:microsoft.com/office/officeart/2005/8/layout/hProcess10"/>
    <dgm:cxn modelId="{C2F0B31F-D397-405C-9E80-4222A09B65A3}" type="presParOf" srcId="{EBC11C03-04D2-724A-B4B9-115EFDBCB7B5}" destId="{1A687F17-1BD4-3340-8D0E-C648C162A3E4}" srcOrd="0" destOrd="0" presId="urn:microsoft.com/office/officeart/2005/8/layout/hProcess10"/>
    <dgm:cxn modelId="{942C8BA0-2C4A-4A97-A4D1-8048E2F1D259}" type="presParOf" srcId="{EBC11C03-04D2-724A-B4B9-115EFDBCB7B5}" destId="{273553FF-57BA-E445-B6D2-7ED7BA4DE631}" srcOrd="1" destOrd="0" presId="urn:microsoft.com/office/officeart/2005/8/layout/hProcess10"/>
    <dgm:cxn modelId="{5277DC52-FC4A-42CE-A610-C74E46699ADC}" type="presParOf" srcId="{1D82BFCA-0EC1-4F49-A153-B3BC86D6D8B0}" destId="{12D2E8E9-E78B-1741-BE56-98A585D5B8F5}" srcOrd="1" destOrd="0" presId="urn:microsoft.com/office/officeart/2005/8/layout/hProcess10"/>
    <dgm:cxn modelId="{A475F46A-9A9D-4DC4-A8E1-16E8D9A98005}" type="presParOf" srcId="{12D2E8E9-E78B-1741-BE56-98A585D5B8F5}" destId="{7C4AD427-57A7-3E48-A42B-7BF4F4E48F55}" srcOrd="0" destOrd="0" presId="urn:microsoft.com/office/officeart/2005/8/layout/hProcess10"/>
    <dgm:cxn modelId="{820C113C-5582-4A3E-9030-705F6655F002}" type="presParOf" srcId="{1D82BFCA-0EC1-4F49-A153-B3BC86D6D8B0}" destId="{359545CF-69B5-5D40-AADA-A5485CA491C9}" srcOrd="2" destOrd="0" presId="urn:microsoft.com/office/officeart/2005/8/layout/hProcess10"/>
    <dgm:cxn modelId="{5BF54544-97FE-42FF-8C30-FA50D0CFCF37}" type="presParOf" srcId="{359545CF-69B5-5D40-AADA-A5485CA491C9}" destId="{DE5127EB-00FD-A241-8D87-B02EED19DA69}" srcOrd="0" destOrd="0" presId="urn:microsoft.com/office/officeart/2005/8/layout/hProcess10"/>
    <dgm:cxn modelId="{0004A0E4-E4C3-432E-BEE5-B6609B6E3EE5}" type="presParOf" srcId="{359545CF-69B5-5D40-AADA-A5485CA491C9}" destId="{B14B63A4-B8F9-934C-BE71-F658CE8F4802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FBDA03B-BF1F-1E4B-A45A-6F5F94BE73A4}" type="doc">
      <dgm:prSet loTypeId="urn:microsoft.com/office/officeart/2005/8/layout/hProcess10" loCatId="process" qsTypeId="urn:microsoft.com/office/officeart/2005/8/quickstyle/simple4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36A7A4AB-5C73-D74A-AB22-766C7EC71972}">
      <dgm:prSet phldrT="[Text]"/>
      <dgm:spPr/>
      <dgm:t>
        <a:bodyPr/>
        <a:lstStyle/>
        <a:p>
          <a:r>
            <a:rPr lang="en-US" dirty="0" smtClean="0"/>
            <a:t>Spatial awareness in NOTES</a:t>
          </a:r>
          <a:endParaRPr lang="en-US" dirty="0"/>
        </a:p>
      </dgm:t>
    </dgm:pt>
    <dgm:pt modelId="{9D157836-F518-1741-B7C7-7E1BBFD7299A}" type="parTrans" cxnId="{53ED4B01-6A83-1147-AC1B-F79E074222EB}">
      <dgm:prSet/>
      <dgm:spPr/>
      <dgm:t>
        <a:bodyPr/>
        <a:lstStyle/>
        <a:p>
          <a:endParaRPr lang="en-US"/>
        </a:p>
      </dgm:t>
    </dgm:pt>
    <dgm:pt modelId="{84AC7A06-896E-1A44-B3FE-B23B72BC97CF}" type="sibTrans" cxnId="{53ED4B01-6A83-1147-AC1B-F79E074222EB}">
      <dgm:prSet/>
      <dgm:spPr/>
      <dgm:t>
        <a:bodyPr/>
        <a:lstStyle/>
        <a:p>
          <a:endParaRPr lang="en-US"/>
        </a:p>
      </dgm:t>
    </dgm:pt>
    <dgm:pt modelId="{508EDCAF-8F66-584E-BFAF-16A67E8A5748}">
      <dgm:prSet phldrT="[Text]"/>
      <dgm:spPr/>
      <dgm:t>
        <a:bodyPr/>
        <a:lstStyle/>
        <a:p>
          <a:r>
            <a:rPr lang="en-US" dirty="0" smtClean="0"/>
            <a:t>IJS 2012</a:t>
          </a:r>
          <a:endParaRPr lang="en-US" dirty="0"/>
        </a:p>
      </dgm:t>
    </dgm:pt>
    <dgm:pt modelId="{CF10082F-6C96-2147-8BBD-B8A34DBA3BC4}" type="parTrans" cxnId="{9D1C94B1-ACD8-3E44-AF4D-9E37D1F1B37B}">
      <dgm:prSet/>
      <dgm:spPr/>
      <dgm:t>
        <a:bodyPr/>
        <a:lstStyle/>
        <a:p>
          <a:endParaRPr lang="en-US"/>
        </a:p>
      </dgm:t>
    </dgm:pt>
    <dgm:pt modelId="{E7A029AC-190E-D543-A516-ED323261EC3A}" type="sibTrans" cxnId="{9D1C94B1-ACD8-3E44-AF4D-9E37D1F1B37B}">
      <dgm:prSet/>
      <dgm:spPr/>
      <dgm:t>
        <a:bodyPr/>
        <a:lstStyle/>
        <a:p>
          <a:endParaRPr lang="en-US"/>
        </a:p>
      </dgm:t>
    </dgm:pt>
    <dgm:pt modelId="{1D82BFCA-0EC1-4F49-A153-B3BC86D6D8B0}" type="pres">
      <dgm:prSet presAssocID="{FFBDA03B-BF1F-1E4B-A45A-6F5F94BE73A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BC11C03-04D2-724A-B4B9-115EFDBCB7B5}" type="pres">
      <dgm:prSet presAssocID="{36A7A4AB-5C73-D74A-AB22-766C7EC71972}" presName="composite" presStyleCnt="0"/>
      <dgm:spPr/>
    </dgm:pt>
    <dgm:pt modelId="{1A687F17-1BD4-3340-8D0E-C648C162A3E4}" type="pres">
      <dgm:prSet presAssocID="{36A7A4AB-5C73-D74A-AB22-766C7EC71972}" presName="imagSh" presStyleLbl="b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273553FF-57BA-E445-B6D2-7ED7BA4DE631}" type="pres">
      <dgm:prSet presAssocID="{36A7A4AB-5C73-D74A-AB22-766C7EC71972}" presName="tx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4A8566C-14AF-47BC-9D17-4CB0376D2175}" type="presOf" srcId="{36A7A4AB-5C73-D74A-AB22-766C7EC71972}" destId="{273553FF-57BA-E445-B6D2-7ED7BA4DE631}" srcOrd="0" destOrd="0" presId="urn:microsoft.com/office/officeart/2005/8/layout/hProcess10"/>
    <dgm:cxn modelId="{9D1C94B1-ACD8-3E44-AF4D-9E37D1F1B37B}" srcId="{36A7A4AB-5C73-D74A-AB22-766C7EC71972}" destId="{508EDCAF-8F66-584E-BFAF-16A67E8A5748}" srcOrd="0" destOrd="0" parTransId="{CF10082F-6C96-2147-8BBD-B8A34DBA3BC4}" sibTransId="{E7A029AC-190E-D543-A516-ED323261EC3A}"/>
    <dgm:cxn modelId="{D6570944-9B0B-483E-BE70-A60AC248E9A7}" type="presOf" srcId="{FFBDA03B-BF1F-1E4B-A45A-6F5F94BE73A4}" destId="{1D82BFCA-0EC1-4F49-A153-B3BC86D6D8B0}" srcOrd="0" destOrd="0" presId="urn:microsoft.com/office/officeart/2005/8/layout/hProcess10"/>
    <dgm:cxn modelId="{48B9810B-5533-4B43-8E9A-FFB03646BBDC}" type="presOf" srcId="{508EDCAF-8F66-584E-BFAF-16A67E8A5748}" destId="{273553FF-57BA-E445-B6D2-7ED7BA4DE631}" srcOrd="0" destOrd="1" presId="urn:microsoft.com/office/officeart/2005/8/layout/hProcess10"/>
    <dgm:cxn modelId="{53ED4B01-6A83-1147-AC1B-F79E074222EB}" srcId="{FFBDA03B-BF1F-1E4B-A45A-6F5F94BE73A4}" destId="{36A7A4AB-5C73-D74A-AB22-766C7EC71972}" srcOrd="0" destOrd="0" parTransId="{9D157836-F518-1741-B7C7-7E1BBFD7299A}" sibTransId="{84AC7A06-896E-1A44-B3FE-B23B72BC97CF}"/>
    <dgm:cxn modelId="{DAA9B07C-AA04-463F-BE25-B0D9F139C716}" type="presParOf" srcId="{1D82BFCA-0EC1-4F49-A153-B3BC86D6D8B0}" destId="{EBC11C03-04D2-724A-B4B9-115EFDBCB7B5}" srcOrd="0" destOrd="0" presId="urn:microsoft.com/office/officeart/2005/8/layout/hProcess10"/>
    <dgm:cxn modelId="{BA09E40B-3D59-446A-8C82-1D37C3B8FAE5}" type="presParOf" srcId="{EBC11C03-04D2-724A-B4B9-115EFDBCB7B5}" destId="{1A687F17-1BD4-3340-8D0E-C648C162A3E4}" srcOrd="0" destOrd="0" presId="urn:microsoft.com/office/officeart/2005/8/layout/hProcess10"/>
    <dgm:cxn modelId="{5902E4BD-6630-4250-BBC6-960CCD5BE140}" type="presParOf" srcId="{EBC11C03-04D2-724A-B4B9-115EFDBCB7B5}" destId="{273553FF-57BA-E445-B6D2-7ED7BA4DE631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FBDA03B-BF1F-1E4B-A45A-6F5F94BE73A4}" type="doc">
      <dgm:prSet loTypeId="urn:microsoft.com/office/officeart/2005/8/layout/hProcess10" loCatId="process" qsTypeId="urn:microsoft.com/office/officeart/2005/8/quickstyle/simple4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10F0FEE7-CD31-BE40-A10A-ED9C1AFCC602}">
      <dgm:prSet phldrT="[Text]"/>
      <dgm:spPr/>
      <dgm:t>
        <a:bodyPr/>
        <a:lstStyle/>
        <a:p>
          <a:r>
            <a:rPr lang="es-MX" dirty="0" err="1" smtClean="0"/>
            <a:t>Measuring</a:t>
          </a:r>
          <a:r>
            <a:rPr lang="es-MX" dirty="0" smtClean="0"/>
            <a:t> </a:t>
          </a:r>
          <a:r>
            <a:rPr lang="es-MX" dirty="0" err="1" smtClean="0"/>
            <a:t>volumetric</a:t>
          </a:r>
          <a:r>
            <a:rPr lang="es-MX" dirty="0" smtClean="0"/>
            <a:t> </a:t>
          </a:r>
          <a:r>
            <a:rPr lang="es-MX" dirty="0" err="1" smtClean="0"/>
            <a:t>requirements</a:t>
          </a:r>
          <a:r>
            <a:rPr lang="es-MX" dirty="0" smtClean="0"/>
            <a:t> in </a:t>
          </a:r>
          <a:r>
            <a:rPr lang="es-MX" dirty="0" err="1" smtClean="0"/>
            <a:t>laparoscopy</a:t>
          </a:r>
          <a:endParaRPr lang="en-US" dirty="0"/>
        </a:p>
      </dgm:t>
    </dgm:pt>
    <dgm:pt modelId="{39228237-EF05-FA48-895E-AA1B01C2CF86}" type="parTrans" cxnId="{AE4A22C5-D231-0B42-A35F-0FE57634248A}">
      <dgm:prSet/>
      <dgm:spPr/>
      <dgm:t>
        <a:bodyPr/>
        <a:lstStyle/>
        <a:p>
          <a:endParaRPr lang="en-US"/>
        </a:p>
      </dgm:t>
    </dgm:pt>
    <dgm:pt modelId="{6B1F8073-43FD-F84A-BC3D-F5BD4B2C6F30}" type="sibTrans" cxnId="{AE4A22C5-D231-0B42-A35F-0FE57634248A}">
      <dgm:prSet/>
      <dgm:spPr/>
      <dgm:t>
        <a:bodyPr/>
        <a:lstStyle/>
        <a:p>
          <a:endParaRPr lang="en-US"/>
        </a:p>
      </dgm:t>
    </dgm:pt>
    <dgm:pt modelId="{C499C3F6-3953-444F-8299-61485899BD9D}">
      <dgm:prSet phldrT="[Text]"/>
      <dgm:spPr/>
      <dgm:t>
        <a:bodyPr/>
        <a:lstStyle/>
        <a:p>
          <a:r>
            <a:rPr lang="en-US" dirty="0" smtClean="0"/>
            <a:t>In progress</a:t>
          </a:r>
          <a:endParaRPr lang="en-US" dirty="0"/>
        </a:p>
      </dgm:t>
    </dgm:pt>
    <dgm:pt modelId="{5968FFF6-B059-A04A-9572-710C48AE4BCF}" type="parTrans" cxnId="{21785A05-86DB-5644-8FCE-5D3C4A331E50}">
      <dgm:prSet/>
      <dgm:spPr/>
      <dgm:t>
        <a:bodyPr/>
        <a:lstStyle/>
        <a:p>
          <a:endParaRPr lang="en-US"/>
        </a:p>
      </dgm:t>
    </dgm:pt>
    <dgm:pt modelId="{A7AF1EA6-C79B-4E4E-9970-F2D702A0E48E}" type="sibTrans" cxnId="{21785A05-86DB-5644-8FCE-5D3C4A331E50}">
      <dgm:prSet/>
      <dgm:spPr/>
      <dgm:t>
        <a:bodyPr/>
        <a:lstStyle/>
        <a:p>
          <a:endParaRPr lang="en-US"/>
        </a:p>
      </dgm:t>
    </dgm:pt>
    <dgm:pt modelId="{1D82BFCA-0EC1-4F49-A153-B3BC86D6D8B0}" type="pres">
      <dgm:prSet presAssocID="{FFBDA03B-BF1F-1E4B-A45A-6F5F94BE73A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59545CF-69B5-5D40-AADA-A5485CA491C9}" type="pres">
      <dgm:prSet presAssocID="{10F0FEE7-CD31-BE40-A10A-ED9C1AFCC602}" presName="composite" presStyleCnt="0"/>
      <dgm:spPr/>
    </dgm:pt>
    <dgm:pt modelId="{DE5127EB-00FD-A241-8D87-B02EED19DA69}" type="pres">
      <dgm:prSet presAssocID="{10F0FEE7-CD31-BE40-A10A-ED9C1AFCC602}" presName="imagSh" presStyleLbl="b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14B63A4-B8F9-934C-BE71-F658CE8F4802}" type="pres">
      <dgm:prSet presAssocID="{10F0FEE7-CD31-BE40-A10A-ED9C1AFCC602}" presName="tx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E4A22C5-D231-0B42-A35F-0FE57634248A}" srcId="{FFBDA03B-BF1F-1E4B-A45A-6F5F94BE73A4}" destId="{10F0FEE7-CD31-BE40-A10A-ED9C1AFCC602}" srcOrd="0" destOrd="0" parTransId="{39228237-EF05-FA48-895E-AA1B01C2CF86}" sibTransId="{6B1F8073-43FD-F84A-BC3D-F5BD4B2C6F30}"/>
    <dgm:cxn modelId="{0B0DB134-38AA-4160-B66C-69809CE4C26B}" type="presOf" srcId="{10F0FEE7-CD31-BE40-A10A-ED9C1AFCC602}" destId="{B14B63A4-B8F9-934C-BE71-F658CE8F4802}" srcOrd="0" destOrd="0" presId="urn:microsoft.com/office/officeart/2005/8/layout/hProcess10"/>
    <dgm:cxn modelId="{21785A05-86DB-5644-8FCE-5D3C4A331E50}" srcId="{10F0FEE7-CD31-BE40-A10A-ED9C1AFCC602}" destId="{C499C3F6-3953-444F-8299-61485899BD9D}" srcOrd="0" destOrd="0" parTransId="{5968FFF6-B059-A04A-9572-710C48AE4BCF}" sibTransId="{A7AF1EA6-C79B-4E4E-9970-F2D702A0E48E}"/>
    <dgm:cxn modelId="{68023EC9-8495-48BB-9D24-12046F83EF7F}" type="presOf" srcId="{C499C3F6-3953-444F-8299-61485899BD9D}" destId="{B14B63A4-B8F9-934C-BE71-F658CE8F4802}" srcOrd="0" destOrd="1" presId="urn:microsoft.com/office/officeart/2005/8/layout/hProcess10"/>
    <dgm:cxn modelId="{A9797DF8-0709-46AE-90C3-BE8982D9D7CA}" type="presOf" srcId="{FFBDA03B-BF1F-1E4B-A45A-6F5F94BE73A4}" destId="{1D82BFCA-0EC1-4F49-A153-B3BC86D6D8B0}" srcOrd="0" destOrd="0" presId="urn:microsoft.com/office/officeart/2005/8/layout/hProcess10"/>
    <dgm:cxn modelId="{5F2CF863-4117-41D3-8053-4AE72226458A}" type="presParOf" srcId="{1D82BFCA-0EC1-4F49-A153-B3BC86D6D8B0}" destId="{359545CF-69B5-5D40-AADA-A5485CA491C9}" srcOrd="0" destOrd="0" presId="urn:microsoft.com/office/officeart/2005/8/layout/hProcess10"/>
    <dgm:cxn modelId="{AB6823D8-6648-4A7D-B15F-1446B848F750}" type="presParOf" srcId="{359545CF-69B5-5D40-AADA-A5485CA491C9}" destId="{DE5127EB-00FD-A241-8D87-B02EED19DA69}" srcOrd="0" destOrd="0" presId="urn:microsoft.com/office/officeart/2005/8/layout/hProcess10"/>
    <dgm:cxn modelId="{C578F12A-474C-45CE-B790-9851008B42EB}" type="presParOf" srcId="{359545CF-69B5-5D40-AADA-A5485CA491C9}" destId="{B14B63A4-B8F9-934C-BE71-F658CE8F4802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FBDA03B-BF1F-1E4B-A45A-6F5F94BE73A4}" type="doc">
      <dgm:prSet loTypeId="urn:microsoft.com/office/officeart/2005/8/layout/hProcess10" loCatId="process" qsTypeId="urn:microsoft.com/office/officeart/2005/8/quickstyle/simple4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AB4D6C7A-47BF-C744-954D-49EA70F77D93}">
      <dgm:prSet phldrT="[Text]"/>
      <dgm:spPr/>
      <dgm:t>
        <a:bodyPr/>
        <a:lstStyle/>
        <a:p>
          <a:r>
            <a:rPr lang="en-US" dirty="0" smtClean="0"/>
            <a:t>Changes in brain activity depends on task familiarity</a:t>
          </a:r>
          <a:endParaRPr lang="en-US" dirty="0"/>
        </a:p>
      </dgm:t>
    </dgm:pt>
    <dgm:pt modelId="{CFCBCDBD-0024-734D-9159-CCBC856F31D8}" type="parTrans" cxnId="{5BDC19B5-2791-8F49-903B-7863026793D8}">
      <dgm:prSet/>
      <dgm:spPr/>
      <dgm:t>
        <a:bodyPr/>
        <a:lstStyle/>
        <a:p>
          <a:endParaRPr lang="en-US"/>
        </a:p>
      </dgm:t>
    </dgm:pt>
    <dgm:pt modelId="{77E1170E-69E8-1A43-B1A1-86DA47923825}" type="sibTrans" cxnId="{5BDC19B5-2791-8F49-903B-7863026793D8}">
      <dgm:prSet/>
      <dgm:spPr/>
      <dgm:t>
        <a:bodyPr/>
        <a:lstStyle/>
        <a:p>
          <a:endParaRPr lang="en-US"/>
        </a:p>
      </dgm:t>
    </dgm:pt>
    <dgm:pt modelId="{A6DD6507-A451-2C41-891A-128EE9441C28}">
      <dgm:prSet phldrT="[Text]"/>
      <dgm:spPr/>
      <dgm:t>
        <a:bodyPr/>
        <a:lstStyle/>
        <a:p>
          <a:r>
            <a:rPr lang="en-US" dirty="0" err="1" smtClean="0"/>
            <a:t>NeuroImage</a:t>
          </a:r>
          <a:r>
            <a:rPr lang="en-US" dirty="0" smtClean="0"/>
            <a:t> (2008) 39:805-813</a:t>
          </a:r>
          <a:endParaRPr lang="en-US" dirty="0"/>
        </a:p>
      </dgm:t>
    </dgm:pt>
    <dgm:pt modelId="{6EA8EE01-114E-5743-91CB-9C4CB6108216}" type="parTrans" cxnId="{096C838E-CCAE-B247-ADAC-68057BF0982C}">
      <dgm:prSet/>
      <dgm:spPr/>
      <dgm:t>
        <a:bodyPr/>
        <a:lstStyle/>
        <a:p>
          <a:endParaRPr lang="en-US"/>
        </a:p>
      </dgm:t>
    </dgm:pt>
    <dgm:pt modelId="{22808033-0099-B241-9982-FBEA0618DE76}" type="sibTrans" cxnId="{096C838E-CCAE-B247-ADAC-68057BF0982C}">
      <dgm:prSet/>
      <dgm:spPr/>
      <dgm:t>
        <a:bodyPr/>
        <a:lstStyle/>
        <a:p>
          <a:endParaRPr lang="en-US"/>
        </a:p>
      </dgm:t>
    </dgm:pt>
    <dgm:pt modelId="{F1A6580C-1A7D-2549-92E9-B4B5E244DDAF}">
      <dgm:prSet phldrT="[Text]"/>
      <dgm:spPr/>
      <dgm:t>
        <a:bodyPr/>
        <a:lstStyle/>
        <a:p>
          <a:r>
            <a:rPr lang="en-US" dirty="0" smtClean="0"/>
            <a:t>Characterization of cortical activity according to experience</a:t>
          </a:r>
          <a:endParaRPr lang="en-US" dirty="0"/>
        </a:p>
      </dgm:t>
    </dgm:pt>
    <dgm:pt modelId="{3E5503C9-A30C-0A4A-9805-7446772BD013}" type="parTrans" cxnId="{1F7B88A9-9513-CD48-BA61-CE0A5E1F5AA0}">
      <dgm:prSet/>
      <dgm:spPr/>
      <dgm:t>
        <a:bodyPr/>
        <a:lstStyle/>
        <a:p>
          <a:endParaRPr lang="en-US"/>
        </a:p>
      </dgm:t>
    </dgm:pt>
    <dgm:pt modelId="{219B0168-F84E-4B4B-A85B-BCBAC7FF29BC}" type="sibTrans" cxnId="{1F7B88A9-9513-CD48-BA61-CE0A5E1F5AA0}">
      <dgm:prSet/>
      <dgm:spPr/>
      <dgm:t>
        <a:bodyPr/>
        <a:lstStyle/>
        <a:p>
          <a:endParaRPr lang="en-US"/>
        </a:p>
      </dgm:t>
    </dgm:pt>
    <dgm:pt modelId="{7868E6C8-B603-564C-A41E-38E98B31EBB6}">
      <dgm:prSet phldrT="[Text]"/>
      <dgm:spPr/>
      <dgm:t>
        <a:bodyPr/>
        <a:lstStyle/>
        <a:p>
          <a:r>
            <a:rPr lang="en-US" dirty="0" smtClean="0"/>
            <a:t>MICCAI 2007</a:t>
          </a:r>
          <a:endParaRPr lang="en-US" dirty="0"/>
        </a:p>
      </dgm:t>
    </dgm:pt>
    <dgm:pt modelId="{54B121E0-BF76-7C43-BD2C-3A0C06D84B2A}" type="parTrans" cxnId="{7094FD1E-D961-B442-A2D0-CEE820139770}">
      <dgm:prSet/>
      <dgm:spPr/>
      <dgm:t>
        <a:bodyPr/>
        <a:lstStyle/>
        <a:p>
          <a:endParaRPr lang="en-US"/>
        </a:p>
      </dgm:t>
    </dgm:pt>
    <dgm:pt modelId="{E81D2B32-EA49-4C41-94E5-F70AEC8020F2}" type="sibTrans" cxnId="{7094FD1E-D961-B442-A2D0-CEE820139770}">
      <dgm:prSet/>
      <dgm:spPr/>
      <dgm:t>
        <a:bodyPr/>
        <a:lstStyle/>
        <a:p>
          <a:endParaRPr lang="en-US"/>
        </a:p>
      </dgm:t>
    </dgm:pt>
    <dgm:pt modelId="{7A0BF88E-1EBE-FE49-A115-A08D145AA8AA}">
      <dgm:prSet phldrT="[Text]"/>
      <dgm:spPr/>
      <dgm:t>
        <a:bodyPr/>
        <a:lstStyle/>
        <a:p>
          <a:r>
            <a:rPr lang="en-US" dirty="0" smtClean="0"/>
            <a:t>Learning related plasticity after a week of practice</a:t>
          </a:r>
          <a:endParaRPr lang="en-US" dirty="0"/>
        </a:p>
      </dgm:t>
    </dgm:pt>
    <dgm:pt modelId="{325216B6-1BAA-ED49-8AFA-533595EF65D6}" type="parTrans" cxnId="{34E9386C-989B-A64C-9977-8769D5CB5417}">
      <dgm:prSet/>
      <dgm:spPr/>
      <dgm:t>
        <a:bodyPr/>
        <a:lstStyle/>
        <a:p>
          <a:endParaRPr lang="en-US"/>
        </a:p>
      </dgm:t>
    </dgm:pt>
    <dgm:pt modelId="{40402553-7EE9-4E4F-B6D4-788C846F6EFF}" type="sibTrans" cxnId="{34E9386C-989B-A64C-9977-8769D5CB5417}">
      <dgm:prSet/>
      <dgm:spPr/>
      <dgm:t>
        <a:bodyPr/>
        <a:lstStyle/>
        <a:p>
          <a:endParaRPr lang="en-US"/>
        </a:p>
      </dgm:t>
    </dgm:pt>
    <dgm:pt modelId="{36A7A4AB-5C73-D74A-AB22-766C7EC71972}">
      <dgm:prSet phldrT="[Text]"/>
      <dgm:spPr/>
      <dgm:t>
        <a:bodyPr/>
        <a:lstStyle/>
        <a:p>
          <a:r>
            <a:rPr lang="en-US" dirty="0" smtClean="0"/>
            <a:t>Learning related changes associated with new skills acquisition</a:t>
          </a:r>
          <a:endParaRPr lang="en-US" dirty="0"/>
        </a:p>
      </dgm:t>
    </dgm:pt>
    <dgm:pt modelId="{9D157836-F518-1741-B7C7-7E1BBFD7299A}" type="parTrans" cxnId="{53ED4B01-6A83-1147-AC1B-F79E074222EB}">
      <dgm:prSet/>
      <dgm:spPr/>
      <dgm:t>
        <a:bodyPr/>
        <a:lstStyle/>
        <a:p>
          <a:endParaRPr lang="en-US"/>
        </a:p>
      </dgm:t>
    </dgm:pt>
    <dgm:pt modelId="{84AC7A06-896E-1A44-B3FE-B23B72BC97CF}" type="sibTrans" cxnId="{53ED4B01-6A83-1147-AC1B-F79E074222EB}">
      <dgm:prSet/>
      <dgm:spPr/>
      <dgm:t>
        <a:bodyPr/>
        <a:lstStyle/>
        <a:p>
          <a:endParaRPr lang="en-US"/>
        </a:p>
      </dgm:t>
    </dgm:pt>
    <dgm:pt modelId="{E835F193-1FB7-6B4B-A370-1350C7896D39}">
      <dgm:prSet phldrT="[Text]"/>
      <dgm:spPr/>
      <dgm:t>
        <a:bodyPr/>
        <a:lstStyle/>
        <a:p>
          <a:r>
            <a:rPr lang="en-US" dirty="0" smtClean="0"/>
            <a:t>CAS 2008</a:t>
          </a:r>
          <a:endParaRPr lang="en-US" dirty="0"/>
        </a:p>
      </dgm:t>
    </dgm:pt>
    <dgm:pt modelId="{8A71DD8A-3589-6F46-BF02-850B5C160780}" type="parTrans" cxnId="{F0940187-7048-9843-9DF1-397C2E58F711}">
      <dgm:prSet/>
      <dgm:spPr/>
      <dgm:t>
        <a:bodyPr/>
        <a:lstStyle/>
        <a:p>
          <a:endParaRPr lang="en-US"/>
        </a:p>
      </dgm:t>
    </dgm:pt>
    <dgm:pt modelId="{0F6B5467-D356-5048-BFD3-B5258768291C}" type="sibTrans" cxnId="{F0940187-7048-9843-9DF1-397C2E58F711}">
      <dgm:prSet/>
      <dgm:spPr/>
      <dgm:t>
        <a:bodyPr/>
        <a:lstStyle/>
        <a:p>
          <a:endParaRPr lang="en-US"/>
        </a:p>
      </dgm:t>
    </dgm:pt>
    <dgm:pt modelId="{1590D3E9-9F12-684F-BB14-2375F205B262}">
      <dgm:prSet phldrT="[Text]"/>
      <dgm:spPr/>
      <dgm:t>
        <a:bodyPr/>
        <a:lstStyle/>
        <a:p>
          <a:r>
            <a:rPr lang="en-US" dirty="0" smtClean="0"/>
            <a:t>MICCAI 2008</a:t>
          </a:r>
          <a:endParaRPr lang="en-US" dirty="0"/>
        </a:p>
      </dgm:t>
    </dgm:pt>
    <dgm:pt modelId="{E09E7BCF-97C5-E044-B10D-3AAAC568A7BA}" type="parTrans" cxnId="{A5B7970E-D86B-A742-9EC4-B00C5C925CC4}">
      <dgm:prSet/>
      <dgm:spPr/>
      <dgm:t>
        <a:bodyPr/>
        <a:lstStyle/>
        <a:p>
          <a:endParaRPr lang="en-US"/>
        </a:p>
      </dgm:t>
    </dgm:pt>
    <dgm:pt modelId="{B5F97982-3150-5742-B5C2-C5C6A02748BF}" type="sibTrans" cxnId="{A5B7970E-D86B-A742-9EC4-B00C5C925CC4}">
      <dgm:prSet/>
      <dgm:spPr/>
      <dgm:t>
        <a:bodyPr/>
        <a:lstStyle/>
        <a:p>
          <a:endParaRPr lang="en-US"/>
        </a:p>
      </dgm:t>
    </dgm:pt>
    <dgm:pt modelId="{1D82BFCA-0EC1-4F49-A153-B3BC86D6D8B0}" type="pres">
      <dgm:prSet presAssocID="{FFBDA03B-BF1F-1E4B-A45A-6F5F94BE73A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D7E127C-5F97-7C49-868F-73B17951CE36}" type="pres">
      <dgm:prSet presAssocID="{AB4D6C7A-47BF-C744-954D-49EA70F77D93}" presName="composite" presStyleCnt="0"/>
      <dgm:spPr/>
      <dgm:t>
        <a:bodyPr/>
        <a:lstStyle/>
        <a:p>
          <a:endParaRPr lang="en-US"/>
        </a:p>
      </dgm:t>
    </dgm:pt>
    <dgm:pt modelId="{00AB5A38-07B9-6B41-ACE6-DAE2DE82C84C}" type="pres">
      <dgm:prSet presAssocID="{AB4D6C7A-47BF-C744-954D-49EA70F77D93}" presName="imagSh" presStyleLbl="b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339C708-7E90-A94E-8AD6-264FCD6F8570}" type="pres">
      <dgm:prSet presAssocID="{AB4D6C7A-47BF-C744-954D-49EA70F77D93}" presName="tx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B32E78-0D02-B64C-AE60-A9B9254998C1}" type="pres">
      <dgm:prSet presAssocID="{77E1170E-69E8-1A43-B1A1-86DA47923825}" presName="sibTrans" presStyleLbl="sibTrans2D1" presStyleIdx="0" presStyleCnt="3"/>
      <dgm:spPr/>
      <dgm:t>
        <a:bodyPr/>
        <a:lstStyle/>
        <a:p>
          <a:endParaRPr lang="en-US"/>
        </a:p>
      </dgm:t>
    </dgm:pt>
    <dgm:pt modelId="{5CF16FB6-8840-4D46-8834-905307C2C2CA}" type="pres">
      <dgm:prSet presAssocID="{77E1170E-69E8-1A43-B1A1-86DA47923825}" presName="connTx" presStyleLbl="sibTrans2D1" presStyleIdx="0" presStyleCnt="3"/>
      <dgm:spPr/>
      <dgm:t>
        <a:bodyPr/>
        <a:lstStyle/>
        <a:p>
          <a:endParaRPr lang="en-US"/>
        </a:p>
      </dgm:t>
    </dgm:pt>
    <dgm:pt modelId="{272CF6D2-EE02-E546-BC84-322ADA1751E1}" type="pres">
      <dgm:prSet presAssocID="{F1A6580C-1A7D-2549-92E9-B4B5E244DDAF}" presName="composite" presStyleCnt="0"/>
      <dgm:spPr/>
      <dgm:t>
        <a:bodyPr/>
        <a:lstStyle/>
        <a:p>
          <a:endParaRPr lang="en-US"/>
        </a:p>
      </dgm:t>
    </dgm:pt>
    <dgm:pt modelId="{F61951AA-B93C-1245-A777-A6083C07A506}" type="pres">
      <dgm:prSet presAssocID="{F1A6580C-1A7D-2549-92E9-B4B5E244DDAF}" presName="imagSh" presStyleLbl="bgImgPlace1" presStyleIdx="1" presStyleCnt="4"/>
      <dgm:spPr>
        <mc:AlternateContent xmlns:mc="http://schemas.openxmlformats.org/markup-compatibility/2006">
          <mc:Choice xmlns="" xmlns:ma="http://schemas.microsoft.com/office/mac/drawingml/2008/main" Requires="ma">
            <a:blipFill rotWithShape="0">
              <a:blip xmlns:r="http://schemas.openxmlformats.org/officeDocument/2006/relationships" r:embed="rId2"/>
              <a:stretch>
                <a:fillRect/>
              </a:stretch>
            </a:blipFill>
          </mc:Choice>
          <mc:Fallback>
            <a:blipFill rotWithShape="0">
              <a:blip xmlns:r="http://schemas.openxmlformats.org/officeDocument/2006/relationships" r:embed="rId3"/>
              <a:stretch>
                <a:fillRect/>
              </a:stretch>
            </a:blipFill>
          </mc:Fallback>
        </mc:AlternateContent>
      </dgm:spPr>
      <dgm:t>
        <a:bodyPr/>
        <a:lstStyle/>
        <a:p>
          <a:endParaRPr lang="en-US"/>
        </a:p>
      </dgm:t>
    </dgm:pt>
    <dgm:pt modelId="{62BDC526-7802-BE42-B7EA-11C6F3D0F1F8}" type="pres">
      <dgm:prSet presAssocID="{F1A6580C-1A7D-2549-92E9-B4B5E244DDAF}" presName="tx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8F3BF6-C7D6-4E4E-99A9-F30560DF1777}" type="pres">
      <dgm:prSet presAssocID="{219B0168-F84E-4B4B-A85B-BCBAC7FF29BC}" presName="sibTrans" presStyleLbl="sibTrans2D1" presStyleIdx="1" presStyleCnt="3"/>
      <dgm:spPr/>
      <dgm:t>
        <a:bodyPr/>
        <a:lstStyle/>
        <a:p>
          <a:endParaRPr lang="en-US"/>
        </a:p>
      </dgm:t>
    </dgm:pt>
    <dgm:pt modelId="{E78C6B8A-4005-0345-A2E2-3E5B83694B1E}" type="pres">
      <dgm:prSet presAssocID="{219B0168-F84E-4B4B-A85B-BCBAC7FF29BC}" presName="connTx" presStyleLbl="sibTrans2D1" presStyleIdx="1" presStyleCnt="3"/>
      <dgm:spPr/>
      <dgm:t>
        <a:bodyPr/>
        <a:lstStyle/>
        <a:p>
          <a:endParaRPr lang="en-US"/>
        </a:p>
      </dgm:t>
    </dgm:pt>
    <dgm:pt modelId="{CEC88E77-A3E8-D64C-A669-289FF1E712D7}" type="pres">
      <dgm:prSet presAssocID="{7A0BF88E-1EBE-FE49-A115-A08D145AA8AA}" presName="composite" presStyleCnt="0"/>
      <dgm:spPr/>
      <dgm:t>
        <a:bodyPr/>
        <a:lstStyle/>
        <a:p>
          <a:endParaRPr lang="en-US"/>
        </a:p>
      </dgm:t>
    </dgm:pt>
    <dgm:pt modelId="{FF56E3F3-EF80-3F4B-B43E-703469A2C8CD}" type="pres">
      <dgm:prSet presAssocID="{7A0BF88E-1EBE-FE49-A115-A08D145AA8AA}" presName="imagSh" presStyleLbl="bgImgPlace1" presStyleIdx="2" presStyleCnt="4" custLinFactNeighborX="1808" custLinFactNeighborY="-52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31598033-6EBD-6A44-AF7E-50424408CB8D}" type="pres">
      <dgm:prSet presAssocID="{7A0BF88E-1EBE-FE49-A115-A08D145AA8AA}" presName="tx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BF5F73-2763-BE4B-968D-F1FE9E152243}" type="pres">
      <dgm:prSet presAssocID="{40402553-7EE9-4E4F-B6D4-788C846F6EFF}" presName="sibTrans" presStyleLbl="sibTrans2D1" presStyleIdx="2" presStyleCnt="3"/>
      <dgm:spPr/>
      <dgm:t>
        <a:bodyPr/>
        <a:lstStyle/>
        <a:p>
          <a:endParaRPr lang="en-US"/>
        </a:p>
      </dgm:t>
    </dgm:pt>
    <dgm:pt modelId="{8BED72B9-BD4D-1C4B-98BF-43DFEC64922B}" type="pres">
      <dgm:prSet presAssocID="{40402553-7EE9-4E4F-B6D4-788C846F6EFF}" presName="connTx" presStyleLbl="sibTrans2D1" presStyleIdx="2" presStyleCnt="3"/>
      <dgm:spPr/>
      <dgm:t>
        <a:bodyPr/>
        <a:lstStyle/>
        <a:p>
          <a:endParaRPr lang="en-US"/>
        </a:p>
      </dgm:t>
    </dgm:pt>
    <dgm:pt modelId="{EBC11C03-04D2-724A-B4B9-115EFDBCB7B5}" type="pres">
      <dgm:prSet presAssocID="{36A7A4AB-5C73-D74A-AB22-766C7EC71972}" presName="composite" presStyleCnt="0"/>
      <dgm:spPr/>
    </dgm:pt>
    <dgm:pt modelId="{1A687F17-1BD4-3340-8D0E-C648C162A3E4}" type="pres">
      <dgm:prSet presAssocID="{36A7A4AB-5C73-D74A-AB22-766C7EC71972}" presName="imagSh" presStyleLbl="bgImgPlace1" presStyleIdx="3" presStyleCnt="4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273553FF-57BA-E445-B6D2-7ED7BA4DE631}" type="pres">
      <dgm:prSet presAssocID="{36A7A4AB-5C73-D74A-AB22-766C7EC71972}" presName="tx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57BA676-C6D9-41EF-ACE0-F2898C1CB243}" type="presOf" srcId="{FFBDA03B-BF1F-1E4B-A45A-6F5F94BE73A4}" destId="{1D82BFCA-0EC1-4F49-A153-B3BC86D6D8B0}" srcOrd="0" destOrd="0" presId="urn:microsoft.com/office/officeart/2005/8/layout/hProcess10"/>
    <dgm:cxn modelId="{56374300-E8B9-475E-BD50-5BCFFF8D155B}" type="presOf" srcId="{E835F193-1FB7-6B4B-A370-1350C7896D39}" destId="{31598033-6EBD-6A44-AF7E-50424408CB8D}" srcOrd="0" destOrd="1" presId="urn:microsoft.com/office/officeart/2005/8/layout/hProcess10"/>
    <dgm:cxn modelId="{7094FD1E-D961-B442-A2D0-CEE820139770}" srcId="{F1A6580C-1A7D-2549-92E9-B4B5E244DDAF}" destId="{7868E6C8-B603-564C-A41E-38E98B31EBB6}" srcOrd="0" destOrd="0" parTransId="{54B121E0-BF76-7C43-BD2C-3A0C06D84B2A}" sibTransId="{E81D2B32-EA49-4C41-94E5-F70AEC8020F2}"/>
    <dgm:cxn modelId="{F0940187-7048-9843-9DF1-397C2E58F711}" srcId="{7A0BF88E-1EBE-FE49-A115-A08D145AA8AA}" destId="{E835F193-1FB7-6B4B-A370-1350C7896D39}" srcOrd="0" destOrd="0" parTransId="{8A71DD8A-3589-6F46-BF02-850B5C160780}" sibTransId="{0F6B5467-D356-5048-BFD3-B5258768291C}"/>
    <dgm:cxn modelId="{4A01266C-E9CC-4011-874A-E4BBA3D35B54}" type="presOf" srcId="{77E1170E-69E8-1A43-B1A1-86DA47923825}" destId="{81B32E78-0D02-B64C-AE60-A9B9254998C1}" srcOrd="0" destOrd="0" presId="urn:microsoft.com/office/officeart/2005/8/layout/hProcess10"/>
    <dgm:cxn modelId="{B47ACEFD-91C5-45FA-B0F5-551A7C42C765}" type="presOf" srcId="{219B0168-F84E-4B4B-A85B-BCBAC7FF29BC}" destId="{658F3BF6-C7D6-4E4E-99A9-F30560DF1777}" srcOrd="0" destOrd="0" presId="urn:microsoft.com/office/officeart/2005/8/layout/hProcess10"/>
    <dgm:cxn modelId="{25C5D019-E967-4097-8684-9CB3B9A3586C}" type="presOf" srcId="{40402553-7EE9-4E4F-B6D4-788C846F6EFF}" destId="{8BED72B9-BD4D-1C4B-98BF-43DFEC64922B}" srcOrd="1" destOrd="0" presId="urn:microsoft.com/office/officeart/2005/8/layout/hProcess10"/>
    <dgm:cxn modelId="{74646C21-315B-4E30-8401-61171E4647CB}" type="presOf" srcId="{A6DD6507-A451-2C41-891A-128EE9441C28}" destId="{C339C708-7E90-A94E-8AD6-264FCD6F8570}" srcOrd="0" destOrd="1" presId="urn:microsoft.com/office/officeart/2005/8/layout/hProcess10"/>
    <dgm:cxn modelId="{096C838E-CCAE-B247-ADAC-68057BF0982C}" srcId="{AB4D6C7A-47BF-C744-954D-49EA70F77D93}" destId="{A6DD6507-A451-2C41-891A-128EE9441C28}" srcOrd="0" destOrd="0" parTransId="{6EA8EE01-114E-5743-91CB-9C4CB6108216}" sibTransId="{22808033-0099-B241-9982-FBEA0618DE76}"/>
    <dgm:cxn modelId="{1F7B88A9-9513-CD48-BA61-CE0A5E1F5AA0}" srcId="{FFBDA03B-BF1F-1E4B-A45A-6F5F94BE73A4}" destId="{F1A6580C-1A7D-2549-92E9-B4B5E244DDAF}" srcOrd="1" destOrd="0" parTransId="{3E5503C9-A30C-0A4A-9805-7446772BD013}" sibTransId="{219B0168-F84E-4B4B-A85B-BCBAC7FF29BC}"/>
    <dgm:cxn modelId="{FA2CFE6B-3EEB-4EC6-AE63-57656FB85D6A}" type="presOf" srcId="{1590D3E9-9F12-684F-BB14-2375F205B262}" destId="{273553FF-57BA-E445-B6D2-7ED7BA4DE631}" srcOrd="0" destOrd="1" presId="urn:microsoft.com/office/officeart/2005/8/layout/hProcess10"/>
    <dgm:cxn modelId="{03F3700B-52F3-4DF2-B3C8-E8EC77DEEE7B}" type="presOf" srcId="{F1A6580C-1A7D-2549-92E9-B4B5E244DDAF}" destId="{62BDC526-7802-BE42-B7EA-11C6F3D0F1F8}" srcOrd="0" destOrd="0" presId="urn:microsoft.com/office/officeart/2005/8/layout/hProcess10"/>
    <dgm:cxn modelId="{A02C63BC-AD3D-4BF1-9135-2D3786315486}" type="presOf" srcId="{219B0168-F84E-4B4B-A85B-BCBAC7FF29BC}" destId="{E78C6B8A-4005-0345-A2E2-3E5B83694B1E}" srcOrd="1" destOrd="0" presId="urn:microsoft.com/office/officeart/2005/8/layout/hProcess10"/>
    <dgm:cxn modelId="{0FF7BFE7-1E2E-40FE-A735-F783FA42D7FF}" type="presOf" srcId="{77E1170E-69E8-1A43-B1A1-86DA47923825}" destId="{5CF16FB6-8840-4D46-8834-905307C2C2CA}" srcOrd="1" destOrd="0" presId="urn:microsoft.com/office/officeart/2005/8/layout/hProcess10"/>
    <dgm:cxn modelId="{5BDC19B5-2791-8F49-903B-7863026793D8}" srcId="{FFBDA03B-BF1F-1E4B-A45A-6F5F94BE73A4}" destId="{AB4D6C7A-47BF-C744-954D-49EA70F77D93}" srcOrd="0" destOrd="0" parTransId="{CFCBCDBD-0024-734D-9159-CCBC856F31D8}" sibTransId="{77E1170E-69E8-1A43-B1A1-86DA47923825}"/>
    <dgm:cxn modelId="{FEF66762-5D44-4C9E-BF68-F2C5064097E5}" type="presOf" srcId="{7A0BF88E-1EBE-FE49-A115-A08D145AA8AA}" destId="{31598033-6EBD-6A44-AF7E-50424408CB8D}" srcOrd="0" destOrd="0" presId="urn:microsoft.com/office/officeart/2005/8/layout/hProcess10"/>
    <dgm:cxn modelId="{F458A7D3-4348-4952-80E6-7B4D21A2829A}" type="presOf" srcId="{36A7A4AB-5C73-D74A-AB22-766C7EC71972}" destId="{273553FF-57BA-E445-B6D2-7ED7BA4DE631}" srcOrd="0" destOrd="0" presId="urn:microsoft.com/office/officeart/2005/8/layout/hProcess10"/>
    <dgm:cxn modelId="{53ED4B01-6A83-1147-AC1B-F79E074222EB}" srcId="{FFBDA03B-BF1F-1E4B-A45A-6F5F94BE73A4}" destId="{36A7A4AB-5C73-D74A-AB22-766C7EC71972}" srcOrd="3" destOrd="0" parTransId="{9D157836-F518-1741-B7C7-7E1BBFD7299A}" sibTransId="{84AC7A06-896E-1A44-B3FE-B23B72BC97CF}"/>
    <dgm:cxn modelId="{D95E421F-27E3-4B31-AE16-84A9D021399C}" type="presOf" srcId="{AB4D6C7A-47BF-C744-954D-49EA70F77D93}" destId="{C339C708-7E90-A94E-8AD6-264FCD6F8570}" srcOrd="0" destOrd="0" presId="urn:microsoft.com/office/officeart/2005/8/layout/hProcess10"/>
    <dgm:cxn modelId="{63965D45-958C-44D5-AA3A-A2111DE0EA2E}" type="presOf" srcId="{7868E6C8-B603-564C-A41E-38E98B31EBB6}" destId="{62BDC526-7802-BE42-B7EA-11C6F3D0F1F8}" srcOrd="0" destOrd="1" presId="urn:microsoft.com/office/officeart/2005/8/layout/hProcess10"/>
    <dgm:cxn modelId="{34E9386C-989B-A64C-9977-8769D5CB5417}" srcId="{FFBDA03B-BF1F-1E4B-A45A-6F5F94BE73A4}" destId="{7A0BF88E-1EBE-FE49-A115-A08D145AA8AA}" srcOrd="2" destOrd="0" parTransId="{325216B6-1BAA-ED49-8AFA-533595EF65D6}" sibTransId="{40402553-7EE9-4E4F-B6D4-788C846F6EFF}"/>
    <dgm:cxn modelId="{72A0E893-5627-4C77-9808-BE4B2B8D13F2}" type="presOf" srcId="{40402553-7EE9-4E4F-B6D4-788C846F6EFF}" destId="{03BF5F73-2763-BE4B-968D-F1FE9E152243}" srcOrd="0" destOrd="0" presId="urn:microsoft.com/office/officeart/2005/8/layout/hProcess10"/>
    <dgm:cxn modelId="{A5B7970E-D86B-A742-9EC4-B00C5C925CC4}" srcId="{36A7A4AB-5C73-D74A-AB22-766C7EC71972}" destId="{1590D3E9-9F12-684F-BB14-2375F205B262}" srcOrd="0" destOrd="0" parTransId="{E09E7BCF-97C5-E044-B10D-3AAAC568A7BA}" sibTransId="{B5F97982-3150-5742-B5C2-C5C6A02748BF}"/>
    <dgm:cxn modelId="{8A4729F7-B67F-493E-903C-40989D47E330}" type="presParOf" srcId="{1D82BFCA-0EC1-4F49-A153-B3BC86D6D8B0}" destId="{ED7E127C-5F97-7C49-868F-73B17951CE36}" srcOrd="0" destOrd="0" presId="urn:microsoft.com/office/officeart/2005/8/layout/hProcess10"/>
    <dgm:cxn modelId="{3A491BF2-A45F-461C-8915-49B5B8DE186E}" type="presParOf" srcId="{ED7E127C-5F97-7C49-868F-73B17951CE36}" destId="{00AB5A38-07B9-6B41-ACE6-DAE2DE82C84C}" srcOrd="0" destOrd="0" presId="urn:microsoft.com/office/officeart/2005/8/layout/hProcess10"/>
    <dgm:cxn modelId="{BF9B5EB2-D85A-4907-A159-3B865582AA65}" type="presParOf" srcId="{ED7E127C-5F97-7C49-868F-73B17951CE36}" destId="{C339C708-7E90-A94E-8AD6-264FCD6F8570}" srcOrd="1" destOrd="0" presId="urn:microsoft.com/office/officeart/2005/8/layout/hProcess10"/>
    <dgm:cxn modelId="{832CD80A-E471-4BCA-A707-5DC6117AAFD7}" type="presParOf" srcId="{1D82BFCA-0EC1-4F49-A153-B3BC86D6D8B0}" destId="{81B32E78-0D02-B64C-AE60-A9B9254998C1}" srcOrd="1" destOrd="0" presId="urn:microsoft.com/office/officeart/2005/8/layout/hProcess10"/>
    <dgm:cxn modelId="{580142BC-8D54-4D32-B339-16B0C50361FE}" type="presParOf" srcId="{81B32E78-0D02-B64C-AE60-A9B9254998C1}" destId="{5CF16FB6-8840-4D46-8834-905307C2C2CA}" srcOrd="0" destOrd="0" presId="urn:microsoft.com/office/officeart/2005/8/layout/hProcess10"/>
    <dgm:cxn modelId="{7AF8751B-9160-430E-ACD8-297F39FB73DA}" type="presParOf" srcId="{1D82BFCA-0EC1-4F49-A153-B3BC86D6D8B0}" destId="{272CF6D2-EE02-E546-BC84-322ADA1751E1}" srcOrd="2" destOrd="0" presId="urn:microsoft.com/office/officeart/2005/8/layout/hProcess10"/>
    <dgm:cxn modelId="{61701A6C-9A79-4B9B-BA62-4E95FD0176F2}" type="presParOf" srcId="{272CF6D2-EE02-E546-BC84-322ADA1751E1}" destId="{F61951AA-B93C-1245-A777-A6083C07A506}" srcOrd="0" destOrd="0" presId="urn:microsoft.com/office/officeart/2005/8/layout/hProcess10"/>
    <dgm:cxn modelId="{A2DA8959-965E-4B35-8A55-EC4367048B60}" type="presParOf" srcId="{272CF6D2-EE02-E546-BC84-322ADA1751E1}" destId="{62BDC526-7802-BE42-B7EA-11C6F3D0F1F8}" srcOrd="1" destOrd="0" presId="urn:microsoft.com/office/officeart/2005/8/layout/hProcess10"/>
    <dgm:cxn modelId="{3E21BF6F-FD58-4336-8F4D-EEE55819532D}" type="presParOf" srcId="{1D82BFCA-0EC1-4F49-A153-B3BC86D6D8B0}" destId="{658F3BF6-C7D6-4E4E-99A9-F30560DF1777}" srcOrd="3" destOrd="0" presId="urn:microsoft.com/office/officeart/2005/8/layout/hProcess10"/>
    <dgm:cxn modelId="{7E271F77-ACA5-476D-A33C-F556114BB81C}" type="presParOf" srcId="{658F3BF6-C7D6-4E4E-99A9-F30560DF1777}" destId="{E78C6B8A-4005-0345-A2E2-3E5B83694B1E}" srcOrd="0" destOrd="0" presId="urn:microsoft.com/office/officeart/2005/8/layout/hProcess10"/>
    <dgm:cxn modelId="{65D39BC5-7D2B-4D00-B6CB-DB4C80F90678}" type="presParOf" srcId="{1D82BFCA-0EC1-4F49-A153-B3BC86D6D8B0}" destId="{CEC88E77-A3E8-D64C-A669-289FF1E712D7}" srcOrd="4" destOrd="0" presId="urn:microsoft.com/office/officeart/2005/8/layout/hProcess10"/>
    <dgm:cxn modelId="{D8DF2221-2758-4C64-93C4-EEEB5EAAB7B6}" type="presParOf" srcId="{CEC88E77-A3E8-D64C-A669-289FF1E712D7}" destId="{FF56E3F3-EF80-3F4B-B43E-703469A2C8CD}" srcOrd="0" destOrd="0" presId="urn:microsoft.com/office/officeart/2005/8/layout/hProcess10"/>
    <dgm:cxn modelId="{F7F477B4-2DF4-4B97-89C9-5E281181855B}" type="presParOf" srcId="{CEC88E77-A3E8-D64C-A669-289FF1E712D7}" destId="{31598033-6EBD-6A44-AF7E-50424408CB8D}" srcOrd="1" destOrd="0" presId="urn:microsoft.com/office/officeart/2005/8/layout/hProcess10"/>
    <dgm:cxn modelId="{9BBCD59E-E86E-432B-91FF-0AA63B449FCF}" type="presParOf" srcId="{1D82BFCA-0EC1-4F49-A153-B3BC86D6D8B0}" destId="{03BF5F73-2763-BE4B-968D-F1FE9E152243}" srcOrd="5" destOrd="0" presId="urn:microsoft.com/office/officeart/2005/8/layout/hProcess10"/>
    <dgm:cxn modelId="{1704B85A-C0E6-4488-8A67-5256D113B50B}" type="presParOf" srcId="{03BF5F73-2763-BE4B-968D-F1FE9E152243}" destId="{8BED72B9-BD4D-1C4B-98BF-43DFEC64922B}" srcOrd="0" destOrd="0" presId="urn:microsoft.com/office/officeart/2005/8/layout/hProcess10"/>
    <dgm:cxn modelId="{50DDBD5C-CD68-45DB-B84C-559CB71DF1E9}" type="presParOf" srcId="{1D82BFCA-0EC1-4F49-A153-B3BC86D6D8B0}" destId="{EBC11C03-04D2-724A-B4B9-115EFDBCB7B5}" srcOrd="6" destOrd="0" presId="urn:microsoft.com/office/officeart/2005/8/layout/hProcess10"/>
    <dgm:cxn modelId="{5C425B56-A956-4D8D-A417-4EFF65FB1647}" type="presParOf" srcId="{EBC11C03-04D2-724A-B4B9-115EFDBCB7B5}" destId="{1A687F17-1BD4-3340-8D0E-C648C162A3E4}" srcOrd="0" destOrd="0" presId="urn:microsoft.com/office/officeart/2005/8/layout/hProcess10"/>
    <dgm:cxn modelId="{920510D2-F810-482A-A388-919C1283CC37}" type="presParOf" srcId="{EBC11C03-04D2-724A-B4B9-115EFDBCB7B5}" destId="{273553FF-57BA-E445-B6D2-7ED7BA4DE631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3746235-797E-7344-9C93-AD3978C84A01}" type="doc">
      <dgm:prSet loTypeId="urn:microsoft.com/office/officeart/2005/8/layout/hProcess10" loCatId="process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EAD49E5-D3DD-0842-BD76-B710194F87EF}">
      <dgm:prSet phldrT="[Text]"/>
      <dgm:spPr/>
      <dgm:t>
        <a:bodyPr/>
        <a:lstStyle/>
        <a:p>
          <a:r>
            <a:rPr lang="en-US" dirty="0" smtClean="0"/>
            <a:t>Changes in the cortical signature in technical and cognitive skills due to sleep deprivation (on calls)</a:t>
          </a:r>
          <a:endParaRPr lang="en-US" dirty="0"/>
        </a:p>
      </dgm:t>
    </dgm:pt>
    <dgm:pt modelId="{B2A4DC21-999B-B14D-9967-ACE6DD7D7BB5}" type="parTrans" cxnId="{ED8650B9-22F8-864A-8FD3-8BE549C3E718}">
      <dgm:prSet/>
      <dgm:spPr/>
      <dgm:t>
        <a:bodyPr/>
        <a:lstStyle/>
        <a:p>
          <a:endParaRPr lang="en-US"/>
        </a:p>
      </dgm:t>
    </dgm:pt>
    <dgm:pt modelId="{FEFACB42-FD77-AD47-9C61-A6FF430F9EC4}" type="sibTrans" cxnId="{ED8650B9-22F8-864A-8FD3-8BE549C3E718}">
      <dgm:prSet/>
      <dgm:spPr/>
      <dgm:t>
        <a:bodyPr/>
        <a:lstStyle/>
        <a:p>
          <a:endParaRPr lang="en-US"/>
        </a:p>
      </dgm:t>
    </dgm:pt>
    <dgm:pt modelId="{5A970A82-B630-1447-92DA-CE1C26B042FF}">
      <dgm:prSet phldrT="[Text]"/>
      <dgm:spPr/>
      <dgm:t>
        <a:bodyPr/>
        <a:lstStyle/>
        <a:p>
          <a:r>
            <a:rPr lang="en-US" dirty="0" smtClean="0"/>
            <a:t>Annals of </a:t>
          </a:r>
          <a:r>
            <a:rPr lang="en-US" dirty="0" err="1" smtClean="0"/>
            <a:t>Surg</a:t>
          </a:r>
          <a:r>
            <a:rPr lang="en-US" dirty="0" smtClean="0"/>
            <a:t> 2011</a:t>
          </a:r>
          <a:endParaRPr lang="en-US" dirty="0"/>
        </a:p>
      </dgm:t>
    </dgm:pt>
    <dgm:pt modelId="{7B63BE00-C77B-6D49-B1DD-8B0D8BDA2E06}" type="parTrans" cxnId="{7AB87BCC-0E84-074B-A9E1-5060CBFC2D68}">
      <dgm:prSet/>
      <dgm:spPr/>
      <dgm:t>
        <a:bodyPr/>
        <a:lstStyle/>
        <a:p>
          <a:endParaRPr lang="en-US"/>
        </a:p>
      </dgm:t>
    </dgm:pt>
    <dgm:pt modelId="{2F37A33F-46F4-CC4B-B099-F5AF9B68CDAF}" type="sibTrans" cxnId="{7AB87BCC-0E84-074B-A9E1-5060CBFC2D68}">
      <dgm:prSet/>
      <dgm:spPr/>
      <dgm:t>
        <a:bodyPr/>
        <a:lstStyle/>
        <a:p>
          <a:endParaRPr lang="en-US"/>
        </a:p>
      </dgm:t>
    </dgm:pt>
    <dgm:pt modelId="{73C44373-AA8D-6747-A1AA-64BD719E605D}">
      <dgm:prSet phldrT="[Text]"/>
      <dgm:spPr/>
      <dgm:t>
        <a:bodyPr/>
        <a:lstStyle/>
        <a:p>
          <a:r>
            <a:rPr lang="en-US" dirty="0" smtClean="0"/>
            <a:t>Depth perception and hand eye coordination in surgical robotics (</a:t>
          </a:r>
          <a:r>
            <a:rPr lang="en-US" dirty="0" err="1" smtClean="0"/>
            <a:t>DaVinci</a:t>
          </a:r>
          <a:r>
            <a:rPr lang="en-US" dirty="0" smtClean="0"/>
            <a:t> Robot)</a:t>
          </a:r>
          <a:endParaRPr lang="en-US" dirty="0"/>
        </a:p>
      </dgm:t>
    </dgm:pt>
    <dgm:pt modelId="{37393970-3C45-3D47-A722-C0F82EC1E908}" type="parTrans" cxnId="{6FAC2497-0AEB-DD4C-A8B0-4A0E3D845BC8}">
      <dgm:prSet/>
      <dgm:spPr/>
      <dgm:t>
        <a:bodyPr/>
        <a:lstStyle/>
        <a:p>
          <a:endParaRPr lang="en-US"/>
        </a:p>
      </dgm:t>
    </dgm:pt>
    <dgm:pt modelId="{652E91C8-FA9C-0B41-AE94-9EB8D5C3FD62}" type="sibTrans" cxnId="{6FAC2497-0AEB-DD4C-A8B0-4A0E3D845BC8}">
      <dgm:prSet/>
      <dgm:spPr/>
      <dgm:t>
        <a:bodyPr/>
        <a:lstStyle/>
        <a:p>
          <a:endParaRPr lang="en-US"/>
        </a:p>
      </dgm:t>
    </dgm:pt>
    <dgm:pt modelId="{4D1F1BD0-DDF1-804C-AC12-98472191D46A}">
      <dgm:prSet phldrT="[Text]"/>
      <dgm:spPr/>
      <dgm:t>
        <a:bodyPr/>
        <a:lstStyle/>
        <a:p>
          <a:r>
            <a:rPr lang="en-US" dirty="0" smtClean="0"/>
            <a:t>OHBM2010</a:t>
          </a:r>
          <a:endParaRPr lang="en-US" dirty="0"/>
        </a:p>
      </dgm:t>
    </dgm:pt>
    <dgm:pt modelId="{BEFE9EB7-DEAE-A043-AF77-5E17BEDCFD6B}" type="parTrans" cxnId="{8D13761D-F088-E146-AD48-8F2D68D08C8A}">
      <dgm:prSet/>
      <dgm:spPr/>
      <dgm:t>
        <a:bodyPr/>
        <a:lstStyle/>
        <a:p>
          <a:endParaRPr lang="en-US"/>
        </a:p>
      </dgm:t>
    </dgm:pt>
    <dgm:pt modelId="{0CC20F45-06F7-6A49-B66B-48FB9ABA60C7}" type="sibTrans" cxnId="{8D13761D-F088-E146-AD48-8F2D68D08C8A}">
      <dgm:prSet/>
      <dgm:spPr/>
      <dgm:t>
        <a:bodyPr/>
        <a:lstStyle/>
        <a:p>
          <a:endParaRPr lang="en-US"/>
        </a:p>
      </dgm:t>
    </dgm:pt>
    <dgm:pt modelId="{78560709-D642-C14C-BE11-C7E9925E9B88}">
      <dgm:prSet phldrT="[Text]"/>
      <dgm:spPr/>
      <dgm:t>
        <a:bodyPr/>
        <a:lstStyle/>
        <a:p>
          <a:r>
            <a:rPr lang="en-US" dirty="0" smtClean="0"/>
            <a:t>Psychomotor vigilance</a:t>
          </a:r>
          <a:endParaRPr lang="en-US" dirty="0"/>
        </a:p>
      </dgm:t>
    </dgm:pt>
    <dgm:pt modelId="{6830E875-F6CA-BF4E-83AC-8733217A65B8}" type="parTrans" cxnId="{629D2AA7-2E6E-504D-B67B-3FDCA578FD79}">
      <dgm:prSet/>
      <dgm:spPr/>
      <dgm:t>
        <a:bodyPr/>
        <a:lstStyle/>
        <a:p>
          <a:endParaRPr lang="en-US"/>
        </a:p>
      </dgm:t>
    </dgm:pt>
    <dgm:pt modelId="{A57353B8-36FD-E247-8B8B-9640E013C892}" type="sibTrans" cxnId="{629D2AA7-2E6E-504D-B67B-3FDCA578FD79}">
      <dgm:prSet/>
      <dgm:spPr/>
      <dgm:t>
        <a:bodyPr/>
        <a:lstStyle/>
        <a:p>
          <a:endParaRPr lang="en-US"/>
        </a:p>
      </dgm:t>
    </dgm:pt>
    <dgm:pt modelId="{64133410-C326-A345-84FF-531B031F92E6}">
      <dgm:prSet phldrT="[Text]"/>
      <dgm:spPr/>
      <dgm:t>
        <a:bodyPr/>
        <a:lstStyle/>
        <a:p>
          <a:r>
            <a:rPr lang="en-US" dirty="0" smtClean="0"/>
            <a:t>OHBM2011</a:t>
          </a:r>
          <a:endParaRPr lang="en-US" dirty="0"/>
        </a:p>
      </dgm:t>
    </dgm:pt>
    <dgm:pt modelId="{DE5C5F34-8049-C64C-B4A3-F0D87CBA8B53}" type="parTrans" cxnId="{08B4D9A5-074F-F048-B114-BDDA032892CA}">
      <dgm:prSet/>
      <dgm:spPr/>
      <dgm:t>
        <a:bodyPr/>
        <a:lstStyle/>
        <a:p>
          <a:endParaRPr lang="en-US"/>
        </a:p>
      </dgm:t>
    </dgm:pt>
    <dgm:pt modelId="{8912E883-E64D-EC49-9227-C3106CA80EEB}" type="sibTrans" cxnId="{08B4D9A5-074F-F048-B114-BDDA032892CA}">
      <dgm:prSet/>
      <dgm:spPr/>
      <dgm:t>
        <a:bodyPr/>
        <a:lstStyle/>
        <a:p>
          <a:endParaRPr lang="en-US"/>
        </a:p>
      </dgm:t>
    </dgm:pt>
    <dgm:pt modelId="{1BB637CF-2740-49AE-BE4B-44E81E934B0A}">
      <dgm:prSet phldrT="[Text]"/>
      <dgm:spPr/>
      <dgm:t>
        <a:bodyPr/>
        <a:lstStyle/>
        <a:p>
          <a:r>
            <a:rPr lang="en-US" dirty="0" smtClean="0"/>
            <a:t>Draft in progress for </a:t>
          </a:r>
          <a:r>
            <a:rPr lang="en-US" dirty="0" err="1" smtClean="0"/>
            <a:t>Cogn</a:t>
          </a:r>
          <a:r>
            <a:rPr lang="en-US" dirty="0" smtClean="0"/>
            <a:t>. Proc</a:t>
          </a:r>
          <a:endParaRPr lang="en-US" dirty="0"/>
        </a:p>
      </dgm:t>
    </dgm:pt>
    <dgm:pt modelId="{0F829ABC-74E8-4026-9D4E-4EC0917A453E}" type="parTrans" cxnId="{BA737EBD-BBE7-4195-B6B1-E1353DB83F81}">
      <dgm:prSet/>
      <dgm:spPr/>
      <dgm:t>
        <a:bodyPr/>
        <a:lstStyle/>
        <a:p>
          <a:endParaRPr lang="en-GB"/>
        </a:p>
      </dgm:t>
    </dgm:pt>
    <dgm:pt modelId="{E9837C6B-3B65-4410-9DEF-E0C9E5E2A724}" type="sibTrans" cxnId="{BA737EBD-BBE7-4195-B6B1-E1353DB83F81}">
      <dgm:prSet/>
      <dgm:spPr/>
      <dgm:t>
        <a:bodyPr/>
        <a:lstStyle/>
        <a:p>
          <a:endParaRPr lang="en-GB"/>
        </a:p>
      </dgm:t>
    </dgm:pt>
    <dgm:pt modelId="{012B1C17-5C78-F946-92E2-19639C94432A}" type="pres">
      <dgm:prSet presAssocID="{13746235-797E-7344-9C93-AD3978C84A0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94EBE3D-DB7E-E14C-AF76-4F528A1155C8}" type="pres">
      <dgm:prSet presAssocID="{4EAD49E5-D3DD-0842-BD76-B710194F87EF}" presName="composite" presStyleCnt="0"/>
      <dgm:spPr/>
    </dgm:pt>
    <dgm:pt modelId="{AA2231D7-1F83-3B4B-8FA3-169F44F56459}" type="pres">
      <dgm:prSet presAssocID="{4EAD49E5-D3DD-0842-BD76-B710194F87EF}" presName="imagSh" presStyleLbl="b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6BB0975-A166-5241-947C-4248969548F1}" type="pres">
      <dgm:prSet presAssocID="{4EAD49E5-D3DD-0842-BD76-B710194F87EF}" presName="tx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CFB15D-3BA0-4040-A416-CAB50A788593}" type="pres">
      <dgm:prSet presAssocID="{FEFACB42-FD77-AD47-9C61-A6FF430F9EC4}" presName="sibTrans" presStyleLbl="sibTrans2D1" presStyleIdx="0" presStyleCnt="2"/>
      <dgm:spPr/>
      <dgm:t>
        <a:bodyPr/>
        <a:lstStyle/>
        <a:p>
          <a:endParaRPr lang="en-US"/>
        </a:p>
      </dgm:t>
    </dgm:pt>
    <dgm:pt modelId="{0265A081-EBDE-7640-917A-A8A3A85C50BA}" type="pres">
      <dgm:prSet presAssocID="{FEFACB42-FD77-AD47-9C61-A6FF430F9EC4}" presName="connTx" presStyleLbl="sibTrans2D1" presStyleIdx="0" presStyleCnt="2"/>
      <dgm:spPr/>
      <dgm:t>
        <a:bodyPr/>
        <a:lstStyle/>
        <a:p>
          <a:endParaRPr lang="en-US"/>
        </a:p>
      </dgm:t>
    </dgm:pt>
    <dgm:pt modelId="{4A3CD4A9-3FCE-E14A-B303-64269B9EC8DB}" type="pres">
      <dgm:prSet presAssocID="{73C44373-AA8D-6747-A1AA-64BD719E605D}" presName="composite" presStyleCnt="0"/>
      <dgm:spPr/>
    </dgm:pt>
    <dgm:pt modelId="{FC86C470-D82C-A749-9AFB-12C9DFE96983}" type="pres">
      <dgm:prSet presAssocID="{73C44373-AA8D-6747-A1AA-64BD719E605D}" presName="imagSh" presStyleLbl="b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F757B843-EB53-0646-A100-56E8C4620332}" type="pres">
      <dgm:prSet presAssocID="{73C44373-AA8D-6747-A1AA-64BD719E605D}" presName="tx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007398-F5CB-ED4A-9D83-1946F4C39B24}" type="pres">
      <dgm:prSet presAssocID="{652E91C8-FA9C-0B41-AE94-9EB8D5C3FD62}" presName="sibTrans" presStyleLbl="sibTrans2D1" presStyleIdx="1" presStyleCnt="2"/>
      <dgm:spPr/>
      <dgm:t>
        <a:bodyPr/>
        <a:lstStyle/>
        <a:p>
          <a:endParaRPr lang="en-US"/>
        </a:p>
      </dgm:t>
    </dgm:pt>
    <dgm:pt modelId="{599EC23E-0149-0848-82E9-4C0BEEB6F709}" type="pres">
      <dgm:prSet presAssocID="{652E91C8-FA9C-0B41-AE94-9EB8D5C3FD62}" presName="connTx" presStyleLbl="sibTrans2D1" presStyleIdx="1" presStyleCnt="2"/>
      <dgm:spPr/>
      <dgm:t>
        <a:bodyPr/>
        <a:lstStyle/>
        <a:p>
          <a:endParaRPr lang="en-US"/>
        </a:p>
      </dgm:t>
    </dgm:pt>
    <dgm:pt modelId="{334E612B-A818-2845-8810-9E6BC49C8951}" type="pres">
      <dgm:prSet presAssocID="{78560709-D642-C14C-BE11-C7E9925E9B88}" presName="composite" presStyleCnt="0"/>
      <dgm:spPr/>
    </dgm:pt>
    <dgm:pt modelId="{72D31B18-8797-FF40-85BF-F051B63AA754}" type="pres">
      <dgm:prSet presAssocID="{78560709-D642-C14C-BE11-C7E9925E9B88}" presName="imagSh" presStyleLbl="b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CE55BB89-C736-904F-97CE-837AD4ABED50}" type="pres">
      <dgm:prSet presAssocID="{78560709-D642-C14C-BE11-C7E9925E9B88}" presName="txNode" presStyleLbl="node1" presStyleIdx="2" presStyleCnt="3" custLinFactNeighborX="1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5CED251-F69C-4214-8E31-1F4130206127}" type="presOf" srcId="{4D1F1BD0-DDF1-804C-AC12-98472191D46A}" destId="{F757B843-EB53-0646-A100-56E8C4620332}" srcOrd="0" destOrd="1" presId="urn:microsoft.com/office/officeart/2005/8/layout/hProcess10"/>
    <dgm:cxn modelId="{08B4D9A5-074F-F048-B114-BDDA032892CA}" srcId="{78560709-D642-C14C-BE11-C7E9925E9B88}" destId="{64133410-C326-A345-84FF-531B031F92E6}" srcOrd="0" destOrd="0" parTransId="{DE5C5F34-8049-C64C-B4A3-F0D87CBA8B53}" sibTransId="{8912E883-E64D-EC49-9227-C3106CA80EEB}"/>
    <dgm:cxn modelId="{FCD73300-AD0C-43C0-81C0-9B361A4EA3F8}" type="presOf" srcId="{5A970A82-B630-1447-92DA-CE1C26B042FF}" destId="{56BB0975-A166-5241-947C-4248969548F1}" srcOrd="0" destOrd="1" presId="urn:microsoft.com/office/officeart/2005/8/layout/hProcess10"/>
    <dgm:cxn modelId="{59A552CE-04A5-4563-8C2F-477A822EF44D}" type="presOf" srcId="{FEFACB42-FD77-AD47-9C61-A6FF430F9EC4}" destId="{8ACFB15D-3BA0-4040-A416-CAB50A788593}" srcOrd="0" destOrd="0" presId="urn:microsoft.com/office/officeart/2005/8/layout/hProcess10"/>
    <dgm:cxn modelId="{6FAC2497-0AEB-DD4C-A8B0-4A0E3D845BC8}" srcId="{13746235-797E-7344-9C93-AD3978C84A01}" destId="{73C44373-AA8D-6747-A1AA-64BD719E605D}" srcOrd="1" destOrd="0" parTransId="{37393970-3C45-3D47-A722-C0F82EC1E908}" sibTransId="{652E91C8-FA9C-0B41-AE94-9EB8D5C3FD62}"/>
    <dgm:cxn modelId="{ED8650B9-22F8-864A-8FD3-8BE549C3E718}" srcId="{13746235-797E-7344-9C93-AD3978C84A01}" destId="{4EAD49E5-D3DD-0842-BD76-B710194F87EF}" srcOrd="0" destOrd="0" parTransId="{B2A4DC21-999B-B14D-9967-ACE6DD7D7BB5}" sibTransId="{FEFACB42-FD77-AD47-9C61-A6FF430F9EC4}"/>
    <dgm:cxn modelId="{7AB87BCC-0E84-074B-A9E1-5060CBFC2D68}" srcId="{4EAD49E5-D3DD-0842-BD76-B710194F87EF}" destId="{5A970A82-B630-1447-92DA-CE1C26B042FF}" srcOrd="0" destOrd="0" parTransId="{7B63BE00-C77B-6D49-B1DD-8B0D8BDA2E06}" sibTransId="{2F37A33F-46F4-CC4B-B099-F5AF9B68CDAF}"/>
    <dgm:cxn modelId="{CEC7A0E6-5C93-426B-BCFB-BA5E2D22A0B9}" type="presOf" srcId="{FEFACB42-FD77-AD47-9C61-A6FF430F9EC4}" destId="{0265A081-EBDE-7640-917A-A8A3A85C50BA}" srcOrd="1" destOrd="0" presId="urn:microsoft.com/office/officeart/2005/8/layout/hProcess10"/>
    <dgm:cxn modelId="{BA737EBD-BBE7-4195-B6B1-E1353DB83F81}" srcId="{73C44373-AA8D-6747-A1AA-64BD719E605D}" destId="{1BB637CF-2740-49AE-BE4B-44E81E934B0A}" srcOrd="1" destOrd="0" parTransId="{0F829ABC-74E8-4026-9D4E-4EC0917A453E}" sibTransId="{E9837C6B-3B65-4410-9DEF-E0C9E5E2A724}"/>
    <dgm:cxn modelId="{F1031EC4-18D9-420C-885D-5F5739A7C83D}" type="presOf" srcId="{73C44373-AA8D-6747-A1AA-64BD719E605D}" destId="{F757B843-EB53-0646-A100-56E8C4620332}" srcOrd="0" destOrd="0" presId="urn:microsoft.com/office/officeart/2005/8/layout/hProcess10"/>
    <dgm:cxn modelId="{629D2AA7-2E6E-504D-B67B-3FDCA578FD79}" srcId="{13746235-797E-7344-9C93-AD3978C84A01}" destId="{78560709-D642-C14C-BE11-C7E9925E9B88}" srcOrd="2" destOrd="0" parTransId="{6830E875-F6CA-BF4E-83AC-8733217A65B8}" sibTransId="{A57353B8-36FD-E247-8B8B-9640E013C892}"/>
    <dgm:cxn modelId="{593210CF-93E8-416A-A1A0-900A8310298B}" type="presOf" srcId="{652E91C8-FA9C-0B41-AE94-9EB8D5C3FD62}" destId="{17007398-F5CB-ED4A-9D83-1946F4C39B24}" srcOrd="0" destOrd="0" presId="urn:microsoft.com/office/officeart/2005/8/layout/hProcess10"/>
    <dgm:cxn modelId="{695DAD96-F887-46FD-AABF-7F2864C6FFB6}" type="presOf" srcId="{64133410-C326-A345-84FF-531B031F92E6}" destId="{CE55BB89-C736-904F-97CE-837AD4ABED50}" srcOrd="0" destOrd="1" presId="urn:microsoft.com/office/officeart/2005/8/layout/hProcess10"/>
    <dgm:cxn modelId="{D8E65B89-D6E0-4F12-A091-ECB0B8FCACCD}" type="presOf" srcId="{13746235-797E-7344-9C93-AD3978C84A01}" destId="{012B1C17-5C78-F946-92E2-19639C94432A}" srcOrd="0" destOrd="0" presId="urn:microsoft.com/office/officeart/2005/8/layout/hProcess10"/>
    <dgm:cxn modelId="{8A514F06-50C7-4FD0-AFD4-3725D1E01974}" type="presOf" srcId="{4EAD49E5-D3DD-0842-BD76-B710194F87EF}" destId="{56BB0975-A166-5241-947C-4248969548F1}" srcOrd="0" destOrd="0" presId="urn:microsoft.com/office/officeart/2005/8/layout/hProcess10"/>
    <dgm:cxn modelId="{8D13761D-F088-E146-AD48-8F2D68D08C8A}" srcId="{73C44373-AA8D-6747-A1AA-64BD719E605D}" destId="{4D1F1BD0-DDF1-804C-AC12-98472191D46A}" srcOrd="0" destOrd="0" parTransId="{BEFE9EB7-DEAE-A043-AF77-5E17BEDCFD6B}" sibTransId="{0CC20F45-06F7-6A49-B66B-48FB9ABA60C7}"/>
    <dgm:cxn modelId="{EDBE0C55-BCF2-42A9-8841-335248C6B936}" type="presOf" srcId="{78560709-D642-C14C-BE11-C7E9925E9B88}" destId="{CE55BB89-C736-904F-97CE-837AD4ABED50}" srcOrd="0" destOrd="0" presId="urn:microsoft.com/office/officeart/2005/8/layout/hProcess10"/>
    <dgm:cxn modelId="{F2F4A224-F5FF-4FC5-A9D2-A8F9F2BBF2C0}" type="presOf" srcId="{652E91C8-FA9C-0B41-AE94-9EB8D5C3FD62}" destId="{599EC23E-0149-0848-82E9-4C0BEEB6F709}" srcOrd="1" destOrd="0" presId="urn:microsoft.com/office/officeart/2005/8/layout/hProcess10"/>
    <dgm:cxn modelId="{823D9906-1EB7-4757-9EFE-A279651B2087}" type="presOf" srcId="{1BB637CF-2740-49AE-BE4B-44E81E934B0A}" destId="{F757B843-EB53-0646-A100-56E8C4620332}" srcOrd="0" destOrd="2" presId="urn:microsoft.com/office/officeart/2005/8/layout/hProcess10"/>
    <dgm:cxn modelId="{7115669E-769C-414A-BECB-F087E24F83AE}" type="presParOf" srcId="{012B1C17-5C78-F946-92E2-19639C94432A}" destId="{D94EBE3D-DB7E-E14C-AF76-4F528A1155C8}" srcOrd="0" destOrd="0" presId="urn:microsoft.com/office/officeart/2005/8/layout/hProcess10"/>
    <dgm:cxn modelId="{533588F7-81C1-4F23-962C-DDE3234E6244}" type="presParOf" srcId="{D94EBE3D-DB7E-E14C-AF76-4F528A1155C8}" destId="{AA2231D7-1F83-3B4B-8FA3-169F44F56459}" srcOrd="0" destOrd="0" presId="urn:microsoft.com/office/officeart/2005/8/layout/hProcess10"/>
    <dgm:cxn modelId="{50D42A59-E720-41DF-8B6E-E4CEEF488F35}" type="presParOf" srcId="{D94EBE3D-DB7E-E14C-AF76-4F528A1155C8}" destId="{56BB0975-A166-5241-947C-4248969548F1}" srcOrd="1" destOrd="0" presId="urn:microsoft.com/office/officeart/2005/8/layout/hProcess10"/>
    <dgm:cxn modelId="{21BA88B3-C71A-4A0B-A42A-73896A6D4329}" type="presParOf" srcId="{012B1C17-5C78-F946-92E2-19639C94432A}" destId="{8ACFB15D-3BA0-4040-A416-CAB50A788593}" srcOrd="1" destOrd="0" presId="urn:microsoft.com/office/officeart/2005/8/layout/hProcess10"/>
    <dgm:cxn modelId="{3F65613C-C9BF-4CFE-B9A2-11D6CAC817C5}" type="presParOf" srcId="{8ACFB15D-3BA0-4040-A416-CAB50A788593}" destId="{0265A081-EBDE-7640-917A-A8A3A85C50BA}" srcOrd="0" destOrd="0" presId="urn:microsoft.com/office/officeart/2005/8/layout/hProcess10"/>
    <dgm:cxn modelId="{FFC249D8-6FC5-47C0-A4FD-9CD610F7A9E1}" type="presParOf" srcId="{012B1C17-5C78-F946-92E2-19639C94432A}" destId="{4A3CD4A9-3FCE-E14A-B303-64269B9EC8DB}" srcOrd="2" destOrd="0" presId="urn:microsoft.com/office/officeart/2005/8/layout/hProcess10"/>
    <dgm:cxn modelId="{469C4046-3A8A-4D7B-B7CD-4708DF9A8E12}" type="presParOf" srcId="{4A3CD4A9-3FCE-E14A-B303-64269B9EC8DB}" destId="{FC86C470-D82C-A749-9AFB-12C9DFE96983}" srcOrd="0" destOrd="0" presId="urn:microsoft.com/office/officeart/2005/8/layout/hProcess10"/>
    <dgm:cxn modelId="{D004BBB7-E1AB-4A38-ABD1-7C8D422AAB54}" type="presParOf" srcId="{4A3CD4A9-3FCE-E14A-B303-64269B9EC8DB}" destId="{F757B843-EB53-0646-A100-56E8C4620332}" srcOrd="1" destOrd="0" presId="urn:microsoft.com/office/officeart/2005/8/layout/hProcess10"/>
    <dgm:cxn modelId="{FD21CA30-7914-418B-9F73-D040FF024445}" type="presParOf" srcId="{012B1C17-5C78-F946-92E2-19639C94432A}" destId="{17007398-F5CB-ED4A-9D83-1946F4C39B24}" srcOrd="3" destOrd="0" presId="urn:microsoft.com/office/officeart/2005/8/layout/hProcess10"/>
    <dgm:cxn modelId="{9ABAB0D8-184D-4E0D-9137-A13380368FFE}" type="presParOf" srcId="{17007398-F5CB-ED4A-9D83-1946F4C39B24}" destId="{599EC23E-0149-0848-82E9-4C0BEEB6F709}" srcOrd="0" destOrd="0" presId="urn:microsoft.com/office/officeart/2005/8/layout/hProcess10"/>
    <dgm:cxn modelId="{68905951-3F04-464D-A1F1-4AAF585010F8}" type="presParOf" srcId="{012B1C17-5C78-F946-92E2-19639C94432A}" destId="{334E612B-A818-2845-8810-9E6BC49C8951}" srcOrd="4" destOrd="0" presId="urn:microsoft.com/office/officeart/2005/8/layout/hProcess10"/>
    <dgm:cxn modelId="{CE09B85F-7B75-40F7-BDF4-15658DBF0A44}" type="presParOf" srcId="{334E612B-A818-2845-8810-9E6BC49C8951}" destId="{72D31B18-8797-FF40-85BF-F051B63AA754}" srcOrd="0" destOrd="0" presId="urn:microsoft.com/office/officeart/2005/8/layout/hProcess10"/>
    <dgm:cxn modelId="{732639D1-499C-4CD4-A650-B08C5A863FD2}" type="presParOf" srcId="{334E612B-A818-2845-8810-9E6BC49C8951}" destId="{CE55BB89-C736-904F-97CE-837AD4ABED50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0AB5A38-07B9-6B41-ACE6-DAE2DE82C84C}">
      <dsp:nvSpPr>
        <dsp:cNvPr id="0" name=""/>
        <dsp:cNvSpPr/>
      </dsp:nvSpPr>
      <dsp:spPr>
        <a:xfrm>
          <a:off x="3903" y="0"/>
          <a:ext cx="1839055" cy="147637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339C708-7E90-A94E-8AD6-264FCD6F8570}">
      <dsp:nvSpPr>
        <dsp:cNvPr id="0" name=""/>
        <dsp:cNvSpPr/>
      </dsp:nvSpPr>
      <dsp:spPr>
        <a:xfrm>
          <a:off x="303284" y="885824"/>
          <a:ext cx="1839055" cy="14763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Orientation with everyday objects. Model Validation</a:t>
          </a:r>
          <a:endParaRPr lang="en-US" sz="17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Cognitive Processing 2009</a:t>
          </a:r>
          <a:endParaRPr lang="en-US" sz="1300" kern="1200" dirty="0"/>
        </a:p>
      </dsp:txBody>
      <dsp:txXfrm>
        <a:off x="303284" y="885824"/>
        <a:ext cx="1839055" cy="1476375"/>
      </dsp:txXfrm>
    </dsp:sp>
    <dsp:sp modelId="{81B32E78-0D02-B64C-AE60-A9B9254998C1}">
      <dsp:nvSpPr>
        <dsp:cNvPr id="0" name=""/>
        <dsp:cNvSpPr/>
      </dsp:nvSpPr>
      <dsp:spPr>
        <a:xfrm>
          <a:off x="2197202" y="517237"/>
          <a:ext cx="354242" cy="4418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2197202" y="517237"/>
        <a:ext cx="354242" cy="441899"/>
      </dsp:txXfrm>
    </dsp:sp>
    <dsp:sp modelId="{F61951AA-B93C-1245-A777-A6083C07A506}">
      <dsp:nvSpPr>
        <dsp:cNvPr id="0" name=""/>
        <dsp:cNvSpPr/>
      </dsp:nvSpPr>
      <dsp:spPr>
        <a:xfrm>
          <a:off x="2855081" y="0"/>
          <a:ext cx="1839055" cy="147637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2BDC526-7802-BE42-B7EA-11C6F3D0F1F8}">
      <dsp:nvSpPr>
        <dsp:cNvPr id="0" name=""/>
        <dsp:cNvSpPr/>
      </dsp:nvSpPr>
      <dsp:spPr>
        <a:xfrm>
          <a:off x="3154462" y="885825"/>
          <a:ext cx="1839055" cy="14763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000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-2000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Orientation strategies in laparoscopy</a:t>
          </a:r>
          <a:endParaRPr lang="en-US" sz="17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Annals of Surgery 2010</a:t>
          </a:r>
          <a:endParaRPr lang="en-US" sz="1300" kern="1200" dirty="0"/>
        </a:p>
      </dsp:txBody>
      <dsp:txXfrm>
        <a:off x="3154462" y="885825"/>
        <a:ext cx="1839055" cy="1476374"/>
      </dsp:txXfrm>
    </dsp:sp>
    <dsp:sp modelId="{658F3BF6-C7D6-4E4E-99A9-F30560DF1777}">
      <dsp:nvSpPr>
        <dsp:cNvPr id="0" name=""/>
        <dsp:cNvSpPr/>
      </dsp:nvSpPr>
      <dsp:spPr>
        <a:xfrm>
          <a:off x="5048380" y="517237"/>
          <a:ext cx="354242" cy="4418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-41001"/>
                <a:satOff val="-6944"/>
                <a:lumOff val="32113"/>
                <a:alphaOff val="0"/>
                <a:shade val="51000"/>
                <a:satMod val="130000"/>
              </a:schemeClr>
            </a:gs>
            <a:gs pos="80000">
              <a:schemeClr val="accent2">
                <a:shade val="90000"/>
                <a:hueOff val="-41001"/>
                <a:satOff val="-6944"/>
                <a:lumOff val="32113"/>
                <a:alphaOff val="0"/>
                <a:shade val="93000"/>
                <a:satMod val="130000"/>
              </a:schemeClr>
            </a:gs>
            <a:gs pos="100000">
              <a:schemeClr val="accent2">
                <a:shade val="90000"/>
                <a:hueOff val="-41001"/>
                <a:satOff val="-6944"/>
                <a:lumOff val="3211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5048380" y="517237"/>
        <a:ext cx="354242" cy="441899"/>
      </dsp:txXfrm>
    </dsp:sp>
    <dsp:sp modelId="{FF56E3F3-EF80-3F4B-B43E-703469A2C8CD}">
      <dsp:nvSpPr>
        <dsp:cNvPr id="0" name=""/>
        <dsp:cNvSpPr/>
      </dsp:nvSpPr>
      <dsp:spPr>
        <a:xfrm>
          <a:off x="5706259" y="0"/>
          <a:ext cx="1839055" cy="147637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1598033-6EBD-6A44-AF7E-50424408CB8D}">
      <dsp:nvSpPr>
        <dsp:cNvPr id="0" name=""/>
        <dsp:cNvSpPr/>
      </dsp:nvSpPr>
      <dsp:spPr>
        <a:xfrm>
          <a:off x="6005640" y="885825"/>
          <a:ext cx="1839055" cy="14763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Orientation strategies in NOTES</a:t>
          </a:r>
          <a:endParaRPr lang="en-US" sz="17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Annals of Surgery 2011</a:t>
          </a:r>
          <a:endParaRPr lang="en-US" sz="1300" kern="1200" dirty="0"/>
        </a:p>
      </dsp:txBody>
      <dsp:txXfrm>
        <a:off x="6005640" y="885825"/>
        <a:ext cx="1839055" cy="1476374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0AB5A38-07B9-6B41-ACE6-DAE2DE82C84C}">
      <dsp:nvSpPr>
        <dsp:cNvPr id="0" name=""/>
        <dsp:cNvSpPr/>
      </dsp:nvSpPr>
      <dsp:spPr>
        <a:xfrm>
          <a:off x="3941" y="0"/>
          <a:ext cx="1856910" cy="126014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339C708-7E90-A94E-8AD6-264FCD6F8570}">
      <dsp:nvSpPr>
        <dsp:cNvPr id="0" name=""/>
        <dsp:cNvSpPr/>
      </dsp:nvSpPr>
      <dsp:spPr>
        <a:xfrm>
          <a:off x="306229" y="756084"/>
          <a:ext cx="1856910" cy="12601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Surgical Decision Making</a:t>
          </a:r>
          <a:endParaRPr lang="en-US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OHBM 2012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SARS 2012</a:t>
          </a:r>
          <a:endParaRPr lang="en-US" sz="1400" kern="1200" dirty="0"/>
        </a:p>
      </dsp:txBody>
      <dsp:txXfrm>
        <a:off x="306229" y="756084"/>
        <a:ext cx="1856910" cy="1260140"/>
      </dsp:txXfrm>
    </dsp:sp>
    <dsp:sp modelId="{81B32E78-0D02-B64C-AE60-A9B9254998C1}">
      <dsp:nvSpPr>
        <dsp:cNvPr id="0" name=""/>
        <dsp:cNvSpPr/>
      </dsp:nvSpPr>
      <dsp:spPr>
        <a:xfrm>
          <a:off x="2218534" y="406975"/>
          <a:ext cx="357682" cy="44618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2218534" y="406975"/>
        <a:ext cx="357682" cy="446189"/>
      </dsp:txXfrm>
    </dsp:sp>
    <dsp:sp modelId="{661518D1-9005-417C-8E9E-36711929561D}">
      <dsp:nvSpPr>
        <dsp:cNvPr id="0" name=""/>
        <dsp:cNvSpPr/>
      </dsp:nvSpPr>
      <dsp:spPr>
        <a:xfrm>
          <a:off x="2882800" y="0"/>
          <a:ext cx="1856910" cy="126014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85BAAE0-F4BA-42B9-8585-33F07146AAC1}">
      <dsp:nvSpPr>
        <dsp:cNvPr id="0" name=""/>
        <dsp:cNvSpPr/>
      </dsp:nvSpPr>
      <dsp:spPr>
        <a:xfrm>
          <a:off x="3185088" y="756084"/>
          <a:ext cx="1856910" cy="12601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000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-2000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Visuomotor</a:t>
          </a:r>
          <a:r>
            <a:rPr lang="en-US" sz="1800" kern="1200" dirty="0" smtClean="0"/>
            <a:t> Misalignment</a:t>
          </a:r>
          <a:endParaRPr lang="en-US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PENDING</a:t>
          </a:r>
          <a:endParaRPr lang="en-US" sz="1400" kern="1200" dirty="0"/>
        </a:p>
      </dsp:txBody>
      <dsp:txXfrm>
        <a:off x="3185088" y="756084"/>
        <a:ext cx="1856910" cy="1260140"/>
      </dsp:txXfrm>
    </dsp:sp>
    <dsp:sp modelId="{6435EF1E-BC58-4790-9A6F-E55ED35A3D87}">
      <dsp:nvSpPr>
        <dsp:cNvPr id="0" name=""/>
        <dsp:cNvSpPr/>
      </dsp:nvSpPr>
      <dsp:spPr>
        <a:xfrm>
          <a:off x="5097393" y="406975"/>
          <a:ext cx="357682" cy="44618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-41001"/>
                <a:satOff val="-6944"/>
                <a:lumOff val="32113"/>
                <a:alphaOff val="0"/>
                <a:shade val="51000"/>
                <a:satMod val="130000"/>
              </a:schemeClr>
            </a:gs>
            <a:gs pos="80000">
              <a:schemeClr val="accent2">
                <a:shade val="90000"/>
                <a:hueOff val="-41001"/>
                <a:satOff val="-6944"/>
                <a:lumOff val="32113"/>
                <a:alphaOff val="0"/>
                <a:shade val="93000"/>
                <a:satMod val="130000"/>
              </a:schemeClr>
            </a:gs>
            <a:gs pos="100000">
              <a:schemeClr val="accent2">
                <a:shade val="90000"/>
                <a:hueOff val="-41001"/>
                <a:satOff val="-6944"/>
                <a:lumOff val="3211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500" kern="1200"/>
        </a:p>
      </dsp:txBody>
      <dsp:txXfrm>
        <a:off x="5097393" y="406975"/>
        <a:ext cx="357682" cy="446189"/>
      </dsp:txXfrm>
    </dsp:sp>
    <dsp:sp modelId="{D85B94F8-4451-4785-A31A-961F07B08D97}">
      <dsp:nvSpPr>
        <dsp:cNvPr id="0" name=""/>
        <dsp:cNvSpPr/>
      </dsp:nvSpPr>
      <dsp:spPr>
        <a:xfrm>
          <a:off x="5761660" y="0"/>
          <a:ext cx="1856910" cy="126014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2AB7584-3DFA-4C8A-AEEA-01E78E005DC7}">
      <dsp:nvSpPr>
        <dsp:cNvPr id="0" name=""/>
        <dsp:cNvSpPr/>
      </dsp:nvSpPr>
      <dsp:spPr>
        <a:xfrm>
          <a:off x="6063947" y="756084"/>
          <a:ext cx="1856910" cy="12601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Laparoscopic </a:t>
          </a:r>
          <a:r>
            <a:rPr lang="en-US" sz="1800" kern="1200" dirty="0" err="1" smtClean="0"/>
            <a:t>Intracorporeal</a:t>
          </a:r>
          <a:r>
            <a:rPr lang="en-US" sz="1800" kern="1200" dirty="0" smtClean="0"/>
            <a:t> Suturing</a:t>
          </a:r>
          <a:endParaRPr lang="en-US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Draft in progress</a:t>
          </a:r>
          <a:endParaRPr lang="en-US" sz="1400" kern="1200" dirty="0"/>
        </a:p>
      </dsp:txBody>
      <dsp:txXfrm>
        <a:off x="6063947" y="756084"/>
        <a:ext cx="1856910" cy="1260140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0AB5A38-07B9-6B41-ACE6-DAE2DE82C84C}">
      <dsp:nvSpPr>
        <dsp:cNvPr id="0" name=""/>
        <dsp:cNvSpPr/>
      </dsp:nvSpPr>
      <dsp:spPr>
        <a:xfrm>
          <a:off x="3903" y="0"/>
          <a:ext cx="1839055" cy="147637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339C708-7E90-A94E-8AD6-264FCD6F8570}">
      <dsp:nvSpPr>
        <dsp:cNvPr id="0" name=""/>
        <dsp:cNvSpPr/>
      </dsp:nvSpPr>
      <dsp:spPr>
        <a:xfrm>
          <a:off x="303284" y="885824"/>
          <a:ext cx="1839055" cy="14763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/>
            <a:t>Neuroergonomic</a:t>
          </a:r>
          <a:r>
            <a:rPr lang="en-US" sz="1400" kern="1200" dirty="0" smtClean="0"/>
            <a:t> assessment of NOTES navigation with the traditional endoscope</a:t>
          </a:r>
          <a:endParaRPr lang="en-US" sz="14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Surgery 2011</a:t>
          </a:r>
          <a:endParaRPr lang="en-US" sz="1100" kern="1200" dirty="0"/>
        </a:p>
      </dsp:txBody>
      <dsp:txXfrm>
        <a:off x="303284" y="885824"/>
        <a:ext cx="1839055" cy="1476375"/>
      </dsp:txXfrm>
    </dsp:sp>
    <dsp:sp modelId="{81B32E78-0D02-B64C-AE60-A9B9254998C1}">
      <dsp:nvSpPr>
        <dsp:cNvPr id="0" name=""/>
        <dsp:cNvSpPr/>
      </dsp:nvSpPr>
      <dsp:spPr>
        <a:xfrm>
          <a:off x="2197202" y="517237"/>
          <a:ext cx="354242" cy="4418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2197202" y="517237"/>
        <a:ext cx="354242" cy="441899"/>
      </dsp:txXfrm>
    </dsp:sp>
    <dsp:sp modelId="{F61951AA-B93C-1245-A777-A6083C07A506}">
      <dsp:nvSpPr>
        <dsp:cNvPr id="0" name=""/>
        <dsp:cNvSpPr/>
      </dsp:nvSpPr>
      <dsp:spPr>
        <a:xfrm>
          <a:off x="2855081" y="0"/>
          <a:ext cx="1839055" cy="147637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2BDC526-7802-BE42-B7EA-11C6F3D0F1F8}">
      <dsp:nvSpPr>
        <dsp:cNvPr id="0" name=""/>
        <dsp:cNvSpPr/>
      </dsp:nvSpPr>
      <dsp:spPr>
        <a:xfrm>
          <a:off x="3154462" y="885825"/>
          <a:ext cx="1839055" cy="14763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000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-2000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Static cognitive workload due to GCMC in novice</a:t>
          </a:r>
          <a:endParaRPr lang="en-US" sz="14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err="1" smtClean="0"/>
            <a:t>MedIA</a:t>
          </a:r>
          <a:r>
            <a:rPr lang="en-US" sz="1100" kern="1200" dirty="0" smtClean="0"/>
            <a:t> 2010</a:t>
          </a:r>
          <a:endParaRPr lang="en-US" sz="1100" kern="1200" dirty="0"/>
        </a:p>
      </dsp:txBody>
      <dsp:txXfrm>
        <a:off x="3154462" y="885825"/>
        <a:ext cx="1839055" cy="1476374"/>
      </dsp:txXfrm>
    </dsp:sp>
    <dsp:sp modelId="{658F3BF6-C7D6-4E4E-99A9-F30560DF1777}">
      <dsp:nvSpPr>
        <dsp:cNvPr id="0" name=""/>
        <dsp:cNvSpPr/>
      </dsp:nvSpPr>
      <dsp:spPr>
        <a:xfrm>
          <a:off x="5048380" y="517237"/>
          <a:ext cx="354242" cy="4418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-41001"/>
                <a:satOff val="-6944"/>
                <a:lumOff val="32113"/>
                <a:alphaOff val="0"/>
                <a:shade val="51000"/>
                <a:satMod val="130000"/>
              </a:schemeClr>
            </a:gs>
            <a:gs pos="80000">
              <a:schemeClr val="accent2">
                <a:shade val="90000"/>
                <a:hueOff val="-41001"/>
                <a:satOff val="-6944"/>
                <a:lumOff val="32113"/>
                <a:alphaOff val="0"/>
                <a:shade val="93000"/>
                <a:satMod val="130000"/>
              </a:schemeClr>
            </a:gs>
            <a:gs pos="100000">
              <a:schemeClr val="accent2">
                <a:shade val="90000"/>
                <a:hueOff val="-41001"/>
                <a:satOff val="-6944"/>
                <a:lumOff val="3211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5048380" y="517237"/>
        <a:ext cx="354242" cy="441899"/>
      </dsp:txXfrm>
    </dsp:sp>
    <dsp:sp modelId="{FF56E3F3-EF80-3F4B-B43E-703469A2C8CD}">
      <dsp:nvSpPr>
        <dsp:cNvPr id="0" name=""/>
        <dsp:cNvSpPr/>
      </dsp:nvSpPr>
      <dsp:spPr>
        <a:xfrm>
          <a:off x="5706259" y="0"/>
          <a:ext cx="1839055" cy="147637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1598033-6EBD-6A44-AF7E-50424408CB8D}">
      <dsp:nvSpPr>
        <dsp:cNvPr id="0" name=""/>
        <dsp:cNvSpPr/>
      </dsp:nvSpPr>
      <dsp:spPr>
        <a:xfrm>
          <a:off x="6005640" y="885825"/>
          <a:ext cx="1839055" cy="14763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Longitudinal changes in the cognitive burden associated with learning assisted with GCMC</a:t>
          </a:r>
          <a:endParaRPr lang="en-US" sz="14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MICCAI 2010</a:t>
          </a:r>
          <a:endParaRPr lang="en-US" sz="1100" kern="1200" dirty="0"/>
        </a:p>
      </dsp:txBody>
      <dsp:txXfrm>
        <a:off x="6005640" y="885825"/>
        <a:ext cx="1839055" cy="1476374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A687F17-1BD4-3340-8D0E-C648C162A3E4}">
      <dsp:nvSpPr>
        <dsp:cNvPr id="0" name=""/>
        <dsp:cNvSpPr/>
      </dsp:nvSpPr>
      <dsp:spPr>
        <a:xfrm>
          <a:off x="2397" y="0"/>
          <a:ext cx="2132733" cy="147637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73553FF-57BA-E445-B6D2-7ED7BA4DE631}">
      <dsp:nvSpPr>
        <dsp:cNvPr id="0" name=""/>
        <dsp:cNvSpPr/>
      </dsp:nvSpPr>
      <dsp:spPr>
        <a:xfrm>
          <a:off x="349587" y="885825"/>
          <a:ext cx="2132733" cy="14763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Mental workload modulation associated with attention in collaborative tasks CGC</a:t>
          </a:r>
          <a:endParaRPr lang="en-US" sz="13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1st stage: </a:t>
          </a:r>
          <a:r>
            <a:rPr lang="en-US" sz="1000" kern="1200" dirty="0" err="1" smtClean="0"/>
            <a:t>fNIRS</a:t>
          </a:r>
          <a:r>
            <a:rPr lang="en-US" sz="1000" kern="1200" dirty="0" smtClean="0"/>
            <a:t> 2010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2nd stage: </a:t>
          </a:r>
          <a:r>
            <a:rPr lang="en-GB" sz="1000" kern="1200" dirty="0" smtClean="0"/>
            <a:t>Annals of Biomedical Engineering 2012</a:t>
          </a:r>
          <a:endParaRPr lang="en-US" sz="1000" kern="1200" dirty="0"/>
        </a:p>
      </dsp:txBody>
      <dsp:txXfrm>
        <a:off x="349587" y="885825"/>
        <a:ext cx="2132733" cy="1476374"/>
      </dsp:txXfrm>
    </dsp:sp>
    <dsp:sp modelId="{12D2E8E9-E78B-1741-BE56-98A585D5B8F5}">
      <dsp:nvSpPr>
        <dsp:cNvPr id="0" name=""/>
        <dsp:cNvSpPr/>
      </dsp:nvSpPr>
      <dsp:spPr>
        <a:xfrm>
          <a:off x="2545943" y="481954"/>
          <a:ext cx="410811" cy="51246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2545943" y="481954"/>
        <a:ext cx="410811" cy="512466"/>
      </dsp:txXfrm>
    </dsp:sp>
    <dsp:sp modelId="{DE5127EB-00FD-A241-8D87-B02EED19DA69}">
      <dsp:nvSpPr>
        <dsp:cNvPr id="0" name=""/>
        <dsp:cNvSpPr/>
      </dsp:nvSpPr>
      <dsp:spPr>
        <a:xfrm>
          <a:off x="3308879" y="0"/>
          <a:ext cx="2132733" cy="147637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14B63A4-B8F9-934C-BE71-F658CE8F4802}">
      <dsp:nvSpPr>
        <dsp:cNvPr id="0" name=""/>
        <dsp:cNvSpPr/>
      </dsp:nvSpPr>
      <dsp:spPr>
        <a:xfrm>
          <a:off x="3656068" y="885825"/>
          <a:ext cx="2132733" cy="14763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PFC Dynamics; Yang’s curve confirmation/refute</a:t>
          </a:r>
          <a:endParaRPr lang="en-US" sz="13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In progress</a:t>
          </a:r>
          <a:endParaRPr lang="en-US" sz="1000" kern="1200" dirty="0"/>
        </a:p>
      </dsp:txBody>
      <dsp:txXfrm>
        <a:off x="3656068" y="885825"/>
        <a:ext cx="2132733" cy="1476374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A2231D7-1F83-3B4B-8FA3-169F44F56459}">
      <dsp:nvSpPr>
        <dsp:cNvPr id="0" name=""/>
        <dsp:cNvSpPr/>
      </dsp:nvSpPr>
      <dsp:spPr>
        <a:xfrm>
          <a:off x="3760" y="529753"/>
          <a:ext cx="1771628" cy="177162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6BB0975-A166-5241-947C-4248969548F1}">
      <dsp:nvSpPr>
        <dsp:cNvPr id="0" name=""/>
        <dsp:cNvSpPr/>
      </dsp:nvSpPr>
      <dsp:spPr>
        <a:xfrm>
          <a:off x="292165" y="1592730"/>
          <a:ext cx="1771628" cy="17716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Computational framework for brain </a:t>
          </a:r>
          <a:r>
            <a:rPr lang="en-US" sz="1300" kern="1200" dirty="0" err="1" smtClean="0"/>
            <a:t>haemodynamic</a:t>
          </a:r>
          <a:r>
            <a:rPr lang="en-US" sz="1300" kern="1200" dirty="0" smtClean="0"/>
            <a:t> signal differentiation and identification of </a:t>
          </a:r>
          <a:r>
            <a:rPr lang="en-US" sz="1300" kern="1200" dirty="0" err="1" smtClean="0"/>
            <a:t>propective</a:t>
          </a:r>
          <a:r>
            <a:rPr lang="en-US" sz="1300" kern="1200" dirty="0" smtClean="0"/>
            <a:t> applications</a:t>
          </a:r>
          <a:endParaRPr lang="en-US" sz="13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IROS 2009</a:t>
          </a:r>
          <a:endParaRPr lang="en-US" sz="1000" kern="1200" dirty="0"/>
        </a:p>
      </dsp:txBody>
      <dsp:txXfrm>
        <a:off x="292165" y="1592730"/>
        <a:ext cx="1771628" cy="1771628"/>
      </dsp:txXfrm>
    </dsp:sp>
    <dsp:sp modelId="{8ACFB15D-3BA0-4040-A416-CAB50A788593}">
      <dsp:nvSpPr>
        <dsp:cNvPr id="0" name=""/>
        <dsp:cNvSpPr/>
      </dsp:nvSpPr>
      <dsp:spPr>
        <a:xfrm>
          <a:off x="2116644" y="1202718"/>
          <a:ext cx="341254" cy="4256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2116644" y="1202718"/>
        <a:ext cx="341254" cy="425697"/>
      </dsp:txXfrm>
    </dsp:sp>
    <dsp:sp modelId="{FC86C470-D82C-A749-9AFB-12C9DFE96983}">
      <dsp:nvSpPr>
        <dsp:cNvPr id="0" name=""/>
        <dsp:cNvSpPr/>
      </dsp:nvSpPr>
      <dsp:spPr>
        <a:xfrm>
          <a:off x="2750403" y="529753"/>
          <a:ext cx="1771628" cy="177162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757B843-EB53-0646-A100-56E8C4620332}">
      <dsp:nvSpPr>
        <dsp:cNvPr id="0" name=""/>
        <dsp:cNvSpPr/>
      </dsp:nvSpPr>
      <dsp:spPr>
        <a:xfrm>
          <a:off x="3038807" y="1592730"/>
          <a:ext cx="1771628" cy="17716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Depth perception in surgical robotics</a:t>
          </a:r>
          <a:endParaRPr lang="en-US" sz="13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err="1" smtClean="0"/>
            <a:t>DaVinci</a:t>
          </a:r>
          <a:r>
            <a:rPr lang="en-US" sz="1000" kern="1200" dirty="0" smtClean="0"/>
            <a:t> Robot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OHBM2010</a:t>
          </a:r>
          <a:endParaRPr lang="en-US" sz="1000" kern="1200" dirty="0"/>
        </a:p>
      </dsp:txBody>
      <dsp:txXfrm>
        <a:off x="3038807" y="1592730"/>
        <a:ext cx="1771628" cy="1771628"/>
      </dsp:txXfrm>
    </dsp:sp>
    <dsp:sp modelId="{ECF7D305-61F5-4D45-B9A8-0911966B3390}">
      <dsp:nvSpPr>
        <dsp:cNvPr id="0" name=""/>
        <dsp:cNvSpPr/>
      </dsp:nvSpPr>
      <dsp:spPr>
        <a:xfrm>
          <a:off x="4863286" y="1202718"/>
          <a:ext cx="341254" cy="4256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4863286" y="1202718"/>
        <a:ext cx="341254" cy="425697"/>
      </dsp:txXfrm>
    </dsp:sp>
    <dsp:sp modelId="{8B80BC9C-5214-495A-A84C-C4FEA0B8CC33}">
      <dsp:nvSpPr>
        <dsp:cNvPr id="0" name=""/>
        <dsp:cNvSpPr/>
      </dsp:nvSpPr>
      <dsp:spPr>
        <a:xfrm>
          <a:off x="5497045" y="529753"/>
          <a:ext cx="1771628" cy="177162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80D81C3-4631-4D03-BF52-5CFF42A2B761}">
      <dsp:nvSpPr>
        <dsp:cNvPr id="0" name=""/>
        <dsp:cNvSpPr/>
      </dsp:nvSpPr>
      <dsp:spPr>
        <a:xfrm>
          <a:off x="5785450" y="1592730"/>
          <a:ext cx="1771628" cy="17716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err="1" smtClean="0"/>
            <a:t>oBCI</a:t>
          </a:r>
          <a:r>
            <a:rPr lang="en-US" sz="1300" kern="1200" dirty="0" smtClean="0"/>
            <a:t> in Surgical Robotics</a:t>
          </a:r>
          <a:endParaRPr lang="en-US" sz="13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Submitted to Annals of Surgery</a:t>
          </a:r>
          <a:endParaRPr lang="en-US" sz="1000" kern="1200" dirty="0"/>
        </a:p>
      </dsp:txBody>
      <dsp:txXfrm>
        <a:off x="5785450" y="1592730"/>
        <a:ext cx="1771628" cy="1771628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888EADC-1DA5-42D3-B61C-52202C5AE5D4}">
      <dsp:nvSpPr>
        <dsp:cNvPr id="0" name=""/>
        <dsp:cNvSpPr/>
      </dsp:nvSpPr>
      <dsp:spPr>
        <a:xfrm>
          <a:off x="1845" y="12794"/>
          <a:ext cx="1799074" cy="4714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kern="1200" dirty="0" err="1" smtClean="0"/>
            <a:t>Adaptive</a:t>
          </a:r>
          <a:r>
            <a:rPr lang="es-MX" sz="1300" kern="1200" dirty="0" smtClean="0"/>
            <a:t> </a:t>
          </a:r>
          <a:r>
            <a:rPr lang="es-MX" sz="1300" kern="1200" dirty="0" err="1" smtClean="0"/>
            <a:t>automation</a:t>
          </a:r>
          <a:r>
            <a:rPr lang="es-MX" sz="1300" kern="1200" dirty="0" smtClean="0"/>
            <a:t> and </a:t>
          </a:r>
          <a:r>
            <a:rPr lang="es-MX" sz="1300" kern="1200" dirty="0" err="1" smtClean="0"/>
            <a:t>switch</a:t>
          </a:r>
          <a:r>
            <a:rPr lang="es-MX" sz="1300" kern="1200" dirty="0" smtClean="0"/>
            <a:t> selector</a:t>
          </a:r>
          <a:endParaRPr lang="en-GB" sz="1300" kern="1200" dirty="0"/>
        </a:p>
      </dsp:txBody>
      <dsp:txXfrm>
        <a:off x="1845" y="12794"/>
        <a:ext cx="1799074" cy="471495"/>
      </dsp:txXfrm>
    </dsp:sp>
    <dsp:sp modelId="{A6729A73-9548-4997-A0AF-17255CB34130}">
      <dsp:nvSpPr>
        <dsp:cNvPr id="0" name=""/>
        <dsp:cNvSpPr/>
      </dsp:nvSpPr>
      <dsp:spPr>
        <a:xfrm>
          <a:off x="1845" y="484290"/>
          <a:ext cx="1799074" cy="167719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300" kern="1200" dirty="0" err="1" smtClean="0"/>
            <a:t>Adaptive</a:t>
          </a:r>
          <a:r>
            <a:rPr lang="es-MX" sz="1300" kern="1200" dirty="0" smtClean="0"/>
            <a:t> </a:t>
          </a:r>
          <a:r>
            <a:rPr lang="es-MX" sz="1300" kern="1200" dirty="0" err="1" smtClean="0"/>
            <a:t>automation</a:t>
          </a:r>
          <a:r>
            <a:rPr lang="es-MX" sz="1300" kern="1200" dirty="0" smtClean="0"/>
            <a:t> </a:t>
          </a:r>
          <a:r>
            <a:rPr lang="es-MX" sz="1300" kern="1200" dirty="0" err="1" smtClean="0"/>
            <a:t>matched</a:t>
          </a:r>
          <a:r>
            <a:rPr lang="es-MX" sz="1300" kern="1200" dirty="0" smtClean="0"/>
            <a:t> </a:t>
          </a:r>
          <a:r>
            <a:rPr lang="es-MX" sz="1300" kern="1200" dirty="0" err="1" smtClean="0"/>
            <a:t>needs</a:t>
          </a:r>
          <a:r>
            <a:rPr lang="es-MX" sz="1300" kern="1200" dirty="0" smtClean="0"/>
            <a:t> of </a:t>
          </a:r>
          <a:r>
            <a:rPr lang="es-MX" sz="1300" kern="1200" dirty="0" err="1" smtClean="0"/>
            <a:t>the</a:t>
          </a:r>
          <a:r>
            <a:rPr lang="es-MX" sz="1300" kern="1200" dirty="0" smtClean="0"/>
            <a:t> </a:t>
          </a:r>
          <a:r>
            <a:rPr lang="es-MX" sz="1300" kern="1200" dirty="0" err="1" smtClean="0"/>
            <a:t>operator</a:t>
          </a:r>
          <a:endParaRPr lang="en-GB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300" kern="1200" dirty="0" smtClean="0"/>
            <a:t>Monitor </a:t>
          </a:r>
          <a:r>
            <a:rPr lang="es-MX" sz="1300" kern="1200" dirty="0" err="1" smtClean="0"/>
            <a:t>patterns</a:t>
          </a:r>
          <a:r>
            <a:rPr lang="es-MX" sz="1300" kern="1200" dirty="0" smtClean="0"/>
            <a:t> of </a:t>
          </a:r>
          <a:r>
            <a:rPr lang="es-MX" sz="1300" kern="1200" dirty="0" err="1" smtClean="0"/>
            <a:t>brain</a:t>
          </a:r>
          <a:r>
            <a:rPr lang="es-MX" sz="1300" kern="1200" dirty="0" smtClean="0"/>
            <a:t> </a:t>
          </a:r>
          <a:r>
            <a:rPr lang="es-MX" sz="1300" kern="1200" dirty="0" err="1" smtClean="0"/>
            <a:t>activation</a:t>
          </a:r>
          <a:r>
            <a:rPr lang="es-MX" sz="1300" kern="1200" dirty="0" smtClean="0"/>
            <a:t> </a:t>
          </a:r>
          <a:r>
            <a:rPr lang="es-MX" sz="1300" kern="1200" dirty="0" err="1" smtClean="0"/>
            <a:t>to</a:t>
          </a:r>
          <a:r>
            <a:rPr lang="es-MX" sz="1300" kern="1200" dirty="0" smtClean="0"/>
            <a:t> </a:t>
          </a:r>
          <a:r>
            <a:rPr lang="es-MX" sz="1300" kern="1200" dirty="0" err="1" smtClean="0"/>
            <a:t>infer</a:t>
          </a:r>
          <a:r>
            <a:rPr lang="es-MX" sz="1300" kern="1200" dirty="0" smtClean="0"/>
            <a:t> </a:t>
          </a:r>
          <a:r>
            <a:rPr lang="es-MX" sz="1300" kern="1200" dirty="0" err="1" smtClean="0"/>
            <a:t>levels</a:t>
          </a:r>
          <a:r>
            <a:rPr lang="es-MX" sz="1300" kern="1200" dirty="0" smtClean="0"/>
            <a:t> of </a:t>
          </a:r>
          <a:r>
            <a:rPr lang="es-MX" sz="1300" kern="1200" dirty="0" err="1" smtClean="0"/>
            <a:t>attention</a:t>
          </a:r>
          <a:r>
            <a:rPr lang="es-MX" sz="1300" kern="1200" dirty="0" smtClean="0"/>
            <a:t> and </a:t>
          </a:r>
          <a:r>
            <a:rPr lang="es-MX" sz="1300" kern="1200" dirty="0" err="1" smtClean="0"/>
            <a:t>cogntive</a:t>
          </a:r>
          <a:r>
            <a:rPr lang="es-MX" sz="1300" kern="1200" dirty="0" smtClean="0"/>
            <a:t> </a:t>
          </a:r>
          <a:r>
            <a:rPr lang="es-MX" sz="1300" kern="1200" dirty="0" err="1" smtClean="0"/>
            <a:t>engagement</a:t>
          </a:r>
          <a:endParaRPr lang="en-GB" sz="1300" kern="1200" dirty="0"/>
        </a:p>
      </dsp:txBody>
      <dsp:txXfrm>
        <a:off x="1845" y="484290"/>
        <a:ext cx="1799074" cy="1677195"/>
      </dsp:txXfrm>
    </dsp:sp>
    <dsp:sp modelId="{407CD329-2D60-4998-B5E3-C2BFC5BF6160}">
      <dsp:nvSpPr>
        <dsp:cNvPr id="0" name=""/>
        <dsp:cNvSpPr/>
      </dsp:nvSpPr>
      <dsp:spPr>
        <a:xfrm>
          <a:off x="2052790" y="12794"/>
          <a:ext cx="1799074" cy="4714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kern="1200" dirty="0" smtClean="0"/>
            <a:t>Fatigue </a:t>
          </a:r>
          <a:r>
            <a:rPr lang="es-MX" sz="1300" kern="1200" dirty="0" err="1" smtClean="0"/>
            <a:t>alarm</a:t>
          </a:r>
          <a:r>
            <a:rPr lang="es-MX" sz="1300" kern="1200" dirty="0" smtClean="0"/>
            <a:t> </a:t>
          </a:r>
          <a:r>
            <a:rPr lang="es-MX" sz="1300" kern="1200" dirty="0" err="1" smtClean="0"/>
            <a:t>systems</a:t>
          </a:r>
          <a:endParaRPr lang="en-GB" sz="1300" kern="1200" dirty="0"/>
        </a:p>
      </dsp:txBody>
      <dsp:txXfrm>
        <a:off x="2052790" y="12794"/>
        <a:ext cx="1799074" cy="471495"/>
      </dsp:txXfrm>
    </dsp:sp>
    <dsp:sp modelId="{40F829F0-6415-4A56-B15D-51160DC824BB}">
      <dsp:nvSpPr>
        <dsp:cNvPr id="0" name=""/>
        <dsp:cNvSpPr/>
      </dsp:nvSpPr>
      <dsp:spPr>
        <a:xfrm>
          <a:off x="2052790" y="484290"/>
          <a:ext cx="1799074" cy="167719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300" kern="1200" dirty="0" err="1" smtClean="0"/>
            <a:t>Detection</a:t>
          </a:r>
          <a:r>
            <a:rPr lang="es-MX" sz="1300" kern="1200" dirty="0" smtClean="0"/>
            <a:t> of </a:t>
          </a:r>
          <a:r>
            <a:rPr lang="es-MX" sz="1300" kern="1200" dirty="0" err="1" smtClean="0"/>
            <a:t>hypovigilance</a:t>
          </a:r>
          <a:endParaRPr lang="en-GB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300" kern="1200" dirty="0" smtClean="0"/>
            <a:t>Monitor </a:t>
          </a:r>
          <a:r>
            <a:rPr lang="es-MX" sz="1300" kern="1200" dirty="0" err="1" smtClean="0"/>
            <a:t>operator</a:t>
          </a:r>
          <a:r>
            <a:rPr lang="es-MX" sz="1300" kern="1200" dirty="0" smtClean="0"/>
            <a:t> fatigue and </a:t>
          </a:r>
          <a:r>
            <a:rPr lang="es-MX" sz="1300" kern="1200" dirty="0" err="1" smtClean="0"/>
            <a:t>sleepiness</a:t>
          </a:r>
          <a:endParaRPr lang="en-GB" sz="1300" kern="1200" dirty="0"/>
        </a:p>
      </dsp:txBody>
      <dsp:txXfrm>
        <a:off x="2052790" y="484290"/>
        <a:ext cx="1799074" cy="1677195"/>
      </dsp:txXfrm>
    </dsp:sp>
    <dsp:sp modelId="{E109C4D8-7E61-443F-B55C-F5071CEEBADD}">
      <dsp:nvSpPr>
        <dsp:cNvPr id="0" name=""/>
        <dsp:cNvSpPr/>
      </dsp:nvSpPr>
      <dsp:spPr>
        <a:xfrm>
          <a:off x="4103735" y="12794"/>
          <a:ext cx="1799074" cy="4714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kern="1200" dirty="0" err="1" smtClean="0"/>
            <a:t>Mechatronic</a:t>
          </a:r>
          <a:r>
            <a:rPr lang="es-MX" sz="1300" kern="1200" dirty="0" smtClean="0"/>
            <a:t> control</a:t>
          </a:r>
          <a:endParaRPr lang="en-GB" sz="1300" kern="1200" dirty="0"/>
        </a:p>
      </dsp:txBody>
      <dsp:txXfrm>
        <a:off x="4103735" y="12794"/>
        <a:ext cx="1799074" cy="471495"/>
      </dsp:txXfrm>
    </dsp:sp>
    <dsp:sp modelId="{346F5E51-A61E-4E38-92DF-E87E20FEF286}">
      <dsp:nvSpPr>
        <dsp:cNvPr id="0" name=""/>
        <dsp:cNvSpPr/>
      </dsp:nvSpPr>
      <dsp:spPr>
        <a:xfrm>
          <a:off x="4103735" y="484290"/>
          <a:ext cx="1799074" cy="167719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300" kern="1200" dirty="0" err="1" smtClean="0"/>
            <a:t>Manipulation</a:t>
          </a:r>
          <a:r>
            <a:rPr lang="es-MX" sz="1300" kern="1200" dirty="0" smtClean="0"/>
            <a:t> of </a:t>
          </a:r>
          <a:r>
            <a:rPr lang="es-MX" sz="1300" kern="1200" dirty="0" err="1" smtClean="0"/>
            <a:t>the</a:t>
          </a:r>
          <a:r>
            <a:rPr lang="es-MX" sz="1300" kern="1200" dirty="0" smtClean="0"/>
            <a:t> </a:t>
          </a:r>
          <a:r>
            <a:rPr lang="es-MX" sz="1300" kern="1200" dirty="0" err="1" smtClean="0"/>
            <a:t>robotic</a:t>
          </a:r>
          <a:r>
            <a:rPr lang="es-MX" sz="1300" kern="1200" dirty="0" smtClean="0"/>
            <a:t> </a:t>
          </a:r>
          <a:r>
            <a:rPr lang="es-MX" sz="1300" kern="1200" dirty="0" err="1" smtClean="0"/>
            <a:t>arms</a:t>
          </a:r>
          <a:endParaRPr lang="en-GB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300" kern="1200" dirty="0" err="1" smtClean="0"/>
            <a:t>Although</a:t>
          </a:r>
          <a:r>
            <a:rPr lang="es-MX" sz="1300" kern="1200" dirty="0" smtClean="0"/>
            <a:t> </a:t>
          </a:r>
          <a:r>
            <a:rPr lang="es-MX" sz="1300" kern="1200" dirty="0" err="1" smtClean="0"/>
            <a:t>possible</a:t>
          </a:r>
          <a:r>
            <a:rPr lang="es-MX" sz="1300" kern="1200" dirty="0" smtClean="0"/>
            <a:t>, </a:t>
          </a:r>
          <a:r>
            <a:rPr lang="es-MX" sz="1300" kern="1200" dirty="0" err="1" smtClean="0"/>
            <a:t>it</a:t>
          </a:r>
          <a:r>
            <a:rPr lang="es-MX" sz="1300" kern="1200" dirty="0" smtClean="0"/>
            <a:t> has </a:t>
          </a:r>
          <a:r>
            <a:rPr lang="es-MX" sz="1300" kern="1200" dirty="0" err="1" smtClean="0"/>
            <a:t>strong</a:t>
          </a:r>
          <a:r>
            <a:rPr lang="es-MX" sz="1300" kern="1200" dirty="0" smtClean="0"/>
            <a:t> legal, </a:t>
          </a:r>
          <a:r>
            <a:rPr lang="es-MX" sz="1300" kern="1200" dirty="0" err="1" smtClean="0"/>
            <a:t>ethical</a:t>
          </a:r>
          <a:r>
            <a:rPr lang="es-MX" sz="1300" kern="1200" dirty="0" smtClean="0"/>
            <a:t> and moral </a:t>
          </a:r>
          <a:r>
            <a:rPr lang="es-MX" sz="1300" kern="1200" dirty="0" err="1" smtClean="0"/>
            <a:t>implications</a:t>
          </a:r>
          <a:endParaRPr lang="en-GB" sz="1300" kern="1200" dirty="0"/>
        </a:p>
      </dsp:txBody>
      <dsp:txXfrm>
        <a:off x="4103735" y="484290"/>
        <a:ext cx="1799074" cy="1677195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7A385C7-4314-4734-B826-87628EE104C9}">
      <dsp:nvSpPr>
        <dsp:cNvPr id="0" name=""/>
        <dsp:cNvSpPr/>
      </dsp:nvSpPr>
      <dsp:spPr>
        <a:xfrm rot="5400000">
          <a:off x="4503547" y="-1669430"/>
          <a:ext cx="1148841" cy="4779264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300" kern="1200" dirty="0" smtClean="0"/>
            <a:t>Better understanding of the neurovascular coupling and/or reliable and robust fast optical signal detection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300" kern="1200" dirty="0" err="1" smtClean="0"/>
            <a:t>Tomographic</a:t>
          </a:r>
          <a:r>
            <a:rPr lang="en-GB" sz="1300" kern="1200" dirty="0" smtClean="0"/>
            <a:t> imaging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300" kern="1200" dirty="0" smtClean="0"/>
            <a:t>Wireless/wearable </a:t>
          </a:r>
          <a:r>
            <a:rPr lang="en-GB" sz="1300" kern="1200" dirty="0" err="1" smtClean="0"/>
            <a:t>fNIRS</a:t>
          </a:r>
          <a:r>
            <a:rPr lang="en-GB" sz="1300" kern="1200" dirty="0" smtClean="0"/>
            <a:t> devices exist but further miniaturization required</a:t>
          </a:r>
          <a:endParaRPr lang="en-US" sz="1300" kern="1200" dirty="0"/>
        </a:p>
      </dsp:txBody>
      <dsp:txXfrm rot="5400000">
        <a:off x="4503547" y="-1669430"/>
        <a:ext cx="1148841" cy="4779264"/>
      </dsp:txXfrm>
    </dsp:sp>
    <dsp:sp modelId="{FD0AB812-7B3E-48CF-8C0E-64CB39FD1BF7}">
      <dsp:nvSpPr>
        <dsp:cNvPr id="0" name=""/>
        <dsp:cNvSpPr/>
      </dsp:nvSpPr>
      <dsp:spPr>
        <a:xfrm>
          <a:off x="0" y="2175"/>
          <a:ext cx="2688336" cy="1436052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000" kern="1200" dirty="0" smtClean="0"/>
            <a:t>Optical </a:t>
          </a:r>
          <a:r>
            <a:rPr lang="en-GB" sz="3000" kern="1200" dirty="0" err="1" smtClean="0"/>
            <a:t>neuroimaging</a:t>
          </a:r>
          <a:endParaRPr lang="en-US" sz="3000" kern="1200" dirty="0"/>
        </a:p>
      </dsp:txBody>
      <dsp:txXfrm>
        <a:off x="0" y="2175"/>
        <a:ext cx="2688336" cy="1436052"/>
      </dsp:txXfrm>
    </dsp:sp>
    <dsp:sp modelId="{3358B3C9-C288-4763-AA2D-47E34BBE1E09}">
      <dsp:nvSpPr>
        <dsp:cNvPr id="0" name=""/>
        <dsp:cNvSpPr/>
      </dsp:nvSpPr>
      <dsp:spPr>
        <a:xfrm rot="5400000">
          <a:off x="4503547" y="-161575"/>
          <a:ext cx="1148841" cy="4779264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n-GB" sz="1300" kern="1200" dirty="0" smtClean="0"/>
            <a:t>Single-trial, asynchronous behaviour</a:t>
          </a:r>
          <a:endParaRPr lang="en-US" sz="1300" kern="1200" dirty="0"/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n-GB" sz="1300" kern="1200" dirty="0" smtClean="0"/>
            <a:t>Bandwidth and Error rate</a:t>
          </a:r>
          <a:endParaRPr lang="en-US" sz="1300" kern="1200" dirty="0"/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n-GB" sz="1300" kern="1200" dirty="0" smtClean="0"/>
            <a:t>Ameliorating training</a:t>
          </a:r>
          <a:endParaRPr lang="en-US" sz="1300" kern="1200" dirty="0"/>
        </a:p>
      </dsp:txBody>
      <dsp:txXfrm rot="5400000">
        <a:off x="4503547" y="-161575"/>
        <a:ext cx="1148841" cy="4779264"/>
      </dsp:txXfrm>
    </dsp:sp>
    <dsp:sp modelId="{2DF50E12-A7C7-4211-8764-F821E198FD03}">
      <dsp:nvSpPr>
        <dsp:cNvPr id="0" name=""/>
        <dsp:cNvSpPr/>
      </dsp:nvSpPr>
      <dsp:spPr>
        <a:xfrm>
          <a:off x="0" y="1510030"/>
          <a:ext cx="2688336" cy="1436052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000" kern="1200" dirty="0" smtClean="0"/>
            <a:t>BCI General</a:t>
          </a:r>
          <a:endParaRPr lang="en-US" sz="3000" kern="1200" dirty="0"/>
        </a:p>
      </dsp:txBody>
      <dsp:txXfrm>
        <a:off x="0" y="1510030"/>
        <a:ext cx="2688336" cy="1436052"/>
      </dsp:txXfrm>
    </dsp:sp>
    <dsp:sp modelId="{16D855F6-4ECD-43EB-BAAE-85833D45571C}">
      <dsp:nvSpPr>
        <dsp:cNvPr id="0" name=""/>
        <dsp:cNvSpPr/>
      </dsp:nvSpPr>
      <dsp:spPr>
        <a:xfrm rot="5400000">
          <a:off x="4503547" y="1346279"/>
          <a:ext cx="1148841" cy="4779264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300" kern="1200" dirty="0" smtClean="0"/>
            <a:t>Bi-directionality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300" kern="1200" dirty="0" smtClean="0"/>
            <a:t>Incorporation of mental status; escaping mere “joystick/mouse” substitution</a:t>
          </a:r>
          <a:endParaRPr lang="en-US" sz="1300" kern="1200" dirty="0"/>
        </a:p>
      </dsp:txBody>
      <dsp:txXfrm rot="5400000">
        <a:off x="4503547" y="1346279"/>
        <a:ext cx="1148841" cy="4779264"/>
      </dsp:txXfrm>
    </dsp:sp>
    <dsp:sp modelId="{4257F62C-1655-43DA-B3AD-C7785DCD8EF0}">
      <dsp:nvSpPr>
        <dsp:cNvPr id="0" name=""/>
        <dsp:cNvSpPr/>
      </dsp:nvSpPr>
      <dsp:spPr>
        <a:xfrm>
          <a:off x="0" y="3017885"/>
          <a:ext cx="2688336" cy="1436052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000" kern="1200" dirty="0" smtClean="0"/>
            <a:t>Gaming Applicability</a:t>
          </a:r>
          <a:endParaRPr lang="en-US" sz="3000" kern="1200" dirty="0"/>
        </a:p>
      </dsp:txBody>
      <dsp:txXfrm>
        <a:off x="0" y="3017885"/>
        <a:ext cx="2688336" cy="143605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A687F17-1BD4-3340-8D0E-C648C162A3E4}">
      <dsp:nvSpPr>
        <dsp:cNvPr id="0" name=""/>
        <dsp:cNvSpPr/>
      </dsp:nvSpPr>
      <dsp:spPr>
        <a:xfrm>
          <a:off x="1414" y="0"/>
          <a:ext cx="2488423" cy="147637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73553FF-57BA-E445-B6D2-7ED7BA4DE631}">
      <dsp:nvSpPr>
        <dsp:cNvPr id="0" name=""/>
        <dsp:cNvSpPr/>
      </dsp:nvSpPr>
      <dsp:spPr>
        <a:xfrm>
          <a:off x="406506" y="885825"/>
          <a:ext cx="2488423" cy="14763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Is orientation training possible?</a:t>
          </a:r>
          <a:endParaRPr lang="en-US" sz="24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900" kern="1200" dirty="0" smtClean="0"/>
            <a:t>BJS 2011</a:t>
          </a:r>
          <a:endParaRPr lang="en-US" sz="1900" kern="1200" dirty="0"/>
        </a:p>
      </dsp:txBody>
      <dsp:txXfrm>
        <a:off x="406506" y="885825"/>
        <a:ext cx="2488423" cy="1476374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E5127EB-00FD-A241-8D87-B02EED19DA69}">
      <dsp:nvSpPr>
        <dsp:cNvPr id="0" name=""/>
        <dsp:cNvSpPr/>
      </dsp:nvSpPr>
      <dsp:spPr>
        <a:xfrm>
          <a:off x="2601" y="0"/>
          <a:ext cx="4578113" cy="315912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14B63A4-B8F9-934C-BE71-F658CE8F4802}">
      <dsp:nvSpPr>
        <dsp:cNvPr id="0" name=""/>
        <dsp:cNvSpPr/>
      </dsp:nvSpPr>
      <dsp:spPr>
        <a:xfrm>
          <a:off x="747876" y="1895475"/>
          <a:ext cx="4578113" cy="31591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t" anchorCtr="0">
          <a:noAutofit/>
        </a:bodyPr>
        <a:lstStyle/>
        <a:p>
          <a:pPr lvl="0" algn="l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700" kern="1200" dirty="0" smtClean="0"/>
            <a:t>Fatigue fingerprint</a:t>
          </a:r>
          <a:endParaRPr lang="en-US" sz="5700" kern="1200" dirty="0"/>
        </a:p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400" kern="1200" dirty="0" smtClean="0"/>
            <a:t>In progress</a:t>
          </a:r>
          <a:endParaRPr lang="en-US" sz="4400" kern="1200" dirty="0"/>
        </a:p>
      </dsp:txBody>
      <dsp:txXfrm>
        <a:off x="747876" y="1895475"/>
        <a:ext cx="4578113" cy="3159124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A687F17-1BD4-3340-8D0E-C648C162A3E4}">
      <dsp:nvSpPr>
        <dsp:cNvPr id="0" name=""/>
        <dsp:cNvSpPr/>
      </dsp:nvSpPr>
      <dsp:spPr>
        <a:xfrm>
          <a:off x="3407" y="0"/>
          <a:ext cx="3030727" cy="193521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73553FF-57BA-E445-B6D2-7ED7BA4DE631}">
      <dsp:nvSpPr>
        <dsp:cNvPr id="0" name=""/>
        <dsp:cNvSpPr/>
      </dsp:nvSpPr>
      <dsp:spPr>
        <a:xfrm>
          <a:off x="496781" y="1161129"/>
          <a:ext cx="3030727" cy="19352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Gaze contingent Motor </a:t>
          </a:r>
          <a:r>
            <a:rPr lang="en-US" sz="2700" kern="1200" dirty="0" err="1" smtClean="0"/>
            <a:t>Channelling</a:t>
          </a:r>
          <a:r>
            <a:rPr lang="en-US" sz="2700" kern="1200" dirty="0" smtClean="0"/>
            <a:t> (GCMC)</a:t>
          </a:r>
          <a:endParaRPr lang="en-US" sz="27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err="1" smtClean="0"/>
            <a:t>MedIA</a:t>
          </a:r>
          <a:r>
            <a:rPr lang="en-US" sz="2100" kern="1200" dirty="0" smtClean="0"/>
            <a:t> 2012</a:t>
          </a:r>
          <a:endParaRPr lang="en-US" sz="2100" kern="1200" dirty="0"/>
        </a:p>
      </dsp:txBody>
      <dsp:txXfrm>
        <a:off x="496781" y="1161129"/>
        <a:ext cx="3030727" cy="1935215"/>
      </dsp:txXfrm>
    </dsp:sp>
    <dsp:sp modelId="{12D2E8E9-E78B-1741-BE56-98A585D5B8F5}">
      <dsp:nvSpPr>
        <dsp:cNvPr id="0" name=""/>
        <dsp:cNvSpPr/>
      </dsp:nvSpPr>
      <dsp:spPr>
        <a:xfrm>
          <a:off x="3617919" y="603487"/>
          <a:ext cx="583784" cy="72824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/>
        </a:p>
      </dsp:txBody>
      <dsp:txXfrm>
        <a:off x="3617919" y="603487"/>
        <a:ext cx="583784" cy="728241"/>
      </dsp:txXfrm>
    </dsp:sp>
    <dsp:sp modelId="{DE5127EB-00FD-A241-8D87-B02EED19DA69}">
      <dsp:nvSpPr>
        <dsp:cNvPr id="0" name=""/>
        <dsp:cNvSpPr/>
      </dsp:nvSpPr>
      <dsp:spPr>
        <a:xfrm>
          <a:off x="4702091" y="0"/>
          <a:ext cx="3030727" cy="193521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14B63A4-B8F9-934C-BE71-F658CE8F4802}">
      <dsp:nvSpPr>
        <dsp:cNvPr id="0" name=""/>
        <dsp:cNvSpPr/>
      </dsp:nvSpPr>
      <dsp:spPr>
        <a:xfrm>
          <a:off x="5195465" y="1161129"/>
          <a:ext cx="3030727" cy="19352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Collaborative Gaze Control (CGC)</a:t>
          </a:r>
          <a:endParaRPr lang="en-US" sz="27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Ann </a:t>
          </a:r>
          <a:r>
            <a:rPr lang="en-US" sz="2100" kern="1200" dirty="0" err="1" smtClean="0"/>
            <a:t>BioM</a:t>
          </a:r>
          <a:r>
            <a:rPr lang="en-US" sz="2100" kern="1200" dirty="0" smtClean="0"/>
            <a:t> Eng 2012</a:t>
          </a:r>
          <a:endParaRPr lang="en-US" sz="2100" kern="1200" dirty="0"/>
        </a:p>
      </dsp:txBody>
      <dsp:txXfrm>
        <a:off x="5195465" y="1161129"/>
        <a:ext cx="3030727" cy="1935215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A687F17-1BD4-3340-8D0E-C648C162A3E4}">
      <dsp:nvSpPr>
        <dsp:cNvPr id="0" name=""/>
        <dsp:cNvSpPr/>
      </dsp:nvSpPr>
      <dsp:spPr>
        <a:xfrm>
          <a:off x="3407" y="0"/>
          <a:ext cx="3030727" cy="193521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73553FF-57BA-E445-B6D2-7ED7BA4DE631}">
      <dsp:nvSpPr>
        <dsp:cNvPr id="0" name=""/>
        <dsp:cNvSpPr/>
      </dsp:nvSpPr>
      <dsp:spPr>
        <a:xfrm>
          <a:off x="496781" y="1161129"/>
          <a:ext cx="3030727" cy="19352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Spatial awareness in NOTES</a:t>
          </a:r>
          <a:endParaRPr lang="en-US" sz="24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IJS 2012</a:t>
          </a:r>
          <a:endParaRPr lang="en-US" sz="1900" kern="1200" dirty="0"/>
        </a:p>
      </dsp:txBody>
      <dsp:txXfrm>
        <a:off x="496781" y="1161129"/>
        <a:ext cx="3030727" cy="1935215"/>
      </dsp:txXfrm>
    </dsp:sp>
    <dsp:sp modelId="{12D2E8E9-E78B-1741-BE56-98A585D5B8F5}">
      <dsp:nvSpPr>
        <dsp:cNvPr id="0" name=""/>
        <dsp:cNvSpPr/>
      </dsp:nvSpPr>
      <dsp:spPr>
        <a:xfrm>
          <a:off x="3617919" y="603487"/>
          <a:ext cx="583784" cy="72824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3617919" y="603487"/>
        <a:ext cx="583784" cy="728241"/>
      </dsp:txXfrm>
    </dsp:sp>
    <dsp:sp modelId="{DE5127EB-00FD-A241-8D87-B02EED19DA69}">
      <dsp:nvSpPr>
        <dsp:cNvPr id="0" name=""/>
        <dsp:cNvSpPr/>
      </dsp:nvSpPr>
      <dsp:spPr>
        <a:xfrm>
          <a:off x="4702091" y="0"/>
          <a:ext cx="3030727" cy="193521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14B63A4-B8F9-934C-BE71-F658CE8F4802}">
      <dsp:nvSpPr>
        <dsp:cNvPr id="0" name=""/>
        <dsp:cNvSpPr/>
      </dsp:nvSpPr>
      <dsp:spPr>
        <a:xfrm>
          <a:off x="5195465" y="1161129"/>
          <a:ext cx="3030727" cy="19352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err="1" smtClean="0"/>
            <a:t>Measuring</a:t>
          </a:r>
          <a:r>
            <a:rPr lang="es-MX" sz="2400" kern="1200" dirty="0" smtClean="0"/>
            <a:t> </a:t>
          </a:r>
          <a:r>
            <a:rPr lang="es-MX" sz="2400" kern="1200" dirty="0" err="1" smtClean="0"/>
            <a:t>volumetric</a:t>
          </a:r>
          <a:r>
            <a:rPr lang="es-MX" sz="2400" kern="1200" dirty="0" smtClean="0"/>
            <a:t> </a:t>
          </a:r>
          <a:r>
            <a:rPr lang="es-MX" sz="2400" kern="1200" dirty="0" err="1" smtClean="0"/>
            <a:t>requirements</a:t>
          </a:r>
          <a:r>
            <a:rPr lang="es-MX" sz="2400" kern="1200" dirty="0" smtClean="0"/>
            <a:t> in </a:t>
          </a:r>
          <a:r>
            <a:rPr lang="es-MX" sz="2400" kern="1200" dirty="0" err="1" smtClean="0"/>
            <a:t>laparoscopy</a:t>
          </a:r>
          <a:endParaRPr lang="en-US" sz="24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In progress</a:t>
          </a:r>
          <a:endParaRPr lang="en-US" sz="1900" kern="1200" dirty="0"/>
        </a:p>
      </dsp:txBody>
      <dsp:txXfrm>
        <a:off x="5195465" y="1161129"/>
        <a:ext cx="3030727" cy="1935215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A687F17-1BD4-3340-8D0E-C648C162A3E4}">
      <dsp:nvSpPr>
        <dsp:cNvPr id="0" name=""/>
        <dsp:cNvSpPr/>
      </dsp:nvSpPr>
      <dsp:spPr>
        <a:xfrm>
          <a:off x="2531" y="0"/>
          <a:ext cx="4454381" cy="261029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73553FF-57BA-E445-B6D2-7ED7BA4DE631}">
      <dsp:nvSpPr>
        <dsp:cNvPr id="0" name=""/>
        <dsp:cNvSpPr/>
      </dsp:nvSpPr>
      <dsp:spPr>
        <a:xfrm>
          <a:off x="727663" y="1566174"/>
          <a:ext cx="4454381" cy="26102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 smtClean="0"/>
            <a:t>Spatial awareness in NOTES</a:t>
          </a:r>
          <a:endParaRPr lang="en-US" sz="4300" kern="1200" dirty="0"/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400" kern="1200" dirty="0" smtClean="0"/>
            <a:t>IJS 2012</a:t>
          </a:r>
          <a:endParaRPr lang="en-US" sz="3400" kern="1200" dirty="0"/>
        </a:p>
      </dsp:txBody>
      <dsp:txXfrm>
        <a:off x="727663" y="1566174"/>
        <a:ext cx="4454381" cy="2610290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E5127EB-00FD-A241-8D87-B02EED19DA69}">
      <dsp:nvSpPr>
        <dsp:cNvPr id="0" name=""/>
        <dsp:cNvSpPr/>
      </dsp:nvSpPr>
      <dsp:spPr>
        <a:xfrm>
          <a:off x="2847" y="0"/>
          <a:ext cx="5011178" cy="297033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14B63A4-B8F9-934C-BE71-F658CE8F4802}">
      <dsp:nvSpPr>
        <dsp:cNvPr id="0" name=""/>
        <dsp:cNvSpPr/>
      </dsp:nvSpPr>
      <dsp:spPr>
        <a:xfrm>
          <a:off x="818621" y="1782198"/>
          <a:ext cx="5011178" cy="29703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4000" kern="1200" dirty="0" err="1" smtClean="0"/>
            <a:t>Measuring</a:t>
          </a:r>
          <a:r>
            <a:rPr lang="es-MX" sz="4000" kern="1200" dirty="0" smtClean="0"/>
            <a:t> </a:t>
          </a:r>
          <a:r>
            <a:rPr lang="es-MX" sz="4000" kern="1200" dirty="0" err="1" smtClean="0"/>
            <a:t>volumetric</a:t>
          </a:r>
          <a:r>
            <a:rPr lang="es-MX" sz="4000" kern="1200" dirty="0" smtClean="0"/>
            <a:t> </a:t>
          </a:r>
          <a:r>
            <a:rPr lang="es-MX" sz="4000" kern="1200" dirty="0" err="1" smtClean="0"/>
            <a:t>requirements</a:t>
          </a:r>
          <a:r>
            <a:rPr lang="es-MX" sz="4000" kern="1200" dirty="0" smtClean="0"/>
            <a:t> in </a:t>
          </a:r>
          <a:r>
            <a:rPr lang="es-MX" sz="4000" kern="1200" dirty="0" err="1" smtClean="0"/>
            <a:t>laparoscopy</a:t>
          </a:r>
          <a:endParaRPr lang="en-US" sz="4000" kern="1200" dirty="0"/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100" kern="1200" dirty="0" smtClean="0"/>
            <a:t>In progress</a:t>
          </a:r>
          <a:endParaRPr lang="en-US" sz="3100" kern="1200" dirty="0"/>
        </a:p>
      </dsp:txBody>
      <dsp:txXfrm>
        <a:off x="818621" y="1782198"/>
        <a:ext cx="5011178" cy="2970330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0AB5A38-07B9-6B41-ACE6-DAE2DE82C84C}">
      <dsp:nvSpPr>
        <dsp:cNvPr id="0" name=""/>
        <dsp:cNvSpPr/>
      </dsp:nvSpPr>
      <dsp:spPr>
        <a:xfrm>
          <a:off x="1046" y="0"/>
          <a:ext cx="1362732" cy="117013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339C708-7E90-A94E-8AD6-264FCD6F8570}">
      <dsp:nvSpPr>
        <dsp:cNvPr id="0" name=""/>
        <dsp:cNvSpPr/>
      </dsp:nvSpPr>
      <dsp:spPr>
        <a:xfrm>
          <a:off x="222886" y="702078"/>
          <a:ext cx="1362732" cy="11701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Changes in brain activity depends on task familiarity</a:t>
          </a:r>
          <a:endParaRPr lang="en-US" sz="12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err="1" smtClean="0"/>
            <a:t>NeuroImage</a:t>
          </a:r>
          <a:r>
            <a:rPr lang="en-US" sz="900" kern="1200" dirty="0" smtClean="0"/>
            <a:t> (2008) 39:805-813</a:t>
          </a:r>
          <a:endParaRPr lang="en-US" sz="900" kern="1200" dirty="0"/>
        </a:p>
      </dsp:txBody>
      <dsp:txXfrm>
        <a:off x="222886" y="702078"/>
        <a:ext cx="1362732" cy="1170130"/>
      </dsp:txXfrm>
    </dsp:sp>
    <dsp:sp modelId="{81B32E78-0D02-B64C-AE60-A9B9254998C1}">
      <dsp:nvSpPr>
        <dsp:cNvPr id="0" name=""/>
        <dsp:cNvSpPr/>
      </dsp:nvSpPr>
      <dsp:spPr>
        <a:xfrm>
          <a:off x="1626271" y="421342"/>
          <a:ext cx="262492" cy="32744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1626271" y="421342"/>
        <a:ext cx="262492" cy="327445"/>
      </dsp:txXfrm>
    </dsp:sp>
    <dsp:sp modelId="{F61951AA-B93C-1245-A777-A6083C07A506}">
      <dsp:nvSpPr>
        <dsp:cNvPr id="0" name=""/>
        <dsp:cNvSpPr/>
      </dsp:nvSpPr>
      <dsp:spPr>
        <a:xfrm>
          <a:off x="2113757" y="0"/>
          <a:ext cx="1362732" cy="1170130"/>
        </a:xfrm>
        <a:prstGeom prst="roundRect">
          <a:avLst>
            <a:gd name="adj" fmla="val 10000"/>
          </a:avLst>
        </a:prstGeom>
        <mc:AlternateContent xmlns:mc="http://schemas.openxmlformats.org/markup-compatibility/2006">
          <mc:Choice xmlns="" xmlns:ma="http://schemas.microsoft.com/office/mac/drawingml/2008/main" Requires="ma">
            <a:blipFill rotWithShape="0">
              <a:blip xmlns:r="http://schemas.openxmlformats.org/officeDocument/2006/relationships" r:embed="rId2"/>
              <a:stretch>
                <a:fillRect/>
              </a:stretch>
            </a:blipFill>
          </mc:Choice>
          <mc:Fallback>
            <a:blipFill rotWithShape="0">
              <a:blip xmlns:r="http://schemas.openxmlformats.org/officeDocument/2006/relationships" r:embed="rId3"/>
              <a:stretch>
                <a:fillRect/>
              </a:stretch>
            </a:blipFill>
          </mc:Fallback>
        </mc:AlternateContent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2BDC526-7802-BE42-B7EA-11C6F3D0F1F8}">
      <dsp:nvSpPr>
        <dsp:cNvPr id="0" name=""/>
        <dsp:cNvSpPr/>
      </dsp:nvSpPr>
      <dsp:spPr>
        <a:xfrm>
          <a:off x="2335598" y="702078"/>
          <a:ext cx="1362732" cy="11701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13333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-13333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13333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Characterization of cortical activity according to experience</a:t>
          </a:r>
          <a:endParaRPr lang="en-US" sz="12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/>
            <a:t>MICCAI 2007</a:t>
          </a:r>
          <a:endParaRPr lang="en-US" sz="900" kern="1200" dirty="0"/>
        </a:p>
      </dsp:txBody>
      <dsp:txXfrm>
        <a:off x="2335598" y="702078"/>
        <a:ext cx="1362732" cy="1170130"/>
      </dsp:txXfrm>
    </dsp:sp>
    <dsp:sp modelId="{658F3BF6-C7D6-4E4E-99A9-F30560DF1777}">
      <dsp:nvSpPr>
        <dsp:cNvPr id="0" name=""/>
        <dsp:cNvSpPr/>
      </dsp:nvSpPr>
      <dsp:spPr>
        <a:xfrm>
          <a:off x="3747606" y="421342"/>
          <a:ext cx="271115" cy="32744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-20501"/>
                <a:satOff val="-3472"/>
                <a:lumOff val="16056"/>
                <a:alphaOff val="0"/>
                <a:shade val="51000"/>
                <a:satMod val="130000"/>
              </a:schemeClr>
            </a:gs>
            <a:gs pos="80000">
              <a:schemeClr val="accent2">
                <a:shade val="90000"/>
                <a:hueOff val="-20501"/>
                <a:satOff val="-3472"/>
                <a:lumOff val="16056"/>
                <a:alphaOff val="0"/>
                <a:shade val="93000"/>
                <a:satMod val="130000"/>
              </a:schemeClr>
            </a:gs>
            <a:gs pos="100000">
              <a:schemeClr val="accent2">
                <a:shade val="90000"/>
                <a:hueOff val="-20501"/>
                <a:satOff val="-3472"/>
                <a:lumOff val="160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3747606" y="421342"/>
        <a:ext cx="271115" cy="327445"/>
      </dsp:txXfrm>
    </dsp:sp>
    <dsp:sp modelId="{FF56E3F3-EF80-3F4B-B43E-703469A2C8CD}">
      <dsp:nvSpPr>
        <dsp:cNvPr id="0" name=""/>
        <dsp:cNvSpPr/>
      </dsp:nvSpPr>
      <dsp:spPr>
        <a:xfrm>
          <a:off x="4251107" y="0"/>
          <a:ext cx="1362732" cy="117013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1598033-6EBD-6A44-AF7E-50424408CB8D}">
      <dsp:nvSpPr>
        <dsp:cNvPr id="0" name=""/>
        <dsp:cNvSpPr/>
      </dsp:nvSpPr>
      <dsp:spPr>
        <a:xfrm>
          <a:off x="4448309" y="702078"/>
          <a:ext cx="1362732" cy="11701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6667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-26667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6667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Learning related plasticity after a week of practice</a:t>
          </a:r>
          <a:endParaRPr lang="en-US" sz="12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/>
            <a:t>CAS 2008</a:t>
          </a:r>
          <a:endParaRPr lang="en-US" sz="900" kern="1200" dirty="0"/>
        </a:p>
      </dsp:txBody>
      <dsp:txXfrm>
        <a:off x="4448309" y="702078"/>
        <a:ext cx="1362732" cy="1170130"/>
      </dsp:txXfrm>
    </dsp:sp>
    <dsp:sp modelId="{03BF5F73-2763-BE4B-968D-F1FE9E152243}">
      <dsp:nvSpPr>
        <dsp:cNvPr id="0" name=""/>
        <dsp:cNvSpPr/>
      </dsp:nvSpPr>
      <dsp:spPr>
        <a:xfrm>
          <a:off x="5867709" y="421342"/>
          <a:ext cx="253869" cy="32744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-41001"/>
                <a:satOff val="-6944"/>
                <a:lumOff val="32113"/>
                <a:alphaOff val="0"/>
                <a:shade val="51000"/>
                <a:satMod val="130000"/>
              </a:schemeClr>
            </a:gs>
            <a:gs pos="80000">
              <a:schemeClr val="accent2">
                <a:shade val="90000"/>
                <a:hueOff val="-41001"/>
                <a:satOff val="-6944"/>
                <a:lumOff val="32113"/>
                <a:alphaOff val="0"/>
                <a:shade val="93000"/>
                <a:satMod val="130000"/>
              </a:schemeClr>
            </a:gs>
            <a:gs pos="100000">
              <a:schemeClr val="accent2">
                <a:shade val="90000"/>
                <a:hueOff val="-41001"/>
                <a:satOff val="-6944"/>
                <a:lumOff val="3211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5867709" y="421342"/>
        <a:ext cx="253869" cy="327445"/>
      </dsp:txXfrm>
    </dsp:sp>
    <dsp:sp modelId="{1A687F17-1BD4-3340-8D0E-C648C162A3E4}">
      <dsp:nvSpPr>
        <dsp:cNvPr id="0" name=""/>
        <dsp:cNvSpPr/>
      </dsp:nvSpPr>
      <dsp:spPr>
        <a:xfrm>
          <a:off x="6339180" y="0"/>
          <a:ext cx="1362732" cy="117013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73553FF-57BA-E445-B6D2-7ED7BA4DE631}">
      <dsp:nvSpPr>
        <dsp:cNvPr id="0" name=""/>
        <dsp:cNvSpPr/>
      </dsp:nvSpPr>
      <dsp:spPr>
        <a:xfrm>
          <a:off x="6561020" y="702078"/>
          <a:ext cx="1362732" cy="11701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Learning related changes associated with new skills acquisition</a:t>
          </a:r>
          <a:endParaRPr lang="en-US" sz="12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/>
            <a:t>MICCAI 2008</a:t>
          </a:r>
          <a:endParaRPr lang="en-US" sz="900" kern="1200" dirty="0"/>
        </a:p>
      </dsp:txBody>
      <dsp:txXfrm>
        <a:off x="6561020" y="702078"/>
        <a:ext cx="1362732" cy="1170130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A2231D7-1F83-3B4B-8FA3-169F44F56459}">
      <dsp:nvSpPr>
        <dsp:cNvPr id="0" name=""/>
        <dsp:cNvSpPr/>
      </dsp:nvSpPr>
      <dsp:spPr>
        <a:xfrm>
          <a:off x="4018" y="0"/>
          <a:ext cx="1893143" cy="116582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6BB0975-A166-5241-947C-4248969548F1}">
      <dsp:nvSpPr>
        <dsp:cNvPr id="0" name=""/>
        <dsp:cNvSpPr/>
      </dsp:nvSpPr>
      <dsp:spPr>
        <a:xfrm>
          <a:off x="312204" y="699492"/>
          <a:ext cx="1893143" cy="11658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Changes in the cortical signature in technical and cognitive skills due to sleep deprivation (on calls)</a:t>
          </a:r>
          <a:endParaRPr lang="en-US" sz="12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/>
            <a:t>Annals of </a:t>
          </a:r>
          <a:r>
            <a:rPr lang="en-US" sz="900" kern="1200" dirty="0" err="1" smtClean="0"/>
            <a:t>Surg</a:t>
          </a:r>
          <a:r>
            <a:rPr lang="en-US" sz="900" kern="1200" dirty="0" smtClean="0"/>
            <a:t> 2011</a:t>
          </a:r>
          <a:endParaRPr lang="en-US" sz="900" kern="1200" dirty="0"/>
        </a:p>
      </dsp:txBody>
      <dsp:txXfrm>
        <a:off x="312204" y="699492"/>
        <a:ext cx="1893143" cy="1165820"/>
      </dsp:txXfrm>
    </dsp:sp>
    <dsp:sp modelId="{8ACFB15D-3BA0-4040-A416-CAB50A788593}">
      <dsp:nvSpPr>
        <dsp:cNvPr id="0" name=""/>
        <dsp:cNvSpPr/>
      </dsp:nvSpPr>
      <dsp:spPr>
        <a:xfrm>
          <a:off x="2261823" y="355462"/>
          <a:ext cx="364661" cy="45489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2261823" y="355462"/>
        <a:ext cx="364661" cy="454895"/>
      </dsp:txXfrm>
    </dsp:sp>
    <dsp:sp modelId="{FC86C470-D82C-A749-9AFB-12C9DFE96983}">
      <dsp:nvSpPr>
        <dsp:cNvPr id="0" name=""/>
        <dsp:cNvSpPr/>
      </dsp:nvSpPr>
      <dsp:spPr>
        <a:xfrm>
          <a:off x="2939051" y="0"/>
          <a:ext cx="1893143" cy="116582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757B843-EB53-0646-A100-56E8C4620332}">
      <dsp:nvSpPr>
        <dsp:cNvPr id="0" name=""/>
        <dsp:cNvSpPr/>
      </dsp:nvSpPr>
      <dsp:spPr>
        <a:xfrm>
          <a:off x="3247237" y="699492"/>
          <a:ext cx="1893143" cy="11658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Depth perception and hand eye coordination in surgical robotics (</a:t>
          </a:r>
          <a:r>
            <a:rPr lang="en-US" sz="1200" kern="1200" dirty="0" err="1" smtClean="0"/>
            <a:t>DaVinci</a:t>
          </a:r>
          <a:r>
            <a:rPr lang="en-US" sz="1200" kern="1200" dirty="0" smtClean="0"/>
            <a:t> Robot)</a:t>
          </a:r>
          <a:endParaRPr lang="en-US" sz="12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/>
            <a:t>OHBM2010</a:t>
          </a:r>
          <a:endParaRPr lang="en-US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/>
            <a:t>Draft in progress for </a:t>
          </a:r>
          <a:r>
            <a:rPr lang="en-US" sz="900" kern="1200" dirty="0" err="1" smtClean="0"/>
            <a:t>Cogn</a:t>
          </a:r>
          <a:r>
            <a:rPr lang="en-US" sz="900" kern="1200" dirty="0" smtClean="0"/>
            <a:t>. Proc</a:t>
          </a:r>
          <a:endParaRPr lang="en-US" sz="900" kern="1200" dirty="0"/>
        </a:p>
      </dsp:txBody>
      <dsp:txXfrm>
        <a:off x="3247237" y="699492"/>
        <a:ext cx="1893143" cy="1165820"/>
      </dsp:txXfrm>
    </dsp:sp>
    <dsp:sp modelId="{17007398-F5CB-ED4A-9D83-1946F4C39B24}">
      <dsp:nvSpPr>
        <dsp:cNvPr id="0" name=""/>
        <dsp:cNvSpPr/>
      </dsp:nvSpPr>
      <dsp:spPr>
        <a:xfrm>
          <a:off x="5196855" y="355462"/>
          <a:ext cx="364661" cy="45489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5196855" y="355462"/>
        <a:ext cx="364661" cy="454895"/>
      </dsp:txXfrm>
    </dsp:sp>
    <dsp:sp modelId="{72D31B18-8797-FF40-85BF-F051B63AA754}">
      <dsp:nvSpPr>
        <dsp:cNvPr id="0" name=""/>
        <dsp:cNvSpPr/>
      </dsp:nvSpPr>
      <dsp:spPr>
        <a:xfrm>
          <a:off x="5874083" y="0"/>
          <a:ext cx="1893143" cy="116582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E55BB89-C736-904F-97CE-837AD4ABED50}">
      <dsp:nvSpPr>
        <dsp:cNvPr id="0" name=""/>
        <dsp:cNvSpPr/>
      </dsp:nvSpPr>
      <dsp:spPr>
        <a:xfrm>
          <a:off x="6184182" y="699492"/>
          <a:ext cx="1893143" cy="11658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Psychomotor vigilance</a:t>
          </a:r>
          <a:endParaRPr lang="en-US" sz="12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/>
            <a:t>OHBM2011</a:t>
          </a:r>
          <a:endParaRPr lang="en-US" sz="900" kern="1200" dirty="0"/>
        </a:p>
      </dsp:txBody>
      <dsp:txXfrm>
        <a:off x="6184182" y="699492"/>
        <a:ext cx="1893143" cy="11658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CD4A0A-EFA9-4EA4-A123-97A52096F368}" type="datetimeFigureOut">
              <a:rPr lang="es-ES" smtClean="0"/>
              <a:pPr/>
              <a:t>02/01/2014</a:t>
            </a:fld>
            <a:endParaRPr 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2B4C0-EDDA-4DEF-BB40-C5D86FA4A36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E91FF-7E1A-4EF7-8BA3-6B38F4B7D08B}" type="slidenum">
              <a:rPr lang="en-GB" smtClean="0"/>
              <a:pPr/>
              <a:t>61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Cerebral </a:t>
            </a:r>
            <a:r>
              <a:rPr lang="es-MX" dirty="0" err="1" smtClean="0"/>
              <a:t>haemodynamics</a:t>
            </a:r>
            <a:r>
              <a:rPr lang="es-MX" dirty="0" smtClean="0"/>
              <a:t> as </a:t>
            </a:r>
            <a:r>
              <a:rPr lang="es-MX" dirty="0" err="1" smtClean="0"/>
              <a:t>computed</a:t>
            </a:r>
            <a:r>
              <a:rPr lang="es-MX" dirty="0" smtClean="0"/>
              <a:t> </a:t>
            </a:r>
            <a:r>
              <a:rPr lang="es-MX" dirty="0" err="1" smtClean="0"/>
              <a:t>with</a:t>
            </a:r>
            <a:r>
              <a:rPr lang="es-MX" dirty="0" smtClean="0"/>
              <a:t> </a:t>
            </a:r>
            <a:r>
              <a:rPr lang="es-MX" dirty="0" err="1" smtClean="0"/>
              <a:t>analytical</a:t>
            </a:r>
            <a:r>
              <a:rPr lang="es-MX" dirty="0" smtClean="0"/>
              <a:t> </a:t>
            </a:r>
            <a:r>
              <a:rPr lang="es-MX" dirty="0" err="1" smtClean="0"/>
              <a:t>modelling</a:t>
            </a:r>
            <a:r>
              <a:rPr lang="es-MX" dirty="0" smtClean="0"/>
              <a:t>.</a:t>
            </a:r>
          </a:p>
          <a:p>
            <a:r>
              <a:rPr lang="es-MX" dirty="0" err="1" smtClean="0"/>
              <a:t>HHb</a:t>
            </a:r>
            <a:r>
              <a:rPr lang="es-MX" dirty="0" smtClean="0"/>
              <a:t> and HbO2 are </a:t>
            </a:r>
            <a:r>
              <a:rPr lang="es-MX" dirty="0" err="1" smtClean="0"/>
              <a:t>measured</a:t>
            </a:r>
            <a:r>
              <a:rPr lang="es-MX" dirty="0" smtClean="0"/>
              <a:t>,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rest</a:t>
            </a:r>
            <a:r>
              <a:rPr lang="es-MX" dirty="0" smtClean="0"/>
              <a:t> are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derived</a:t>
            </a:r>
            <a:r>
              <a:rPr lang="es-MX" baseline="0" dirty="0" smtClean="0"/>
              <a:t> </a:t>
            </a:r>
            <a:r>
              <a:rPr lang="es-MX" baseline="0" dirty="0" err="1" smtClean="0"/>
              <a:t>from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these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two</a:t>
            </a:r>
            <a:r>
              <a:rPr lang="es-MX" baseline="0" dirty="0" smtClean="0"/>
              <a:t>.</a:t>
            </a:r>
          </a:p>
          <a:p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different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topograms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correspond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different</a:t>
            </a:r>
            <a:r>
              <a:rPr lang="es-MX" baseline="0" dirty="0" smtClean="0"/>
              <a:t> </a:t>
            </a:r>
            <a:r>
              <a:rPr lang="es-MX" baseline="0" dirty="0" err="1" smtClean="0"/>
              <a:t>snapshots</a:t>
            </a:r>
            <a:r>
              <a:rPr lang="es-MX" baseline="0" dirty="0" smtClean="0"/>
              <a:t> in a temporal </a:t>
            </a:r>
            <a:r>
              <a:rPr lang="es-MX" baseline="0" dirty="0" err="1" smtClean="0"/>
              <a:t>sequence</a:t>
            </a:r>
            <a:r>
              <a:rPr lang="es-MX" baseline="0" dirty="0" smtClean="0"/>
              <a:t> (</a:t>
            </a:r>
            <a:r>
              <a:rPr lang="es-MX" baseline="0" dirty="0" err="1" smtClean="0"/>
              <a:t>every</a:t>
            </a:r>
            <a:r>
              <a:rPr lang="es-MX" baseline="0" dirty="0" smtClean="0"/>
              <a:t> 2 </a:t>
            </a:r>
            <a:r>
              <a:rPr lang="es-MX" baseline="0" dirty="0" err="1" smtClean="0"/>
              <a:t>secs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starting</a:t>
            </a:r>
            <a:r>
              <a:rPr lang="es-MX" baseline="0" dirty="0" smtClean="0"/>
              <a:t> at </a:t>
            </a:r>
            <a:r>
              <a:rPr lang="es-MX" baseline="0" dirty="0" err="1" smtClean="0"/>
              <a:t>task</a:t>
            </a:r>
            <a:r>
              <a:rPr lang="es-MX" baseline="0" dirty="0" smtClean="0"/>
              <a:t> </a:t>
            </a:r>
            <a:r>
              <a:rPr lang="es-MX" baseline="0" dirty="0" err="1" smtClean="0"/>
              <a:t>onset</a:t>
            </a:r>
            <a:r>
              <a:rPr lang="es-MX" baseline="0" dirty="0" smtClean="0"/>
              <a:t>).</a:t>
            </a:r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137FF-6AE6-42B9-A22C-763963F3F6E9}" type="slidenum">
              <a:rPr lang="en-GB" smtClean="0"/>
              <a:pPr/>
              <a:t>71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MX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CBV – Cerebral </a:t>
            </a:r>
            <a:r>
              <a:rPr lang="es-MX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blood</a:t>
            </a:r>
            <a:r>
              <a:rPr lang="es-MX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MX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volume</a:t>
            </a:r>
            <a:endParaRPr lang="es-MX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MX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CBF – Cerebral </a:t>
            </a:r>
            <a:r>
              <a:rPr lang="es-MX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blood</a:t>
            </a:r>
            <a:r>
              <a:rPr lang="es-MX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MX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flow</a:t>
            </a:r>
            <a:endParaRPr lang="es-MX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MX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CMRO2 – Cerebral </a:t>
            </a:r>
            <a:r>
              <a:rPr lang="es-MX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Metabolic</a:t>
            </a:r>
            <a:r>
              <a:rPr lang="es-MX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MX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Rate</a:t>
            </a:r>
            <a:r>
              <a:rPr lang="es-MX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es-MX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Oxygen</a:t>
            </a:r>
            <a:endParaRPr lang="es-MX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MX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MX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MX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modelling</a:t>
            </a:r>
            <a:r>
              <a:rPr lang="es-MX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MX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equations</a:t>
            </a:r>
            <a:r>
              <a:rPr lang="es-MX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can </a:t>
            </a:r>
            <a:r>
              <a:rPr lang="es-MX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</a:t>
            </a:r>
            <a:r>
              <a:rPr lang="es-MX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MX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found</a:t>
            </a:r>
            <a:r>
              <a:rPr lang="es-MX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CBF in [WyattJS1990]; CBF in [GrubbRL1974] and CMRO2 in [BoasDA2003].</a:t>
            </a:r>
          </a:p>
          <a:p>
            <a:endParaRPr lang="es-MX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l-G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ρ</a:t>
            </a:r>
            <a:r>
              <a:rPr lang="en-GB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the brain tissue density, which has been estimated to be 1.05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</a:t>
            </a:r>
            <a:r>
              <a:rPr lang="en-GB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/ml</a:t>
            </a:r>
          </a:p>
          <a:p>
            <a:r>
              <a:rPr lang="en-GB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 is the molecular weight of the haemoglobin taken to be 64500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</a:t>
            </a:r>
            <a:r>
              <a:rPr lang="en-GB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/mol</a:t>
            </a:r>
          </a:p>
          <a:p>
            <a:r>
              <a:rPr lang="en-GB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 is the large vessel haemoglobin concentration. Wyatt et al took a blood sample to calculate this value. If a blood sample was not taken the absolute value for each patient is unknown. A plausible assumption is 15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</a:t>
            </a:r>
            <a:r>
              <a:rPr lang="en-GB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/dl</a:t>
            </a:r>
          </a:p>
          <a:p>
            <a:r>
              <a:rPr lang="en-GB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 is the cerebral to large vessels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haematocrit</a:t>
            </a:r>
            <a:r>
              <a:rPr lang="en-GB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ratio, which has been assumed to be 0.69 by several authors. This value is base</a:t>
            </a:r>
          </a:p>
          <a:p>
            <a:r>
              <a:rPr lang="en-GB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Lammertsma</a:t>
            </a:r>
            <a:r>
              <a:rPr lang="en-GB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 work but subjects in that study present either a brain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tumor</a:t>
            </a:r>
            <a:r>
              <a:rPr lang="en-GB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cerebrovascular</a:t>
            </a:r>
            <a:r>
              <a:rPr lang="en-GB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disease except one normal subject as pointed out by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Okazawa</a:t>
            </a:r>
            <a:r>
              <a:rPr lang="en-GB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In this sense,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Okazawa</a:t>
            </a:r>
            <a:r>
              <a:rPr lang="en-GB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 reported a value of 0.88±0.06 based on 12 healthy subjects.</a:t>
            </a:r>
          </a:p>
          <a:p>
            <a:r>
              <a:rPr lang="en-GB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 the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haematocrit</a:t>
            </a:r>
            <a:r>
              <a:rPr lang="en-GB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considered to remain constant during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haemodynamic</a:t>
            </a:r>
            <a:r>
              <a:rPr lang="en-GB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response to activation, then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HbT</a:t>
            </a:r>
            <a:r>
              <a:rPr lang="en-GB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proportional to CBV</a:t>
            </a:r>
          </a:p>
          <a:p>
            <a:endParaRPr lang="es-MX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l-G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γ</a:t>
            </a:r>
            <a:r>
              <a:rPr lang="en-GB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 and </a:t>
            </a:r>
            <a:r>
              <a:rPr lang="el-G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γ</a:t>
            </a:r>
            <a:r>
              <a:rPr lang="en-GB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 represent the correspondent factors which relates the fractional haemoglobin changes in the venous compartment to those across all vascular component.</a:t>
            </a:r>
          </a:p>
          <a:p>
            <a:r>
              <a:rPr lang="el-G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Δ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HHbv</a:t>
            </a:r>
            <a:r>
              <a:rPr lang="en-GB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the variation of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deoxyhaemoglobin</a:t>
            </a:r>
            <a:r>
              <a:rPr lang="en-GB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concentration in the localized venous compartment</a:t>
            </a:r>
          </a:p>
          <a:p>
            <a:r>
              <a:rPr lang="en-GB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HHbv</a:t>
            </a:r>
            <a:r>
              <a:rPr lang="en-GB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0 is the baseline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deoxyhaemoglobin</a:t>
            </a:r>
            <a:r>
              <a:rPr lang="en-GB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concentration in the localized venous compartment</a:t>
            </a:r>
          </a:p>
          <a:p>
            <a:r>
              <a:rPr lang="el-G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Δ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HbTv</a:t>
            </a:r>
            <a:r>
              <a:rPr lang="en-GB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the variation of total haemoglobin concentration in the localized venous compartment</a:t>
            </a:r>
          </a:p>
          <a:p>
            <a:r>
              <a:rPr lang="en-GB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HbTv</a:t>
            </a:r>
            <a:r>
              <a:rPr lang="en-GB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0 is the baseline total haemoglobin concentration in the localized venous compartment</a:t>
            </a:r>
          </a:p>
          <a:p>
            <a:r>
              <a:rPr lang="en-GB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None of these four values are known and therefore we cannot calculate the values of </a:t>
            </a:r>
            <a:r>
              <a:rPr lang="el-G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γ</a:t>
            </a:r>
            <a:r>
              <a:rPr lang="en-GB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 and </a:t>
            </a:r>
            <a:r>
              <a:rPr lang="el-G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γ</a:t>
            </a:r>
            <a:r>
              <a:rPr lang="en-GB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T. Boas et al have simply allowed these coefficients to be 1 leading to arbitrary units.</a:t>
            </a:r>
            <a:endParaRPr lang="es-MX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137FF-6AE6-42B9-A22C-763963F3F6E9}" type="slidenum">
              <a:rPr lang="en-GB" smtClean="0"/>
              <a:pPr/>
              <a:t>72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 smtClean="0"/>
              <a:t>The hard partition (</a:t>
            </a:r>
            <a:r>
              <a:rPr lang="en-GB" sz="1200" b="0" dirty="0" err="1" smtClean="0"/>
              <a:t>hypotheis</a:t>
            </a:r>
            <a:r>
              <a:rPr lang="en-GB" sz="1200" b="0" dirty="0" smtClean="0"/>
              <a:t> </a:t>
            </a:r>
            <a:r>
              <a:rPr lang="en-GB" sz="1200" b="0" dirty="0" err="1" smtClean="0"/>
              <a:t>vs</a:t>
            </a:r>
            <a:r>
              <a:rPr lang="en-GB" sz="1200" b="0" dirty="0" smtClean="0"/>
              <a:t> data driven) is somehow blurry in reality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b="0" dirty="0" smtClean="0"/>
              <a:t>PLS – </a:t>
            </a:r>
            <a:r>
              <a:rPr lang="es-MX" sz="1200" b="0" dirty="0" err="1" smtClean="0"/>
              <a:t>Partial</a:t>
            </a:r>
            <a:r>
              <a:rPr lang="es-MX" sz="1200" b="0" baseline="0" dirty="0" smtClean="0"/>
              <a:t> </a:t>
            </a:r>
            <a:r>
              <a:rPr lang="es-MX" sz="1200" b="0" baseline="0" dirty="0" err="1" smtClean="0"/>
              <a:t>Least</a:t>
            </a:r>
            <a:r>
              <a:rPr lang="es-MX" sz="1200" b="0" baseline="0" dirty="0" smtClean="0"/>
              <a:t> </a:t>
            </a:r>
            <a:r>
              <a:rPr lang="es-MX" sz="1200" b="0" baseline="0" dirty="0" err="1" smtClean="0"/>
              <a:t>Squares</a:t>
            </a:r>
            <a:endParaRPr lang="es-MX" sz="1200" b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b="0" baseline="0" dirty="0" smtClean="0"/>
              <a:t>SPM – </a:t>
            </a:r>
            <a:r>
              <a:rPr lang="es-MX" sz="1200" b="0" baseline="0" dirty="0" err="1" smtClean="0"/>
              <a:t>Statistical</a:t>
            </a:r>
            <a:r>
              <a:rPr lang="es-MX" sz="1200" b="0" baseline="0" dirty="0" smtClean="0"/>
              <a:t> </a:t>
            </a:r>
            <a:r>
              <a:rPr lang="es-MX" sz="1200" b="0" baseline="0" dirty="0" err="1" smtClean="0"/>
              <a:t>Parametric</a:t>
            </a:r>
            <a:r>
              <a:rPr lang="es-MX" sz="1200" b="0" baseline="0" dirty="0" smtClean="0"/>
              <a:t> </a:t>
            </a:r>
            <a:r>
              <a:rPr lang="es-MX" sz="1200" b="0" baseline="0" dirty="0" err="1" smtClean="0"/>
              <a:t>Mapping</a:t>
            </a:r>
            <a:r>
              <a:rPr lang="es-MX" sz="1200" b="0" baseline="0" dirty="0" smtClean="0"/>
              <a:t>; GLM – General Linear </a:t>
            </a:r>
            <a:r>
              <a:rPr lang="es-MX" sz="1200" b="0" baseline="0" dirty="0" err="1" smtClean="0"/>
              <a:t>Model</a:t>
            </a:r>
            <a:r>
              <a:rPr lang="es-MX" sz="1200" b="0" baseline="0" dirty="0" smtClean="0"/>
              <a:t>; GRF – </a:t>
            </a:r>
            <a:r>
              <a:rPr lang="es-MX" sz="1200" b="0" baseline="0" dirty="0" err="1" smtClean="0"/>
              <a:t>Gaussian</a:t>
            </a:r>
            <a:r>
              <a:rPr lang="es-MX" sz="1200" b="0" baseline="0" dirty="0" smtClean="0"/>
              <a:t> </a:t>
            </a:r>
            <a:r>
              <a:rPr lang="es-MX" sz="1200" b="0" baseline="0" dirty="0" err="1" smtClean="0"/>
              <a:t>Random</a:t>
            </a:r>
            <a:r>
              <a:rPr lang="es-MX" sz="1200" b="0" baseline="0" dirty="0" smtClean="0"/>
              <a:t> </a:t>
            </a:r>
            <a:r>
              <a:rPr lang="es-MX" sz="1200" b="0" baseline="0" dirty="0" err="1" smtClean="0"/>
              <a:t>Field</a:t>
            </a:r>
            <a:endParaRPr lang="es-MX" sz="1200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b="0" dirty="0" smtClean="0"/>
              <a:t>BSS</a:t>
            </a:r>
            <a:r>
              <a:rPr lang="es-MX" sz="1200" b="0" baseline="0" dirty="0" smtClean="0"/>
              <a:t> -  </a:t>
            </a:r>
            <a:r>
              <a:rPr lang="es-MX" sz="1200" b="0" baseline="0" dirty="0" err="1" smtClean="0"/>
              <a:t>Blind</a:t>
            </a:r>
            <a:r>
              <a:rPr lang="es-MX" sz="1200" b="0" baseline="0" dirty="0" smtClean="0"/>
              <a:t> </a:t>
            </a:r>
            <a:r>
              <a:rPr lang="es-MX" sz="1200" b="0" baseline="0" dirty="0" err="1" smtClean="0"/>
              <a:t>Source</a:t>
            </a:r>
            <a:r>
              <a:rPr lang="es-MX" sz="1200" b="0" baseline="0" dirty="0" smtClean="0"/>
              <a:t> </a:t>
            </a:r>
            <a:r>
              <a:rPr lang="es-MX" sz="1200" b="0" baseline="0" dirty="0" err="1" smtClean="0"/>
              <a:t>Separation</a:t>
            </a:r>
            <a:r>
              <a:rPr lang="es-MX" sz="1200" b="0" baseline="0" dirty="0" smtClean="0"/>
              <a:t>; PCA – Principal </a:t>
            </a:r>
            <a:r>
              <a:rPr lang="es-MX" sz="1200" b="0" baseline="0" dirty="0" err="1" smtClean="0"/>
              <a:t>Component</a:t>
            </a:r>
            <a:r>
              <a:rPr lang="es-MX" sz="1200" b="0" baseline="0" dirty="0" smtClean="0"/>
              <a:t> </a:t>
            </a:r>
            <a:r>
              <a:rPr lang="es-MX" sz="1200" b="0" baseline="0" dirty="0" err="1" smtClean="0"/>
              <a:t>Analysis</a:t>
            </a:r>
            <a:r>
              <a:rPr lang="es-MX" sz="1200" b="0" baseline="0" dirty="0" smtClean="0"/>
              <a:t>; ICA – </a:t>
            </a:r>
            <a:r>
              <a:rPr lang="es-MX" sz="1200" b="0" baseline="0" dirty="0" err="1" smtClean="0"/>
              <a:t>Independent</a:t>
            </a:r>
            <a:r>
              <a:rPr lang="es-MX" sz="1200" b="0" baseline="0" dirty="0" smtClean="0"/>
              <a:t> </a:t>
            </a:r>
            <a:r>
              <a:rPr lang="es-MX" sz="1200" b="0" baseline="0" dirty="0" err="1" smtClean="0"/>
              <a:t>Component</a:t>
            </a:r>
            <a:r>
              <a:rPr lang="es-MX" sz="1200" b="0" baseline="0" dirty="0" smtClean="0"/>
              <a:t> </a:t>
            </a:r>
            <a:r>
              <a:rPr lang="es-MX" sz="1200" b="0" baseline="0" dirty="0" err="1" smtClean="0"/>
              <a:t>Analsysis</a:t>
            </a:r>
            <a:r>
              <a:rPr lang="es-MX" sz="1200" b="0" baseline="0" dirty="0" smtClean="0"/>
              <a:t>; CCA – Canonical </a:t>
            </a:r>
            <a:r>
              <a:rPr lang="es-MX" sz="1200" b="0" baseline="0" dirty="0" err="1" smtClean="0"/>
              <a:t>Component</a:t>
            </a:r>
            <a:r>
              <a:rPr lang="es-MX" sz="1200" b="0" baseline="0" dirty="0" smtClean="0"/>
              <a:t> </a:t>
            </a:r>
            <a:r>
              <a:rPr lang="es-MX" sz="1200" b="0" baseline="0" dirty="0" err="1" smtClean="0"/>
              <a:t>Analysis</a:t>
            </a:r>
            <a:endParaRPr lang="en-US" sz="1200" b="0" dirty="0" smtClean="0"/>
          </a:p>
          <a:p>
            <a:r>
              <a:rPr lang="es-MX" dirty="0" smtClean="0"/>
              <a:t>LLE</a:t>
            </a:r>
            <a:r>
              <a:rPr lang="es-MX" baseline="0" dirty="0" smtClean="0"/>
              <a:t> – </a:t>
            </a:r>
            <a:r>
              <a:rPr lang="es-MX" baseline="0" dirty="0" err="1" smtClean="0"/>
              <a:t>Locally</a:t>
            </a:r>
            <a:r>
              <a:rPr lang="es-MX" baseline="0" dirty="0" smtClean="0"/>
              <a:t> Linear </a:t>
            </a:r>
            <a:r>
              <a:rPr lang="es-MX" baseline="0" dirty="0" err="1" smtClean="0"/>
              <a:t>Embedding</a:t>
            </a:r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137FF-6AE6-42B9-A22C-763963F3F6E9}" type="slidenum">
              <a:rPr lang="en-GB" smtClean="0"/>
              <a:pPr/>
              <a:t>73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SPM </a:t>
            </a:r>
            <a:r>
              <a:rPr lang="es-MX" dirty="0" err="1" smtClean="0"/>
              <a:t>is</a:t>
            </a:r>
            <a:r>
              <a:rPr lang="es-MX" dirty="0" smtClean="0"/>
              <a:t> a </a:t>
            </a:r>
            <a:r>
              <a:rPr lang="es-MX" dirty="0" err="1" smtClean="0"/>
              <a:t>mass</a:t>
            </a:r>
            <a:r>
              <a:rPr lang="es-MX" dirty="0" smtClean="0"/>
              <a:t> </a:t>
            </a:r>
            <a:r>
              <a:rPr lang="es-MX" dirty="0" err="1" smtClean="0"/>
              <a:t>univariate</a:t>
            </a:r>
            <a:r>
              <a:rPr lang="es-MX" dirty="0" smtClean="0"/>
              <a:t> </a:t>
            </a:r>
            <a:r>
              <a:rPr lang="es-MX" dirty="0" err="1" smtClean="0"/>
              <a:t>approach</a:t>
            </a:r>
            <a:r>
              <a:rPr lang="es-MX" baseline="0" dirty="0" smtClean="0"/>
              <a:t> </a:t>
            </a:r>
            <a:r>
              <a:rPr lang="es-MX" baseline="0" dirty="0" err="1" smtClean="0"/>
              <a:t>where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each</a:t>
            </a:r>
            <a:r>
              <a:rPr lang="es-MX" baseline="0" dirty="0" smtClean="0"/>
              <a:t> pixel/</a:t>
            </a:r>
            <a:r>
              <a:rPr lang="es-MX" baseline="0" dirty="0" err="1" smtClean="0"/>
              <a:t>voxel</a:t>
            </a:r>
            <a:r>
              <a:rPr lang="es-MX" baseline="0" dirty="0" smtClean="0"/>
              <a:t> </a:t>
            </a:r>
            <a:r>
              <a:rPr lang="es-MX" baseline="0" dirty="0" err="1" smtClean="0"/>
              <a:t>is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treated</a:t>
            </a:r>
            <a:r>
              <a:rPr lang="es-MX" baseline="0" dirty="0" smtClean="0"/>
              <a:t> as a </a:t>
            </a:r>
            <a:r>
              <a:rPr lang="es-MX" baseline="0" dirty="0" err="1" smtClean="0"/>
              <a:t>separate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column</a:t>
            </a:r>
            <a:r>
              <a:rPr lang="es-MX" baseline="0" dirty="0" smtClean="0"/>
              <a:t> vector of data </a:t>
            </a:r>
            <a:r>
              <a:rPr lang="es-MX" baseline="0" dirty="0" err="1" smtClean="0"/>
              <a:t>using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general linear </a:t>
            </a:r>
            <a:r>
              <a:rPr lang="es-MX" baseline="0" dirty="0" err="1" smtClean="0"/>
              <a:t>model</a:t>
            </a:r>
            <a:r>
              <a:rPr lang="es-MX" baseline="0" dirty="0" smtClean="0"/>
              <a:t> (GLM).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GLM can </a:t>
            </a:r>
            <a:r>
              <a:rPr lang="es-MX" baseline="0" dirty="0" err="1" smtClean="0"/>
              <a:t>model</a:t>
            </a:r>
            <a:r>
              <a:rPr lang="es-MX" baseline="0" dirty="0" smtClean="0"/>
              <a:t> </a:t>
            </a:r>
            <a:r>
              <a:rPr lang="es-MX" baseline="0" dirty="0" err="1" smtClean="0"/>
              <a:t>virtually</a:t>
            </a:r>
            <a:r>
              <a:rPr lang="es-MX" baseline="0" dirty="0" smtClean="0"/>
              <a:t> </a:t>
            </a:r>
            <a:r>
              <a:rPr lang="es-MX" baseline="0" dirty="0" err="1" smtClean="0"/>
              <a:t>any</a:t>
            </a:r>
            <a:r>
              <a:rPr lang="es-MX" baseline="0" dirty="0" smtClean="0"/>
              <a:t> experimental </a:t>
            </a:r>
            <a:r>
              <a:rPr lang="es-MX" baseline="0" dirty="0" err="1" smtClean="0"/>
              <a:t>design</a:t>
            </a:r>
            <a:r>
              <a:rPr lang="es-MX" baseline="0" dirty="0" smtClean="0"/>
              <a:t>.</a:t>
            </a:r>
          </a:p>
          <a:p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design</a:t>
            </a:r>
            <a:r>
              <a:rPr lang="es-MX" baseline="0" dirty="0" smtClean="0"/>
              <a:t> </a:t>
            </a:r>
            <a:r>
              <a:rPr lang="es-MX" baseline="0" dirty="0" err="1" smtClean="0"/>
              <a:t>matrix</a:t>
            </a:r>
            <a:r>
              <a:rPr lang="es-MX" baseline="0" dirty="0" smtClean="0"/>
              <a:t> </a:t>
            </a:r>
            <a:r>
              <a:rPr lang="es-MX" baseline="0" dirty="0" err="1" smtClean="0"/>
              <a:t>holds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components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that</a:t>
            </a:r>
            <a:r>
              <a:rPr lang="es-MX" baseline="0" dirty="0" smtClean="0"/>
              <a:t> </a:t>
            </a:r>
            <a:r>
              <a:rPr lang="es-MX" baseline="0" dirty="0" err="1" smtClean="0"/>
              <a:t>explain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observed</a:t>
            </a:r>
            <a:r>
              <a:rPr lang="es-MX" baseline="0" dirty="0" smtClean="0"/>
              <a:t> data. </a:t>
            </a:r>
            <a:r>
              <a:rPr lang="es-MX" baseline="0" dirty="0" err="1" smtClean="0"/>
              <a:t>It</a:t>
            </a:r>
            <a:r>
              <a:rPr lang="es-MX" baseline="0" dirty="0" smtClean="0"/>
              <a:t> </a:t>
            </a:r>
            <a:r>
              <a:rPr lang="es-MX" baseline="0" dirty="0" err="1" smtClean="0"/>
              <a:t>incorporates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timing</a:t>
            </a:r>
            <a:r>
              <a:rPr lang="es-MX" baseline="0" dirty="0" smtClean="0"/>
              <a:t> </a:t>
            </a:r>
            <a:r>
              <a:rPr lang="es-MX" baseline="0" dirty="0" err="1" smtClean="0"/>
              <a:t>information</a:t>
            </a:r>
            <a:r>
              <a:rPr lang="es-MX" baseline="0" dirty="0" smtClean="0"/>
              <a:t>, </a:t>
            </a:r>
            <a:r>
              <a:rPr lang="es-MX" baseline="0" dirty="0" err="1" smtClean="0"/>
              <a:t>i.e.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stimulus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train</a:t>
            </a:r>
            <a:r>
              <a:rPr lang="es-MX" baseline="0" dirty="0" smtClean="0"/>
              <a:t> (</a:t>
            </a:r>
            <a:r>
              <a:rPr lang="es-MX" baseline="0" dirty="0" err="1" smtClean="0"/>
              <a:t>onset</a:t>
            </a:r>
            <a:r>
              <a:rPr lang="es-MX" baseline="0" dirty="0" smtClean="0"/>
              <a:t> and </a:t>
            </a:r>
            <a:r>
              <a:rPr lang="es-MX" baseline="0" dirty="0" err="1" smtClean="0"/>
              <a:t>duration</a:t>
            </a:r>
            <a:r>
              <a:rPr lang="es-MX" baseline="0" dirty="0" smtClean="0"/>
              <a:t> of </a:t>
            </a:r>
            <a:r>
              <a:rPr lang="es-MX" baseline="0" dirty="0" err="1" smtClean="0"/>
              <a:t>events</a:t>
            </a:r>
            <a:r>
              <a:rPr lang="es-MX" baseline="0" dirty="0" smtClean="0"/>
              <a:t>) </a:t>
            </a:r>
            <a:r>
              <a:rPr lang="es-MX" baseline="0" dirty="0" err="1" smtClean="0"/>
              <a:t>convolved</a:t>
            </a:r>
            <a:r>
              <a:rPr lang="es-MX" baseline="0" dirty="0" smtClean="0"/>
              <a:t> </a:t>
            </a:r>
            <a:r>
              <a:rPr lang="es-MX" baseline="0" dirty="0" err="1" smtClean="0"/>
              <a:t>withthe</a:t>
            </a:r>
            <a:r>
              <a:rPr lang="es-MX" baseline="0" dirty="0" smtClean="0"/>
              <a:t> HRF, as </a:t>
            </a:r>
            <a:r>
              <a:rPr lang="es-MX" baseline="0" dirty="0" err="1" smtClean="0"/>
              <a:t>well</a:t>
            </a:r>
            <a:r>
              <a:rPr lang="es-MX" baseline="0" dirty="0" smtClean="0"/>
              <a:t> as </a:t>
            </a:r>
            <a:r>
              <a:rPr lang="es-MX" baseline="0" dirty="0" err="1" smtClean="0"/>
              <a:t>other</a:t>
            </a:r>
            <a:r>
              <a:rPr lang="es-MX" baseline="0" dirty="0" smtClean="0"/>
              <a:t> </a:t>
            </a:r>
            <a:r>
              <a:rPr lang="es-MX" baseline="0" dirty="0" err="1" smtClean="0"/>
              <a:t>regressors</a:t>
            </a:r>
            <a:r>
              <a:rPr lang="es-MX" baseline="0" dirty="0" smtClean="0"/>
              <a:t> (</a:t>
            </a:r>
            <a:r>
              <a:rPr lang="es-MX" baseline="0" dirty="0" err="1" smtClean="0"/>
              <a:t>movement</a:t>
            </a:r>
            <a:r>
              <a:rPr lang="es-MX" baseline="0" dirty="0" smtClean="0"/>
              <a:t>, </a:t>
            </a:r>
            <a:r>
              <a:rPr lang="es-MX" baseline="0" dirty="0" err="1" smtClean="0"/>
              <a:t>etc</a:t>
            </a:r>
            <a:r>
              <a:rPr lang="es-MX" baseline="0" dirty="0" smtClean="0"/>
              <a:t>).</a:t>
            </a:r>
          </a:p>
          <a:p>
            <a:r>
              <a:rPr lang="es-MX" baseline="0" dirty="0" err="1" smtClean="0"/>
              <a:t>The</a:t>
            </a:r>
            <a:r>
              <a:rPr lang="es-MX" baseline="0" dirty="0" smtClean="0"/>
              <a:t> HRF </a:t>
            </a:r>
            <a:r>
              <a:rPr lang="es-MX" baseline="0" dirty="0" err="1" smtClean="0"/>
              <a:t>is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not</a:t>
            </a:r>
            <a:r>
              <a:rPr lang="es-MX" baseline="0" dirty="0" smtClean="0"/>
              <a:t> </a:t>
            </a:r>
            <a:r>
              <a:rPr lang="es-MX" baseline="0" dirty="0" err="1" smtClean="0"/>
              <a:t>known</a:t>
            </a:r>
            <a:r>
              <a:rPr lang="es-MX" baseline="0" dirty="0" smtClean="0"/>
              <a:t> </a:t>
            </a:r>
            <a:r>
              <a:rPr lang="es-MX" baseline="0" dirty="0" err="1" smtClean="0"/>
              <a:t>but</a:t>
            </a:r>
            <a:r>
              <a:rPr lang="es-MX" baseline="0" dirty="0" smtClean="0"/>
              <a:t> SPM </a:t>
            </a:r>
            <a:r>
              <a:rPr lang="es-MX" baseline="0" dirty="0" err="1" smtClean="0"/>
              <a:t>assumes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this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be</a:t>
            </a:r>
            <a:r>
              <a:rPr lang="es-MX" baseline="0" dirty="0" smtClean="0"/>
              <a:t> a linear </a:t>
            </a:r>
            <a:r>
              <a:rPr lang="es-MX" baseline="0" dirty="0" err="1" smtClean="0"/>
              <a:t>combination</a:t>
            </a:r>
            <a:r>
              <a:rPr lang="es-MX" baseline="0" dirty="0" smtClean="0"/>
              <a:t> of </a:t>
            </a:r>
            <a:r>
              <a:rPr lang="es-MX" baseline="0" dirty="0" err="1" smtClean="0"/>
              <a:t>basis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functions</a:t>
            </a:r>
            <a:r>
              <a:rPr lang="es-MX" baseline="0" dirty="0" smtClean="0"/>
              <a:t> (</a:t>
            </a:r>
            <a:r>
              <a:rPr lang="es-MX" baseline="0" dirty="0" err="1" smtClean="0"/>
              <a:t>e.g.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two</a:t>
            </a:r>
            <a:r>
              <a:rPr lang="es-MX" baseline="0" dirty="0" smtClean="0"/>
              <a:t> gamma </a:t>
            </a:r>
            <a:r>
              <a:rPr lang="es-MX" baseline="0" dirty="0" err="1" smtClean="0"/>
              <a:t>functions</a:t>
            </a:r>
            <a:r>
              <a:rPr lang="es-MX" baseline="0" dirty="0" smtClean="0"/>
              <a:t>). A </a:t>
            </a:r>
            <a:r>
              <a:rPr lang="es-MX" baseline="0" dirty="0" err="1" smtClean="0"/>
              <a:t>typical</a:t>
            </a:r>
            <a:r>
              <a:rPr lang="es-MX" baseline="0" dirty="0" smtClean="0"/>
              <a:t> </a:t>
            </a:r>
            <a:r>
              <a:rPr lang="es-MX" baseline="0" dirty="0" err="1" smtClean="0"/>
              <a:t>function</a:t>
            </a:r>
            <a:r>
              <a:rPr lang="es-MX" baseline="0" dirty="0" smtClean="0"/>
              <a:t> set </a:t>
            </a:r>
            <a:r>
              <a:rPr lang="es-MX" baseline="0" dirty="0" err="1" smtClean="0"/>
              <a:t>comprise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HRF and </a:t>
            </a:r>
            <a:r>
              <a:rPr lang="es-MX" baseline="0" dirty="0" err="1" smtClean="0"/>
              <a:t>its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partial</a:t>
            </a:r>
            <a:r>
              <a:rPr lang="es-MX" baseline="0" dirty="0" smtClean="0"/>
              <a:t> </a:t>
            </a:r>
            <a:r>
              <a:rPr lang="es-MX" baseline="0" dirty="0" err="1" smtClean="0"/>
              <a:t>derivatives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with</a:t>
            </a:r>
            <a:r>
              <a:rPr lang="es-MX" baseline="0" dirty="0" smtClean="0"/>
              <a:t> </a:t>
            </a:r>
            <a:r>
              <a:rPr lang="es-MX" baseline="0" dirty="0" err="1" smtClean="0"/>
              <a:t>respect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to</a:t>
            </a:r>
            <a:r>
              <a:rPr lang="es-MX" baseline="0" dirty="0" smtClean="0"/>
              <a:t> time and </a:t>
            </a:r>
            <a:r>
              <a:rPr lang="es-MX" baseline="0" dirty="0" err="1" smtClean="0"/>
              <a:t>dispersion</a:t>
            </a:r>
            <a:r>
              <a:rPr lang="es-MX" baseline="0" dirty="0" smtClean="0"/>
              <a:t>.</a:t>
            </a:r>
          </a:p>
          <a:p>
            <a:r>
              <a:rPr lang="es-MX" baseline="0" dirty="0" err="1" smtClean="0"/>
              <a:t>The</a:t>
            </a:r>
            <a:r>
              <a:rPr lang="es-MX" baseline="0" dirty="0" smtClean="0"/>
              <a:t> error in SPM </a:t>
            </a:r>
            <a:r>
              <a:rPr lang="es-MX" baseline="0" dirty="0" err="1" smtClean="0"/>
              <a:t>is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not</a:t>
            </a:r>
            <a:r>
              <a:rPr lang="es-MX" baseline="0" dirty="0" smtClean="0"/>
              <a:t> </a:t>
            </a:r>
            <a:r>
              <a:rPr lang="es-MX" baseline="0" dirty="0" err="1" smtClean="0"/>
              <a:t>assumed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be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spherical</a:t>
            </a:r>
            <a:r>
              <a:rPr lang="es-MX" baseline="0" dirty="0" smtClean="0"/>
              <a:t>.</a:t>
            </a:r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137FF-6AE6-42B9-A22C-763963F3F6E9}" type="slidenum">
              <a:rPr lang="en-GB" smtClean="0"/>
              <a:pPr/>
              <a:t>74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Gaussian random field (GRF) assumption in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fMRI</a:t>
            </a:r>
            <a:r>
              <a:rPr lang="en-GB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analysis is based on the Gaussian kernel smoothing on a dense lattice. However, the situation is drastically different in NIRS since only a sparse number of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optodes</a:t>
            </a:r>
            <a:r>
              <a:rPr lang="en-GB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are located irregularly. NIRS-SPM first interpolates the data using inhomogeneous interpolation kernel and calculates the excursion probability using inhomogeneous Gaussian random field theory.</a:t>
            </a:r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137FF-6AE6-42B9-A22C-763963F3F6E9}" type="slidenum">
              <a:rPr lang="en-GB" smtClean="0"/>
              <a:pPr/>
              <a:t>76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Structural and functional brain networks can be explored using graph theory through the following four steps (see the figure) [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Bullmore</a:t>
            </a:r>
            <a:r>
              <a:rPr lang="en-GB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&amp;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Sporns</a:t>
            </a:r>
            <a:r>
              <a:rPr lang="en-GB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2009]:</a:t>
            </a:r>
          </a:p>
          <a:p>
            <a:r>
              <a:rPr lang="en-GB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1) Define the network nodes. These could be defined as electroencephalography or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multielectrode</a:t>
            </a:r>
            <a:r>
              <a:rPr lang="en-GB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-array electrodes, or as anatomically defined regions of histological, MRI or diffusion tensor imaging data.</a:t>
            </a:r>
          </a:p>
          <a:p>
            <a:r>
              <a:rPr lang="en-GB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2) Estimate a continuous measure of association between nodes. This could be the spectral coherence or Granger causality measures between two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magnetoencephalography</a:t>
            </a:r>
            <a:r>
              <a:rPr lang="en-GB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sensors, or the connection probability between two regions of an individual diffusion tensor imaging data set, or the inter-regional correlations in cortical thickness or volume MRI measurements estimated in groups of subjects.</a:t>
            </a:r>
          </a:p>
          <a:p>
            <a:r>
              <a:rPr lang="en-GB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3) Generate an association matrix by compiling all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pairwise</a:t>
            </a:r>
            <a:r>
              <a:rPr lang="en-GB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associations between nodes and (usually) apply a threshold to each element of this matrix to produce a binary adjacency matrix or undirected graph.</a:t>
            </a:r>
          </a:p>
          <a:p>
            <a:r>
              <a:rPr lang="en-GB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4) Calculate the network parameters of interest in this graphical model of a brain network and compare them to the equivalent parameters of a population of random networks.</a:t>
            </a:r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137FF-6AE6-42B9-A22C-763963F3F6E9}" type="slidenum">
              <a:rPr lang="en-GB" smtClean="0"/>
              <a:pPr/>
              <a:t>77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GB">
                <a:latin typeface="Times New Roman" pitchFamily="-112" charset="0"/>
                <a:ea typeface="ＭＳ Ｐゴシック" pitchFamily="-112" charset="-128"/>
              </a:rPr>
              <a:t>We would like to explore BCI as a complementary channel</a:t>
            </a:r>
            <a:endParaRPr lang="en-US">
              <a:latin typeface="Times New Roman" pitchFamily="-112" charset="0"/>
              <a:ea typeface="ＭＳ Ｐゴシック" pitchFamily="-112" charset="-128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9AEF667-15E4-EF43-BF8E-6A5C8373042F}" type="slidenum">
              <a:rPr lang="en-US"/>
              <a:pPr/>
              <a:t>91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6E21F-217A-427E-BE79-F003840FB0AA}" type="datetime1">
              <a:rPr lang="es-ES" smtClean="0"/>
              <a:pPr/>
              <a:t>02/01/2014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INAOE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8" name="7 Imagen" descr="INAOE_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1518" y="51517"/>
            <a:ext cx="1720878" cy="202016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74EB-0635-4970-9B92-8CC8A5B49D05}" type="datetime1">
              <a:rPr lang="es-ES" smtClean="0"/>
              <a:pPr/>
              <a:t>02/01/2014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INAOE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s-E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873C4-366E-418C-B3F7-19C486FA7BE3}" type="datetime1">
              <a:rPr lang="es-ES" smtClean="0"/>
              <a:pPr/>
              <a:t>02/01/2014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INAOE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762000"/>
            <a:ext cx="7315200" cy="5254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95400" y="1676400"/>
            <a:ext cx="3657600" cy="44561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676400"/>
            <a:ext cx="3657600" cy="44561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6C61693-9BAA-46F3-A6F8-CE3D731D7801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D78B1-BF7C-4FDB-B2FD-E1121AA531CF}" type="datetime1">
              <a:rPr lang="es-ES" smtClean="0"/>
              <a:pPr/>
              <a:t>02/01/2014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INAOE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06B05-4EEF-4B29-9C57-2432B2238E98}" type="datetime1">
              <a:rPr lang="es-ES" smtClean="0"/>
              <a:pPr/>
              <a:t>02/01/2014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INAOE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4EE94-3EF6-42D2-BE13-4833B78EED4E}" type="datetime1">
              <a:rPr lang="es-ES" smtClean="0"/>
              <a:pPr/>
              <a:t>02/01/2014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INAOE</a:t>
            </a:r>
            <a:endParaRPr lang="es-E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EA373-195C-45BB-8560-310C8FF61855}" type="datetime1">
              <a:rPr lang="es-ES" smtClean="0"/>
              <a:pPr/>
              <a:t>02/01/2014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INAOE</a:t>
            </a:r>
            <a:endParaRPr lang="es-E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72B23-17F1-4934-9D3D-4CD1FAE65BFB}" type="datetime1">
              <a:rPr lang="es-ES" smtClean="0"/>
              <a:pPr/>
              <a:t>02/01/2014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INAOE</a:t>
            </a:r>
            <a:endParaRPr lang="es-E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8DD92-C0A2-403C-A1CE-B6C95FF804A4}" type="datetime1">
              <a:rPr lang="es-ES" smtClean="0"/>
              <a:pPr/>
              <a:t>02/01/2014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INAOE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61B49-D687-42D6-80F9-940168F86A66}" type="datetime1">
              <a:rPr lang="es-ES" smtClean="0"/>
              <a:pPr/>
              <a:t>02/01/2014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INAOE</a:t>
            </a:r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C38BD-10AE-4206-B1F2-B3606F08F1F1}" type="datetime1">
              <a:rPr lang="es-ES" smtClean="0"/>
              <a:pPr/>
              <a:t>02/01/2014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INAOE</a:t>
            </a:r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00232" y="0"/>
            <a:ext cx="6429420" cy="785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71546"/>
            <a:ext cx="8229600" cy="505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s-E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2D06F-626B-45FA-9FAF-03EC8A9D8B6E}" type="datetime1">
              <a:rPr lang="es-ES" smtClean="0"/>
              <a:pPr/>
              <a:t>02/01/2014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INAOE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A98DE-B0C0-4510-8517-23F285C36BE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2800" kern="1200">
          <a:solidFill>
            <a:srgbClr val="FFFF00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2060"/>
        </a:buClr>
        <a:buSzPct val="120000"/>
        <a:buFont typeface="Wingdings" pitchFamily="2" charset="2"/>
        <a:buChar char="§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2060"/>
        </a:buClr>
        <a:buSzPct val="120000"/>
        <a:buFont typeface="Wingdings" pitchFamily="2" charset="2"/>
        <a:buChar char="§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2060"/>
        </a:buClr>
        <a:buSzPct val="120000"/>
        <a:buFont typeface="Wingdings" pitchFamily="2" charset="2"/>
        <a:buChar char="§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02060"/>
        </a:buClr>
        <a:buSzPct val="120000"/>
        <a:buFont typeface="Wingdings" pitchFamily="2" charset="2"/>
        <a:buChar char="§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2060"/>
        </a:buClr>
        <a:buSzPct val="120000"/>
        <a:buFont typeface="Wingdings" pitchFamily="2" charset="2"/>
        <a:buChar char="§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8.jpeg"/><Relationship Id="rId4" Type="http://schemas.openxmlformats.org/officeDocument/2006/relationships/image" Target="../media/image197.gif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gif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gif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9.png"/><Relationship Id="rId5" Type="http://schemas.openxmlformats.org/officeDocument/2006/relationships/image" Target="../media/image208.png"/><Relationship Id="rId4" Type="http://schemas.openxmlformats.org/officeDocument/2006/relationships/image" Target="../media/image207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2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tiff"/><Relationship Id="rId2" Type="http://schemas.openxmlformats.org/officeDocument/2006/relationships/image" Target="../media/image14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tiff"/><Relationship Id="rId4" Type="http://schemas.openxmlformats.org/officeDocument/2006/relationships/image" Target="../media/image218.tiff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tiff"/><Relationship Id="rId2" Type="http://schemas.openxmlformats.org/officeDocument/2006/relationships/image" Target="../media/image219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1.tiff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tiff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4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foe\Documents\Admin\UBI-Health\EscuelaDeInvierno\MyPresentation\Optotrack_FullNN_Example.avi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tiff"/><Relationship Id="rId3" Type="http://schemas.openxmlformats.org/officeDocument/2006/relationships/image" Target="../media/image59.tiff"/><Relationship Id="rId7" Type="http://schemas.openxmlformats.org/officeDocument/2006/relationships/image" Target="../media/image63.tiff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tiff"/><Relationship Id="rId11" Type="http://schemas.openxmlformats.org/officeDocument/2006/relationships/image" Target="../media/image67.png"/><Relationship Id="rId5" Type="http://schemas.openxmlformats.org/officeDocument/2006/relationships/image" Target="../media/image61.tiff"/><Relationship Id="rId10" Type="http://schemas.openxmlformats.org/officeDocument/2006/relationships/image" Target="../media/image66.jpeg"/><Relationship Id="rId4" Type="http://schemas.openxmlformats.org/officeDocument/2006/relationships/image" Target="../media/image60.tiff"/><Relationship Id="rId9" Type="http://schemas.openxmlformats.org/officeDocument/2006/relationships/image" Target="../media/image65.tif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foe\Documents\Admin\UBI-Health\EscuelaDeInvierno\MyPresentation\calibration.avi" TargetMode="External"/><Relationship Id="rId4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iff"/><Relationship Id="rId2" Type="http://schemas.openxmlformats.org/officeDocument/2006/relationships/image" Target="../media/image89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tif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foe\Documents\Admin\UBI-Health\EscuelaDeInvierno\MyPresentation\Video_modified_withBar_clip.wmv" TargetMode="External"/><Relationship Id="rId4" Type="http://schemas.openxmlformats.org/officeDocument/2006/relationships/image" Target="../media/image94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tiff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tif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tiff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tiff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foe\Documents\Admin\UBI-Health\EscuelaDeInvierno\MyPresentation\NIRSexplaination_25102007.wmv" TargetMode="External"/><Relationship Id="rId4" Type="http://schemas.openxmlformats.org/officeDocument/2006/relationships/image" Target="../media/image101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tiff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tiff"/><Relationship Id="rId3" Type="http://schemas.openxmlformats.org/officeDocument/2006/relationships/image" Target="../media/image107.tiff"/><Relationship Id="rId7" Type="http://schemas.openxmlformats.org/officeDocument/2006/relationships/image" Target="../media/image11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0.tiff"/><Relationship Id="rId5" Type="http://schemas.openxmlformats.org/officeDocument/2006/relationships/image" Target="../media/image109.tiff"/><Relationship Id="rId4" Type="http://schemas.openxmlformats.org/officeDocument/2006/relationships/image" Target="../media/image108.tiff"/><Relationship Id="rId9" Type="http://schemas.openxmlformats.org/officeDocument/2006/relationships/image" Target="../media/image113.tif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13" Type="http://schemas.openxmlformats.org/officeDocument/2006/relationships/diagramLayout" Target="../diagrams/layout10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12" Type="http://schemas.openxmlformats.org/officeDocument/2006/relationships/diagramData" Target="../diagrams/data10.xml"/><Relationship Id="rId2" Type="http://schemas.openxmlformats.org/officeDocument/2006/relationships/diagramData" Target="../diagrams/data8.xml"/><Relationship Id="rId16" Type="http://schemas.microsoft.com/office/2007/relationships/diagramDrawing" Target="../diagrams/drawing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5" Type="http://schemas.openxmlformats.org/officeDocument/2006/relationships/diagramColors" Target="../diagrams/colors10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Relationship Id="rId14" Type="http://schemas.openxmlformats.org/officeDocument/2006/relationships/diagramQuickStyle" Target="../diagrams/quickStyle1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tiff"/><Relationship Id="rId2" Type="http://schemas.openxmlformats.org/officeDocument/2006/relationships/image" Target="../media/image13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foe\Documents\Research\publications\CharlasYSeminarios\INAOE_Seminario_26Nov2010\IsomapEmbedding.avi" TargetMode="Externa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tiff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foe\Documents\Research\publications\CharlasYSeminarios\INAOE_Seminario_26Nov2010\PolarissAnimation_v2.avi" TargetMode="External"/><Relationship Id="rId4" Type="http://schemas.openxmlformats.org/officeDocument/2006/relationships/image" Target="../media/image14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tiff"/><Relationship Id="rId2" Type="http://schemas.openxmlformats.org/officeDocument/2006/relationships/image" Target="../media/image144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6.tif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tiff"/><Relationship Id="rId2" Type="http://schemas.openxmlformats.org/officeDocument/2006/relationships/image" Target="../media/image14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tiff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12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0" Type="http://schemas.openxmlformats.org/officeDocument/2006/relationships/diagramColors" Target="../diagrams/colors12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tiff"/><Relationship Id="rId3" Type="http://schemas.openxmlformats.org/officeDocument/2006/relationships/image" Target="../media/image160.tiff"/><Relationship Id="rId7" Type="http://schemas.openxmlformats.org/officeDocument/2006/relationships/image" Target="../media/image163.tiff"/><Relationship Id="rId2" Type="http://schemas.openxmlformats.org/officeDocument/2006/relationships/image" Target="../media/image15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tiff"/><Relationship Id="rId5" Type="http://schemas.openxmlformats.org/officeDocument/2006/relationships/image" Target="../media/image161.tiff"/><Relationship Id="rId4" Type="http://schemas.openxmlformats.org/officeDocument/2006/relationships/image" Target="../media/image152.tiff"/><Relationship Id="rId9" Type="http://schemas.openxmlformats.org/officeDocument/2006/relationships/image" Target="../media/image165.tif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tif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tiff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4.xml"/><Relationship Id="rId3" Type="http://schemas.openxmlformats.org/officeDocument/2006/relationships/image" Target="../media/image170.jpeg"/><Relationship Id="rId7" Type="http://schemas.openxmlformats.org/officeDocument/2006/relationships/diagramQuickStyle" Target="../diagrams/quickStyle1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4.xml"/><Relationship Id="rId5" Type="http://schemas.openxmlformats.org/officeDocument/2006/relationships/diagramData" Target="../diagrams/data14.xml"/><Relationship Id="rId4" Type="http://schemas.openxmlformats.org/officeDocument/2006/relationships/image" Target="../media/image171.png"/><Relationship Id="rId9" Type="http://schemas.microsoft.com/office/2007/relationships/diagramDrawing" Target="../diagrams/drawing1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jpe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gif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7" Type="http://schemas.openxmlformats.org/officeDocument/2006/relationships/image" Target="../media/image188.pn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9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ítulo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Putting technologies to work: Sensing and analysis in medical applications 	</a:t>
            </a:r>
          </a:p>
        </p:txBody>
      </p:sp>
      <p:sp>
        <p:nvSpPr>
          <p:cNvPr id="10" name="9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MX" dirty="0" smtClean="0"/>
              <a:t>Felipe Orihuela-Espina</a:t>
            </a:r>
          </a:p>
          <a:p>
            <a:r>
              <a:rPr lang="es-MX" dirty="0" smtClean="0"/>
              <a:t>Winter </a:t>
            </a:r>
            <a:r>
              <a:rPr lang="es-MX" dirty="0" err="1" smtClean="0"/>
              <a:t>School</a:t>
            </a:r>
            <a:r>
              <a:rPr lang="es-MX" dirty="0" smtClean="0"/>
              <a:t> </a:t>
            </a:r>
            <a:r>
              <a:rPr lang="es-MX" dirty="0" err="1" smtClean="0"/>
              <a:t>on</a:t>
            </a:r>
            <a:r>
              <a:rPr lang="es-MX" dirty="0" smtClean="0"/>
              <a:t> </a:t>
            </a:r>
            <a:r>
              <a:rPr lang="es-MX" dirty="0" err="1" smtClean="0"/>
              <a:t>Ubiquitous</a:t>
            </a:r>
            <a:r>
              <a:rPr lang="es-MX" dirty="0" smtClean="0"/>
              <a:t> Computing</a:t>
            </a:r>
          </a:p>
          <a:p>
            <a:r>
              <a:rPr lang="es-MX" dirty="0" smtClean="0"/>
              <a:t>Puebla, 14th </a:t>
            </a:r>
            <a:r>
              <a:rPr lang="es-MX" dirty="0" err="1" smtClean="0"/>
              <a:t>Jan</a:t>
            </a:r>
            <a:r>
              <a:rPr lang="es-MX" dirty="0" smtClean="0"/>
              <a:t> 2014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EYE TRACKING</a:t>
            </a:r>
            <a:endParaRPr lang="en-GB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B449C-3227-4247-8252-0102523BC834}" type="datetime1">
              <a:rPr lang="es-ES" smtClean="0"/>
              <a:pPr/>
              <a:t>02/01/2014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INAOE</a:t>
            </a: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10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Visible/NIR </a:t>
            </a:r>
            <a:r>
              <a:rPr lang="es-MX" dirty="0" err="1" smtClean="0"/>
              <a:t>Spectrography</a:t>
            </a:r>
            <a:r>
              <a:rPr lang="es-MX" dirty="0" smtClean="0"/>
              <a:t>: </a:t>
            </a:r>
            <a:r>
              <a:rPr lang="es-MX" dirty="0" smtClean="0"/>
              <a:t>Data</a:t>
            </a:r>
            <a:endParaRPr lang="en-GB" dirty="0"/>
          </a:p>
        </p:txBody>
      </p:sp>
      <p:sp>
        <p:nvSpPr>
          <p:cNvPr id="7" name="6 Marcador de contenido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dirty="0" err="1" smtClean="0">
                <a:solidFill>
                  <a:srgbClr val="FF0000"/>
                </a:solidFill>
              </a:rPr>
              <a:t>Voltage</a:t>
            </a:r>
            <a:r>
              <a:rPr lang="es-MX" dirty="0" smtClean="0">
                <a:solidFill>
                  <a:srgbClr val="FF0000"/>
                </a:solidFill>
              </a:rPr>
              <a:t> </a:t>
            </a:r>
            <a:r>
              <a:rPr lang="es-MX" dirty="0" err="1" smtClean="0">
                <a:solidFill>
                  <a:srgbClr val="FF0000"/>
                </a:solidFill>
              </a:rPr>
              <a:t>amplitude</a:t>
            </a:r>
            <a:r>
              <a:rPr lang="es-MX" dirty="0" smtClean="0"/>
              <a:t> as a </a:t>
            </a:r>
            <a:r>
              <a:rPr lang="es-MX" dirty="0" smtClean="0">
                <a:solidFill>
                  <a:schemeClr val="accent1"/>
                </a:solidFill>
              </a:rPr>
              <a:t>proxy of light </a:t>
            </a:r>
            <a:r>
              <a:rPr lang="es-MX" dirty="0" err="1" smtClean="0">
                <a:solidFill>
                  <a:schemeClr val="accent1"/>
                </a:solidFill>
              </a:rPr>
              <a:t>intensity</a:t>
            </a:r>
            <a:r>
              <a:rPr lang="es-MX" dirty="0" smtClean="0"/>
              <a:t> at a </a:t>
            </a:r>
            <a:r>
              <a:rPr lang="es-MX" dirty="0" err="1" smtClean="0"/>
              <a:t>given</a:t>
            </a:r>
            <a:r>
              <a:rPr lang="es-MX" dirty="0" smtClean="0"/>
              <a:t> detector </a:t>
            </a:r>
            <a:r>
              <a:rPr lang="es-MX" dirty="0" err="1" smtClean="0"/>
              <a:t>location</a:t>
            </a:r>
            <a:r>
              <a:rPr lang="es-MX" dirty="0" smtClean="0"/>
              <a:t> (</a:t>
            </a:r>
            <a:r>
              <a:rPr lang="es-MX" dirty="0" err="1" smtClean="0"/>
              <a:t>channel</a:t>
            </a:r>
            <a:r>
              <a:rPr lang="es-MX" dirty="0" smtClean="0"/>
              <a:t>/ pixel/</a:t>
            </a:r>
            <a:r>
              <a:rPr lang="es-MX" dirty="0" err="1" smtClean="0"/>
              <a:t>voxel</a:t>
            </a:r>
            <a:r>
              <a:rPr lang="es-MX" dirty="0" smtClean="0"/>
              <a:t>)</a:t>
            </a:r>
            <a:endParaRPr lang="en-GB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72B23-17F1-4934-9D3D-4CD1FAE65BFB}" type="datetime1">
              <a:rPr lang="es-ES" smtClean="0"/>
              <a:pPr/>
              <a:t>02/01/2014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INAOE</a:t>
            </a:r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100</a:t>
            </a:fld>
            <a:endParaRPr lang="es-ES"/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4030" y="2644870"/>
            <a:ext cx="4402770" cy="265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Visible/NIR </a:t>
            </a:r>
            <a:r>
              <a:rPr lang="es-MX" dirty="0" err="1" smtClean="0"/>
              <a:t>Spectrography</a:t>
            </a:r>
            <a:r>
              <a:rPr lang="es-MX" dirty="0" smtClean="0"/>
              <a:t>: </a:t>
            </a:r>
            <a:r>
              <a:rPr lang="es-MX" dirty="0" err="1" smtClean="0"/>
              <a:t>Analysis</a:t>
            </a:r>
            <a:endParaRPr lang="en-US" dirty="0"/>
          </a:p>
        </p:txBody>
      </p:sp>
      <p:pic>
        <p:nvPicPr>
          <p:cNvPr id="7" name="Content Placeholder 6" descr="ModelledWorldv2b.pd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-23741" b="-23741"/>
          <a:stretch>
            <a:fillRect/>
          </a:stretch>
        </p:blipFill>
        <p:spPr/>
      </p:pic>
      <p:sp>
        <p:nvSpPr>
          <p:cNvPr id="8" name="TextBox 7"/>
          <p:cNvSpPr txBox="1"/>
          <p:nvPr/>
        </p:nvSpPr>
        <p:spPr>
          <a:xfrm>
            <a:off x="5801688" y="6347479"/>
            <a:ext cx="2885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[Orihuela-Espina, </a:t>
            </a:r>
            <a:r>
              <a:rPr lang="en-US" dirty="0" err="1" smtClean="0"/>
              <a:t>PhDThesis</a:t>
            </a:r>
            <a:r>
              <a:rPr lang="en-US" dirty="0" smtClean="0"/>
              <a:t>]</a:t>
            </a:r>
            <a:endParaRPr lang="en-US" dirty="0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Visible/NIR </a:t>
            </a:r>
            <a:r>
              <a:rPr lang="es-MX" dirty="0" err="1" smtClean="0"/>
              <a:t>Spectrography</a:t>
            </a:r>
            <a:r>
              <a:rPr lang="es-MX" dirty="0" smtClean="0"/>
              <a:t>: </a:t>
            </a:r>
            <a:r>
              <a:rPr lang="es-MX" dirty="0" err="1" smtClean="0"/>
              <a:t>Analysis</a:t>
            </a:r>
            <a:endParaRPr lang="en-US" dirty="0"/>
          </a:p>
        </p:txBody>
      </p:sp>
      <p:pic>
        <p:nvPicPr>
          <p:cNvPr id="4" name="Content Placeholder 3" descr="MolarExtinctionCoefficients.pd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-22923" r="-22923"/>
          <a:stretch>
            <a:fillRect/>
          </a:stretch>
        </p:blipFill>
        <p:spPr>
          <a:xfrm>
            <a:off x="-415978" y="1228498"/>
            <a:ext cx="9560306" cy="5257800"/>
          </a:xfrm>
        </p:spPr>
      </p:pic>
      <p:sp>
        <p:nvSpPr>
          <p:cNvPr id="5" name="TextBox 4"/>
          <p:cNvSpPr txBox="1"/>
          <p:nvPr/>
        </p:nvSpPr>
        <p:spPr>
          <a:xfrm>
            <a:off x="5801688" y="6362235"/>
            <a:ext cx="2885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[Orihuela-Espina, </a:t>
            </a:r>
            <a:r>
              <a:rPr lang="en-US" dirty="0" err="1" smtClean="0"/>
              <a:t>PhDThesis</a:t>
            </a:r>
            <a:r>
              <a:rPr lang="en-US" dirty="0" smtClean="0"/>
              <a:t>]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Visible/NIR </a:t>
            </a:r>
            <a:r>
              <a:rPr lang="es-MX" dirty="0" err="1" smtClean="0"/>
              <a:t>Spectrography</a:t>
            </a:r>
            <a:r>
              <a:rPr lang="es-MX" dirty="0" smtClean="0"/>
              <a:t>: </a:t>
            </a:r>
            <a:r>
              <a:rPr lang="es-MX" dirty="0" err="1" smtClean="0"/>
              <a:t>Analysis</a:t>
            </a:r>
            <a:endParaRPr lang="en-US" dirty="0"/>
          </a:p>
        </p:txBody>
      </p:sp>
      <p:pic>
        <p:nvPicPr>
          <p:cNvPr id="4" name="Content Placeholder 3" descr="ParameterSpaceToImageSpace.pd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-10634" b="-10634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5801688" y="6347479"/>
            <a:ext cx="2885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[Orihuela-Espina, </a:t>
            </a:r>
            <a:r>
              <a:rPr lang="en-US" dirty="0" err="1" smtClean="0"/>
              <a:t>PhDThesis</a:t>
            </a:r>
            <a:r>
              <a:rPr lang="en-US" dirty="0" smtClean="0"/>
              <a:t>]</a:t>
            </a:r>
            <a:endParaRPr lang="en-US" dirty="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Visible/NIR </a:t>
            </a:r>
            <a:r>
              <a:rPr lang="es-MX" dirty="0" err="1" smtClean="0"/>
              <a:t>Spectrography</a:t>
            </a:r>
            <a:r>
              <a:rPr lang="es-MX" dirty="0" smtClean="0"/>
              <a:t>: </a:t>
            </a:r>
            <a:r>
              <a:rPr lang="es-MX" dirty="0" err="1" smtClean="0"/>
              <a:t>Modelling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37957"/>
            <a:ext cx="8229600" cy="5176911"/>
          </a:xfrm>
        </p:spPr>
        <p:txBody>
          <a:bodyPr>
            <a:normAutofit/>
          </a:bodyPr>
          <a:lstStyle/>
          <a:p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kind</a:t>
            </a:r>
            <a:r>
              <a:rPr lang="es-MX" dirty="0" smtClean="0"/>
              <a:t> of </a:t>
            </a:r>
            <a:r>
              <a:rPr lang="es-MX" dirty="0" err="1" smtClean="0"/>
              <a:t>creatures</a:t>
            </a:r>
            <a:r>
              <a:rPr lang="es-MX" dirty="0" smtClean="0"/>
              <a:t> and </a:t>
            </a:r>
            <a:r>
              <a:rPr lang="es-MX" dirty="0" err="1" smtClean="0"/>
              <a:t>creepy</a:t>
            </a:r>
            <a:r>
              <a:rPr lang="es-MX" dirty="0" smtClean="0"/>
              <a:t> </a:t>
            </a:r>
            <a:r>
              <a:rPr lang="es-MX" dirty="0" err="1" smtClean="0"/>
              <a:t>crawlers</a:t>
            </a:r>
            <a:r>
              <a:rPr lang="es-MX" dirty="0" smtClean="0"/>
              <a:t> </a:t>
            </a:r>
            <a:r>
              <a:rPr lang="es-MX" dirty="0" err="1" smtClean="0"/>
              <a:t>you’ll</a:t>
            </a:r>
            <a:r>
              <a:rPr lang="es-MX" dirty="0" smtClean="0"/>
              <a:t> </a:t>
            </a:r>
            <a:r>
              <a:rPr lang="es-MX" dirty="0" err="1" smtClean="0"/>
              <a:t>face</a:t>
            </a:r>
            <a:r>
              <a:rPr lang="es-MX" dirty="0" smtClean="0"/>
              <a:t> </a:t>
            </a:r>
            <a:r>
              <a:rPr lang="es-MX" dirty="0" smtClean="0"/>
              <a:t>…</a:t>
            </a:r>
            <a:endParaRPr lang="es-MX" dirty="0" smtClean="0"/>
          </a:p>
        </p:txBody>
      </p:sp>
      <p:pic>
        <p:nvPicPr>
          <p:cNvPr id="156674" name="Picture 2" descr="\frac{\partial L(\vec{r},\hat{s},t)/c}{\partial t} = -\hat{s}\cdot \nabla L(\vec{r},\hat{s},t)-\mu_tL(\vec{r},\hat{s},t)+\mu_s\int_{4\pi}L(\vec{r},\hat{s},t)P(\hat{s}'\cdot\hat{s})d\Omega' + S(\vec{r},\hat{s},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475" y="2636912"/>
            <a:ext cx="6130818" cy="406872"/>
          </a:xfrm>
          <a:prstGeom prst="rect">
            <a:avLst/>
          </a:prstGeom>
          <a:noFill/>
        </p:spPr>
      </p:pic>
      <p:sp>
        <p:nvSpPr>
          <p:cNvPr id="156676" name="AutoShape 4" descr="data:image/jpeg;base64,/9j/4AAQSkZJRgABAQAAAQABAAD/2wCEAAkGBhQRERASEBQWFBQWFyAVEBYWFxYWHBcWFRkhGBwdGxYjHigfHR0vHBceIDAkJTMpLC4sIR8zNjI2NSY3LCoBCQoKBQUFDQUFDSkYEhgpKSkpKSkpKSkpKSkpKSkpKSkpKSkpKSkpKSkpKSkpKSkpKSkpKSkpKSkpKSkpKSkpKf/AABEIAHEAjQMBIgACEQEDEQH/xAAcAAACAwEBAQEAAAAAAAAAAAAABQQGBwMCAQj/xABAEAACAQMDAgMCDQEECwAAAAABAgMAERIEBSETMQYiURRBCCMyNEJFYXFygYOzw6EHJFKUFjNic3SRscHR0+H/xAAUAQEAAAAAAAAAAAAAAAAAAAAA/8QAFBEBAAAAAAAAAAAAAAAAAAAAAP/aAAwDAQACEQMRAD8A3GiiigrvibQxzajbo5o0kQySEq6q6kiFreUgipW/aoQQxpG/SLMI4VjjV3awJxiQ+W+K35BAUHj08bz87278cn7LVK3baxMYmErxSRkmN0wJGQxPlZWU3B9KCqy77OdPpnbUPH/epNNKyadSzqpfEmLBiH+LAIUW5Y2ta1o8N6kyadHMpmDFisjRiJiuRsGQWsQOOwvbsO1RNX4aVl0yRTyQrAxdMBE+TEEXYujEnzN2tyxr3sOYm14dZFUzh4C5uGQwxqcPMbDqI5tx3vbmgd0t8QbgIYSTJ0mZljjOIdi7sAFRCQDIey3uL2JBAIplUDdtsEwj87RvG+cTriSrYsh4YFT5XYcg979wDQVY73qDoNyfrMsmkdzG7Qojsq6dJwskZBW4MuJKAXCgjvy68La0y+0H2iSdUcR2lgEDI4QOfopcFZEtdRax5N+Pes8Oo+lfSrK8avl1XXpsz9XIyE5KVBYuSSAOe1q8aeORdclzK6ezYvKSoRpBJcXUEKHtkeFHB7+6gfVw1upWOOSR2VFRSzO3yVAFyTyOB37iu9Rdz0KTwyQyXwkUo1jY2YW4PrQVGDedQw1aCaTjTe0RPJBHGysGPYWxaNgOLgsObnkUx8H7m0xcnUyTWjQusmnEJR3ubqcELKQPQ9u9TG8PgxToZ5DJMoWWe0WZUXAULh0wLFh8n6RPc3qNBpHh1WiUNNLGsEsckpwC3LRtHmq4reyMoIX09aCyUUVy1WrSJc5HVFuBkzBRdiFAueLkkAepIoOtYf8A27bHp4PYOjBFHl1c8I0TK3TtewF+57+prZZN1hXPKWMYMqSXdRg72xVueCchYHk3Fu9ZP8IT6u/W/ioNjooooEm8/O9u/HJ+y1evEW1wMjzTafTzOi8NOsYCqDc5SMpxQXLHvxfi9ed5+d7d+OT9lq7eIdsadIuniWjlSYI5ZVcxm6hmAJFms4Njyo49ArO0ttkiv7Rp9uhZXZVI9mdJFWJJi8blFLKEkBPHFj7uTZtB4d0aFJYNPp1NrxyRxRA2Yd1cD3g+73Gkuo8LajylDAWEo1b5A2fU5qLHymyLCpRW5bLBuCvLbwtuhnjmJkEhj1EsVxhwEkOIOPF8Cv5WPvvQOagbzt0UsZ60Mc+ALIsioRkB6sCF9L1PpZ4k2k6nTvCLclSVa4VwkiuY2I5CsFKHvwx4PYhVNnfbZGZJ9NtqfI6LxnTyxzdUsoCOUUlw0TqVt6evFl0HhzQnpzQafS+54pI4ofvDK4X8wRSjcvCM0yzEtCJJ7STGxI6sAX2ZOV88SuubFuWNxYKcBM2bfDJrdRB10lwS8qKB8TJkAEU9z5T5i17t2tYooWSo2v22KdcJ40lW9wsiK4uOL2IIvyak1y1cJeN0DFSylQw7qSLXH3d6ChwS7eNR0dRpdtjU5BWVtO5WRGUdKVTGoWQh7hQW7N6XNj0vhjbpVDxabSOpuAyQwMCVJU8hbcEEfeDSd/Bs7pHG3QRFgOksubWgx9xKjl3SMMDwFU2JYhlY7TuEo1p07yq9tOrTIhjYRSgKCPKqvGCDkOpfK5xChDcLIq2AA4A7V4n06yLjIqstwbMAwupuDY+hANdKKCO+3RNneNDmwZ7qpyZLYk8ckYixPaw9KyT4Qn1d+t/FWx1jnwhPq79b+Kg2OiiigSbz87278cn7LV08Rbk0KxiN0Rnawyhm1DEAXOMMZDt9pvYDk1z3n53t345P2Wrru2ytLLFNHII3RHiJMYk+LlKlsLkBX+LWzHJe91NBXJvF83S0MzT6TTxzqyyPIjumceV2STrxjFsfKOT9pq2bNqGkgid2Ry6hso1ZVYMLghWJZQQQbEml0vh11l0ZgkSOLTiwjaN5GYMMWvL1RyV95BOVyb3tXDapm9umjQagRKhDdSN1iLhlxEJxCBVUlfL8rkm+NyFlpZv+4GGMFHRGZgqlo5JyeCbJBGQ8jWHYEWGTdlsWdK952dpXhlidUkiLYF4+qtpBi3lyU5W7G/rcG9Ahn8Uz+wJqhJp0K6joTO0btGV9qGmMgHVQoADmQxNuQT76d+Gte08TSNNDOpdhFJAjopVPIeGd7kSK4uCQRa1R9x8Ns2nh0+nlEYSRJC0kZlLtFKswJtInJdLsffc2t3HHTSuu4CNevh0i05MTrAXOJAjbHDK5d2N2YlrEnGyhZajblqulDLJki4qTlISFFh9Ijm33VJqBve1jUwmMkA5I6krmM4ZFlXJbjJckFxcEi9iO4CrP4s1PQ17K8BfTKsubaeeO6MrEpJp3lV43BTK5Ygqym3N6e+Gd0acTE6jT6lVYIH06OgDBQzA3kkDcMpup95B5Fcdf4ZeTTTRLMolnP94laMuCMcbJGJFwAAAUXa3JOTMWPDeZJI5tGq9Yyu6dVoYZOjbJVkaQAMLlPKM2OI83dRcLRRQK+M1u/FB9rHPhCfV3638VbCZBzyOO/PrWPfCE+rv1v4qC+bvvGpj3HQ6aNoelqFkZsonZ1GnCEgMJQPNmeceLdjTTXeJtLA5jm1MMbjkq8iKQDyOCb0n2XwOYJdI76hpV0qSppgVs9pyt+rJkcyAoAsE/7U413h+OVy7PqATxaPU6iJeP9hJAo/5UEXc5Q+p2xlIZWaQqQbggwMQQfeLV63zYoGDzPpxLJYcZYXtxyxIAAHJPoDwTwfO5x46nbFFyA0gFyWPEDDljyT9p5rt4l255o0WMBwsivJGWKCVUucCwB4yxJBBBAseDQJtn2vRTCQSaZYXjco6mTIGyLKGRw1mXCRTfi3NxxTjTeE9IjLIkKgghkYFu4Nwe9VzVeDZPKV0+ma03tTKTYFyVjMKjCyoIF+Vxk6pde97L4a3AzRSXKfFzSQjpiwCxSFFGNzY4gf8AgdqBtS7eNoimXKWLqlASig2J99hdgLmw7kCmNK/Eu3PqNNJFGbFiuQDMmaK6s6ZryuSBkuO2VAg2fbdHM8kUulSJ0xK/G9RZFkyClHDc+aN1IIBBX0N6cReENHwywqfeCCx/req/rvBLukpWDTK0hE2P0UfTANBEAFAIaTJpJAAcWZRcWZXWzbsTqpdLeDGNMsIuDDYgBG58xxIY2C43UH5QJCw1D3LaItQFEyBwvK3JFr/camVx1cbNG6ocWKkI3+FiLA/keaCnaTQ6Q6gQTaNYsgzRMZVa+BUFWAbyv51NuffzxTtPB+iYXEKEeoZj249fWq1P4GkkRUMGnW0JgLFs25ALSlsLtIzIq3Nyt3a5JsX2z62RNSuldYUXodQRxKBhIMc1DBjcZPldlThltl5iAfwQKiqiCyqAqj0AFgK8a3QxzJhMiulwSrC4ujBlNvsYA/lXeiggzbHA/VyhQ9VleW6g5vHbBm9SMRb7hWVfCE+rv1v4q2Osc+EJ9XfrfxUGx0UUUCTefne3fjk/Zau/iDdGgjVlaBLtYtO5RR9gsCSfs4rhvPzvbvxyfstX3edokkngnhdFeNHjHUUtiJihLrYjzjp2twCCeaBdN4qmOn0UyLAnWcxy9WRsUcBuVcDzLeNgCbXutOfD7ZQhyIAWZmJ05yR+bBg1hckAX788XNqV7l4ZbpaKHT9HpwMGZZgWzxQqLgWFzmWJt3txRsWoK6zUaeNgdOigoiCO0T35Q4xph34Uly1mNxjYhZqibrqzFDJIuAKi95GwQC/JZrHgDn7bW99S6VeINqadYShTKKVZkWQEozICBlbngsHB9zKtAiPjKY6eSVF0xMepTTuwkYxss5iwkVsbgAahcgexVhf3078OtmskrLpsmcjqaY5BwvByawOQkzUjnt9tgu3HwxI2n6UbQl3nXU6lpFNpHSVJbYj6Pxaxi97IAObV922Xpa46eJl6XTLyRRrHjFKxDHgIrIGyL3ZnyLHhbchZ646yYpG7DG6qSMmwXgX8zWNh9tdqW+Itq9pgaK6i7I4DC6sYpFkxYe9ThifsJoE2j8WSyxawoNPI8CCRGjkZonVgxIJtkrDpuLc/RPvsJXhjcGmZ3YaQlkRnbTuWe5BsJBj2sODf14r0+xydDV2aM6nUi0jkEIBiIwoF8sVW9rnlix4ysFYhbRyaFEMSSOQmpjhWMdVFOIfAx9RrA3JzUKMms1sSFzooooCsc+EJ9XfrfxVsdY58IT6u/W/ioNjooooEm8/O9u/HJ+y1et52qHzzTPqF7XEWo1iD3KAsUcgBJNhZRck+przvPzvbvxyfstXvxQ8giTp5hTIo1BiVmkEPJfAL57mwW6eYBiRYi4CBte1aXUKzRS6vyMUkDavcY2VwAbMjyhgbMDyOQQexpno/DkcTq6vqCR2D6rVyLyLco8pU9/eKp8ugljswXW2abry4ST5DTME0oRiLl5MEEpBykQK1mDEGrj4f1jSRNmLFJZIRyzXEMhQG7ckkLze/N6BnS7eduikXOZ5UWMEkxz6iHjuSRG65dvff7KY0r8StMNNJ7OSr3UFlXNljLqJGRPpOIyzKObkAWPYgp2vb9JqDIscusyjIEiPqtyidchdSUeRWsR2NrGx9DTBfCkIIOeq/zutP9OtaqprtsmAllgGsDNjJB8ZMXWDSEyFWLXYvK0kiLHLnYMGIFumLTtG4OJ20xAwWMPGc5HdVviolZ/MXI83PI7G/cg8qHuO1pOFDtKLcjpzTQ9/UxupP53qZXLVswjcxgF8TgD2LW4B/Ogq+i0mjll6KS6zPEuobU7nGHRSAWRmkCuLsOVJ7j1pn/olD/j1X+e13/uqnarb55Okye2mbpOpkLaiK2pZQ7viTZEHSsqD4p2ZQFIBZbTsm5OJk07KwR4OvF1TN1ASRmrM9y5DPyBbAYC3IACwqtgB/9/rUfcNvSdOnKCVurWDMvKMHXlSD8pR9/v4qTRQLZ/D0L9bJSeq6SS/GSC7xY4EWby2wXgWB94NzWXfCE+rv1v4q2Osc+EJ9XfrfxUGx0UUUCTefne3fjk/ZandJN5+d7d+OT9lqd0EOeZxNEg6WDKxfJiJLrjjgtrFeTkSRby+tdNFt0UIYQxpGGYu4RVXJ27sbDljbk9646jSsdRBII4Sqq4aRgeqhbGwjNrYmxy5HZe9TqAooooIO6aiROj0ul5pVWTquU8jHzYWByk/wqbA+tetLs8MckkscMaSSf611RVZ78+ZgLn865bzo2k6GMUEmEyO3XBOCqeXjsp+NH0e33imIoCiiigh7tO6RM0XSDgrbrMUSxcA3YAm9ibepsPfXSLbolkeVY0EjgCRwoDMFFgC1rmwHvrhvmkaWFkSOGUkqcJwTGcXViTZTyALjj5QX76n0BUfXmXD4gIXuthIWVcchlyATfG9vttUiig8JMpLAEEqbMAQSCRfke7g3rH/hCfV3638VarqtKyCR9LHCJZGUyFwVDgEKSzKCxYRiwv6Adqyr4Qf1d+t/FQbHRRRQZb/b/wDNNH/xH8T1f/DHzPR/7iP9taKKBnRRRQFFFFAUUUUBRRRQFFFFAUUUUHw1+M96+X+bf9aKK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6678" name="AutoShape 6" descr="data:image/jpeg;base64,/9j/4AAQSkZJRgABAQAAAQABAAD/2wCEAAkGBhQRERASEBQWFBQWFyAVEBYWFxYWHBcWFRkhGBwdGxYjHigfHR0vHBceIDAkJTMpLC4sIR8zNjI2NSY3LCoBCQoKBQUFDQUFDSkYEhgpKSkpKSkpKSkpKSkpKSkpKSkpKSkpKSkpKSkpKSkpKSkpKSkpKSkpKSkpKSkpKSkpKf/AABEIAHEAjQMBIgACEQEDEQH/xAAcAAACAwEBAQEAAAAAAAAAAAAABQQGBwMCAQj/xABAEAACAQMDAgMCDQEECwAAAAABAgMAERIEBSETMQYiURRBCCMyNEJFYXFygYOzw6EHJFKUFjNic3SRscHR0+H/xAAUAQEAAAAAAAAAAAAAAAAAAAAA/8QAFBEBAAAAAAAAAAAAAAAAAAAAAP/aAAwDAQACEQMRAD8A3GiiigrvibQxzajbo5o0kQySEq6q6kiFreUgipW/aoQQxpG/SLMI4VjjV3awJxiQ+W+K35BAUHj08bz87278cn7LVK3baxMYmErxSRkmN0wJGQxPlZWU3B9KCqy77OdPpnbUPH/epNNKyadSzqpfEmLBiH+LAIUW5Y2ta1o8N6kyadHMpmDFisjRiJiuRsGQWsQOOwvbsO1RNX4aVl0yRTyQrAxdMBE+TEEXYujEnzN2tyxr3sOYm14dZFUzh4C5uGQwxqcPMbDqI5tx3vbmgd0t8QbgIYSTJ0mZljjOIdi7sAFRCQDIey3uL2JBAIplUDdtsEwj87RvG+cTriSrYsh4YFT5XYcg979wDQVY73qDoNyfrMsmkdzG7Qojsq6dJwskZBW4MuJKAXCgjvy68La0y+0H2iSdUcR2lgEDI4QOfopcFZEtdRax5N+Pes8Oo+lfSrK8avl1XXpsz9XIyE5KVBYuSSAOe1q8aeORdclzK6ezYvKSoRpBJcXUEKHtkeFHB7+6gfVw1upWOOSR2VFRSzO3yVAFyTyOB37iu9Rdz0KTwyQyXwkUo1jY2YW4PrQVGDedQw1aCaTjTe0RPJBHGysGPYWxaNgOLgsObnkUx8H7m0xcnUyTWjQusmnEJR3ubqcELKQPQ9u9TG8PgxToZ5DJMoWWe0WZUXAULh0wLFh8n6RPc3qNBpHh1WiUNNLGsEsckpwC3LRtHmq4reyMoIX09aCyUUVy1WrSJc5HVFuBkzBRdiFAueLkkAepIoOtYf8A27bHp4PYOjBFHl1c8I0TK3TtewF+57+prZZN1hXPKWMYMqSXdRg72xVueCchYHk3Fu9ZP8IT6u/W/ioNjooooEm8/O9u/HJ+y1evEW1wMjzTafTzOi8NOsYCqDc5SMpxQXLHvxfi9ed5+d7d+OT9lq7eIdsadIuniWjlSYI5ZVcxm6hmAJFms4Njyo49ArO0ttkiv7Rp9uhZXZVI9mdJFWJJi8blFLKEkBPHFj7uTZtB4d0aFJYNPp1NrxyRxRA2Yd1cD3g+73Gkuo8LajylDAWEo1b5A2fU5qLHymyLCpRW5bLBuCvLbwtuhnjmJkEhj1EsVxhwEkOIOPF8Cv5WPvvQOagbzt0UsZ60Mc+ALIsioRkB6sCF9L1PpZ4k2k6nTvCLclSVa4VwkiuY2I5CsFKHvwx4PYhVNnfbZGZJ9NtqfI6LxnTyxzdUsoCOUUlw0TqVt6evFl0HhzQnpzQafS+54pI4ofvDK4X8wRSjcvCM0yzEtCJJ7STGxI6sAX2ZOV88SuubFuWNxYKcBM2bfDJrdRB10lwS8qKB8TJkAEU9z5T5i17t2tYooWSo2v22KdcJ40lW9wsiK4uOL2IIvyak1y1cJeN0DFSylQw7qSLXH3d6ChwS7eNR0dRpdtjU5BWVtO5WRGUdKVTGoWQh7hQW7N6XNj0vhjbpVDxabSOpuAyQwMCVJU8hbcEEfeDSd/Bs7pHG3QRFgOksubWgx9xKjl3SMMDwFU2JYhlY7TuEo1p07yq9tOrTIhjYRSgKCPKqvGCDkOpfK5xChDcLIq2AA4A7V4n06yLjIqstwbMAwupuDY+hANdKKCO+3RNneNDmwZ7qpyZLYk8ckYixPaw9KyT4Qn1d+t/FWx1jnwhPq79b+Kg2OiiigSbz87278cn7LV08Rbk0KxiN0Rnawyhm1DEAXOMMZDt9pvYDk1z3n53t345P2Wrru2ytLLFNHII3RHiJMYk+LlKlsLkBX+LWzHJe91NBXJvF83S0MzT6TTxzqyyPIjumceV2STrxjFsfKOT9pq2bNqGkgid2Ry6hso1ZVYMLghWJZQQQbEml0vh11l0ZgkSOLTiwjaN5GYMMWvL1RyV95BOVyb3tXDapm9umjQagRKhDdSN1iLhlxEJxCBVUlfL8rkm+NyFlpZv+4GGMFHRGZgqlo5JyeCbJBGQ8jWHYEWGTdlsWdK952dpXhlidUkiLYF4+qtpBi3lyU5W7G/rcG9Ahn8Uz+wJqhJp0K6joTO0btGV9qGmMgHVQoADmQxNuQT76d+Gte08TSNNDOpdhFJAjopVPIeGd7kSK4uCQRa1R9x8Ns2nh0+nlEYSRJC0kZlLtFKswJtInJdLsffc2t3HHTSuu4CNevh0i05MTrAXOJAjbHDK5d2N2YlrEnGyhZajblqulDLJki4qTlISFFh9Ijm33VJqBve1jUwmMkA5I6krmM4ZFlXJbjJckFxcEi9iO4CrP4s1PQ17K8BfTKsubaeeO6MrEpJp3lV43BTK5Ygqym3N6e+Gd0acTE6jT6lVYIH06OgDBQzA3kkDcMpup95B5Fcdf4ZeTTTRLMolnP94laMuCMcbJGJFwAAAUXa3JOTMWPDeZJI5tGq9Yyu6dVoYZOjbJVkaQAMLlPKM2OI83dRcLRRQK+M1u/FB9rHPhCfV3638VbCZBzyOO/PrWPfCE+rv1v4qC+bvvGpj3HQ6aNoelqFkZsonZ1GnCEgMJQPNmeceLdjTTXeJtLA5jm1MMbjkq8iKQDyOCb0n2XwOYJdI76hpV0qSppgVs9pyt+rJkcyAoAsE/7U413h+OVy7PqATxaPU6iJeP9hJAo/5UEXc5Q+p2xlIZWaQqQbggwMQQfeLV63zYoGDzPpxLJYcZYXtxyxIAAHJPoDwTwfO5x46nbFFyA0gFyWPEDDljyT9p5rt4l255o0WMBwsivJGWKCVUucCwB4yxJBBBAseDQJtn2vRTCQSaZYXjco6mTIGyLKGRw1mXCRTfi3NxxTjTeE9IjLIkKgghkYFu4Nwe9VzVeDZPKV0+ma03tTKTYFyVjMKjCyoIF+Vxk6pde97L4a3AzRSXKfFzSQjpiwCxSFFGNzY4gf8AgdqBtS7eNoimXKWLqlASig2J99hdgLmw7kCmNK/Eu3PqNNJFGbFiuQDMmaK6s6ZryuSBkuO2VAg2fbdHM8kUulSJ0xK/G9RZFkyClHDc+aN1IIBBX0N6cReENHwywqfeCCx/req/rvBLukpWDTK0hE2P0UfTANBEAFAIaTJpJAAcWZRcWZXWzbsTqpdLeDGNMsIuDDYgBG58xxIY2C43UH5QJCw1D3LaItQFEyBwvK3JFr/camVx1cbNG6ocWKkI3+FiLA/keaCnaTQ6Q6gQTaNYsgzRMZVa+BUFWAbyv51NuffzxTtPB+iYXEKEeoZj249fWq1P4GkkRUMGnW0JgLFs25ALSlsLtIzIq3Nyt3a5JsX2z62RNSuldYUXodQRxKBhIMc1DBjcZPldlThltl5iAfwQKiqiCyqAqj0AFgK8a3QxzJhMiulwSrC4ujBlNvsYA/lXeiggzbHA/VyhQ9VleW6g5vHbBm9SMRb7hWVfCE+rv1v4q2Osc+EJ9XfrfxUGx0UUUCTefne3fjk/Zau/iDdGgjVlaBLtYtO5RR9gsCSfs4rhvPzvbvxyfstX3edokkngnhdFeNHjHUUtiJihLrYjzjp2twCCeaBdN4qmOn0UyLAnWcxy9WRsUcBuVcDzLeNgCbXutOfD7ZQhyIAWZmJ05yR+bBg1hckAX788XNqV7l4ZbpaKHT9HpwMGZZgWzxQqLgWFzmWJt3txRsWoK6zUaeNgdOigoiCO0T35Q4xph34Uly1mNxjYhZqibrqzFDJIuAKi95GwQC/JZrHgDn7bW99S6VeINqadYShTKKVZkWQEozICBlbngsHB9zKtAiPjKY6eSVF0xMepTTuwkYxss5iwkVsbgAahcgexVhf3078OtmskrLpsmcjqaY5BwvByawOQkzUjnt9tgu3HwxI2n6UbQl3nXU6lpFNpHSVJbYj6Pxaxi97IAObV922Xpa46eJl6XTLyRRrHjFKxDHgIrIGyL3ZnyLHhbchZ646yYpG7DG6qSMmwXgX8zWNh9tdqW+Itq9pgaK6i7I4DC6sYpFkxYe9ThifsJoE2j8WSyxawoNPI8CCRGjkZonVgxIJtkrDpuLc/RPvsJXhjcGmZ3YaQlkRnbTuWe5BsJBj2sODf14r0+xydDV2aM6nUi0jkEIBiIwoF8sVW9rnlix4ysFYhbRyaFEMSSOQmpjhWMdVFOIfAx9RrA3JzUKMms1sSFzooooCsc+EJ9XfrfxVsdY58IT6u/W/ioNjooooEm8/O9u/HJ+y1et52qHzzTPqF7XEWo1iD3KAsUcgBJNhZRck+przvPzvbvxyfstXvxQ8giTp5hTIo1BiVmkEPJfAL57mwW6eYBiRYi4CBte1aXUKzRS6vyMUkDavcY2VwAbMjyhgbMDyOQQexpno/DkcTq6vqCR2D6rVyLyLco8pU9/eKp8ugljswXW2abry4ST5DTME0oRiLl5MEEpBykQK1mDEGrj4f1jSRNmLFJZIRyzXEMhQG7ckkLze/N6BnS7eduikXOZ5UWMEkxz6iHjuSRG65dvff7KY0r8StMNNJ7OSr3UFlXNljLqJGRPpOIyzKObkAWPYgp2vb9JqDIscusyjIEiPqtyidchdSUeRWsR2NrGx9DTBfCkIIOeq/zutP9OtaqprtsmAllgGsDNjJB8ZMXWDSEyFWLXYvK0kiLHLnYMGIFumLTtG4OJ20xAwWMPGc5HdVviolZ/MXI83PI7G/cg8qHuO1pOFDtKLcjpzTQ9/UxupP53qZXLVswjcxgF8TgD2LW4B/Ogq+i0mjll6KS6zPEuobU7nGHRSAWRmkCuLsOVJ7j1pn/olD/j1X+e13/uqnarb55Okye2mbpOpkLaiK2pZQ7viTZEHSsqD4p2ZQFIBZbTsm5OJk07KwR4OvF1TN1ASRmrM9y5DPyBbAYC3IACwqtgB/9/rUfcNvSdOnKCVurWDMvKMHXlSD8pR9/v4qTRQLZ/D0L9bJSeq6SS/GSC7xY4EWby2wXgWB94NzWXfCE+rv1v4q2Osc+EJ9XfrfxUGx0UUUCTefne3fjk/ZandJN5+d7d+OT9lqd0EOeZxNEg6WDKxfJiJLrjjgtrFeTkSRby+tdNFt0UIYQxpGGYu4RVXJ27sbDljbk9646jSsdRBII4Sqq4aRgeqhbGwjNrYmxy5HZe9TqAooooIO6aiROj0ul5pVWTquU8jHzYWByk/wqbA+tetLs8MckkscMaSSf611RVZ78+ZgLn865bzo2k6GMUEmEyO3XBOCqeXjsp+NH0e33imIoCiiigh7tO6RM0XSDgrbrMUSxcA3YAm9ibepsPfXSLbolkeVY0EjgCRwoDMFFgC1rmwHvrhvmkaWFkSOGUkqcJwTGcXViTZTyALjj5QX76n0BUfXmXD4gIXuthIWVcchlyATfG9vttUiig8JMpLAEEqbMAQSCRfke7g3rH/hCfV3638VarqtKyCR9LHCJZGUyFwVDgEKSzKCxYRiwv6Adqyr4Qf1d+t/FQbHRRRQZb/b/wDNNH/xH8T1f/DHzPR/7iP9taKKBnRRRQFFFFAUUUUBRRRQFFFFAUUUUHw1+M96+X+bf9aKK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6680" name="Picture 8" descr="https://encrypted-tbn1.gstatic.com/images?q=tbn:ANd9GcQoFWrq7WI3kmU4ZebdLpQxT3FsM2EqUvMpJUZx41c5nl0HSbY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4031" y="4950616"/>
            <a:ext cx="1969477" cy="1580032"/>
          </a:xfrm>
          <a:prstGeom prst="rect">
            <a:avLst/>
          </a:prstGeom>
          <a:noFill/>
        </p:spPr>
      </p:pic>
      <p:pic>
        <p:nvPicPr>
          <p:cNvPr id="156682" name="Picture 10" descr="http://beige.ucs.indiana.edu/P573/img584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597" y="4437112"/>
            <a:ext cx="4462449" cy="1958014"/>
          </a:xfrm>
          <a:prstGeom prst="rect">
            <a:avLst/>
          </a:prstGeom>
          <a:noFill/>
        </p:spPr>
      </p:pic>
      <p:sp>
        <p:nvSpPr>
          <p:cNvPr id="9" name="8 CuadroTexto"/>
          <p:cNvSpPr txBox="1"/>
          <p:nvPr/>
        </p:nvSpPr>
        <p:spPr>
          <a:xfrm>
            <a:off x="213711" y="3043784"/>
            <a:ext cx="225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rgbClr val="FF0000"/>
                </a:solidFill>
              </a:rPr>
              <a:t>RTE; “</a:t>
            </a:r>
            <a:r>
              <a:rPr lang="es-MX" dirty="0" err="1" smtClean="0">
                <a:solidFill>
                  <a:srgbClr val="FF0000"/>
                </a:solidFill>
              </a:rPr>
              <a:t>The</a:t>
            </a:r>
            <a:r>
              <a:rPr lang="es-MX" dirty="0" smtClean="0">
                <a:solidFill>
                  <a:srgbClr val="FF0000"/>
                </a:solidFill>
              </a:rPr>
              <a:t> </a:t>
            </a:r>
            <a:r>
              <a:rPr lang="es-MX" dirty="0" err="1" smtClean="0">
                <a:solidFill>
                  <a:srgbClr val="FF0000"/>
                </a:solidFill>
              </a:rPr>
              <a:t>unsolvable</a:t>
            </a:r>
            <a:r>
              <a:rPr lang="es-MX" dirty="0" smtClean="0">
                <a:solidFill>
                  <a:srgbClr val="FF0000"/>
                </a:solidFill>
              </a:rPr>
              <a:t>”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39407" y="3789040"/>
            <a:ext cx="4561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 smtClean="0">
                <a:solidFill>
                  <a:srgbClr val="FF0000"/>
                </a:solidFill>
              </a:rPr>
              <a:t>Diffusion</a:t>
            </a:r>
            <a:r>
              <a:rPr lang="es-MX" dirty="0" smtClean="0">
                <a:solidFill>
                  <a:srgbClr val="FF0000"/>
                </a:solidFill>
              </a:rPr>
              <a:t> </a:t>
            </a:r>
            <a:r>
              <a:rPr lang="es-MX" dirty="0" err="1" smtClean="0">
                <a:solidFill>
                  <a:srgbClr val="FF0000"/>
                </a:solidFill>
              </a:rPr>
              <a:t>theory</a:t>
            </a:r>
            <a:r>
              <a:rPr lang="es-MX" dirty="0" smtClean="0">
                <a:solidFill>
                  <a:srgbClr val="FF0000"/>
                </a:solidFill>
              </a:rPr>
              <a:t>; “</a:t>
            </a:r>
            <a:r>
              <a:rPr lang="es-MX" dirty="0" err="1" smtClean="0">
                <a:solidFill>
                  <a:srgbClr val="FF0000"/>
                </a:solidFill>
              </a:rPr>
              <a:t>The</a:t>
            </a:r>
            <a:r>
              <a:rPr lang="es-MX" dirty="0" smtClean="0">
                <a:solidFill>
                  <a:srgbClr val="FF0000"/>
                </a:solidFill>
              </a:rPr>
              <a:t> </a:t>
            </a:r>
            <a:r>
              <a:rPr lang="es-MX" dirty="0" err="1" smtClean="0">
                <a:solidFill>
                  <a:srgbClr val="FF0000"/>
                </a:solidFill>
              </a:rPr>
              <a:t>friendly</a:t>
            </a:r>
            <a:r>
              <a:rPr lang="es-MX" dirty="0" smtClean="0">
                <a:solidFill>
                  <a:srgbClr val="FF0000"/>
                </a:solidFill>
              </a:rPr>
              <a:t> </a:t>
            </a:r>
            <a:r>
              <a:rPr lang="es-MX" dirty="0" err="1" smtClean="0">
                <a:solidFill>
                  <a:srgbClr val="FF0000"/>
                </a:solidFill>
              </a:rPr>
              <a:t>approximation</a:t>
            </a:r>
            <a:r>
              <a:rPr lang="es-MX" dirty="0" smtClean="0">
                <a:solidFill>
                  <a:srgbClr val="FF0000"/>
                </a:solidFill>
              </a:rPr>
              <a:t>”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963508" y="5607318"/>
            <a:ext cx="19976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>
                <a:solidFill>
                  <a:srgbClr val="FF0000"/>
                </a:solidFill>
              </a:rPr>
              <a:t>The</a:t>
            </a:r>
            <a:r>
              <a:rPr lang="es-MX" dirty="0" smtClean="0">
                <a:solidFill>
                  <a:srgbClr val="FF0000"/>
                </a:solidFill>
              </a:rPr>
              <a:t> </a:t>
            </a:r>
            <a:r>
              <a:rPr lang="es-MX" dirty="0" err="1" smtClean="0">
                <a:solidFill>
                  <a:srgbClr val="FF0000"/>
                </a:solidFill>
              </a:rPr>
              <a:t>Jacobian</a:t>
            </a:r>
            <a:r>
              <a:rPr lang="es-MX" dirty="0" smtClean="0">
                <a:solidFill>
                  <a:srgbClr val="FF0000"/>
                </a:solidFill>
              </a:rPr>
              <a:t>; “</a:t>
            </a:r>
            <a:r>
              <a:rPr lang="es-MX" dirty="0" err="1" smtClean="0">
                <a:solidFill>
                  <a:srgbClr val="FF0000"/>
                </a:solidFill>
              </a:rPr>
              <a:t>Your</a:t>
            </a:r>
            <a:r>
              <a:rPr lang="es-MX" dirty="0" smtClean="0">
                <a:solidFill>
                  <a:srgbClr val="FF0000"/>
                </a:solidFill>
              </a:rPr>
              <a:t> </a:t>
            </a:r>
            <a:r>
              <a:rPr lang="es-MX" dirty="0" err="1" smtClean="0">
                <a:solidFill>
                  <a:srgbClr val="FF0000"/>
                </a:solidFill>
              </a:rPr>
              <a:t>worst</a:t>
            </a:r>
            <a:r>
              <a:rPr lang="es-MX" dirty="0" smtClean="0">
                <a:solidFill>
                  <a:srgbClr val="FF0000"/>
                </a:solidFill>
              </a:rPr>
              <a:t> </a:t>
            </a:r>
            <a:r>
              <a:rPr lang="es-MX" dirty="0" err="1" smtClean="0">
                <a:solidFill>
                  <a:srgbClr val="FF0000"/>
                </a:solidFill>
              </a:rPr>
              <a:t>nightmare</a:t>
            </a:r>
            <a:r>
              <a:rPr lang="es-MX" dirty="0" smtClean="0">
                <a:solidFill>
                  <a:srgbClr val="FF0000"/>
                </a:solidFill>
              </a:rPr>
              <a:t> </a:t>
            </a:r>
            <a:r>
              <a:rPr lang="es-MX" dirty="0" err="1" smtClean="0">
                <a:solidFill>
                  <a:srgbClr val="FF0000"/>
                </a:solidFill>
              </a:rPr>
              <a:t>bigger</a:t>
            </a:r>
            <a:r>
              <a:rPr lang="es-MX" dirty="0" smtClean="0">
                <a:solidFill>
                  <a:srgbClr val="FF0000"/>
                </a:solidFill>
              </a:rPr>
              <a:t> </a:t>
            </a:r>
            <a:r>
              <a:rPr lang="es-MX" dirty="0" err="1" smtClean="0">
                <a:solidFill>
                  <a:srgbClr val="FF0000"/>
                </a:solidFill>
              </a:rPr>
              <a:t>cousin</a:t>
            </a:r>
            <a:r>
              <a:rPr lang="es-MX" dirty="0" smtClean="0">
                <a:solidFill>
                  <a:srgbClr val="FF0000"/>
                </a:solidFill>
              </a:rPr>
              <a:t>”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56684" name="Picture 12" descr="https://encrypted-tbn0.gstatic.com/images?q=tbn:ANd9GcSdbZa4F32pv_OaUTZaTfKPk3UGTqLHLpmxTNrPu3a21DQ9jK3Ca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63350" y="2377440"/>
            <a:ext cx="2497770" cy="1677990"/>
          </a:xfrm>
          <a:prstGeom prst="rect">
            <a:avLst/>
          </a:prstGeom>
          <a:noFill/>
        </p:spPr>
      </p:pic>
      <p:sp>
        <p:nvSpPr>
          <p:cNvPr id="13" name="12 CuadroTexto"/>
          <p:cNvSpPr txBox="1"/>
          <p:nvPr/>
        </p:nvSpPr>
        <p:spPr>
          <a:xfrm>
            <a:off x="6284293" y="4028065"/>
            <a:ext cx="2859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err="1" smtClean="0">
                <a:solidFill>
                  <a:srgbClr val="FF0000"/>
                </a:solidFill>
              </a:rPr>
              <a:t>Cthulhu</a:t>
            </a:r>
            <a:r>
              <a:rPr lang="en-GB" dirty="0" smtClean="0">
                <a:solidFill>
                  <a:srgbClr val="FF0000"/>
                </a:solidFill>
              </a:rPr>
              <a:t> [H.P. Lovecraft]; a mere amateur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Pathway of light remitted from the eye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801688" y="6362235"/>
            <a:ext cx="2885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[Orihuela-Espina, </a:t>
            </a:r>
            <a:r>
              <a:rPr lang="en-US" dirty="0" err="1" smtClean="0"/>
              <a:t>PhDThesis</a:t>
            </a:r>
            <a:r>
              <a:rPr lang="en-US" dirty="0" smtClean="0"/>
              <a:t>]</a:t>
            </a:r>
          </a:p>
        </p:txBody>
      </p:sp>
      <p:pic>
        <p:nvPicPr>
          <p:cNvPr id="10" name="Picture 9" descr="PreeceModelv2_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283" y="1417638"/>
            <a:ext cx="8147517" cy="5083097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Recovering histological parameters by physics based modelling</a:t>
            </a:r>
          </a:p>
        </p:txBody>
      </p:sp>
      <p:pic>
        <p:nvPicPr>
          <p:cNvPr id="4" name="Content Placeholder 3" descr="ComponentsVariations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-20272" r="-20272"/>
          <a:stretch>
            <a:fillRect/>
          </a:stretch>
        </p:blipFill>
        <p:spPr>
          <a:xfrm>
            <a:off x="-536363" y="1053778"/>
            <a:ext cx="10553870" cy="5804222"/>
          </a:xfrm>
        </p:spPr>
      </p:pic>
      <p:sp>
        <p:nvSpPr>
          <p:cNvPr id="5" name="TextBox 4"/>
          <p:cNvSpPr txBox="1"/>
          <p:nvPr/>
        </p:nvSpPr>
        <p:spPr>
          <a:xfrm>
            <a:off x="3504710" y="6488668"/>
            <a:ext cx="2885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[Orihuela-Espina, </a:t>
            </a:r>
            <a:r>
              <a:rPr lang="en-US" dirty="0" err="1" smtClean="0"/>
              <a:t>PhDThesis</a:t>
            </a:r>
            <a:r>
              <a:rPr lang="en-US" dirty="0" smtClean="0"/>
              <a:t>]</a:t>
            </a:r>
            <a:endParaRPr lang="en-US" dirty="0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Recovering histological parameters by physics based modelling</a:t>
            </a:r>
            <a:endParaRPr lang="en-US" dirty="0"/>
          </a:p>
        </p:txBody>
      </p:sp>
      <p:pic>
        <p:nvPicPr>
          <p:cNvPr id="4" name="Content Placeholder 3" descr="fundus001_12Oct04v4.pd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-21202" r="-21202"/>
          <a:stretch>
            <a:fillRect/>
          </a:stretch>
        </p:blipFill>
        <p:spPr>
          <a:xfrm>
            <a:off x="-793544" y="1165136"/>
            <a:ext cx="5982014" cy="3289877"/>
          </a:xfrm>
        </p:spPr>
      </p:pic>
      <p:pic>
        <p:nvPicPr>
          <p:cNvPr id="5" name="Picture 4" descr="pMaps001_12Oct04v3.pd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34959" y="4579881"/>
            <a:ext cx="5694741" cy="223895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734417" y="2445305"/>
            <a:ext cx="1656865" cy="2148086"/>
          </a:xfrm>
          <a:prstGeom prst="ellipse">
            <a:avLst/>
          </a:prstGeom>
          <a:noFill/>
          <a:ln w="508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stCxn id="6" idx="5"/>
          </p:cNvCxnSpPr>
          <p:nvPr/>
        </p:nvCxnSpPr>
        <p:spPr>
          <a:xfrm rot="16200000" flipH="1">
            <a:off x="4403172" y="4024278"/>
            <a:ext cx="314579" cy="823643"/>
          </a:xfrm>
          <a:prstGeom prst="straightConnector1">
            <a:avLst/>
          </a:prstGeom>
          <a:ln>
            <a:tailEnd type="triangle" w="med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526261" y="4210549"/>
            <a:ext cx="2337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Parametric maps detail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9847" y="5701209"/>
            <a:ext cx="2885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[Orihuela-Espina, </a:t>
            </a:r>
            <a:r>
              <a:rPr lang="en-US" dirty="0" err="1" smtClean="0"/>
              <a:t>PhDThesis</a:t>
            </a:r>
            <a:r>
              <a:rPr lang="en-US" dirty="0" smtClean="0"/>
              <a:t>]</a:t>
            </a:r>
            <a:endParaRPr lang="en-US" dirty="0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err="1" smtClean="0"/>
              <a:t>Physics-based</a:t>
            </a:r>
            <a:r>
              <a:rPr lang="es-MX" dirty="0" smtClean="0"/>
              <a:t> </a:t>
            </a:r>
            <a:r>
              <a:rPr lang="es-MX" dirty="0" smtClean="0"/>
              <a:t>(</a:t>
            </a:r>
            <a:r>
              <a:rPr lang="es-MX" dirty="0" err="1" smtClean="0"/>
              <a:t>spectroscopy</a:t>
            </a:r>
            <a:r>
              <a:rPr lang="es-MX" dirty="0" smtClean="0"/>
              <a:t>) </a:t>
            </a:r>
            <a:r>
              <a:rPr lang="es-MX" dirty="0" err="1" smtClean="0"/>
              <a:t>analysis</a:t>
            </a:r>
            <a:endParaRPr lang="en-GB" dirty="0"/>
          </a:p>
        </p:txBody>
      </p:sp>
      <p:sp>
        <p:nvSpPr>
          <p:cNvPr id="4" name="3 CuadroTexto"/>
          <p:cNvSpPr txBox="1"/>
          <p:nvPr/>
        </p:nvSpPr>
        <p:spPr>
          <a:xfrm>
            <a:off x="787752" y="2039815"/>
            <a:ext cx="15755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Your</a:t>
            </a:r>
            <a:r>
              <a:rPr lang="es-MX" dirty="0" smtClean="0"/>
              <a:t> </a:t>
            </a:r>
            <a:r>
              <a:rPr lang="es-MX" dirty="0" err="1" smtClean="0"/>
              <a:t>medical</a:t>
            </a:r>
            <a:r>
              <a:rPr lang="es-MX" dirty="0" smtClean="0"/>
              <a:t> </a:t>
            </a:r>
            <a:r>
              <a:rPr lang="es-MX" dirty="0" err="1" smtClean="0"/>
              <a:t>image</a:t>
            </a:r>
            <a:r>
              <a:rPr lang="es-MX" dirty="0" smtClean="0"/>
              <a:t> (set) at </a:t>
            </a:r>
            <a:r>
              <a:rPr lang="es-MX" dirty="0" err="1" smtClean="0"/>
              <a:t>hand</a:t>
            </a:r>
            <a:endParaRPr lang="en-GB" dirty="0"/>
          </a:p>
        </p:txBody>
      </p:sp>
      <p:sp>
        <p:nvSpPr>
          <p:cNvPr id="1026" name="AutoShape 2" descr="data:image/jpeg;base64,/9j/4AAQSkZJRgABAQAAAQABAAD/2wCEAAkGBhISEBQUEhQUFRUWFxgWFxgYFxoXGBUXGBgYGBkaHBcXHCYeFx0jGRQYIS8gIycpLCwsFx8xNTAqNSYrLCkBCQoKDAwODQ0MDSkYFBgpKSkpKSkpKSkpKSkpKSkpKSkpKSkpKSkpKSkpKSkpKSkpKSkpKSkpKSkpKSkpKSkpKf/AABEIALEBHQMBIgACEQEDEQH/xAAcAAABBAMBAAAAAAAAAAAAAAAAAgMFBwEEBgj/xABKEAACAQIDAwYGEAQGAwADAAABAgMAEQQSIQUxQQYTIlFhcTJzgZGhsQcIFBYYIzQ1QlJkpLPB0uMVVGKTM0OS0eHwcoLCRFOi/8QAFgEBAQEAAAAAAAAAAAAAAAAAAAEC/8QAFREBAQAAAAAAAAAAAAAAAAAAAAH/2gAMAwEAAhEDEQA/ALsoooqMiiiigKKKKAooooCiiigKKKKAooooCiiigKKKzQYorNqLUGKKzai1Biis2otQYorNqLUGKKzai1Biis2otQYorNqLUGKKzai1Biis1igKKKKAooooCiiigKK1cbFMbGKRUI3h0zq3fZlI8h8lR+ytqyLkgxSNHNlyiS4aKcqupR+DWGbI4U77XAJoJqiudflhGHaOES4sro3MR58p6mk6MV9+mYEbrVpYzldzc8ckmGxkUYV1lZoCyhSAysWiL+CyW7BITRXX0VrbP2lFOgeGRJEP0kYMPONx7K2aIKKKKAooooCqM9sFtnEQ4vDCGaWIGEkhJGQE84dSFIvV51QHtkPlmF8QfxGosVt77cd/N4n+/J+qj3247+bxP9+T9VRNFVUt77Md/N4n+/J+qj32Y7+bxP8Afk/VUTRQS3vtx383if78n6qPfbjv5vE/35P1U5s7krNLq3xa9bbz3Lv89q6PCcksOm8Fz1sdP9I/O9BzI5V44/8A5eK/vSfqp1OUG0juxGMPdLKfzrtoYVj0VVUf0qB6qdbEcNSfPQcG/KLaI34jGDvllH/1TXvsx383iv78n6qsEzG24/8AfLTM2Hik0dEbvUX/AN6DhPfbjv5vE/35P1Ue+zHfzeJ/vyfqrpcbyMgcXjLRn/UvmOvprmdpcmp4bkrmUfSXUeUbxQZ99mO/m8T/AH5P1Ue+3HfzeJ/vyfqqJooJb3247+bxP9+T9VHvtx383if78n6qiaKD1D7CONkl2Sjyu8jc7KMzsWawItqxJrvarv2BvmZPGy+sVYlRBRRRRBSJ2YKxVczAGy3y5jwF+HfS6bxGJSNczsqqOLEAec0EO20cex6GDiXtkxIHojjekHE7STpNDhZhxWKR437wZVyt3Er31Kw4x3PRjIS/hOchPaEsTbvtfu1raJtvormZ+X8CHm2hxQxB8HD8wxlcHS65boVvoWzWHE1qbR2RJi0eTaTcxhlF1w0b3N+DyyL/AIjXtljUFb28I1u8lVMrSY1lJOIbLFu+LwqEiLfbRyDIbXvzi9WmzjGd8Rhs8ZWMO+jFDeTm2MbWVmFhZ7XN7ldONBobJ2xJhUjjxiLFC3RimAWNVH0EmjUZYHK21HQJ06JsD1Sm+o9FJlhVlKsAykWIIBBHUQdDXJ7R2Hs1ZDHHhFkm0PNwqVy5txdlISEabyQdNAdBQSO0+R8LsZYb4bE8JohlJO/4xBZZl01Dg94rS2fyyMUwwu0AsM+mWQH4icG+VlY/4TMVboPbUGxNRuJ2VPgl54zuIucUSYdZpGWOFiiF43c58yFixv0SL2VTausbYGH5qSNo0ZJLmTP085ta7FyS3eTpbS1AvE4k+6IYwbXEkjdqplW3Z0pVP/rT+GxBbMCpUqbHqPEEHiCD6xwrjZcI+yZBNeSfBZcj5iXkwalrllJuXhvvBuVAGpArp9kz8400gZWRnCoQQRkRFG8dblz3EUEjRTOExQkXMAQpvlvpmHBgOo7x2WNPUQVQHtkPlmF8QfxGq/6oD2yHyzC+IP4jUWKgoorYwGBeaQIguT5gOJJ4AVVGBwDzOEjFyfMB1k8BXabJ5PpBYkB5PrHcP/EcO/fW3s/Z6YdMib/pNxY/7dQp4vQLzHsrHPW3/wC9YDUm927vXQKuT2D0/wDFZQ23bqVbSs5aBSyUpgDvpqw4isFerSgUXKnXUdfHy05zmlNxsDY1h49brv324GghttclEku0Vkffb6LfpPormto8nJ4Uzuoy7rgg2PbbdXfxy3OlM7WwhmgeNTYsBa+64INvRQVnRS5oWRirAgg2IPA0ig9NewN8zJ42X1irEqu/YG+Zk8bL6xViVEFFFFEQ211dZ4TzkqxSHmnCMAA5uY2JKkgE3Q2I1ZK34NmRqQ2XMw3O5LuL9TuSQOwaUbTw8ckTJLfIwINr3HG4IHRItcHgQK0MJtSSFVXGC2gAnHgMdAOc/wD1OSePRJ3EXy0VufxmG5XPlYfXVk9LAX8lc9yi5QRYkpgYJAz4huamZDcQx5WaYFxoJDGjALv1vawqX5Q7SdQkMB+PnOWM7+bT/MmI6kU3HAsUHGojE4CKOTZsMBZVV5pAw6TOVgdSzH6ZZpcxJ3+Wg6TBwtEqx2uo6KkADKqjohhcdVrqLdgpWOwwdQDwdGHCzK4I8+7y09Hm+lbyXGncaS+HBZWN7rewvprxtxNuJ3XPXRGrtbHNGqrGAZZGCRg7r72YjiqIGYjS9rbyKVsnZa4ePICWJJZna2Z3bVmYjexP5DcBWls+N3xU0rsDzRaBFA0VSsUpa+8sxKg8OiAN2sxfXd5aK1MVsqOSKWJ7lZQ4bgbOLEA8N+lc3tTDY74vCGfDyrOHjYvBIH5pU6bsUnAZukq6BQS/CpvaWPm50RYeKN2Ch3aSQoqAkhbBVZmY5TpYAAb9RWdn7PmEhlmdHkYBLKpVI0BJIS5JJLEEk77DdYUGhh0xuGiWN448ZGqBLoebmKgZekkzFJCRvOdb9Vc1s7Ge4w0DRYqLBvIG+MiOaJWyqI+cVinNlgEsTmC2AvmuvW4TaOIxN3g5uOAghHkVneQg2zhAyhUvuubtvsBa7GKxzJG8O0EzxuhUzRROY3UizCRFzGFtesqb6EWsAmsBjY5UDRMCu7QWsRwKmxUjqIFbFVlyH2+IcW+Hld9wRHkVk90RKQMPLaQA5grc2x42TfvqzaAqgPbIfLML4g/iNV/1QHtkPlmF8QfxGoRUFd9yf2T7nhuw+McAt/SOC/me3urm+SmzudxAJF1TpnyeCP8AVbzGu0xElzVU2zUA0i9ZJoFNJS41t+dNkaGnUoHVFY4UoUkigFFBa1KtSHFAhwRe3moW44il5aTx0oEMTe4U9tPQyA0kEikFrHS9j6D/AM0ELyw2PnTnkHSXw+1eB7x6u6uMq2AoZbEXBFiOsGq02vs8wzPHwB07VOo9FB6N9gb5mTxsvrFWJVd+wN8zJ42X1irEqIKKCaAaIRNFmFje2m7sINvLa3lpnHBgrEOigC7c4uZMoBvexUjTttpuomxwRiGWTdcEIXB7Bkub94Fc/wAq3nnwOJyqYY+ZkPTAMsgCE5cmojBtYk3axIsp1orQ5K7HZYjjk+LaXpCJQMi4TNmREDC8d1Jksthd7W3Wk9t4JZdoYdGd4yIJjEyXUpIGi1BtlY82G6DAiwOldHEQVFtxA81qgNsu2dJtVEeIgijBGrZ5hFIxvqAVkZR3X4ig2ItoyRFUxeVWJCpMgIikLGwDA35pzYaNoSRlYm4G0+1Fjbm3Yu+8BI2ZspGhYICF1B1NhoK0OWQzYaRM7RqEMruouVWPpAAaXLOFG8aBtQbGn9iQ2DqebUssbOIjoHZSHN95OYGzHXdQYTapFzFhMQwY3JHNIGIAX/MlBOiqN1tKY2pynMaghBFm3PiXWFAeICgl5COoAD+qprBx5Y1X6oC9Xg6ce6tHDxCWWWQr0CohUkWLZWfOV4hbsB2lL7rGghcLtMrMJZExsszIyRoMOqJzeZWZlF+gCQptJJm1Glbs2NxWJGSOKTCo2jSyZDIAdLRxo7Wb+t7Bd9m3VILmfEi18kKEEk+FK+Xz5UBv2yDybsCFVAJuRxoE4TCrFGkaaKiqi8dFAA146CltJYjfrx4X7eq//HEUh5WBsEJHXcD0E3rD4fMGV7FCuW2t+N7tfqt6deojmvZI2RzuDMqi8mH+NFjlJQf4qXvxjv5QvGpvk7i3lweHklHxjwxu/DpMgLacNSa43l07oyQyzSNA8cs066XeHDhSIwQAQXd0U23gm+8W1thbexGIw2GhiCs0McSSZsyRiVQgzSaZnVSyARrYu2YmygZirLU6dVUB7ZD5ZhfEH8Rqu/YuAMUfTlkmduk8j3GZjvypuiXqUAW7d5pD2x/yzC+IP4jUI5nkhhcmGL8ZGP8ApXQenNW+xpWDiyYeJepF85Fz6TTbGqrIrKrr3euk0tP++egyd1OAUgU5HuoFqazbspEYp3PQAPZSCacR7miVaBtr8BWFW1LBrBoMKKfEF1seNSewdkc63S0AFzWxtbBhAcgtuA8ptURB4RDbXgbVy/L3B/4co7UPrH/1XUJMNcoO+3k0HpN6i+VcObCuTqVsw4AWIGnkJqqtb2BvmZPGy+sVYlV37A3zMnjZfWKsSogrRnwZQ54dLeFGCAkg7AdEbqIsDubTUb1FER/8fw97Z+l9TK3ODrGQDN6K18XykwwRhK5jBDC8sbxKwtrZpFAOnbUrNiFRSzsFUC5JNgAOu9QOI2bJjoW50tFG4PNRbuHQkm4sb2YR+CNL5iNCt3k3IwwuGRw2cYeIuTwORRYnruD5td4u9tPCtIrAC9jE6g7i0cme1+BOQC/aKilHuMc7ED7mvaaG2mGtcNJGOCA+Eg0t0l3ENOPOA6Dg4YA8LizAdWozHyUDGNUT4WQJ/mRMBcXsSpFiOsHQjvFPYGJAgZEVMwVjlULvAPAU7FFYtrvN+7QX9IJ8tNe4U5xXAswDAWJAOYgklRoTcb9+p66I2B20Vi2t9fy81JjJ1va1+jbqsN/lv5LUBHOpBKm9jY21se0cKMjdLpWvuIAuNO24Ot/RWhiCDIL/ABUuojfQrIBrlO7NprkNjvKnQkObSjlyq8fhIQ2ThINzrrxyk5T9YC+lwQy64hRZCkpJOsh5vKOGkaNm9FYmfEKoIEDHe12eNQLcDZr8dTaky7diCqQS7OcqRqOmzgZiuU2ykAXJawA1JqOGGxOKhKvLGiuWSVFjJKhXKuiSZxe4UjMQb3uAN1Fcnyyxkkpw+OZI3wsGIVbEXDxvzas5LqM0efNYgEXRCARrXYiN1t8UYkVOicNkcAs12AQpexAU6Id3DjE+yjPfBtEAGYhp2U3IMWHHOPfsLBF14sNDUPyW2jLgVkRn5zDxTJG+ZtIopQrQYhCBojBwrruDAsLDNQd9s/FBrqZM7DWxQo4B3ZlNvPYVRntj/lmF8QfxGq/Q5zEW04G417LbxVBe2P8AlmF8Q34jUI1McgBsNw0Hk0rQatuR8yIx4qp86g1quaqsA0pDSAaUtA4KWtIU04ooHFbSiNbgm9Yy1jJQNh9a2Q96ZEdPCgwaKyRejPwNB2XJJOi+ovlHr1pnbk2ZWRbdp6zpYXqC2btB426JtUjNjwUsRr37yf8AmojRFjEGAGtt3ZvqE26L4eUf0N6Bf8q3I7qTbjfuuDYitDb72wspH1CPPp+dUWj7A3zMnjZfWKsSq79gb5mTxsvrFWJUBRRWDfT0+b/e1ENy4VG1KqTwJUGx69adJ66Kwb6W8tA2ShBHRIbQgWOa+mtt+mlcls7bUgCYPCgSSYeTJIXNl9zo+RSHsczFCngg2s17GwPXNhkLBiqlhuYqLjuO8Vq4rZ6zotyVdCSjpYPE2outwRu0IIII0IIopzAY3OCrDLIhs69R4EdasBcHybwQEY+Uo8TlsqAlX6umLL//AHlF+09dQkWxcesiss2GGXMMxSZzKrG+V1aXo2bUZWsuoGhIpTY3Fc26TQ850iBLhmUsrKQyloZWBUg20DNu1sNSE1gscGd0zKbHMlmBzRtx38GzDyDrrEREc2SxCuMycQGGYuP6dCpA3b653GbfYBRisPKLt0JkQRlHO4nnGyxtw8Ng17W1y0rD7RbEYENDkkYASZUYCWORWDFQh3dIMLXBANtaCZ2liFdGjMc+a4y5U1BBurq56AykA6nhu4VFFJpVuGxryLqpyphUVr6XVx0x15g436bq6TCYtJUWSMhkbUH8uwg6EHUEEU6R1UHHybJxCuVhJ51tZJmRAUDauqTlQCpaxssZsb7r6SuA5M8ynQmlErEs8hYsHZjckxuWU23DjoNd9TdDGwJoOY2tFFBhsdLMWdeZaNnkOZnGQ3VRoApZwoVQATetDkzs67e551DE7MwkeIHDN8cuU9pUt5AKj+Ve1pMXLaJVeCGYRxA6risaAStx9KGGxcgXzFLcK67kps6OLDqySGZprTSTN4Uzuo6VvoiwACjwQAKBXJ3AYiBGhldZY47LBJc860dt0otbMugzA9LeQDVLe2P+WYXxB/Ear/qgPbIfLML4g/iNQiD2JPnwkR6lyn/1NvValuKhOReNuHiJ/rX1N+XproJFqq1xSr1gisCgemQppoSQDoQw1F94Nr2O7gdKVCTbWm0pwLQPA04ppm5pakjgaBzSsgUiNhS1OlRAE76QwNLDU4ig0GIIu+t5YNB176MKlrHQ631Fx5uNGMkv0R1XY9Q6u80GgD0u9mI7uuoLlniMuHIH+YwFu7pEjzDz10QiBFzod1uocBXDcuMbmmWMHRBc/wDk2vqt56ovX2BvmZPGy+sVYlV37A3zMnjZfWKsSoCmsVEzLZXMZ+sArHzMCKdooiMnwuJUq0U3OW8KOVUAcf0vGgMZG/UMDusN42sBj1lUkAgqxR1bwkcWuptcbiDcEggggkGtmo/HbFWR+cV5IZLAF42ALAXsGVgyOBc2zKbXNrUVtqQXPRsVtqRvB1Fm77i28eUXhGdo5fcuUGOQlk6RUiK3xiIRY5o3IIHBHFj0ackw+Nh6ay+6lHhROiRuRxySRgLm/pZbHddd9PyrHjcMrRsVJs8b5enFIu4lTqGU3VlP9SnfQR2Hxs+GZi5efC3yqzW90ROGyZWvYSoTuckNqAb7631xypMjBhzWI6I0tacAAXJ1BdVK2O5owNC1Nx7fWK0eLUQMb9OxMEhJ1Ky7luT4L2OvHeWeU+FjmXCQ2RlkxCEAjMpSNHkJtxFlHnFBPzQqylWUMpFiCLgg7wQd4rldnbLhV0wk6ZZYwxw8qs0bSwC66SIVYuiFVdb/AFW3HTpcDhubjRBuUZRqx0G7ViTu6yab2nsmLEJllW9iGUglWRhuZHWzIw6waCO95uHUloudhkJzGSOV8xJNzmzllkv1OCKT/DdoKRkxkTjqlwoJP/tFIg9Fa2NxU+DyJLiM0LsEWd1UyQuSMok3I6N4OfKCCRe97jc2vyiMbJBAomxMguqXsqINDLIwvkjHDi24dgEmzcQwJxOLyoNSIE5gAaeFKzu9tD4JXfXJcoNvYNlEGDmmeZyU51JMTKI4xrK4YEiRgpsAM3SZa6HFcm4crT7TlGIyAsec6OGiA35IbleG98zHr4VA4LESPMJCphkxyrHhhcA4XBIbscv0JHuGA+tIg+gaCV2Fgo5pMM2FjMeDwgl5sspUyyuvN3VT0iFBkuzAEs3HU10GxsIYlkjIsolkZOopIxkFuqxdlt/T3GtzDYZY0VEAVVAVQNwAFgPNTlAVQHtkPlmF8QfxGq/6oD2yHyzC+IP4jUIqnZ+MMUquPonzjcR5RViLZ1DKbqwuDVZV0/JLbQX4lzoTdCeBO9fL6++qroGWkEVtypWuVNAp42U2YEGwNiLaEXBsesEeemVnOtuHDrp53LG7Ek6bzc6Cw1PZSQLUDqPfWn1amAdKXFp2UDoHmPrpZQdVYBrA07uqgyiHgfzrZhiJ0vTYcAA+rj2Wp4R5tW8w4f71ELlnRR1nq3m9YhS65bG51Y000gzCwGVfS3/F/wDtq3Y2svroI/aeMWGN3bcBfvPAeW9VTicQXdnbUsST3mug5ZcoOek5tDeNDvG526+0Dh5a5qqr017A3zMnjZfWKsSq79gb5mTxsvrFWJUQUUUUQUUUUBULtDZskTtiMLqx1lhJsk9ha4J0jlsLBtzWAbgVmia5/E8oMQ5CYbDPzh6V8RaJAgIBNrl2OoFrDv0opGM5YwPGUhzy4h1ZRh1Fpla1jzitbmQpIuz2HVe4vzv8PxuDninK4SNH+JEd5GigeQKM5YBQnOMiocq5blfrFq6PB4XGRM0hihllkAzu05Q2W+VFC4ewQEmwvvJJJp2SfHOpR8JhcrAhg2KZlIPAgYfpA7qBnEbbxsAvPhVdNAWwshkZSSALwyqjMLn6JJ7KXHtzFTX9zYXKgNs+KZoC3/jEEZyO1svdUWf4hgoSWGHmhVkyRB5edALALGkjqec6VsoYX1tmsARKDlmi25/D4uDrLwM6g9WeDOPLQZmXaMilHiwGVhY5nlkBB33QxgMLcLijk7yRXBxFYXs7nNI3NoFZtdMoAKoL2VQ3RAAHG+By6wjf4RmmPVFh5n9ITKPKa0trcq8SQkcGEniaV1iWbEBEjiZiQGKhyz2tothc2F9aBWMw/u/GcxIVbD4RleUC+WWc6xxsDvVF6bL1snUa2uTmDSeB55RmOKLN0t4hDMIUBHghUAbT6TMd5vUlsXYseGgWFLkalmPhSO2rux4sxJP/AAKd2VgBBBFCDcRosYNrXCqFBsNBuoHcJEyoFds5Gma1iRwv22tc8Tc2G6naKKIKoD2yHyzC+IP4jVf9UB7ZD5ZhfEH8RqLFQUUUVVdhyf5RhwI5TZ9wY/S7D2+vv3z5TWqwroNj8qmSyy3deB+kv6h6aDq2FIDW30QYmOUBkOYdnDvG8U6UNA01+786eUnsNYAPV6aWLjqoM5zwB8ulOIT1D0/7UysvWD66cWcf9BoFxx63trWZZW8EaX9A41jnT1HzVrYvaUUAzSsATwGpPYB+dEb8TC+mgUVyfKjlbcNDAdDo7jj1qvZ1movbXKiSa6p0Izw4t3n8h6ag6KKKKKD017A3zMnjZfWKsSq79gb5mTxsvrFWJUQUUUUQUUUUBSREM2awzWtfjYEkC/Vcnz0qigKZxZky/FBC1x4ZIAHE9EEm3VpfrFPUUEfBsk51kmcyuuqaZI4yQQSiAnUqxGZixtexAJFbeIhLZRewBBbra2oHde1+63GnaKDNNywqwsyhhcGxAIupBB14ggEdopdFAUUUUBRRRQFUB7ZD5ZhfEH8Rqv8Aqv8A2SPYp/is0UnunmebQpbmucvdi1751tvorzDRV3/Bp+3/AHf96j4NP2/7v+9VVSFFXf8ABp+3/d/3qPg0/b/u/wC9QUpBiGQ5kYqesG1TWE5YSrbOFcf6T5xp6KtH4NP2/wC7/vUfBp+3/d/3qDhIuWcJPSV18xHrrY99OGO9zbqyt/tXZ/Bp+3/d/wB6j4NP2/7v+9RHHHlXhh9M/wChvzFas3LiIeBG7d9lH513fwaft/3f96j4NP2/7v8AvUFW43ljiH0UiMf0jX/UfytUJJIWNySSd5OpNXb8Gn7f93/eo+DT9v8Au/71FUhRV3/Bp+3/AHf96j4NP2/7v+9QUhRV3/Bp+3/d/wB6j4NP2/7v+9QdX7A3zMnjZfWKsSud5Bckf4bgxhud52zu+bJk8I3tlzNu766KogoooojDMACTuGpqOi22pEQOjzKGjBBy9JWZQW68qEm263aLyRF6jo9hRjIdc0YVUa50CBwl1BAawkYdt6BR2iz4YywoGcoWVGNrsL3QkA2NwRfrrWXlLF0CzLkkVChF8xLZb6fVHOR9vS7DUnhMKsaKi7lFh1957Sda1k2JCChVSuRnZcrMv+I2ZwcpGZS1jlNxoNNBRSU2/Actm8IsBp9S2bzXF+I1vaxsxhuUKSzxpFZlZZSx1uGQQkW4EFZr/wDTWx/AoOKX6Qc3ZjdhlAJuelbKtr9XfWcLsWKMxlQ94wypeR2yq+W46THToLYcLaWoGpuUmHQEs9gGZTpxXwtONrajfu01FHvjgzZQWJzBdEYgks6Cxtbw4nHetOPsKEtnKtnzBswd1bS4tmVgctiRl3dmgrVw3JhAzMzOSX5zR5AMwYsDlLkAi50Fhru3WBR5V4YJnLkLZWF1IJVkzggHUjKCevS1r0qXlJENAHY5wlgpGvPCEnpWuA7C/eLUQ8mMOoUKHGXIFIlkBURqVUAhr2ykgjiN96cHJ+HNms17ltXawJkExIF9PjFB8lt1AzJyohDBQHJzMp6J6GWNpbkb9VXQDWlPylgVM7MbBCxIRrHKgdgN5uFN7b7X6jZa8nMONykdXTfToMmmv1XI83VWG5N4coyZDlZcpGdt2QITv0JRQpYakd5oN3C4tZASt9GZDcWIZCVYecU9TOEwaxhgl+kzObknpMbsdd2vCnqIKKKKBvE4gRozt4KKWPcoJPoFRcW3DzrRyAKSIsh1IzShyFY8NUtfjftFSs0IdWVhdWBUjrBFiPMa002OgIc9KRQoDG9iUzBGKXsWAY69p3aWDD7TZsKZolDNlJVGNgWBsVLAG3SBF7VqvylU5GUdBoZJmY3JTIFOXIupYZtRfS1uNSCbNQQiLpZbW0JDHW5NxbUnXy0zJsCA36JFxKCFZlB543kuAd7Eb+HC1FD7diA+mdQt1RiCxYJYEC185A/6aTJyhhUEktYAt4J1UHKSOsA6Hq06xdQ2BCL2Di7K5HOPbOhDBrZrAllBNhqRreh9gwG4KcS3hMLEkk5bHogkkkDTXuoEHlJh9bsRbiVIB6MbaEjW4mQjv7DSF5U4ci4LHduRjvEpG4a/4Eg7x2i+TyYw/wBVuP8AmP8AVRNOloQsSWI3FQRrrTk3J+F7ZgxICi/OPmOXOFJbNdiOcfU/WNBhOUER+uOir6oRdHzWYdYsjE9XlrHvjg6OrHNktZSQecYomo01dbb+I4G9OJshQ6nTLHGYo9+ZVawa75rnRFtoCNdTfRs8m4L3ysDdW0dhqshlBIBsTzjFu29BnGbcRcPzydLMjNGLG7FUL6jeLBda115VRWUas55sFVF7F3SM6n6rSAHj31tnYUJiSIqcqXC9JrgEFSM17kFWI1NYi2DCoICsAShtzjkBkIZWALWU3UEkakjW+tAiPlLh2vkYvbgqliRa+YBb3FuqkQco42axzLrKtipuxjmEGhGmrkC2/pCnV5PQAKAHARiyWkkGS4sVU5rqltMg6PZQ3J+AknKb9P6TaF5BMxAvoecUNcbiNKAi5QQs4QFrkhdUYWZjIoBJGhzQuOwr2ipGo/8AgMOcPZswKt4balC7AkXsTmlcnrzG9SFEFFFFAUUUUBRRRQFFFFAUUUUBRRRQFFFFAUUUUBRRRQFFFFAUUUUBRRRQFFFFAUUUUBRRRQFFFFAUUUUBRRRQFFFF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28" name="AutoShape 4" descr="data:image/jpeg;base64,/9j/4AAQSkZJRgABAQAAAQABAAD/2wCEAAkGBhISEBQUEhQUFRUWFxgWFxgYFxoXGBUXGBgYGBkaHBcXHCYeFx0jGRQYIS8gIycpLCwsFx8xNTAqNSYrLCkBCQoKDAwODQ0MDSkYFBgpKSkpKSkpKSkpKSkpKSkpKSkpKSkpKSkpKSkpKSkpKSkpKSkpKSkpKSkpKSkpKSkpKf/AABEIALEBHQMBIgACEQEDEQH/xAAcAAABBAMBAAAAAAAAAAAAAAAAAgMFBwEEBgj/xABKEAACAQIDAwYGEAQGAwADAAABAgMAEQQSIQUxQQYTIlFhcTJzgZGhsQcIFBYYIzQ1QlJkpLPB0uMVVGKTM0OS0eHwcoLCRFOi/8QAFgEBAQEAAAAAAAAAAAAAAAAAAAEC/8QAFREBAQAAAAAAAAAAAAAAAAAAAAH/2gAMAwEAAhEDEQA/ALsoooqMiiiigKKKKAooooCiiigKKKKAooooCiiigKKKzQYorNqLUGKKzai1Biis2otQYorNqLUGKKzai1Biis2otQYorNqLUGKKzai1Biis1igKKKKAooooCiiigKK1cbFMbGKRUI3h0zq3fZlI8h8lR+ytqyLkgxSNHNlyiS4aKcqupR+DWGbI4U77XAJoJqiudflhGHaOES4sro3MR58p6mk6MV9+mYEbrVpYzldzc8ckmGxkUYV1lZoCyhSAysWiL+CyW7BITRXX0VrbP2lFOgeGRJEP0kYMPONx7K2aIKKKKAooooCqM9sFtnEQ4vDCGaWIGEkhJGQE84dSFIvV51QHtkPlmF8QfxGosVt77cd/N4n+/J+qj3247+bxP9+T9VRNFVUt77Md/N4n+/J+qj32Y7+bxP8Afk/VUTRQS3vtx383if78n6qPfbjv5vE/35P1U5s7krNLq3xa9bbz3Lv89q6PCcksOm8Fz1sdP9I/O9BzI5V44/8A5eK/vSfqp1OUG0juxGMPdLKfzrtoYVj0VVUf0qB6qdbEcNSfPQcG/KLaI34jGDvllH/1TXvsx383iv78n6qsEzG24/8AfLTM2Hik0dEbvUX/AN6DhPfbjv5vE/35P1Ue+zHfzeJ/vyfqrpcbyMgcXjLRn/UvmOvprmdpcmp4bkrmUfSXUeUbxQZ99mO/m8T/AH5P1Ue+3HfzeJ/vyfqqJooJb3247+bxP9+T9VHvtx383if78n6qiaKD1D7CONkl2Sjyu8jc7KMzsWawItqxJrvarv2BvmZPGy+sVYlRBRRRRBSJ2YKxVczAGy3y5jwF+HfS6bxGJSNczsqqOLEAec0EO20cex6GDiXtkxIHojjekHE7STpNDhZhxWKR437wZVyt3Er31Kw4x3PRjIS/hOchPaEsTbvtfu1raJtvormZ+X8CHm2hxQxB8HD8wxlcHS65boVvoWzWHE1qbR2RJi0eTaTcxhlF1w0b3N+DyyL/AIjXtljUFb28I1u8lVMrSY1lJOIbLFu+LwqEiLfbRyDIbXvzi9WmzjGd8Rhs8ZWMO+jFDeTm2MbWVmFhZ7XN7ldONBobJ2xJhUjjxiLFC3RimAWNVH0EmjUZYHK21HQJ06JsD1Sm+o9FJlhVlKsAykWIIBBHUQdDXJ7R2Hs1ZDHHhFkm0PNwqVy5txdlISEabyQdNAdBQSO0+R8LsZYb4bE8JohlJO/4xBZZl01Dg94rS2fyyMUwwu0AsM+mWQH4icG+VlY/4TMVboPbUGxNRuJ2VPgl54zuIucUSYdZpGWOFiiF43c58yFixv0SL2VTausbYGH5qSNo0ZJLmTP085ta7FyS3eTpbS1AvE4k+6IYwbXEkjdqplW3Z0pVP/rT+GxBbMCpUqbHqPEEHiCD6xwrjZcI+yZBNeSfBZcj5iXkwalrllJuXhvvBuVAGpArp9kz8400gZWRnCoQQRkRFG8dblz3EUEjRTOExQkXMAQpvlvpmHBgOo7x2WNPUQVQHtkPlmF8QfxGq/6oD2yHyzC+IP4jUWKgoorYwGBeaQIguT5gOJJ4AVVGBwDzOEjFyfMB1k8BXabJ5PpBYkB5PrHcP/EcO/fW3s/Z6YdMib/pNxY/7dQp4vQLzHsrHPW3/wC9YDUm927vXQKuT2D0/wDFZQ23bqVbSs5aBSyUpgDvpqw4isFerSgUXKnXUdfHy05zmlNxsDY1h49brv324GghttclEku0Vkffb6LfpPormto8nJ4Uzuoy7rgg2PbbdXfxy3OlM7WwhmgeNTYsBa+64INvRQVnRS5oWRirAgg2IPA0ig9NewN8zJ42X1irEqu/YG+Zk8bL6xViVEFFFFEQ211dZ4TzkqxSHmnCMAA5uY2JKkgE3Q2I1ZK34NmRqQ2XMw3O5LuL9TuSQOwaUbTw8ckTJLfIwINr3HG4IHRItcHgQK0MJtSSFVXGC2gAnHgMdAOc/wD1OSePRJ3EXy0VufxmG5XPlYfXVk9LAX8lc9yi5QRYkpgYJAz4huamZDcQx5WaYFxoJDGjALv1vawqX5Q7SdQkMB+PnOWM7+bT/MmI6kU3HAsUHGojE4CKOTZsMBZVV5pAw6TOVgdSzH6ZZpcxJ3+Wg6TBwtEqx2uo6KkADKqjohhcdVrqLdgpWOwwdQDwdGHCzK4I8+7y09Hm+lbyXGncaS+HBZWN7rewvprxtxNuJ3XPXRGrtbHNGqrGAZZGCRg7r72YjiqIGYjS9rbyKVsnZa4ePICWJJZna2Z3bVmYjexP5DcBWls+N3xU0rsDzRaBFA0VSsUpa+8sxKg8OiAN2sxfXd5aK1MVsqOSKWJ7lZQ4bgbOLEA8N+lc3tTDY74vCGfDyrOHjYvBIH5pU6bsUnAZukq6BQS/CpvaWPm50RYeKN2Ch3aSQoqAkhbBVZmY5TpYAAb9RWdn7PmEhlmdHkYBLKpVI0BJIS5JJLEEk77DdYUGhh0xuGiWN448ZGqBLoebmKgZekkzFJCRvOdb9Vc1s7Ge4w0DRYqLBvIG+MiOaJWyqI+cVinNlgEsTmC2AvmuvW4TaOIxN3g5uOAghHkVneQg2zhAyhUvuubtvsBa7GKxzJG8O0EzxuhUzRROY3UizCRFzGFtesqb6EWsAmsBjY5UDRMCu7QWsRwKmxUjqIFbFVlyH2+IcW+Hld9wRHkVk90RKQMPLaQA5grc2x42TfvqzaAqgPbIfLML4g/iNV/1QHtkPlmF8QfxGoRUFd9yf2T7nhuw+McAt/SOC/me3urm+SmzudxAJF1TpnyeCP8AVbzGu0xElzVU2zUA0i9ZJoFNJS41t+dNkaGnUoHVFY4UoUkigFFBa1KtSHFAhwRe3moW44il5aTx0oEMTe4U9tPQyA0kEikFrHS9j6D/AM0ELyw2PnTnkHSXw+1eB7x6u6uMq2AoZbEXBFiOsGq02vs8wzPHwB07VOo9FB6N9gb5mTxsvrFWJVd+wN8zJ42X1irEqIKKCaAaIRNFmFje2m7sINvLa3lpnHBgrEOigC7c4uZMoBvexUjTttpuomxwRiGWTdcEIXB7Bkub94Fc/wAq3nnwOJyqYY+ZkPTAMsgCE5cmojBtYk3axIsp1orQ5K7HZYjjk+LaXpCJQMi4TNmREDC8d1Jksthd7W3Wk9t4JZdoYdGd4yIJjEyXUpIGi1BtlY82G6DAiwOldHEQVFtxA81qgNsu2dJtVEeIgijBGrZ5hFIxvqAVkZR3X4ig2ItoyRFUxeVWJCpMgIikLGwDA35pzYaNoSRlYm4G0+1Fjbm3Yu+8BI2ZspGhYICF1B1NhoK0OWQzYaRM7RqEMruouVWPpAAaXLOFG8aBtQbGn9iQ2DqebUssbOIjoHZSHN95OYGzHXdQYTapFzFhMQwY3JHNIGIAX/MlBOiqN1tKY2pynMaghBFm3PiXWFAeICgl5COoAD+qprBx5Y1X6oC9Xg6ce6tHDxCWWWQr0CohUkWLZWfOV4hbsB2lL7rGghcLtMrMJZExsszIyRoMOqJzeZWZlF+gCQptJJm1Glbs2NxWJGSOKTCo2jSyZDIAdLRxo7Wb+t7Bd9m3VILmfEi18kKEEk+FK+Xz5UBv2yDybsCFVAJuRxoE4TCrFGkaaKiqi8dFAA146CltJYjfrx4X7eq//HEUh5WBsEJHXcD0E3rD4fMGV7FCuW2t+N7tfqt6deojmvZI2RzuDMqi8mH+NFjlJQf4qXvxjv5QvGpvk7i3lweHklHxjwxu/DpMgLacNSa43l07oyQyzSNA8cs066XeHDhSIwQAQXd0U23gm+8W1thbexGIw2GhiCs0McSSZsyRiVQgzSaZnVSyARrYu2YmygZirLU6dVUB7ZD5ZhfEH8Rqu/YuAMUfTlkmduk8j3GZjvypuiXqUAW7d5pD2x/yzC+IP4jUI5nkhhcmGL8ZGP8ApXQenNW+xpWDiyYeJepF85Fz6TTbGqrIrKrr3euk0tP++egyd1OAUgU5HuoFqazbspEYp3PQAPZSCacR7miVaBtr8BWFW1LBrBoMKKfEF1seNSewdkc63S0AFzWxtbBhAcgtuA8ptURB4RDbXgbVy/L3B/4co7UPrH/1XUJMNcoO+3k0HpN6i+VcObCuTqVsw4AWIGnkJqqtb2BvmZPGy+sVYlV37A3zMnjZfWKsSogrRnwZQ54dLeFGCAkg7AdEbqIsDubTUb1FER/8fw97Z+l9TK3ODrGQDN6K18XykwwRhK5jBDC8sbxKwtrZpFAOnbUrNiFRSzsFUC5JNgAOu9QOI2bJjoW50tFG4PNRbuHQkm4sb2YR+CNL5iNCt3k3IwwuGRw2cYeIuTwORRYnruD5td4u9tPCtIrAC9jE6g7i0cme1+BOQC/aKilHuMc7ED7mvaaG2mGtcNJGOCA+Eg0t0l3ENOPOA6Dg4YA8LizAdWozHyUDGNUT4WQJ/mRMBcXsSpFiOsHQjvFPYGJAgZEVMwVjlULvAPAU7FFYtrvN+7QX9IJ8tNe4U5xXAswDAWJAOYgklRoTcb9+p66I2B20Vi2t9fy81JjJ1va1+jbqsN/lv5LUBHOpBKm9jY21se0cKMjdLpWvuIAuNO24Ot/RWhiCDIL/ABUuojfQrIBrlO7NprkNjvKnQkObSjlyq8fhIQ2ThINzrrxyk5T9YC+lwQy64hRZCkpJOsh5vKOGkaNm9FYmfEKoIEDHe12eNQLcDZr8dTaky7diCqQS7OcqRqOmzgZiuU2ykAXJawA1JqOGGxOKhKvLGiuWSVFjJKhXKuiSZxe4UjMQb3uAN1Fcnyyxkkpw+OZI3wsGIVbEXDxvzas5LqM0efNYgEXRCARrXYiN1t8UYkVOicNkcAs12AQpexAU6Id3DjE+yjPfBtEAGYhp2U3IMWHHOPfsLBF14sNDUPyW2jLgVkRn5zDxTJG+ZtIopQrQYhCBojBwrruDAsLDNQd9s/FBrqZM7DWxQo4B3ZlNvPYVRntj/lmF8QfxGq/Q5zEW04G417LbxVBe2P8AlmF8Q34jUI1McgBsNw0Hk0rQatuR8yIx4qp86g1quaqsA0pDSAaUtA4KWtIU04ooHFbSiNbgm9Yy1jJQNh9a2Q96ZEdPCgwaKyRejPwNB2XJJOi+ovlHr1pnbk2ZWRbdp6zpYXqC2btB426JtUjNjwUsRr37yf8AmojRFjEGAGtt3ZvqE26L4eUf0N6Bf8q3I7qTbjfuuDYitDb72wspH1CPPp+dUWj7A3zMnjZfWKsSq79gb5mTxsvrFWJUBRRWDfT0+b/e1ENy4VG1KqTwJUGx69adJ66Kwb6W8tA2ShBHRIbQgWOa+mtt+mlcls7bUgCYPCgSSYeTJIXNl9zo+RSHsczFCngg2s17GwPXNhkLBiqlhuYqLjuO8Vq4rZ6zotyVdCSjpYPE2outwRu0IIII0IIopzAY3OCrDLIhs69R4EdasBcHybwQEY+Uo8TlsqAlX6umLL//AHlF+09dQkWxcesiss2GGXMMxSZzKrG+V1aXo2bUZWsuoGhIpTY3Fc26TQ850iBLhmUsrKQyloZWBUg20DNu1sNSE1gscGd0zKbHMlmBzRtx38GzDyDrrEREc2SxCuMycQGGYuP6dCpA3b653GbfYBRisPKLt0JkQRlHO4nnGyxtw8Ng17W1y0rD7RbEYENDkkYASZUYCWORWDFQh3dIMLXBANtaCZ2liFdGjMc+a4y5U1BBurq56AykA6nhu4VFFJpVuGxryLqpyphUVr6XVx0x15g436bq6TCYtJUWSMhkbUH8uwg6EHUEEU6R1UHHybJxCuVhJ51tZJmRAUDauqTlQCpaxssZsb7r6SuA5M8ynQmlErEs8hYsHZjckxuWU23DjoNd9TdDGwJoOY2tFFBhsdLMWdeZaNnkOZnGQ3VRoApZwoVQATetDkzs67e551DE7MwkeIHDN8cuU9pUt5AKj+Ve1pMXLaJVeCGYRxA6risaAStx9KGGxcgXzFLcK67kps6OLDqySGZprTSTN4Uzuo6VvoiwACjwQAKBXJ3AYiBGhldZY47LBJc860dt0otbMugzA9LeQDVLe2P+WYXxB/Ear/qgPbIfLML4g/iNQiD2JPnwkR6lyn/1NvValuKhOReNuHiJ/rX1N+XproJFqq1xSr1gisCgemQppoSQDoQw1F94Nr2O7gdKVCTbWm0pwLQPA04ppm5pakjgaBzSsgUiNhS1OlRAE76QwNLDU4ig0GIIu+t5YNB176MKlrHQ631Fx5uNGMkv0R1XY9Q6u80GgD0u9mI7uuoLlniMuHIH+YwFu7pEjzDz10QiBFzod1uocBXDcuMbmmWMHRBc/wDk2vqt56ovX2BvmZPGy+sVYlV37A3zMnjZfWKsSoCmsVEzLZXMZ+sArHzMCKdooiMnwuJUq0U3OW8KOVUAcf0vGgMZG/UMDusN42sBj1lUkAgqxR1bwkcWuptcbiDcEggggkGtmo/HbFWR+cV5IZLAF42ALAXsGVgyOBc2zKbXNrUVtqQXPRsVtqRvB1Fm77i28eUXhGdo5fcuUGOQlk6RUiK3xiIRY5o3IIHBHFj0ackw+Nh6ay+6lHhROiRuRxySRgLm/pZbHddd9PyrHjcMrRsVJs8b5enFIu4lTqGU3VlP9SnfQR2Hxs+GZi5efC3yqzW90ROGyZWvYSoTuckNqAb7631xypMjBhzWI6I0tacAAXJ1BdVK2O5owNC1Nx7fWK0eLUQMb9OxMEhJ1Ky7luT4L2OvHeWeU+FjmXCQ2RlkxCEAjMpSNHkJtxFlHnFBPzQqylWUMpFiCLgg7wQd4rldnbLhV0wk6ZZYwxw8qs0bSwC66SIVYuiFVdb/AFW3HTpcDhubjRBuUZRqx0G7ViTu6yab2nsmLEJllW9iGUglWRhuZHWzIw6waCO95uHUloudhkJzGSOV8xJNzmzllkv1OCKT/DdoKRkxkTjqlwoJP/tFIg9Fa2NxU+DyJLiM0LsEWd1UyQuSMok3I6N4OfKCCRe97jc2vyiMbJBAomxMguqXsqINDLIwvkjHDi24dgEmzcQwJxOLyoNSIE5gAaeFKzu9tD4JXfXJcoNvYNlEGDmmeZyU51JMTKI4xrK4YEiRgpsAM3SZa6HFcm4crT7TlGIyAsec6OGiA35IbleG98zHr4VA4LESPMJCphkxyrHhhcA4XBIbscv0JHuGA+tIg+gaCV2Fgo5pMM2FjMeDwgl5sspUyyuvN3VT0iFBkuzAEs3HU10GxsIYlkjIsolkZOopIxkFuqxdlt/T3GtzDYZY0VEAVVAVQNwAFgPNTlAVQHtkPlmF8QfxGq/6oD2yHyzC+IP4jUIqnZ+MMUquPonzjcR5RViLZ1DKbqwuDVZV0/JLbQX4lzoTdCeBO9fL6++qroGWkEVtypWuVNAp42U2YEGwNiLaEXBsesEeemVnOtuHDrp53LG7Ek6bzc6Cw1PZSQLUDqPfWn1amAdKXFp2UDoHmPrpZQdVYBrA07uqgyiHgfzrZhiJ0vTYcAA+rj2Wp4R5tW8w4f71ELlnRR1nq3m9YhS65bG51Y000gzCwGVfS3/F/wDtq3Y2svroI/aeMWGN3bcBfvPAeW9VTicQXdnbUsST3mug5ZcoOek5tDeNDvG526+0Dh5a5qqr017A3zMnjZfWKsSq79gb5mTxsvrFWJUQUUUUQUUUUBULtDZskTtiMLqx1lhJsk9ha4J0jlsLBtzWAbgVmia5/E8oMQ5CYbDPzh6V8RaJAgIBNrl2OoFrDv0opGM5YwPGUhzy4h1ZRh1Fpla1jzitbmQpIuz2HVe4vzv8PxuDninK4SNH+JEd5GigeQKM5YBQnOMiocq5blfrFq6PB4XGRM0hihllkAzu05Q2W+VFC4ewQEmwvvJJJp2SfHOpR8JhcrAhg2KZlIPAgYfpA7qBnEbbxsAvPhVdNAWwshkZSSALwyqjMLn6JJ7KXHtzFTX9zYXKgNs+KZoC3/jEEZyO1svdUWf4hgoSWGHmhVkyRB5edALALGkjqec6VsoYX1tmsARKDlmi25/D4uDrLwM6g9WeDOPLQZmXaMilHiwGVhY5nlkBB33QxgMLcLijk7yRXBxFYXs7nNI3NoFZtdMoAKoL2VQ3RAAHG+By6wjf4RmmPVFh5n9ITKPKa0trcq8SQkcGEniaV1iWbEBEjiZiQGKhyz2tothc2F9aBWMw/u/GcxIVbD4RleUC+WWc6xxsDvVF6bL1snUa2uTmDSeB55RmOKLN0t4hDMIUBHghUAbT6TMd5vUlsXYseGgWFLkalmPhSO2rux4sxJP/AAKd2VgBBBFCDcRosYNrXCqFBsNBuoHcJEyoFds5Gma1iRwv22tc8Tc2G6naKKIKoD2yHyzC+IP4jVf9UB7ZD5ZhfEH8RqLFQUUUVVdhyf5RhwI5TZ9wY/S7D2+vv3z5TWqwroNj8qmSyy3deB+kv6h6aDq2FIDW30QYmOUBkOYdnDvG8U6UNA01+786eUnsNYAPV6aWLjqoM5zwB8ulOIT1D0/7UysvWD66cWcf9BoFxx63trWZZW8EaX9A41jnT1HzVrYvaUUAzSsATwGpPYB+dEb8TC+mgUVyfKjlbcNDAdDo7jj1qvZ1movbXKiSa6p0Izw4t3n8h6ag6KKKKKD017A3zMnjZfWKsSq79gb5mTxsvrFWJUQUUUUQUUUUBSREM2awzWtfjYEkC/Vcnz0qigKZxZky/FBC1x4ZIAHE9EEm3VpfrFPUUEfBsk51kmcyuuqaZI4yQQSiAnUqxGZixtexAJFbeIhLZRewBBbra2oHde1+63GnaKDNNywqwsyhhcGxAIupBB14ggEdopdFAUUUUBRRRQFUB7ZD5ZhfEH8Rqv8Aqv8A2SPYp/is0UnunmebQpbmucvdi1751tvorzDRV3/Bp+3/AHf96j4NP2/7v+9VVSFFXf8ABp+3/d/3qPg0/b/u/wC9QUpBiGQ5kYqesG1TWE5YSrbOFcf6T5xp6KtH4NP2/wC7/vUfBp+3/d/3qDhIuWcJPSV18xHrrY99OGO9zbqyt/tXZ/Bp+3/d/wB6j4NP2/7v+9RHHHlXhh9M/wChvzFas3LiIeBG7d9lH513fwaft/3f96j4NP2/7v8AvUFW43ljiH0UiMf0jX/UfytUJJIWNySSd5OpNXb8Gn7f93/eo+DT9v8Au/71FUhRV3/Bp+3/AHf96j4NP2/7v+9QUhRV3/Bp+3/d/wB6j4NP2/7v+9QdX7A3zMnjZfWKsSud5Bckf4bgxhud52zu+bJk8I3tlzNu766KogoooojDMACTuGpqOi22pEQOjzKGjBBy9JWZQW68qEm263aLyRF6jo9hRjIdc0YVUa50CBwl1BAawkYdt6BR2iz4YywoGcoWVGNrsL3QkA2NwRfrrWXlLF0CzLkkVChF8xLZb6fVHOR9vS7DUnhMKsaKi7lFh1957Sda1k2JCChVSuRnZcrMv+I2ZwcpGZS1jlNxoNNBRSU2/Actm8IsBp9S2bzXF+I1vaxsxhuUKSzxpFZlZZSx1uGQQkW4EFZr/wDTWx/AoOKX6Qc3ZjdhlAJuelbKtr9XfWcLsWKMxlQ94wypeR2yq+W46THToLYcLaWoGpuUmHQEs9gGZTpxXwtONrajfu01FHvjgzZQWJzBdEYgks6Cxtbw4nHetOPsKEtnKtnzBswd1bS4tmVgctiRl3dmgrVw3JhAzMzOSX5zR5AMwYsDlLkAi50Fhru3WBR5V4YJnLkLZWF1IJVkzggHUjKCevS1r0qXlJENAHY5wlgpGvPCEnpWuA7C/eLUQ8mMOoUKHGXIFIlkBURqVUAhr2ykgjiN96cHJ+HNms17ltXawJkExIF9PjFB8lt1AzJyohDBQHJzMp6J6GWNpbkb9VXQDWlPylgVM7MbBCxIRrHKgdgN5uFN7b7X6jZa8nMONykdXTfToMmmv1XI83VWG5N4coyZDlZcpGdt2QITv0JRQpYakd5oN3C4tZASt9GZDcWIZCVYecU9TOEwaxhgl+kzObknpMbsdd2vCnqIKKKKBvE4gRozt4KKWPcoJPoFRcW3DzrRyAKSIsh1IzShyFY8NUtfjftFSs0IdWVhdWBUjrBFiPMa002OgIc9KRQoDG9iUzBGKXsWAY69p3aWDD7TZsKZolDNlJVGNgWBsVLAG3SBF7VqvylU5GUdBoZJmY3JTIFOXIupYZtRfS1uNSCbNQQiLpZbW0JDHW5NxbUnXy0zJsCA36JFxKCFZlB543kuAd7Eb+HC1FD7diA+mdQt1RiCxYJYEC185A/6aTJyhhUEktYAt4J1UHKSOsA6Hq06xdQ2BCL2Di7K5HOPbOhDBrZrAllBNhqRreh9gwG4KcS3hMLEkk5bHogkkkDTXuoEHlJh9bsRbiVIB6MbaEjW4mQjv7DSF5U4ci4LHduRjvEpG4a/4Eg7x2i+TyYw/wBVuP8AmP8AVRNOloQsSWI3FQRrrTk3J+F7ZgxICi/OPmOXOFJbNdiOcfU/WNBhOUER+uOir6oRdHzWYdYsjE9XlrHvjg6OrHNktZSQecYomo01dbb+I4G9OJshQ6nTLHGYo9+ZVawa75rnRFtoCNdTfRs8m4L3ysDdW0dhqshlBIBsTzjFu29BnGbcRcPzydLMjNGLG7FUL6jeLBda115VRWUas55sFVF7F3SM6n6rSAHj31tnYUJiSIqcqXC9JrgEFSM17kFWI1NYi2DCoICsAShtzjkBkIZWALWU3UEkakjW+tAiPlLh2vkYvbgqliRa+YBb3FuqkQco42axzLrKtipuxjmEGhGmrkC2/pCnV5PQAKAHARiyWkkGS4sVU5rqltMg6PZQ3J+AknKb9P6TaF5BMxAvoecUNcbiNKAi5QQs4QFrkhdUYWZjIoBJGhzQuOwr2ipGo/8AgMOcPZswKt4balC7AkXsTmlcnrzG9SFEFFFFAUUUUBRRRQFFFFAUUUUBRRRQFFFFAUUUUBRRRQFFFFAUUUUBRRRQFFFFAUUUUBRRRQFFFFAUUUUBRRRQFFFF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30" name="AutoShape 6" descr="data:image/jpeg;base64,/9j/4AAQSkZJRgABAQAAAQABAAD/2wCEAAkGBhISEBQUEhQUFRUWFxgWFxgYFxoXGBUXGBgYGBkaHBcXHCYeFx0jGRQYIS8gIycpLCwsFx8xNTAqNSYrLCkBCQoKDAwODQ0MDSkYFBgpKSkpKSkpKSkpKSkpKSkpKSkpKSkpKSkpKSkpKSkpKSkpKSkpKSkpKSkpKSkpKSkpKf/AABEIALEBHQMBIgACEQEDEQH/xAAcAAABBAMBAAAAAAAAAAAAAAAAAgMFBwEEBgj/xABKEAACAQIDAwYGEAQGAwADAAABAgMAEQQSIQUxQQYTIlFhcTJzgZGhsQcIFBYYIzQ1QlJkpLPB0uMVVGKTM0OS0eHwcoLCRFOi/8QAFgEBAQEAAAAAAAAAAAAAAAAAAAEC/8QAFREBAQAAAAAAAAAAAAAAAAAAAAH/2gAMAwEAAhEDEQA/ALsoooqMiiiigKKKKAooooCiiigKKKKAooooCiiigKKKzQYorNqLUGKKzai1Biis2otQYorNqLUGKKzai1Biis2otQYorNqLUGKKzai1Biis1igKKKKAooooCiiigKK1cbFMbGKRUI3h0zq3fZlI8h8lR+ytqyLkgxSNHNlyiS4aKcqupR+DWGbI4U77XAJoJqiudflhGHaOES4sro3MR58p6mk6MV9+mYEbrVpYzldzc8ckmGxkUYV1lZoCyhSAysWiL+CyW7BITRXX0VrbP2lFOgeGRJEP0kYMPONx7K2aIKKKKAooooCqM9sFtnEQ4vDCGaWIGEkhJGQE84dSFIvV51QHtkPlmF8QfxGosVt77cd/N4n+/J+qj3247+bxP9+T9VRNFVUt77Md/N4n+/J+qj32Y7+bxP8Afk/VUTRQS3vtx383if78n6qPfbjv5vE/35P1U5s7krNLq3xa9bbz3Lv89q6PCcksOm8Fz1sdP9I/O9BzI5V44/8A5eK/vSfqp1OUG0juxGMPdLKfzrtoYVj0VVUf0qB6qdbEcNSfPQcG/KLaI34jGDvllH/1TXvsx383iv78n6qsEzG24/8AfLTM2Hik0dEbvUX/AN6DhPfbjv5vE/35P1Ue+zHfzeJ/vyfqrpcbyMgcXjLRn/UvmOvprmdpcmp4bkrmUfSXUeUbxQZ99mO/m8T/AH5P1Ue+3HfzeJ/vyfqqJooJb3247+bxP9+T9VHvtx383if78n6qiaKD1D7CONkl2Sjyu8jc7KMzsWawItqxJrvarv2BvmZPGy+sVYlRBRRRRBSJ2YKxVczAGy3y5jwF+HfS6bxGJSNczsqqOLEAec0EO20cex6GDiXtkxIHojjekHE7STpNDhZhxWKR437wZVyt3Er31Kw4x3PRjIS/hOchPaEsTbvtfu1raJtvormZ+X8CHm2hxQxB8HD8wxlcHS65boVvoWzWHE1qbR2RJi0eTaTcxhlF1w0b3N+DyyL/AIjXtljUFb28I1u8lVMrSY1lJOIbLFu+LwqEiLfbRyDIbXvzi9WmzjGd8Rhs8ZWMO+jFDeTm2MbWVmFhZ7XN7ldONBobJ2xJhUjjxiLFC3RimAWNVH0EmjUZYHK21HQJ06JsD1Sm+o9FJlhVlKsAykWIIBBHUQdDXJ7R2Hs1ZDHHhFkm0PNwqVy5txdlISEabyQdNAdBQSO0+R8LsZYb4bE8JohlJO/4xBZZl01Dg94rS2fyyMUwwu0AsM+mWQH4icG+VlY/4TMVboPbUGxNRuJ2VPgl54zuIucUSYdZpGWOFiiF43c58yFixv0SL2VTausbYGH5qSNo0ZJLmTP085ta7FyS3eTpbS1AvE4k+6IYwbXEkjdqplW3Z0pVP/rT+GxBbMCpUqbHqPEEHiCD6xwrjZcI+yZBNeSfBZcj5iXkwalrllJuXhvvBuVAGpArp9kz8400gZWRnCoQQRkRFG8dblz3EUEjRTOExQkXMAQpvlvpmHBgOo7x2WNPUQVQHtkPlmF8QfxGq/6oD2yHyzC+IP4jUWKgoorYwGBeaQIguT5gOJJ4AVVGBwDzOEjFyfMB1k8BXabJ5PpBYkB5PrHcP/EcO/fW3s/Z6YdMib/pNxY/7dQp4vQLzHsrHPW3/wC9YDUm927vXQKuT2D0/wDFZQ23bqVbSs5aBSyUpgDvpqw4isFerSgUXKnXUdfHy05zmlNxsDY1h49brv324GghttclEku0Vkffb6LfpPormto8nJ4Uzuoy7rgg2PbbdXfxy3OlM7WwhmgeNTYsBa+64INvRQVnRS5oWRirAgg2IPA0ig9NewN8zJ42X1irEqu/YG+Zk8bL6xViVEFFFFEQ211dZ4TzkqxSHmnCMAA5uY2JKkgE3Q2I1ZK34NmRqQ2XMw3O5LuL9TuSQOwaUbTw8ckTJLfIwINr3HG4IHRItcHgQK0MJtSSFVXGC2gAnHgMdAOc/wD1OSePRJ3EXy0VufxmG5XPlYfXVk9LAX8lc9yi5QRYkpgYJAz4huamZDcQx5WaYFxoJDGjALv1vawqX5Q7SdQkMB+PnOWM7+bT/MmI6kU3HAsUHGojE4CKOTZsMBZVV5pAw6TOVgdSzH6ZZpcxJ3+Wg6TBwtEqx2uo6KkADKqjohhcdVrqLdgpWOwwdQDwdGHCzK4I8+7y09Hm+lbyXGncaS+HBZWN7rewvprxtxNuJ3XPXRGrtbHNGqrGAZZGCRg7r72YjiqIGYjS9rbyKVsnZa4ePICWJJZna2Z3bVmYjexP5DcBWls+N3xU0rsDzRaBFA0VSsUpa+8sxKg8OiAN2sxfXd5aK1MVsqOSKWJ7lZQ4bgbOLEA8N+lc3tTDY74vCGfDyrOHjYvBIH5pU6bsUnAZukq6BQS/CpvaWPm50RYeKN2Ch3aSQoqAkhbBVZmY5TpYAAb9RWdn7PmEhlmdHkYBLKpVI0BJIS5JJLEEk77DdYUGhh0xuGiWN448ZGqBLoebmKgZekkzFJCRvOdb9Vc1s7Ge4w0DRYqLBvIG+MiOaJWyqI+cVinNlgEsTmC2AvmuvW4TaOIxN3g5uOAghHkVneQg2zhAyhUvuubtvsBa7GKxzJG8O0EzxuhUzRROY3UizCRFzGFtesqb6EWsAmsBjY5UDRMCu7QWsRwKmxUjqIFbFVlyH2+IcW+Hld9wRHkVk90RKQMPLaQA5grc2x42TfvqzaAqgPbIfLML4g/iNV/1QHtkPlmF8QfxGoRUFd9yf2T7nhuw+McAt/SOC/me3urm+SmzudxAJF1TpnyeCP8AVbzGu0xElzVU2zUA0i9ZJoFNJS41t+dNkaGnUoHVFY4UoUkigFFBa1KtSHFAhwRe3moW44il5aTx0oEMTe4U9tPQyA0kEikFrHS9j6D/AM0ELyw2PnTnkHSXw+1eB7x6u6uMq2AoZbEXBFiOsGq02vs8wzPHwB07VOo9FB6N9gb5mTxsvrFWJVd+wN8zJ42X1irEqIKKCaAaIRNFmFje2m7sINvLa3lpnHBgrEOigC7c4uZMoBvexUjTttpuomxwRiGWTdcEIXB7Bkub94Fc/wAq3nnwOJyqYY+ZkPTAMsgCE5cmojBtYk3axIsp1orQ5K7HZYjjk+LaXpCJQMi4TNmREDC8d1Jksthd7W3Wk9t4JZdoYdGd4yIJjEyXUpIGi1BtlY82G6DAiwOldHEQVFtxA81qgNsu2dJtVEeIgijBGrZ5hFIxvqAVkZR3X4ig2ItoyRFUxeVWJCpMgIikLGwDA35pzYaNoSRlYm4G0+1Fjbm3Yu+8BI2ZspGhYICF1B1NhoK0OWQzYaRM7RqEMruouVWPpAAaXLOFG8aBtQbGn9iQ2DqebUssbOIjoHZSHN95OYGzHXdQYTapFzFhMQwY3JHNIGIAX/MlBOiqN1tKY2pynMaghBFm3PiXWFAeICgl5COoAD+qprBx5Y1X6oC9Xg6ce6tHDxCWWWQr0CohUkWLZWfOV4hbsB2lL7rGghcLtMrMJZExsszIyRoMOqJzeZWZlF+gCQptJJm1Glbs2NxWJGSOKTCo2jSyZDIAdLRxo7Wb+t7Bd9m3VILmfEi18kKEEk+FK+Xz5UBv2yDybsCFVAJuRxoE4TCrFGkaaKiqi8dFAA146CltJYjfrx4X7eq//HEUh5WBsEJHXcD0E3rD4fMGV7FCuW2t+N7tfqt6deojmvZI2RzuDMqi8mH+NFjlJQf4qXvxjv5QvGpvk7i3lweHklHxjwxu/DpMgLacNSa43l07oyQyzSNA8cs066XeHDhSIwQAQXd0U23gm+8W1thbexGIw2GhiCs0McSSZsyRiVQgzSaZnVSyARrYu2YmygZirLU6dVUB7ZD5ZhfEH8Rqu/YuAMUfTlkmduk8j3GZjvypuiXqUAW7d5pD2x/yzC+IP4jUI5nkhhcmGL8ZGP8ApXQenNW+xpWDiyYeJepF85Fz6TTbGqrIrKrr3euk0tP++egyd1OAUgU5HuoFqazbspEYp3PQAPZSCacR7miVaBtr8BWFW1LBrBoMKKfEF1seNSewdkc63S0AFzWxtbBhAcgtuA8ptURB4RDbXgbVy/L3B/4co7UPrH/1XUJMNcoO+3k0HpN6i+VcObCuTqVsw4AWIGnkJqqtb2BvmZPGy+sVYlV37A3zMnjZfWKsSogrRnwZQ54dLeFGCAkg7AdEbqIsDubTUb1FER/8fw97Z+l9TK3ODrGQDN6K18XykwwRhK5jBDC8sbxKwtrZpFAOnbUrNiFRSzsFUC5JNgAOu9QOI2bJjoW50tFG4PNRbuHQkm4sb2YR+CNL5iNCt3k3IwwuGRw2cYeIuTwORRYnruD5td4u9tPCtIrAC9jE6g7i0cme1+BOQC/aKilHuMc7ED7mvaaG2mGtcNJGOCA+Eg0t0l3ENOPOA6Dg4YA8LizAdWozHyUDGNUT4WQJ/mRMBcXsSpFiOsHQjvFPYGJAgZEVMwVjlULvAPAU7FFYtrvN+7QX9IJ8tNe4U5xXAswDAWJAOYgklRoTcb9+p66I2B20Vi2t9fy81JjJ1va1+jbqsN/lv5LUBHOpBKm9jY21se0cKMjdLpWvuIAuNO24Ot/RWhiCDIL/ABUuojfQrIBrlO7NprkNjvKnQkObSjlyq8fhIQ2ThINzrrxyk5T9YC+lwQy64hRZCkpJOsh5vKOGkaNm9FYmfEKoIEDHe12eNQLcDZr8dTaky7diCqQS7OcqRqOmzgZiuU2ykAXJawA1JqOGGxOKhKvLGiuWSVFjJKhXKuiSZxe4UjMQb3uAN1Fcnyyxkkpw+OZI3wsGIVbEXDxvzas5LqM0efNYgEXRCARrXYiN1t8UYkVOicNkcAs12AQpexAU6Id3DjE+yjPfBtEAGYhp2U3IMWHHOPfsLBF14sNDUPyW2jLgVkRn5zDxTJG+ZtIopQrQYhCBojBwrruDAsLDNQd9s/FBrqZM7DWxQo4B3ZlNvPYVRntj/lmF8QfxGq/Q5zEW04G417LbxVBe2P8AlmF8Q34jUI1McgBsNw0Hk0rQatuR8yIx4qp86g1quaqsA0pDSAaUtA4KWtIU04ooHFbSiNbgm9Yy1jJQNh9a2Q96ZEdPCgwaKyRejPwNB2XJJOi+ovlHr1pnbk2ZWRbdp6zpYXqC2btB426JtUjNjwUsRr37yf8AmojRFjEGAGtt3ZvqE26L4eUf0N6Bf8q3I7qTbjfuuDYitDb72wspH1CPPp+dUWj7A3zMnjZfWKsSq79gb5mTxsvrFWJUBRRWDfT0+b/e1ENy4VG1KqTwJUGx69adJ66Kwb6W8tA2ShBHRIbQgWOa+mtt+mlcls7bUgCYPCgSSYeTJIXNl9zo+RSHsczFCngg2s17GwPXNhkLBiqlhuYqLjuO8Vq4rZ6zotyVdCSjpYPE2outwRu0IIII0IIopzAY3OCrDLIhs69R4EdasBcHybwQEY+Uo8TlsqAlX6umLL//AHlF+09dQkWxcesiss2GGXMMxSZzKrG+V1aXo2bUZWsuoGhIpTY3Fc26TQ850iBLhmUsrKQyloZWBUg20DNu1sNSE1gscGd0zKbHMlmBzRtx38GzDyDrrEREc2SxCuMycQGGYuP6dCpA3b653GbfYBRisPKLt0JkQRlHO4nnGyxtw8Ng17W1y0rD7RbEYENDkkYASZUYCWORWDFQh3dIMLXBANtaCZ2liFdGjMc+a4y5U1BBurq56AykA6nhu4VFFJpVuGxryLqpyphUVr6XVx0x15g436bq6TCYtJUWSMhkbUH8uwg6EHUEEU6R1UHHybJxCuVhJ51tZJmRAUDauqTlQCpaxssZsb7r6SuA5M8ynQmlErEs8hYsHZjckxuWU23DjoNd9TdDGwJoOY2tFFBhsdLMWdeZaNnkOZnGQ3VRoApZwoVQATetDkzs67e551DE7MwkeIHDN8cuU9pUt5AKj+Ve1pMXLaJVeCGYRxA6risaAStx9KGGxcgXzFLcK67kps6OLDqySGZprTSTN4Uzuo6VvoiwACjwQAKBXJ3AYiBGhldZY47LBJc860dt0otbMugzA9LeQDVLe2P+WYXxB/Ear/qgPbIfLML4g/iNQiD2JPnwkR6lyn/1NvValuKhOReNuHiJ/rX1N+XproJFqq1xSr1gisCgemQppoSQDoQw1F94Nr2O7gdKVCTbWm0pwLQPA04ppm5pakjgaBzSsgUiNhS1OlRAE76QwNLDU4ig0GIIu+t5YNB176MKlrHQ631Fx5uNGMkv0R1XY9Q6u80GgD0u9mI7uuoLlniMuHIH+YwFu7pEjzDz10QiBFzod1uocBXDcuMbmmWMHRBc/wDk2vqt56ovX2BvmZPGy+sVYlV37A3zMnjZfWKsSoCmsVEzLZXMZ+sArHzMCKdooiMnwuJUq0U3OW8KOVUAcf0vGgMZG/UMDusN42sBj1lUkAgqxR1bwkcWuptcbiDcEggggkGtmo/HbFWR+cV5IZLAF42ALAXsGVgyOBc2zKbXNrUVtqQXPRsVtqRvB1Fm77i28eUXhGdo5fcuUGOQlk6RUiK3xiIRY5o3IIHBHFj0ackw+Nh6ay+6lHhROiRuRxySRgLm/pZbHddd9PyrHjcMrRsVJs8b5enFIu4lTqGU3VlP9SnfQR2Hxs+GZi5efC3yqzW90ROGyZWvYSoTuckNqAb7631xypMjBhzWI6I0tacAAXJ1BdVK2O5owNC1Nx7fWK0eLUQMb9OxMEhJ1Ky7luT4L2OvHeWeU+FjmXCQ2RlkxCEAjMpSNHkJtxFlHnFBPzQqylWUMpFiCLgg7wQd4rldnbLhV0wk6ZZYwxw8qs0bSwC66SIVYuiFVdb/AFW3HTpcDhubjRBuUZRqx0G7ViTu6yab2nsmLEJllW9iGUglWRhuZHWzIw6waCO95uHUloudhkJzGSOV8xJNzmzllkv1OCKT/DdoKRkxkTjqlwoJP/tFIg9Fa2NxU+DyJLiM0LsEWd1UyQuSMok3I6N4OfKCCRe97jc2vyiMbJBAomxMguqXsqINDLIwvkjHDi24dgEmzcQwJxOLyoNSIE5gAaeFKzu9tD4JXfXJcoNvYNlEGDmmeZyU51JMTKI4xrK4YEiRgpsAM3SZa6HFcm4crT7TlGIyAsec6OGiA35IbleG98zHr4VA4LESPMJCphkxyrHhhcA4XBIbscv0JHuGA+tIg+gaCV2Fgo5pMM2FjMeDwgl5sspUyyuvN3VT0iFBkuzAEs3HU10GxsIYlkjIsolkZOopIxkFuqxdlt/T3GtzDYZY0VEAVVAVQNwAFgPNTlAVQHtkPlmF8QfxGq/6oD2yHyzC+IP4jUIqnZ+MMUquPonzjcR5RViLZ1DKbqwuDVZV0/JLbQX4lzoTdCeBO9fL6++qroGWkEVtypWuVNAp42U2YEGwNiLaEXBsesEeemVnOtuHDrp53LG7Ek6bzc6Cw1PZSQLUDqPfWn1amAdKXFp2UDoHmPrpZQdVYBrA07uqgyiHgfzrZhiJ0vTYcAA+rj2Wp4R5tW8w4f71ELlnRR1nq3m9YhS65bG51Y000gzCwGVfS3/F/wDtq3Y2svroI/aeMWGN3bcBfvPAeW9VTicQXdnbUsST3mug5ZcoOek5tDeNDvG526+0Dh5a5qqr017A3zMnjZfWKsSq79gb5mTxsvrFWJUQUUUUQUUUUBULtDZskTtiMLqx1lhJsk9ha4J0jlsLBtzWAbgVmia5/E8oMQ5CYbDPzh6V8RaJAgIBNrl2OoFrDv0opGM5YwPGUhzy4h1ZRh1Fpla1jzitbmQpIuz2HVe4vzv8PxuDninK4SNH+JEd5GigeQKM5YBQnOMiocq5blfrFq6PB4XGRM0hihllkAzu05Q2W+VFC4ewQEmwvvJJJp2SfHOpR8JhcrAhg2KZlIPAgYfpA7qBnEbbxsAvPhVdNAWwshkZSSALwyqjMLn6JJ7KXHtzFTX9zYXKgNs+KZoC3/jEEZyO1svdUWf4hgoSWGHmhVkyRB5edALALGkjqec6VsoYX1tmsARKDlmi25/D4uDrLwM6g9WeDOPLQZmXaMilHiwGVhY5nlkBB33QxgMLcLijk7yRXBxFYXs7nNI3NoFZtdMoAKoL2VQ3RAAHG+By6wjf4RmmPVFh5n9ITKPKa0trcq8SQkcGEniaV1iWbEBEjiZiQGKhyz2tothc2F9aBWMw/u/GcxIVbD4RleUC+WWc6xxsDvVF6bL1snUa2uTmDSeB55RmOKLN0t4hDMIUBHghUAbT6TMd5vUlsXYseGgWFLkalmPhSO2rux4sxJP/AAKd2VgBBBFCDcRosYNrXCqFBsNBuoHcJEyoFds5Gma1iRwv22tc8Tc2G6naKKIKoD2yHyzC+IP4jVf9UB7ZD5ZhfEH8RqLFQUUUVVdhyf5RhwI5TZ9wY/S7D2+vv3z5TWqwroNj8qmSyy3deB+kv6h6aDq2FIDW30QYmOUBkOYdnDvG8U6UNA01+786eUnsNYAPV6aWLjqoM5zwB8ulOIT1D0/7UysvWD66cWcf9BoFxx63trWZZW8EaX9A41jnT1HzVrYvaUUAzSsATwGpPYB+dEb8TC+mgUVyfKjlbcNDAdDo7jj1qvZ1movbXKiSa6p0Izw4t3n8h6ag6KKKKKD017A3zMnjZfWKsSq79gb5mTxsvrFWJUQUUUUQUUUUBSREM2awzWtfjYEkC/Vcnz0qigKZxZky/FBC1x4ZIAHE9EEm3VpfrFPUUEfBsk51kmcyuuqaZI4yQQSiAnUqxGZixtexAJFbeIhLZRewBBbra2oHde1+63GnaKDNNywqwsyhhcGxAIupBB14ggEdopdFAUUUUBRRRQFUB7ZD5ZhfEH8Rqv8Aqv8A2SPYp/is0UnunmebQpbmucvdi1751tvorzDRV3/Bp+3/AHf96j4NP2/7v+9VVSFFXf8ABp+3/d/3qPg0/b/u/wC9QUpBiGQ5kYqesG1TWE5YSrbOFcf6T5xp6KtH4NP2/wC7/vUfBp+3/d/3qDhIuWcJPSV18xHrrY99OGO9zbqyt/tXZ/Bp+3/d/wB6j4NP2/7v+9RHHHlXhh9M/wChvzFas3LiIeBG7d9lH513fwaft/3f96j4NP2/7v8AvUFW43ljiH0UiMf0jX/UfytUJJIWNySSd5OpNXb8Gn7f93/eo+DT9v8Au/71FUhRV3/Bp+3/AHf96j4NP2/7v+9QUhRV3/Bp+3/d/wB6j4NP2/7v+9QdX7A3zMnjZfWKsSud5Bckf4bgxhud52zu+bJk8I3tlzNu766KogoooojDMACTuGpqOi22pEQOjzKGjBBy9JWZQW68qEm263aLyRF6jo9hRjIdc0YVUa50CBwl1BAawkYdt6BR2iz4YywoGcoWVGNrsL3QkA2NwRfrrWXlLF0CzLkkVChF8xLZb6fVHOR9vS7DUnhMKsaKi7lFh1957Sda1k2JCChVSuRnZcrMv+I2ZwcpGZS1jlNxoNNBRSU2/Actm8IsBp9S2bzXF+I1vaxsxhuUKSzxpFZlZZSx1uGQQkW4EFZr/wDTWx/AoOKX6Qc3ZjdhlAJuelbKtr9XfWcLsWKMxlQ94wypeR2yq+W46THToLYcLaWoGpuUmHQEs9gGZTpxXwtONrajfu01FHvjgzZQWJzBdEYgks6Cxtbw4nHetOPsKEtnKtnzBswd1bS4tmVgctiRl3dmgrVw3JhAzMzOSX5zR5AMwYsDlLkAi50Fhru3WBR5V4YJnLkLZWF1IJVkzggHUjKCevS1r0qXlJENAHY5wlgpGvPCEnpWuA7C/eLUQ8mMOoUKHGXIFIlkBURqVUAhr2ykgjiN96cHJ+HNms17ltXawJkExIF9PjFB8lt1AzJyohDBQHJzMp6J6GWNpbkb9VXQDWlPylgVM7MbBCxIRrHKgdgN5uFN7b7X6jZa8nMONykdXTfToMmmv1XI83VWG5N4coyZDlZcpGdt2QITv0JRQpYakd5oN3C4tZASt9GZDcWIZCVYecU9TOEwaxhgl+kzObknpMbsdd2vCnqIKKKKBvE4gRozt4KKWPcoJPoFRcW3DzrRyAKSIsh1IzShyFY8NUtfjftFSs0IdWVhdWBUjrBFiPMa002OgIc9KRQoDG9iUzBGKXsWAY69p3aWDD7TZsKZolDNlJVGNgWBsVLAG3SBF7VqvylU5GUdBoZJmY3JTIFOXIupYZtRfS1uNSCbNQQiLpZbW0JDHW5NxbUnXy0zJsCA36JFxKCFZlB543kuAd7Eb+HC1FD7diA+mdQt1RiCxYJYEC185A/6aTJyhhUEktYAt4J1UHKSOsA6Hq06xdQ2BCL2Di7K5HOPbOhDBrZrAllBNhqRreh9gwG4KcS3hMLEkk5bHogkkkDTXuoEHlJh9bsRbiVIB6MbaEjW4mQjv7DSF5U4ci4LHduRjvEpG4a/4Eg7x2i+TyYw/wBVuP8AmP8AVRNOloQsSWI3FQRrrTk3J+F7ZgxICi/OPmOXOFJbNdiOcfU/WNBhOUER+uOir6oRdHzWYdYsjE9XlrHvjg6OrHNktZSQecYomo01dbb+I4G9OJshQ6nTLHGYo9+ZVawa75rnRFtoCNdTfRs8m4L3ysDdW0dhqshlBIBsTzjFu29BnGbcRcPzydLMjNGLG7FUL6jeLBda115VRWUas55sFVF7F3SM6n6rSAHj31tnYUJiSIqcqXC9JrgEFSM17kFWI1NYi2DCoICsAShtzjkBkIZWALWU3UEkakjW+tAiPlLh2vkYvbgqliRa+YBb3FuqkQco42axzLrKtipuxjmEGhGmrkC2/pCnV5PQAKAHARiyWkkGS4sVU5rqltMg6PZQ3J+AknKb9P6TaF5BMxAvoecUNcbiNKAi5QQs4QFrkhdUYWZjIoBJGhzQuOwr2ipGo/8AgMOcPZswKt4balC7AkXsTmlcnrzG9SFEFFFFAUUUUBRRRQFFFFAUUUUBRRRQFFFFAUUUUBRRRQFFFFAUUUUBRRRQFFFFAUUUUBRRRQFFFFAUUUUBRRRQFFFF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8 CuadroTexto"/>
          <p:cNvSpPr txBox="1"/>
          <p:nvPr/>
        </p:nvSpPr>
        <p:spPr>
          <a:xfrm>
            <a:off x="3227849" y="1904108"/>
            <a:ext cx="5458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err="1" smtClean="0"/>
              <a:t>Physics-Based</a:t>
            </a:r>
            <a:r>
              <a:rPr lang="es-MX" sz="2400" dirty="0" smtClean="0"/>
              <a:t> </a:t>
            </a:r>
            <a:r>
              <a:rPr lang="es-MX" sz="2400" dirty="0" err="1" smtClean="0"/>
              <a:t>Modelling</a:t>
            </a:r>
            <a:r>
              <a:rPr lang="es-MX" sz="2400" dirty="0" smtClean="0"/>
              <a:t> (</a:t>
            </a:r>
            <a:r>
              <a:rPr lang="es-MX" sz="2400" dirty="0" err="1" smtClean="0"/>
              <a:t>Spectroscopy</a:t>
            </a:r>
            <a:r>
              <a:rPr lang="es-MX" sz="2400" dirty="0" smtClean="0"/>
              <a:t>) </a:t>
            </a:r>
          </a:p>
        </p:txBody>
      </p:sp>
      <p:cxnSp>
        <p:nvCxnSpPr>
          <p:cNvPr id="18" name="17 Conector recto de flecha"/>
          <p:cNvCxnSpPr/>
          <p:nvPr/>
        </p:nvCxnSpPr>
        <p:spPr>
          <a:xfrm>
            <a:off x="2538532" y="3713871"/>
            <a:ext cx="689317" cy="0"/>
          </a:xfrm>
          <a:prstGeom prst="straightConnector1">
            <a:avLst/>
          </a:prstGeom>
          <a:ln w="38100"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88787" y="2365773"/>
            <a:ext cx="4797083" cy="4411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6" descr="https://encrypted-tbn1.gstatic.com/images?q=tbn:ANd9GcRXPfs7gLEjI5E1pw7zWvVn6iQfhOBpOueFD5gPZEKLuh8hOUg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2963145"/>
            <a:ext cx="2256943" cy="1522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Same analysis can be carried out in other tissues: </a:t>
            </a:r>
            <a:r>
              <a:rPr lang="en-US" sz="2400" dirty="0" smtClean="0"/>
              <a:t>Example;</a:t>
            </a:r>
            <a:r>
              <a:rPr lang="en-US" sz="2400" dirty="0" smtClean="0"/>
              <a:t> </a:t>
            </a:r>
            <a:r>
              <a:rPr lang="en-US" sz="2400" dirty="0" smtClean="0"/>
              <a:t>model on the skin</a:t>
            </a:r>
            <a:endParaRPr lang="en-US" sz="2400" dirty="0"/>
          </a:p>
        </p:txBody>
      </p:sp>
      <p:pic>
        <p:nvPicPr>
          <p:cNvPr id="4" name="Content Placeholder 3" descr="Outputs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-18163" r="-18163"/>
          <a:stretch>
            <a:fillRect/>
          </a:stretch>
        </p:blipFill>
        <p:spPr>
          <a:xfrm>
            <a:off x="-164624" y="1119506"/>
            <a:ext cx="10065296" cy="5535526"/>
          </a:xfrm>
        </p:spPr>
      </p:pic>
      <p:sp>
        <p:nvSpPr>
          <p:cNvPr id="5" name="TextBox 4"/>
          <p:cNvSpPr txBox="1"/>
          <p:nvPr/>
        </p:nvSpPr>
        <p:spPr>
          <a:xfrm>
            <a:off x="457200" y="6470366"/>
            <a:ext cx="4339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[Work by </a:t>
            </a:r>
            <a:r>
              <a:rPr lang="en-US" dirty="0" err="1" smtClean="0"/>
              <a:t>Claridge</a:t>
            </a:r>
            <a:r>
              <a:rPr lang="en-US" dirty="0" smtClean="0"/>
              <a:t> et al, several publications]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Eye</a:t>
            </a:r>
            <a:r>
              <a:rPr lang="es-MX" dirty="0" smtClean="0"/>
              <a:t>-tracking: </a:t>
            </a:r>
            <a:r>
              <a:rPr lang="es-MX" dirty="0" err="1" smtClean="0"/>
              <a:t>Sensing</a:t>
            </a:r>
            <a:endParaRPr lang="en-GB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06B05-4EEF-4B29-9C57-2432B2238E98}" type="datetime1">
              <a:rPr lang="es-ES" smtClean="0"/>
              <a:pPr/>
              <a:t>02/01/2014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INAOE</a:t>
            </a: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11</a:t>
            </a:fld>
            <a:endParaRPr lang="es-ES"/>
          </a:p>
        </p:txBody>
      </p:sp>
      <p:sp>
        <p:nvSpPr>
          <p:cNvPr id="12" name="11 CuadroTexto"/>
          <p:cNvSpPr txBox="1"/>
          <p:nvPr/>
        </p:nvSpPr>
        <p:spPr>
          <a:xfrm>
            <a:off x="539552" y="2708920"/>
            <a:ext cx="3555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Figure </a:t>
            </a:r>
            <a:r>
              <a:rPr lang="es-MX" dirty="0" err="1" smtClean="0"/>
              <a:t>from</a:t>
            </a:r>
            <a:r>
              <a:rPr lang="es-MX" dirty="0" smtClean="0"/>
              <a:t>: [</a:t>
            </a:r>
            <a:r>
              <a:rPr lang="en-GB" dirty="0" smtClean="0"/>
              <a:t>www.opt.indiana.edu</a:t>
            </a:r>
            <a:r>
              <a:rPr lang="es-MX" dirty="0" smtClean="0"/>
              <a:t>]</a:t>
            </a:r>
            <a:endParaRPr lang="en-GB" dirty="0"/>
          </a:p>
        </p:txBody>
      </p:sp>
      <p:sp>
        <p:nvSpPr>
          <p:cNvPr id="14" name="13 CuadroTexto"/>
          <p:cNvSpPr txBox="1"/>
          <p:nvPr/>
        </p:nvSpPr>
        <p:spPr>
          <a:xfrm>
            <a:off x="395536" y="5661248"/>
            <a:ext cx="4879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Figure </a:t>
            </a:r>
            <a:r>
              <a:rPr lang="es-MX" dirty="0" err="1" smtClean="0"/>
              <a:t>from</a:t>
            </a:r>
            <a:r>
              <a:rPr lang="es-MX" dirty="0" smtClean="0"/>
              <a:t>: [</a:t>
            </a:r>
            <a:r>
              <a:rPr lang="en-GB" dirty="0" smtClean="0"/>
              <a:t>www.uak.medizin.uni-tuebingen.de</a:t>
            </a:r>
            <a:r>
              <a:rPr lang="es-MX" dirty="0" smtClean="0"/>
              <a:t>]</a:t>
            </a:r>
            <a:endParaRPr lang="en-GB" dirty="0"/>
          </a:p>
        </p:txBody>
      </p:sp>
      <p:pic>
        <p:nvPicPr>
          <p:cNvPr id="16" name="Picture 6" descr="https://encrypted-tbn3.gstatic.com/images?q=tbn:ANd9GcQfAsRPHZ5QAJebclNzfOcqOgKVFDKZXKFauH_qz-JjbLpIS-lVs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96752"/>
            <a:ext cx="2952750" cy="1552575"/>
          </a:xfrm>
          <a:prstGeom prst="rect">
            <a:avLst/>
          </a:prstGeom>
          <a:noFill/>
        </p:spPr>
      </p:pic>
      <p:pic>
        <p:nvPicPr>
          <p:cNvPr id="57352" name="Picture 8" descr="https://encrypted-tbn0.gstatic.com/images?q=tbn:ANd9GcSSS4utgEZ-Uz8iMuSdHclCGo8vrD8qLajHG4ZVMkxdqMFrGG8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284984"/>
            <a:ext cx="3563888" cy="2373912"/>
          </a:xfrm>
          <a:prstGeom prst="rect">
            <a:avLst/>
          </a:prstGeom>
          <a:noFill/>
        </p:spPr>
      </p:pic>
      <p:pic>
        <p:nvPicPr>
          <p:cNvPr id="57354" name="Picture 10" descr="http://advancement.sdsu.edu/marcomm/features/2007/images/eyetracking/et5-350x26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2345822"/>
            <a:ext cx="4038600" cy="3034719"/>
          </a:xfrm>
          <a:prstGeom prst="rect">
            <a:avLst/>
          </a:prstGeom>
          <a:noFill/>
        </p:spPr>
      </p:pic>
      <p:sp>
        <p:nvSpPr>
          <p:cNvPr id="19" name="18 CuadroTexto"/>
          <p:cNvSpPr txBox="1"/>
          <p:nvPr/>
        </p:nvSpPr>
        <p:spPr>
          <a:xfrm>
            <a:off x="5004048" y="5373216"/>
            <a:ext cx="3702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Figure </a:t>
            </a:r>
            <a:r>
              <a:rPr lang="es-MX" dirty="0" err="1" smtClean="0"/>
              <a:t>from</a:t>
            </a:r>
            <a:r>
              <a:rPr lang="es-MX" dirty="0" smtClean="0"/>
              <a:t>: [</a:t>
            </a:r>
            <a:r>
              <a:rPr lang="en-GB" dirty="0" smtClean="0"/>
              <a:t>advancement.sdsu.edu</a:t>
            </a:r>
            <a:r>
              <a:rPr lang="es-MX" dirty="0" smtClean="0"/>
              <a:t>]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Same analysis can be carried out in other tissues: Example; model on the skin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439464"/>
            <a:ext cx="8229600" cy="168669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600" dirty="0"/>
              <a:t>(a) A </a:t>
            </a:r>
            <a:r>
              <a:rPr lang="en-US" sz="1600" dirty="0" err="1"/>
              <a:t>colour</a:t>
            </a:r>
            <a:r>
              <a:rPr lang="en-US" sz="1600" dirty="0"/>
              <a:t> image of a melanoma; Parametric maps showing (</a:t>
            </a:r>
            <a:r>
              <a:rPr lang="en-US" sz="1600" dirty="0" err="1"/>
              <a:t>b</a:t>
            </a:r>
            <a:r>
              <a:rPr lang="en-US" sz="1600" dirty="0"/>
              <a:t>) total melanin (darker = more);</a:t>
            </a:r>
            <a:r>
              <a:rPr lang="en-US" sz="1600" dirty="0" smtClean="0"/>
              <a:t> (</a:t>
            </a:r>
            <a:r>
              <a:rPr lang="en-US" sz="1600" dirty="0" err="1" smtClean="0"/>
              <a:t>c</a:t>
            </a:r>
            <a:r>
              <a:rPr lang="en-US" sz="1600" dirty="0" smtClean="0"/>
              <a:t>) dermal </a:t>
            </a:r>
            <a:r>
              <a:rPr lang="en-US" sz="1600" dirty="0"/>
              <a:t>melanin (black = none, brighter = more); note that dermal melanin is present; (</a:t>
            </a:r>
            <a:r>
              <a:rPr lang="en-US" sz="1600" dirty="0" err="1"/>
              <a:t>d</a:t>
            </a:r>
            <a:r>
              <a:rPr lang="en-US" sz="1600" dirty="0"/>
              <a:t>) thickness of the papillary dermis (brighter = more); note the increased amount on the periphery and also a ”collagen hole” in the centre of the lesion where collagen was displaced by melanin; (</a:t>
            </a:r>
            <a:r>
              <a:rPr lang="en-US" sz="1600" dirty="0" err="1"/>
              <a:t>e</a:t>
            </a:r>
            <a:r>
              <a:rPr lang="en-US" sz="1600" dirty="0"/>
              <a:t>) blood (darker = more); note the absence of blood in the centre of the lesion - white area - and increased amount of blood on a periphery - an </a:t>
            </a:r>
            <a:r>
              <a:rPr lang="en-US" sz="1600" dirty="0" err="1"/>
              <a:t>erythematous</a:t>
            </a:r>
            <a:r>
              <a:rPr lang="en-US" sz="1600" dirty="0"/>
              <a:t> reaction. From </a:t>
            </a:r>
            <a:r>
              <a:rPr lang="en-US" sz="1600" dirty="0" smtClean="0"/>
              <a:t>[</a:t>
            </a:r>
            <a:r>
              <a:rPr lang="en-US" sz="1600" dirty="0" err="1" smtClean="0"/>
              <a:t>Claridge</a:t>
            </a:r>
            <a:r>
              <a:rPr lang="en-US" sz="1600" dirty="0" smtClean="0"/>
              <a:t> et al, </a:t>
            </a:r>
            <a:r>
              <a:rPr lang="en-US" sz="1600" dirty="0" err="1" smtClean="0"/>
              <a:t>MedIA</a:t>
            </a:r>
            <a:r>
              <a:rPr lang="en-US" sz="1600" dirty="0" smtClean="0"/>
              <a:t>, 2003]</a:t>
            </a:r>
            <a:endParaRPr lang="en-US" sz="1600" dirty="0"/>
          </a:p>
        </p:txBody>
      </p:sp>
      <p:pic>
        <p:nvPicPr>
          <p:cNvPr id="6" name="Picture 5" descr="skinParMap001.pd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932" y="1841345"/>
            <a:ext cx="1809966" cy="1804257"/>
          </a:xfrm>
          <a:prstGeom prst="rect">
            <a:avLst/>
          </a:prstGeom>
        </p:spPr>
      </p:pic>
      <p:pic>
        <p:nvPicPr>
          <p:cNvPr id="7" name="Picture 6" descr="skinParMap002.pd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0501" y="1810904"/>
            <a:ext cx="1815676" cy="1815676"/>
          </a:xfrm>
          <a:prstGeom prst="rect">
            <a:avLst/>
          </a:prstGeom>
        </p:spPr>
      </p:pic>
      <p:pic>
        <p:nvPicPr>
          <p:cNvPr id="8" name="Picture 7" descr="skinParMap003.pd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74780" y="1803913"/>
            <a:ext cx="1809967" cy="1809967"/>
          </a:xfrm>
          <a:prstGeom prst="rect">
            <a:avLst/>
          </a:prstGeom>
        </p:spPr>
      </p:pic>
      <p:pic>
        <p:nvPicPr>
          <p:cNvPr id="9" name="Picture 8" descr="skinParMap004.pd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93350" y="1827726"/>
            <a:ext cx="1804257" cy="1809966"/>
          </a:xfrm>
          <a:prstGeom prst="rect">
            <a:avLst/>
          </a:prstGeom>
        </p:spPr>
      </p:pic>
      <p:pic>
        <p:nvPicPr>
          <p:cNvPr id="10" name="Picture 9" descr="skinParMap005.pd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06208" y="1829926"/>
            <a:ext cx="1815676" cy="18156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2605" y="3645602"/>
            <a:ext cx="435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(a)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526172" y="3645602"/>
            <a:ext cx="445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b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378692" y="3645602"/>
            <a:ext cx="422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c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202763" y="3645602"/>
            <a:ext cx="445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d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013322" y="3613336"/>
            <a:ext cx="439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e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29025" y="1484784"/>
            <a:ext cx="5514975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Same analysis can be carried out in other tissues: Example; model on the </a:t>
            </a:r>
            <a:r>
              <a:rPr lang="en-US" dirty="0" smtClean="0"/>
              <a:t>adult head</a:t>
            </a:r>
            <a:endParaRPr lang="en-GB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D78B1-BF7C-4FDB-B2FD-E1121AA531CF}" type="datetime1">
              <a:rPr lang="es-ES" smtClean="0"/>
              <a:pPr/>
              <a:t>02/01/2014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INAOE</a:t>
            </a: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111</a:t>
            </a:fld>
            <a:endParaRPr lang="es-ES"/>
          </a:p>
        </p:txBody>
      </p:sp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84784"/>
            <a:ext cx="4067944" cy="19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77072"/>
            <a:ext cx="4206573" cy="14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4"/>
          <p:cNvSpPr txBox="1"/>
          <p:nvPr/>
        </p:nvSpPr>
        <p:spPr>
          <a:xfrm>
            <a:off x="0" y="5949280"/>
            <a:ext cx="3731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Figures from: [Okada and </a:t>
            </a:r>
            <a:r>
              <a:rPr lang="en-US" dirty="0" err="1" smtClean="0"/>
              <a:t>Delpy</a:t>
            </a:r>
            <a:r>
              <a:rPr lang="en-US" dirty="0" smtClean="0"/>
              <a:t> 2003]</a:t>
            </a:r>
            <a:endParaRPr lang="en-US" dirty="0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Same analysis can be carried out in other tissues: Example; model on the </a:t>
            </a:r>
            <a:r>
              <a:rPr lang="en-US" dirty="0" smtClean="0"/>
              <a:t>colon</a:t>
            </a:r>
            <a:endParaRPr lang="en-GB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72B23-17F1-4934-9D3D-4CD1FAE65BFB}" type="datetime1">
              <a:rPr lang="es-ES" smtClean="0"/>
              <a:pPr/>
              <a:t>02/01/2014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INAOE</a:t>
            </a:r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112</a:t>
            </a:fld>
            <a:endParaRPr lang="es-ES"/>
          </a:p>
        </p:txBody>
      </p:sp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2816"/>
            <a:ext cx="4010844" cy="2264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5807" y="1268760"/>
            <a:ext cx="4998193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4"/>
          <p:cNvSpPr txBox="1"/>
          <p:nvPr/>
        </p:nvSpPr>
        <p:spPr>
          <a:xfrm>
            <a:off x="0" y="5949280"/>
            <a:ext cx="405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Figures from: [</a:t>
            </a:r>
            <a:r>
              <a:rPr lang="en-US" dirty="0" err="1" smtClean="0"/>
              <a:t>Hidovic</a:t>
            </a:r>
            <a:r>
              <a:rPr lang="en-US" dirty="0" smtClean="0"/>
              <a:t> and </a:t>
            </a:r>
            <a:r>
              <a:rPr lang="en-US" dirty="0" err="1" smtClean="0"/>
              <a:t>Claridge</a:t>
            </a:r>
            <a:r>
              <a:rPr lang="en-US" dirty="0" smtClean="0"/>
              <a:t> 2005]</a:t>
            </a:r>
            <a:endParaRPr lang="en-US" dirty="0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676400"/>
            <a:ext cx="5245968" cy="4456113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/>
              <a:t>Prof. </a:t>
            </a:r>
            <a:r>
              <a:rPr lang="en-US" sz="2000" b="1" dirty="0" err="1" smtClean="0"/>
              <a:t>Guang-Zhong</a:t>
            </a:r>
            <a:r>
              <a:rPr lang="en-US" sz="2000" b="1" dirty="0" smtClean="0"/>
              <a:t> </a:t>
            </a:r>
            <a:r>
              <a:rPr lang="en-US" sz="2000" b="1" dirty="0" smtClean="0"/>
              <a:t>Yang</a:t>
            </a:r>
            <a:r>
              <a:rPr lang="en-US" sz="2000" dirty="0" smtClean="0"/>
              <a:t>, </a:t>
            </a:r>
            <a:r>
              <a:rPr lang="en-US" sz="2000" b="1" dirty="0" smtClean="0"/>
              <a:t>Prof</a:t>
            </a:r>
            <a:r>
              <a:rPr lang="en-US" sz="2000" b="1" dirty="0" smtClean="0"/>
              <a:t>. Lord. Sir </a:t>
            </a:r>
            <a:r>
              <a:rPr lang="en-US" sz="2000" b="1" dirty="0" err="1" smtClean="0"/>
              <a:t>Ara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Darzi</a:t>
            </a:r>
            <a:r>
              <a:rPr lang="en-US" sz="2000" dirty="0" smtClean="0"/>
              <a:t>, </a:t>
            </a:r>
            <a:r>
              <a:rPr lang="en-US" sz="2000" b="1" dirty="0" smtClean="0"/>
              <a:t>Prof. </a:t>
            </a:r>
            <a:r>
              <a:rPr lang="en-US" sz="2000" b="1" dirty="0" err="1" smtClean="0"/>
              <a:t>Ela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Claridge</a:t>
            </a:r>
            <a:endParaRPr lang="en-US" sz="2000" b="1" dirty="0" smtClean="0"/>
          </a:p>
          <a:p>
            <a:endParaRPr lang="en-US" sz="2000" dirty="0" smtClean="0"/>
          </a:p>
          <a:p>
            <a:r>
              <a:rPr lang="en-US" sz="2000" dirty="0" smtClean="0"/>
              <a:t>Clinical team: </a:t>
            </a:r>
            <a:r>
              <a:rPr lang="en-US" sz="2000" b="1" dirty="0" smtClean="0"/>
              <a:t>Daniel R. </a:t>
            </a:r>
            <a:r>
              <a:rPr lang="en-US" sz="2000" b="1" dirty="0" err="1" smtClean="0"/>
              <a:t>Leff</a:t>
            </a:r>
            <a:r>
              <a:rPr lang="en-US" sz="2000" dirty="0" smtClean="0"/>
              <a:t>, Dave RC James, James Clark, </a:t>
            </a:r>
            <a:r>
              <a:rPr lang="en-US" sz="2000" dirty="0" err="1" smtClean="0"/>
              <a:t>Mikael</a:t>
            </a:r>
            <a:r>
              <a:rPr lang="en-US" sz="2000" dirty="0" smtClean="0"/>
              <a:t> </a:t>
            </a:r>
            <a:r>
              <a:rPr lang="en-US" sz="2000" dirty="0" err="1" smtClean="0"/>
              <a:t>Sodergren</a:t>
            </a:r>
            <a:r>
              <a:rPr lang="en-US" sz="2000" dirty="0" smtClean="0"/>
              <a:t>, </a:t>
            </a:r>
            <a:r>
              <a:rPr lang="en-US" sz="2000" dirty="0" err="1" smtClean="0"/>
              <a:t>Vahe</a:t>
            </a:r>
            <a:r>
              <a:rPr lang="en-US" sz="2000" dirty="0" smtClean="0"/>
              <a:t> </a:t>
            </a:r>
            <a:r>
              <a:rPr lang="en-US" sz="2000" dirty="0" err="1" smtClean="0"/>
              <a:t>Karimyam</a:t>
            </a:r>
            <a:r>
              <a:rPr lang="en-US" sz="2000" dirty="0" smtClean="0"/>
              <a:t>, Antonio </a:t>
            </a:r>
            <a:r>
              <a:rPr lang="en-US" sz="2000" dirty="0" err="1" smtClean="0"/>
              <a:t>Calcagni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Engineering team: George </a:t>
            </a:r>
            <a:r>
              <a:rPr lang="en-US" sz="2000" dirty="0" err="1" smtClean="0"/>
              <a:t>Mylonas</a:t>
            </a:r>
            <a:r>
              <a:rPr lang="en-US" sz="2000" dirty="0" smtClean="0"/>
              <a:t>, Louis </a:t>
            </a:r>
            <a:r>
              <a:rPr lang="en-US" sz="2000" dirty="0" err="1" smtClean="0"/>
              <a:t>Atallah</a:t>
            </a:r>
            <a:r>
              <a:rPr lang="en-US" sz="2000" dirty="0" smtClean="0"/>
              <a:t>, Ka-</a:t>
            </a:r>
            <a:r>
              <a:rPr lang="en-US" sz="2000" dirty="0" err="1" smtClean="0"/>
              <a:t>Wai</a:t>
            </a:r>
            <a:r>
              <a:rPr lang="en-US" sz="2000" dirty="0" smtClean="0"/>
              <a:t> Kwok, Michael Sun, David Noonan, Su-Lin </a:t>
            </a:r>
            <a:r>
              <a:rPr lang="en-US" sz="2000" dirty="0" smtClean="0"/>
              <a:t>Lee, Iain Styles, Stephen </a:t>
            </a:r>
            <a:r>
              <a:rPr lang="en-US" sz="2000" dirty="0" err="1" smtClean="0"/>
              <a:t>Preece</a:t>
            </a:r>
            <a:r>
              <a:rPr lang="en-US" sz="2000" dirty="0" smtClean="0"/>
              <a:t>, Mark </a:t>
            </a:r>
            <a:r>
              <a:rPr lang="en-US" sz="2000" dirty="0" err="1" smtClean="0"/>
              <a:t>O’Dwyer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Several funding bodies; EPSRC, </a:t>
            </a:r>
            <a:r>
              <a:rPr lang="en-US" sz="2000" dirty="0" err="1" smtClean="0"/>
              <a:t>Wellcome</a:t>
            </a:r>
            <a:r>
              <a:rPr lang="en-US" sz="2000" dirty="0" smtClean="0"/>
              <a:t> Trust, </a:t>
            </a:r>
            <a:r>
              <a:rPr lang="en-US" sz="2000" dirty="0" err="1" smtClean="0"/>
              <a:t>Leverhulme</a:t>
            </a:r>
            <a:r>
              <a:rPr lang="en-US" sz="2000" dirty="0" smtClean="0"/>
              <a:t> Trust, EU-FP7, CONACYT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72200" y="1524000"/>
            <a:ext cx="2603500" cy="28194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85084-207C-4803-9BED-954AF80B5B62}" type="slidenum">
              <a:rPr lang="en-US" smtClean="0"/>
              <a:pPr/>
              <a:t>113</a:t>
            </a:fld>
            <a:endParaRPr lang="en-US"/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DE20E-519F-491C-B3E4-7F1D4BF35015}" type="datetime1">
              <a:rPr lang="es-ES" smtClean="0"/>
              <a:pPr/>
              <a:t>02/01/2014</a:t>
            </a:fld>
            <a:endParaRPr lang="es-ES"/>
          </a:p>
        </p:txBody>
      </p:sp>
      <p:sp>
        <p:nvSpPr>
          <p:cNvPr id="9" name="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INAOE</a:t>
            </a:r>
            <a:endParaRPr lang="es-ES" dirty="0"/>
          </a:p>
        </p:txBody>
      </p:sp>
      <p:sp>
        <p:nvSpPr>
          <p:cNvPr id="35842" name="AutoShape 2" descr="data:image/jpeg;base64,/9j/4AAQSkZJRgABAQAAAQABAAD/2wCEAAkGBggGBQkUExMWFRUWFxYaGRcYGSIZHxkgGh4eGiEgHBwhHyciJCIkHBokIjsnJSc1LC04HB4xODAqNSYrLCkBCQoKDQwNGQ4PGTUeHyQ1LCwqMiwqLSwsLCwuLCwpLCwpMywsKSwsLCkpKTU2KSwsLCwsLCw2KSwyLCwpLCwsLP/AABEIAE8ATwMBIgACEQEDEQH/xAAbAAACAwEBAQAAAAAAAAAAAAAFBgIEBwMBAP/EADgQAAEDAgQEAwcCBQUBAAAAAAECAxEABAUSITEGQVFhE3GBFCIykaGx8AfBM0JSctEjJGLC4hX/xAAZAQADAQEBAAAAAAAAAAAAAAADBAUCAQD/xAAlEQACAwACAgEDBQAAAAAAAAAAAQIDERIhBDFRMkFhBRMUIiP/2gAMAwEAAhEDEQA/AEa6zjhy2TsFAmeeilD/ALVU43WtT4SRGVagB+ecelEHmEexWH/INzr1UB9qB424brE3FScqVrAkzMGJPerfluMa3+RetbhBTjxZbRObKkJHICKqNLUr3dTPSohLly4Qk+Z5etWmsOLT6Qk+8fyagYNxPZc8MhICe8z+1QYxJy2zA6+Rpjs+F715ueXbTNXK74Vu0TCB60PkkG/bYOtMWhQOv51o9bXCvDQQYiBodKWl4NdMySIHPtRK2Wq3symVCehrsZfAKdS+6DmI43ZMFwqVGug3NArniUrcOUad/wDGlBsYyi86nmeun3qvMRW4r7gpesHhxjNYWgk/C16e9OlKOJfEfM07BaPFw0TpLYPolRpLvkf709AT96r/AKgniB0einbrWVgJ67VofB/DCxbpW4DmXrryH+TXHhzALOztw84NdIG4B/c04W2IOZZLK0p6kj6jeokm30ilXFR9he3s2QlAAEVFyxS4dRpXawxHDbowlwZv6djVp0tMIUVKAAoLTDpoVsdwJtxkqSIPOszxKLK7ynSOda9f8RWQBCAXDrokVn/EVk3i+P2KUJgKUAuR8IJ5itVp8sYG2ScdEfFUqbxZ1JiUnfrpXxSAkVPiDXivEuzzgHkFEfYV8E+6KbJzY7YiwlNvbBJ5JUT0ORRPyoXjXDN3hdlmXGhTIG4J5fWtmXwRgpTH/wA9uP7E+XI96XeJ8IQ/b3DTkpIDZRm0nKrSaY8nynbnWB6a4reyhglipODbkyB8Rkg6fD00oo67iTH8JOmgy7bg8+xiq3D8+HHMHb6U1NhlQ337GftSEW09G+OrBYdKbW1dWuJA1VABmNYPPWrt7cM26bBQbEKIkdZkqH1J+dd8WS2WkpiAJMcyQDv21rr7H4+GM5hoNfp+Chzk9CqHQKYbxRF1cKTCEaFCUwRvrOnSgnEGFXquJ7VaULynKpRT/KQYOvIkfanZkOoZAKc45KTH1BMg+VVMTLSHGi4SgQRvG/lz78or3N7yYKda44jCOI3V3PF2JqUcx8ZwT1hRA+gr1PwCtRd4M4PuluLIJUokk+KvUkyT8zUBwPwqtOmf0dWa3/Jj8MTdDY532F4qvwDaLUhvKmVKfUTJGxSUKzbTIUKAuWl+zfXbr16F+z/EypBURnUUpIUEggGDvNcbvEXrh5pK1raQW4OVakn3YUDKTPIpjvVC2xls4ai3eMeJarzLUrVXhKHxE6n+GfnTvHY6dsTrsa+C9gl03d3F0tsnLMgER0nemRu8W0mDudqSMH4gVc8QlSwE+M02TGwJzMz6+GD603Ogv4cnUpUAUkjcRSM+mOwlqPL9r2hKI5Tr1mvmLJ5DQT4iiBEDtQ+0aDU+IFr6FKj0OsHvB0okE2JUYZWo8sx20jr11rOdaG1+iypK2VDL8qB8WKuW7dtUJVlMkFSkmNpGUgkyRvpRLCbBOHlSiSVKJJ6anQAdtqC4xdLvL29TGqWFGZEGcqtBvuN6ynnaF7pYsFJjE3bi3zKZ1kD3T7uoCh8aidjOlE7LElm3/wBNCyrmhDanCPMoSaCYW54lncJB5NnyKRl/anrgVS3LK6RPMHWe1VJURdfIjLyZK91s4WWHLxjHVJCikpbbXAG495BmSBHvA+lEDeYf+n9o2l7xFTISoIStQzFSoJEAJkmlq24qTgvExUAVH2ZxIHcFtYknyPzoBxrxq7j6mUzBTmzADuQnWBO/IUKNn9EVfNhl7aLL+Nrx3jlZUZPgpSoDZJSSYHlm+c06t3S7ZCc+ygBm69Ce/I+lZjwQPG4hdnfJNatYoS9YLQoSKWs+o7TLonbICFHWiCbUIA1OtDWMMeQgZF6dFCY8jVv2e7CdVpEbwJ+9Yzoa5oCcYY+3g1sltKsrjiVhJ6QNfX3qiyyH27U/128RJ3LZOoiP5I0OvPalr9T2xNh2UqT/AHD/AM1UwDi520XaB0gtpGXYk7ERp2V05V6S/wA1iEbnssI26bbDnH5MCVAknSYP7zTb+m2JW15itwlCsxyz+fKkLEsYt3WLuAZISrpqlSSY80lVMnAmIMo/U24y/CtJyiOQRP3mqEbtioCd3jxVjtXs/9k="/>
          <p:cNvSpPr>
            <a:spLocks noChangeAspect="1" noChangeArrowheads="1"/>
          </p:cNvSpPr>
          <p:nvPr/>
        </p:nvSpPr>
        <p:spPr bwMode="auto">
          <a:xfrm>
            <a:off x="155575" y="-357188"/>
            <a:ext cx="752475" cy="7524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5844" name="Picture 4" descr="http://academic.research.microsoft.com/Photo/7523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4559424"/>
            <a:ext cx="1512168" cy="15121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BACK UP SLIDES</a:t>
            </a:r>
            <a:endParaRPr lang="en-GB" dirty="0"/>
          </a:p>
        </p:txBody>
      </p:sp>
      <p:sp>
        <p:nvSpPr>
          <p:cNvPr id="8" name="7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D78B1-BF7C-4FDB-B2FD-E1121AA531CF}" type="datetime1">
              <a:rPr lang="es-ES" smtClean="0"/>
              <a:pPr/>
              <a:t>02/01/2014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INAOE</a:t>
            </a: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114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 smtClean="0"/>
              <a:t>GCMC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46124" y="1052736"/>
            <a:ext cx="4491747" cy="55817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718019" y="4186637"/>
            <a:ext cx="27179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/>
              <a:t>[</a:t>
            </a:r>
            <a:r>
              <a:rPr lang="en-US" sz="1600" b="0" dirty="0" err="1" smtClean="0"/>
              <a:t>Mylonas</a:t>
            </a:r>
            <a:r>
              <a:rPr lang="en-US" sz="1600" b="0" dirty="0" smtClean="0"/>
              <a:t> G et al, </a:t>
            </a:r>
            <a:r>
              <a:rPr lang="en-US" sz="1600" b="0" dirty="0" err="1" smtClean="0"/>
              <a:t>MedIA</a:t>
            </a:r>
            <a:r>
              <a:rPr lang="en-US" sz="1600" b="0" dirty="0" smtClean="0"/>
              <a:t> 2010]</a:t>
            </a:r>
            <a:endParaRPr lang="en-US" sz="1600" b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85084-207C-4803-9BED-954AF80B5B62}" type="slidenum">
              <a:rPr lang="en-US" smtClean="0"/>
              <a:pPr/>
              <a:t>115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Sleep deprivation: </a:t>
            </a:r>
            <a:r>
              <a:rPr lang="en-GB" sz="2000" dirty="0" smtClean="0"/>
              <a:t>Is the Prefrontal Cortex modulator of attention during episodes of fatigue ?</a:t>
            </a:r>
            <a:endParaRPr lang="en-US" sz="2000" dirty="0"/>
          </a:p>
        </p:txBody>
      </p:sp>
      <p:pic>
        <p:nvPicPr>
          <p:cNvPr id="6" name="Content Placeholder 5" descr="Figure2.TIF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-24599" r="-24599"/>
          <a:stretch>
            <a:fillRect/>
          </a:stretch>
        </p:blipFill>
        <p:spPr>
          <a:xfrm>
            <a:off x="-612576" y="836712"/>
            <a:ext cx="4028849" cy="2404120"/>
          </a:xfrm>
        </p:spPr>
      </p:pic>
      <p:sp>
        <p:nvSpPr>
          <p:cNvPr id="7" name="Rounded Rectangle 6"/>
          <p:cNvSpPr/>
          <p:nvPr/>
        </p:nvSpPr>
        <p:spPr bwMode="auto">
          <a:xfrm>
            <a:off x="179512" y="1035968"/>
            <a:ext cx="936104" cy="66484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cs typeface="Arial" charset="0"/>
              </a:rPr>
              <a:t>Epworth sleepiness</a:t>
            </a:r>
            <a:r>
              <a:rPr kumimoji="0" lang="en-US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cs typeface="Arial" charset="0"/>
              </a:rPr>
              <a:t> scale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Arial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 flipH="1">
            <a:off x="2771006" y="2044080"/>
            <a:ext cx="794" cy="88510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miter lim="800000"/>
            <a:headEnd type="triangle" w="med" len="lg"/>
            <a:tailEnd type="triangle" w="med" len="lg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2771800" y="1107976"/>
            <a:ext cx="0" cy="90108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miter lim="800000"/>
            <a:headEnd type="triangle" w="med" len="lg"/>
            <a:tailEnd type="triangle" w="med" len="lg"/>
          </a:ln>
          <a:effectLst/>
        </p:spPr>
      </p:cxnSp>
      <p:sp>
        <p:nvSpPr>
          <p:cNvPr id="13" name="TextBox 12"/>
          <p:cNvSpPr txBox="1"/>
          <p:nvPr/>
        </p:nvSpPr>
        <p:spPr>
          <a:xfrm rot="5400000">
            <a:off x="2200699" y="2468242"/>
            <a:ext cx="1315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Normal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5400000">
            <a:off x="2018182" y="1548877"/>
            <a:ext cx="1680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Abnormal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7" name="Content Placeholder 8" descr="Figure3a.TIFF"/>
          <p:cNvPicPr>
            <a:picLocks noChangeAspect="1"/>
          </p:cNvPicPr>
          <p:nvPr/>
        </p:nvPicPr>
        <p:blipFill>
          <a:blip r:embed="rId3" cstate="print"/>
          <a:srcRect t="-4904" b="-4904"/>
          <a:stretch>
            <a:fillRect/>
          </a:stretch>
        </p:blipFill>
        <p:spPr>
          <a:xfrm>
            <a:off x="3384376" y="944934"/>
            <a:ext cx="2736304" cy="2676094"/>
          </a:xfrm>
          <a:prstGeom prst="rect">
            <a:avLst/>
          </a:prstGeom>
        </p:spPr>
      </p:pic>
      <p:pic>
        <p:nvPicPr>
          <p:cNvPr id="18" name="Content Placeholder 9" descr="Figure3b.TIFF"/>
          <p:cNvPicPr>
            <a:picLocks noChangeAspect="1"/>
          </p:cNvPicPr>
          <p:nvPr/>
        </p:nvPicPr>
        <p:blipFill>
          <a:blip r:embed="rId4" cstate="print"/>
          <a:srcRect t="-15192" b="-15192"/>
          <a:stretch>
            <a:fillRect/>
          </a:stretch>
        </p:blipFill>
        <p:spPr>
          <a:xfrm>
            <a:off x="5580112" y="836712"/>
            <a:ext cx="3168352" cy="3097419"/>
          </a:xfrm>
          <a:prstGeom prst="rect">
            <a:avLst/>
          </a:prstGeom>
        </p:spPr>
      </p:pic>
      <p:sp>
        <p:nvSpPr>
          <p:cNvPr id="19" name="TextBox 14"/>
          <p:cNvSpPr txBox="1"/>
          <p:nvPr/>
        </p:nvSpPr>
        <p:spPr>
          <a:xfrm>
            <a:off x="5056285" y="3080952"/>
            <a:ext cx="24751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/>
              <a:t>* Statistical improvement</a:t>
            </a:r>
            <a:endParaRPr lang="en-US" sz="1600" b="0" dirty="0"/>
          </a:p>
        </p:txBody>
      </p:sp>
      <p:sp>
        <p:nvSpPr>
          <p:cNvPr id="20" name="TextBox 15"/>
          <p:cNvSpPr txBox="1"/>
          <p:nvPr/>
        </p:nvSpPr>
        <p:spPr>
          <a:xfrm>
            <a:off x="4932040" y="3282474"/>
            <a:ext cx="25491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solidFill>
                  <a:srgbClr val="FF0000"/>
                </a:solidFill>
              </a:rPr>
              <a:t>** Statistical deterioration</a:t>
            </a:r>
            <a:endParaRPr lang="en-US" sz="1600" b="0" dirty="0">
              <a:solidFill>
                <a:srgbClr val="FF0000"/>
              </a:solidFill>
            </a:endParaRPr>
          </a:p>
        </p:txBody>
      </p:sp>
      <p:sp>
        <p:nvSpPr>
          <p:cNvPr id="22" name="TextBox 12"/>
          <p:cNvSpPr txBox="1"/>
          <p:nvPr/>
        </p:nvSpPr>
        <p:spPr>
          <a:xfrm>
            <a:off x="3923928" y="1416164"/>
            <a:ext cx="380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23" name="TextBox 13"/>
          <p:cNvSpPr txBox="1"/>
          <p:nvPr/>
        </p:nvSpPr>
        <p:spPr>
          <a:xfrm>
            <a:off x="4108936" y="1416164"/>
            <a:ext cx="576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**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3384376" y="840100"/>
            <a:ext cx="233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err="1" smtClean="0"/>
              <a:t>Technical</a:t>
            </a:r>
            <a:r>
              <a:rPr lang="es-MX" b="1" dirty="0" smtClean="0"/>
              <a:t> Performance</a:t>
            </a:r>
            <a:endParaRPr lang="en-GB" b="1" dirty="0"/>
          </a:p>
        </p:txBody>
      </p:sp>
      <p:sp>
        <p:nvSpPr>
          <p:cNvPr id="25" name="24 CuadroTexto"/>
          <p:cNvSpPr txBox="1"/>
          <p:nvPr/>
        </p:nvSpPr>
        <p:spPr>
          <a:xfrm>
            <a:off x="6012160" y="840100"/>
            <a:ext cx="2358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err="1" smtClean="0"/>
              <a:t>Cognitive</a:t>
            </a:r>
            <a:r>
              <a:rPr lang="es-MX" b="1" dirty="0" smtClean="0"/>
              <a:t> Performance</a:t>
            </a:r>
            <a:endParaRPr lang="en-GB" b="1" dirty="0"/>
          </a:p>
        </p:txBody>
      </p:sp>
      <p:pic>
        <p:nvPicPr>
          <p:cNvPr id="26" name="Content Placeholder 8" descr="Figure4.TIFF"/>
          <p:cNvPicPr>
            <a:picLocks noChangeAspect="1"/>
          </p:cNvPicPr>
          <p:nvPr/>
        </p:nvPicPr>
        <p:blipFill>
          <a:blip r:embed="rId5" cstate="print"/>
          <a:srcRect l="-12860" r="-12860"/>
          <a:stretch>
            <a:fillRect/>
          </a:stretch>
        </p:blipFill>
        <p:spPr>
          <a:xfrm>
            <a:off x="-756592" y="3566592"/>
            <a:ext cx="7943388" cy="3291408"/>
          </a:xfrm>
          <a:prstGeom prst="rect">
            <a:avLst/>
          </a:prstGeom>
        </p:spPr>
      </p:pic>
      <p:sp>
        <p:nvSpPr>
          <p:cNvPr id="27" name="26 CuadroTexto"/>
          <p:cNvSpPr txBox="1"/>
          <p:nvPr/>
        </p:nvSpPr>
        <p:spPr>
          <a:xfrm>
            <a:off x="899592" y="3635732"/>
            <a:ext cx="2280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err="1" smtClean="0">
                <a:solidFill>
                  <a:schemeClr val="accent1"/>
                </a:solidFill>
              </a:rPr>
              <a:t>Technical</a:t>
            </a:r>
            <a:r>
              <a:rPr lang="es-MX" b="1" dirty="0" smtClean="0">
                <a:solidFill>
                  <a:schemeClr val="accent1"/>
                </a:solidFill>
              </a:rPr>
              <a:t> (</a:t>
            </a:r>
            <a:r>
              <a:rPr lang="es-MX" b="1" dirty="0" err="1" smtClean="0">
                <a:solidFill>
                  <a:schemeClr val="accent1"/>
                </a:solidFill>
              </a:rPr>
              <a:t>Knot-Tying</a:t>
            </a:r>
            <a:r>
              <a:rPr lang="es-MX" b="1" dirty="0" smtClean="0">
                <a:solidFill>
                  <a:schemeClr val="accent1"/>
                </a:solidFill>
              </a:rPr>
              <a:t>)</a:t>
            </a: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3527376" y="3635732"/>
            <a:ext cx="2380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err="1" smtClean="0">
                <a:solidFill>
                  <a:schemeClr val="accent1"/>
                </a:solidFill>
              </a:rPr>
              <a:t>Cognitive</a:t>
            </a:r>
            <a:r>
              <a:rPr lang="es-MX" b="1" dirty="0" smtClean="0">
                <a:solidFill>
                  <a:schemeClr val="accent1"/>
                </a:solidFill>
              </a:rPr>
              <a:t> (</a:t>
            </a:r>
            <a:r>
              <a:rPr lang="es-MX" b="1" dirty="0" err="1" smtClean="0">
                <a:solidFill>
                  <a:schemeClr val="accent1"/>
                </a:solidFill>
              </a:rPr>
              <a:t>Arithmetics</a:t>
            </a:r>
            <a:r>
              <a:rPr lang="es-MX" b="1" dirty="0" smtClean="0">
                <a:solidFill>
                  <a:schemeClr val="accent1"/>
                </a:solidFill>
              </a:rPr>
              <a:t>)</a:t>
            </a: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6084168" y="4077072"/>
            <a:ext cx="26277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MX" sz="2400" dirty="0" smtClean="0"/>
              <a:t> </a:t>
            </a:r>
            <a:r>
              <a:rPr lang="es-MX" sz="2400" dirty="0" err="1" smtClean="0"/>
              <a:t>Attentional</a:t>
            </a:r>
            <a:r>
              <a:rPr lang="es-MX" sz="2400" dirty="0" smtClean="0"/>
              <a:t> </a:t>
            </a:r>
            <a:r>
              <a:rPr lang="es-MX" sz="2400" dirty="0" err="1" smtClean="0"/>
              <a:t>strategy</a:t>
            </a:r>
            <a:r>
              <a:rPr lang="es-MX" sz="2400" dirty="0" smtClean="0"/>
              <a:t> </a:t>
            </a:r>
            <a:r>
              <a:rPr lang="es-MX" sz="2400" dirty="0" err="1" smtClean="0"/>
              <a:t>is</a:t>
            </a:r>
            <a:r>
              <a:rPr lang="es-MX" sz="2400" dirty="0" smtClean="0"/>
              <a:t> compatible </a:t>
            </a:r>
            <a:r>
              <a:rPr lang="es-MX" sz="2400" dirty="0" err="1" smtClean="0"/>
              <a:t>with</a:t>
            </a:r>
            <a:r>
              <a:rPr lang="es-MX" sz="2400" dirty="0" smtClean="0"/>
              <a:t> cortical </a:t>
            </a:r>
            <a:r>
              <a:rPr lang="es-MX" sz="2400" dirty="0" err="1" smtClean="0"/>
              <a:t>compensation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 rot="16200000">
            <a:off x="661987" y="2233613"/>
            <a:ext cx="2058988" cy="63976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Technical /</a:t>
            </a:r>
          </a:p>
          <a:p>
            <a:r>
              <a:rPr lang="en-US" dirty="0" smtClean="0"/>
              <a:t>Knot-Tying</a:t>
            </a:r>
            <a:endParaRPr lang="en-US" dirty="0"/>
          </a:p>
        </p:txBody>
      </p:sp>
      <p:pic>
        <p:nvPicPr>
          <p:cNvPr id="4" name="Content Placeholder 3" descr="Figure5a.TIF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t="-53416" b="-53416"/>
          <a:stretch>
            <a:fillRect/>
          </a:stretch>
        </p:blipFill>
        <p:spPr>
          <a:xfrm>
            <a:off x="2133600" y="258155"/>
            <a:ext cx="4878388" cy="4771045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 rot="16200000">
            <a:off x="584993" y="5053806"/>
            <a:ext cx="2212975" cy="63976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Cognitive / Arithmetic</a:t>
            </a:r>
            <a:endParaRPr lang="en-US" dirty="0"/>
          </a:p>
        </p:txBody>
      </p:sp>
      <p:pic>
        <p:nvPicPr>
          <p:cNvPr id="8" name="Content Placeholder 7" descr="Figure5b.TIFF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t="-50853" b="-50853"/>
          <a:stretch>
            <a:fillRect/>
          </a:stretch>
        </p:blipFill>
        <p:spPr>
          <a:xfrm>
            <a:off x="2208033" y="2772755"/>
            <a:ext cx="4880305" cy="4771045"/>
          </a:xfrm>
        </p:spPr>
      </p:pic>
      <p:pic>
        <p:nvPicPr>
          <p:cNvPr id="9" name="Picture 8" descr="Figure5_scale.TIF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77640" y="6400800"/>
            <a:ext cx="2042160" cy="277368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 bwMode="auto">
          <a:xfrm>
            <a:off x="838200" y="3886200"/>
            <a:ext cx="7848600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4" name="Title 6"/>
          <p:cNvSpPr txBox="1">
            <a:spLocks/>
          </p:cNvSpPr>
          <p:nvPr/>
        </p:nvSpPr>
        <p:spPr bwMode="auto">
          <a:xfrm>
            <a:off x="2051720" y="1"/>
            <a:ext cx="633670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Sleep deprivation: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Attentional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strategy compatible with cortical compensation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4067798" y="5105400"/>
            <a:ext cx="1447800" cy="1371600"/>
          </a:xfrm>
          <a:prstGeom prst="ellipse">
            <a:avLst/>
          </a:prstGeom>
          <a:noFill/>
          <a:ln w="25400" cap="flat" cmpd="sng" algn="ctr">
            <a:solidFill>
              <a:schemeClr val="accent2">
                <a:lumMod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glow rad="101600">
              <a:srgbClr val="FFFFCC">
                <a:alpha val="75000"/>
              </a:srgbClr>
            </a:glo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86600" y="4419600"/>
            <a:ext cx="1836520" cy="1200329"/>
          </a:xfrm>
          <a:prstGeom prst="rect">
            <a:avLst/>
          </a:prstGeom>
          <a:solidFill>
            <a:srgbClr val="FFFFCC">
              <a:alpha val="50000"/>
            </a:srgbClr>
          </a:solidFill>
          <a:ln w="254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Maximal </a:t>
            </a:r>
            <a:r>
              <a:rPr lang="en-US" sz="1800" dirty="0" err="1" smtClean="0">
                <a:solidFill>
                  <a:srgbClr val="FF0000"/>
                </a:solidFill>
              </a:rPr>
              <a:t>haemodyamic</a:t>
            </a:r>
            <a:r>
              <a:rPr lang="en-US" sz="1800" dirty="0" smtClean="0">
                <a:solidFill>
                  <a:srgbClr val="FF0000"/>
                </a:solidFill>
              </a:rPr>
              <a:t> response (</a:t>
            </a:r>
            <a:r>
              <a:rPr lang="en-US" sz="1800" dirty="0" err="1" smtClean="0">
                <a:solidFill>
                  <a:srgbClr val="FF0000"/>
                </a:solidFill>
              </a:rPr>
              <a:t>HbT</a:t>
            </a:r>
            <a:r>
              <a:rPr lang="en-US" sz="1800" dirty="0" smtClean="0">
                <a:solidFill>
                  <a:srgbClr val="FF0000"/>
                </a:solidFill>
              </a:rPr>
              <a:t>)</a:t>
            </a:r>
            <a:endParaRPr lang="en-US" sz="1800" dirty="0">
              <a:solidFill>
                <a:srgbClr val="FF0000"/>
              </a:solidFill>
            </a:endParaRPr>
          </a:p>
        </p:txBody>
      </p:sp>
      <p:cxnSp>
        <p:nvCxnSpPr>
          <p:cNvPr id="18" name="Straight Connector 17"/>
          <p:cNvCxnSpPr>
            <a:stCxn id="16" idx="1"/>
            <a:endCxn id="15" idx="7"/>
          </p:cNvCxnSpPr>
          <p:nvPr/>
        </p:nvCxnSpPr>
        <p:spPr bwMode="auto">
          <a:xfrm rot="10800000" flipV="1">
            <a:off x="5303574" y="5019764"/>
            <a:ext cx="1783027" cy="28650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2">
                <a:lumMod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Documents\Research\NIRS\Images\NIRSprobe2_KaWa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912" y="1883664"/>
            <a:ext cx="2215636" cy="1801368"/>
          </a:xfrm>
          <a:prstGeom prst="rect">
            <a:avLst/>
          </a:prstGeom>
          <a:noFill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Optical BCI in a nutshell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295400" y="4928616"/>
            <a:ext cx="7467600" cy="13898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5893A3-B40E-4BB4-8AAB-36C912BFEAC2}" type="slidenum">
              <a:rPr lang="en-US" smtClean="0"/>
              <a:pPr>
                <a:defRPr/>
              </a:pPr>
              <a:t>118</a:t>
            </a:fld>
            <a:endParaRPr lang="en-US"/>
          </a:p>
        </p:txBody>
      </p:sp>
      <p:sp>
        <p:nvSpPr>
          <p:cNvPr id="13" name="Rounded Rectangle 12"/>
          <p:cNvSpPr/>
          <p:nvPr/>
        </p:nvSpPr>
        <p:spPr bwMode="auto">
          <a:xfrm>
            <a:off x="567991" y="4017076"/>
            <a:ext cx="3213895" cy="914400"/>
          </a:xfrm>
          <a:prstGeom prst="round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tx2">
                  <a:lumMod val="20000"/>
                  <a:lumOff val="80000"/>
                </a:schemeClr>
              </a:gs>
              <a:gs pos="100000">
                <a:srgbClr val="E5E5F7"/>
              </a:gs>
            </a:gsLst>
            <a:lin ang="5400000" scaled="0"/>
          </a:gradFill>
          <a:ln w="38100" cap="flat" cmpd="sng" algn="ctr"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50000">
                  <a:schemeClr val="tx2">
                    <a:lumMod val="20000"/>
                    <a:lumOff val="80000"/>
                  </a:schemeClr>
                </a:gs>
                <a:gs pos="100000">
                  <a:srgbClr val="E2E2F6"/>
                </a:gs>
              </a:gsLst>
              <a:lin ang="6600000" scaled="0"/>
            </a:gra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800" b="0" dirty="0" err="1" smtClean="0"/>
              <a:t>NeuroImaging</a:t>
            </a:r>
            <a:r>
              <a:rPr lang="en-GB" sz="1800" b="0" dirty="0" smtClean="0"/>
              <a:t> </a:t>
            </a: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cs typeface="Arial" charset="0"/>
              </a:rPr>
              <a:t>Measurement -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cs typeface="Arial" charset="0"/>
              </a:rPr>
              <a:t>Brain Activity </a:t>
            </a:r>
            <a:r>
              <a:rPr lang="en-GB" sz="1800" b="0" dirty="0" smtClean="0"/>
              <a:t>Measure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Arial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2698544" y="2770444"/>
            <a:ext cx="2991550" cy="914400"/>
          </a:xfrm>
          <a:prstGeom prst="round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tx2">
                  <a:lumMod val="20000"/>
                  <a:lumOff val="80000"/>
                </a:schemeClr>
              </a:gs>
              <a:gs pos="100000">
                <a:srgbClr val="E5E5F7"/>
              </a:gs>
            </a:gsLst>
            <a:lin ang="5400000" scaled="0"/>
          </a:gradFill>
          <a:ln w="38100" cap="flat" cmpd="sng" algn="ctr"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50000">
                  <a:schemeClr val="tx2">
                    <a:lumMod val="20000"/>
                    <a:lumOff val="80000"/>
                  </a:schemeClr>
                </a:gs>
                <a:gs pos="100000">
                  <a:srgbClr val="E2E2F6"/>
                </a:gs>
              </a:gsLst>
              <a:lin ang="6600000" scaled="0"/>
            </a:gra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cs typeface="Arial" charset="0"/>
              </a:rPr>
              <a:t>Extraction –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cs typeface="Arial" charset="0"/>
              </a:rPr>
              <a:t>Signal </a:t>
            </a:r>
            <a:r>
              <a:rPr lang="en-GB" sz="1800" b="0" dirty="0" smtClean="0"/>
              <a:t>Processing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Arial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4029311" y="4017076"/>
            <a:ext cx="3557519" cy="914400"/>
          </a:xfrm>
          <a:prstGeom prst="round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tx2">
                  <a:lumMod val="20000"/>
                  <a:lumOff val="80000"/>
                </a:schemeClr>
              </a:gs>
              <a:gs pos="100000">
                <a:srgbClr val="E5E5F7"/>
              </a:gs>
            </a:gsLst>
            <a:lin ang="5400000" scaled="0"/>
          </a:gradFill>
          <a:ln w="38100" cap="flat" cmpd="sng" algn="ctr"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50000">
                  <a:schemeClr val="tx2">
                    <a:lumMod val="20000"/>
                    <a:lumOff val="80000"/>
                  </a:schemeClr>
                </a:gs>
                <a:gs pos="100000">
                  <a:srgbClr val="E2E2F6"/>
                </a:gs>
              </a:gsLst>
              <a:lin ang="6600000" scaled="0"/>
            </a:gra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cs typeface="Arial" charset="0"/>
              </a:rPr>
              <a:t>Decision -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cs typeface="Arial" charset="0"/>
              </a:rPr>
              <a:t>Command </a:t>
            </a:r>
            <a:r>
              <a:rPr lang="en-GB" sz="1800" b="0" dirty="0" smtClean="0"/>
              <a:t>Classification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Arial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5923328" y="2785684"/>
            <a:ext cx="2991550" cy="914400"/>
          </a:xfrm>
          <a:prstGeom prst="round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tx2">
                  <a:lumMod val="20000"/>
                  <a:lumOff val="80000"/>
                </a:schemeClr>
              </a:gs>
              <a:gs pos="100000">
                <a:srgbClr val="E5E5F7"/>
              </a:gs>
            </a:gsLst>
            <a:lin ang="5400000" scaled="0"/>
          </a:gradFill>
          <a:ln w="38100" cap="flat" cmpd="sng" algn="ctr"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50000">
                  <a:schemeClr val="tx2">
                    <a:lumMod val="20000"/>
                    <a:lumOff val="80000"/>
                  </a:schemeClr>
                </a:gs>
                <a:gs pos="100000">
                  <a:srgbClr val="E2E2F6"/>
                </a:gs>
              </a:gsLst>
              <a:lin ang="6600000" scaled="0"/>
            </a:gra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cs typeface="Arial" charset="0"/>
              </a:rPr>
              <a:t>Action –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cs typeface="Arial" charset="0"/>
              </a:rPr>
              <a:t>Output  </a:t>
            </a:r>
            <a:r>
              <a:rPr kumimoji="0" lang="en-GB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cs typeface="Arial" charset="0"/>
              </a:rPr>
              <a:t> 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Arial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 rot="5400000">
            <a:off x="1627760" y="3835772"/>
            <a:ext cx="313312" cy="537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50000">
                  <a:schemeClr val="tx2">
                    <a:lumMod val="20000"/>
                    <a:lumOff val="80000"/>
                  </a:schemeClr>
                </a:gs>
              </a:gsLst>
              <a:lin ang="0" scaled="0"/>
            </a:gradFill>
            <a:prstDash val="solid"/>
            <a:miter lim="800000"/>
            <a:headEnd type="none" w="med" len="med"/>
            <a:tailEnd type="triangle" w="med" len="lg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rot="16200000" flipV="1">
            <a:off x="2844850" y="3836038"/>
            <a:ext cx="310897" cy="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50000">
                  <a:schemeClr val="tx2">
                    <a:lumMod val="40000"/>
                    <a:lumOff val="60000"/>
                  </a:schemeClr>
                </a:gs>
              </a:gsLst>
              <a:lin ang="0" scaled="0"/>
            </a:gradFill>
            <a:prstDash val="solid"/>
            <a:miter lim="800000"/>
            <a:headEnd type="none" w="med" len="med"/>
            <a:tailEnd type="triangle" w="med" len="lg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rot="5400000">
            <a:off x="4779392" y="3835772"/>
            <a:ext cx="313312" cy="537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50000">
                  <a:schemeClr val="tx2">
                    <a:lumMod val="60000"/>
                    <a:lumOff val="40000"/>
                  </a:schemeClr>
                </a:gs>
              </a:gsLst>
              <a:lin ang="0" scaled="0"/>
            </a:gradFill>
            <a:prstDash val="solid"/>
            <a:miter lim="800000"/>
            <a:headEnd type="none" w="med" len="med"/>
            <a:tailEnd type="triangle" w="med" len="lg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 rot="5400000" flipH="1" flipV="1">
            <a:off x="6205268" y="3834519"/>
            <a:ext cx="280422" cy="304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gradFill>
              <a:gsLst>
                <a:gs pos="0">
                  <a:schemeClr val="tx2">
                    <a:lumMod val="60000"/>
                    <a:lumOff val="40000"/>
                  </a:schemeClr>
                </a:gs>
                <a:gs pos="50000">
                  <a:schemeClr val="tx2">
                    <a:lumMod val="75000"/>
                  </a:schemeClr>
                </a:gs>
              </a:gsLst>
              <a:lin ang="0" scaled="0"/>
            </a:gradFill>
            <a:prstDash val="solid"/>
            <a:miter lim="800000"/>
            <a:headEnd type="none" w="med" len="med"/>
            <a:tailEnd type="triangle" w="med" len="lg"/>
          </a:ln>
          <a:effectLst/>
        </p:spPr>
      </p:cxnSp>
      <p:cxnSp>
        <p:nvCxnSpPr>
          <p:cNvPr id="34" name="Elbow Connector 33"/>
          <p:cNvCxnSpPr>
            <a:stCxn id="16" idx="0"/>
          </p:cNvCxnSpPr>
          <p:nvPr/>
        </p:nvCxnSpPr>
        <p:spPr bwMode="auto">
          <a:xfrm rot="16200000" flipV="1">
            <a:off x="4118818" y="-514602"/>
            <a:ext cx="728202" cy="5872369"/>
          </a:xfrm>
          <a:prstGeom prst="bentConnector3">
            <a:avLst>
              <a:gd name="adj1" fmla="val 131392"/>
            </a:avLst>
          </a:prstGeom>
          <a:solidFill>
            <a:schemeClr val="accent1"/>
          </a:solidFill>
          <a:ln w="38100" cap="flat" cmpd="sng" algn="ctr">
            <a:gradFill>
              <a:gsLst>
                <a:gs pos="0">
                  <a:schemeClr val="tx2">
                    <a:lumMod val="75000"/>
                  </a:schemeClr>
                </a:gs>
                <a:gs pos="5000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0"/>
            </a:gradFill>
            <a:prstDash val="dash"/>
            <a:miter lim="800000"/>
            <a:headEnd type="none" w="med" len="med"/>
            <a:tailEnd type="triangle" w="med" len="lg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4119239" y="1393083"/>
            <a:ext cx="1142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dirty="0" smtClean="0"/>
              <a:t>Feedback</a:t>
            </a:r>
            <a:endParaRPr lang="en-US" sz="1800" b="0" dirty="0"/>
          </a:p>
        </p:txBody>
      </p:sp>
      <p:pic>
        <p:nvPicPr>
          <p:cNvPr id="17" name="Content Placeholder 5" descr="HbAbsCoeff003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193665" y="5033532"/>
            <a:ext cx="2055649" cy="1541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6758" y="1881010"/>
            <a:ext cx="1445402" cy="1146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1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0028-76D8-4ACD-AAC2-B89E62C573A9}" type="datetime1">
              <a:rPr lang="es-ES" smtClean="0"/>
              <a:pPr/>
              <a:t>02/01/2014</a:t>
            </a:fld>
            <a:endParaRPr lang="es-ES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INAOE</a:t>
            </a:r>
            <a:endParaRPr lang="es-E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Making </a:t>
            </a:r>
            <a:r>
              <a:rPr lang="en-GB" dirty="0" err="1" smtClean="0"/>
              <a:t>oBCI</a:t>
            </a:r>
            <a:r>
              <a:rPr lang="en-GB" dirty="0" smtClean="0"/>
              <a:t> pervasive: Challenges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295400" y="1676400"/>
          <a:ext cx="7467600" cy="4456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77C53A-7B3C-41D4-A2AC-0605B521403B}" type="slidenum">
              <a:rPr lang="en-US" smtClean="0"/>
              <a:pPr>
                <a:defRPr/>
              </a:pPr>
              <a:t>119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Eye</a:t>
            </a:r>
            <a:r>
              <a:rPr lang="es-MX" dirty="0" smtClean="0"/>
              <a:t>-tracking: Data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MX" dirty="0" err="1" smtClean="0"/>
              <a:t>Information</a:t>
            </a:r>
            <a:r>
              <a:rPr lang="es-MX" dirty="0" smtClean="0"/>
              <a:t> </a:t>
            </a:r>
            <a:r>
              <a:rPr lang="es-MX" dirty="0" err="1" smtClean="0">
                <a:solidFill>
                  <a:srgbClr val="FF0000"/>
                </a:solidFill>
              </a:rPr>
              <a:t>returned</a:t>
            </a:r>
            <a:r>
              <a:rPr lang="es-MX" dirty="0" smtClean="0"/>
              <a:t> </a:t>
            </a:r>
            <a:r>
              <a:rPr lang="es-MX" dirty="0" err="1" smtClean="0"/>
              <a:t>by</a:t>
            </a:r>
            <a:r>
              <a:rPr lang="es-MX" dirty="0" smtClean="0"/>
              <a:t> (</a:t>
            </a:r>
            <a:r>
              <a:rPr lang="es-MX" dirty="0" err="1" smtClean="0"/>
              <a:t>most</a:t>
            </a:r>
            <a:r>
              <a:rPr lang="es-MX" dirty="0" smtClean="0"/>
              <a:t>) </a:t>
            </a:r>
            <a:r>
              <a:rPr lang="es-MX" dirty="0" err="1" smtClean="0"/>
              <a:t>eye-trackers</a:t>
            </a:r>
            <a:r>
              <a:rPr lang="es-MX" dirty="0" smtClean="0"/>
              <a:t>:</a:t>
            </a:r>
          </a:p>
          <a:p>
            <a:pPr lvl="1"/>
            <a:r>
              <a:rPr lang="es-MX" dirty="0" err="1" smtClean="0"/>
              <a:t>Eyes</a:t>
            </a:r>
            <a:r>
              <a:rPr lang="es-MX" dirty="0" smtClean="0"/>
              <a:t> </a:t>
            </a:r>
            <a:r>
              <a:rPr lang="es-MX" dirty="0" err="1" smtClean="0"/>
              <a:t>point</a:t>
            </a:r>
            <a:r>
              <a:rPr lang="es-MX" dirty="0" smtClean="0"/>
              <a:t> of </a:t>
            </a:r>
            <a:r>
              <a:rPr lang="es-MX" dirty="0" err="1" smtClean="0"/>
              <a:t>regard</a:t>
            </a:r>
            <a:endParaRPr lang="es-MX" dirty="0" smtClean="0"/>
          </a:p>
          <a:p>
            <a:pPr lvl="1"/>
            <a:r>
              <a:rPr lang="es-MX" dirty="0" err="1" smtClean="0"/>
              <a:t>Pupil</a:t>
            </a:r>
            <a:r>
              <a:rPr lang="es-MX" dirty="0" smtClean="0"/>
              <a:t> </a:t>
            </a:r>
            <a:r>
              <a:rPr lang="es-MX" dirty="0" err="1" smtClean="0"/>
              <a:t>size</a:t>
            </a:r>
            <a:endParaRPr lang="es-MX" dirty="0" smtClean="0"/>
          </a:p>
          <a:p>
            <a:pPr lvl="1"/>
            <a:r>
              <a:rPr lang="es-MX" dirty="0" err="1" smtClean="0"/>
              <a:t>Validity</a:t>
            </a:r>
            <a:r>
              <a:rPr lang="es-MX" dirty="0" smtClean="0"/>
              <a:t> </a:t>
            </a:r>
            <a:r>
              <a:rPr lang="es-MX" dirty="0" err="1" smtClean="0"/>
              <a:t>codes</a:t>
            </a:r>
            <a:r>
              <a:rPr lang="es-MX" dirty="0" smtClean="0"/>
              <a:t> (</a:t>
            </a:r>
            <a:r>
              <a:rPr lang="es-MX" dirty="0" err="1" smtClean="0"/>
              <a:t>e.g.</a:t>
            </a:r>
            <a:r>
              <a:rPr lang="es-MX" dirty="0" smtClean="0"/>
              <a:t> </a:t>
            </a:r>
            <a:r>
              <a:rPr lang="es-MX" dirty="0" err="1" smtClean="0"/>
              <a:t>eye</a:t>
            </a:r>
            <a:r>
              <a:rPr lang="es-MX" dirty="0" smtClean="0"/>
              <a:t> </a:t>
            </a:r>
            <a:r>
              <a:rPr lang="es-MX" dirty="0" err="1" smtClean="0"/>
              <a:t>detection</a:t>
            </a:r>
            <a:r>
              <a:rPr lang="es-MX" dirty="0" smtClean="0"/>
              <a:t>)</a:t>
            </a:r>
          </a:p>
          <a:p>
            <a:pPr lvl="1"/>
            <a:endParaRPr lang="es-MX" dirty="0" smtClean="0"/>
          </a:p>
          <a:p>
            <a:r>
              <a:rPr lang="es-MX" dirty="0" err="1" smtClean="0"/>
              <a:t>Information</a:t>
            </a:r>
            <a:r>
              <a:rPr lang="es-MX" dirty="0" smtClean="0"/>
              <a:t> </a:t>
            </a:r>
            <a:r>
              <a:rPr lang="es-MX" dirty="0" err="1" smtClean="0"/>
              <a:t>that</a:t>
            </a:r>
            <a:r>
              <a:rPr lang="es-MX" dirty="0" smtClean="0"/>
              <a:t> can </a:t>
            </a:r>
            <a:r>
              <a:rPr lang="es-MX" dirty="0" err="1" smtClean="0"/>
              <a:t>be</a:t>
            </a:r>
            <a:r>
              <a:rPr lang="es-MX" dirty="0" smtClean="0"/>
              <a:t> </a:t>
            </a:r>
            <a:r>
              <a:rPr lang="es-MX" dirty="0" err="1" smtClean="0">
                <a:solidFill>
                  <a:srgbClr val="FF0000"/>
                </a:solidFill>
              </a:rPr>
              <a:t>derived</a:t>
            </a:r>
            <a:r>
              <a:rPr lang="es-MX" dirty="0" smtClean="0"/>
              <a:t> </a:t>
            </a:r>
            <a:r>
              <a:rPr lang="es-MX" dirty="0" err="1" smtClean="0"/>
              <a:t>from</a:t>
            </a:r>
            <a:r>
              <a:rPr lang="es-MX" dirty="0" smtClean="0"/>
              <a:t> </a:t>
            </a:r>
            <a:r>
              <a:rPr lang="es-MX" dirty="0" err="1" smtClean="0"/>
              <a:t>an</a:t>
            </a:r>
            <a:r>
              <a:rPr lang="es-MX" dirty="0" smtClean="0"/>
              <a:t> </a:t>
            </a:r>
            <a:r>
              <a:rPr lang="es-MX" dirty="0" err="1" smtClean="0"/>
              <a:t>eye-tracker</a:t>
            </a:r>
            <a:endParaRPr lang="es-MX" dirty="0" smtClean="0"/>
          </a:p>
          <a:p>
            <a:pPr lvl="1"/>
            <a:r>
              <a:rPr lang="es-MX" dirty="0" err="1" smtClean="0">
                <a:solidFill>
                  <a:srgbClr val="0070C0"/>
                </a:solidFill>
              </a:rPr>
              <a:t>Eye</a:t>
            </a:r>
            <a:r>
              <a:rPr lang="es-MX" dirty="0" smtClean="0">
                <a:solidFill>
                  <a:srgbClr val="0070C0"/>
                </a:solidFill>
              </a:rPr>
              <a:t> </a:t>
            </a:r>
            <a:r>
              <a:rPr lang="es-MX" dirty="0" err="1" smtClean="0">
                <a:solidFill>
                  <a:srgbClr val="0070C0"/>
                </a:solidFill>
              </a:rPr>
              <a:t>movements</a:t>
            </a:r>
            <a:r>
              <a:rPr lang="es-MX" dirty="0" smtClean="0"/>
              <a:t>: </a:t>
            </a:r>
            <a:r>
              <a:rPr lang="es-MX" dirty="0" err="1" smtClean="0"/>
              <a:t>fixations</a:t>
            </a:r>
            <a:r>
              <a:rPr lang="es-MX" dirty="0" smtClean="0"/>
              <a:t>, </a:t>
            </a:r>
            <a:r>
              <a:rPr lang="es-MX" dirty="0" err="1" smtClean="0"/>
              <a:t>saccades</a:t>
            </a:r>
            <a:endParaRPr lang="es-MX" dirty="0" smtClean="0"/>
          </a:p>
          <a:p>
            <a:pPr lvl="2"/>
            <a:r>
              <a:rPr lang="es-MX" dirty="0" err="1" smtClean="0"/>
              <a:t>Number</a:t>
            </a:r>
            <a:r>
              <a:rPr lang="es-MX" dirty="0" smtClean="0"/>
              <a:t> of, </a:t>
            </a:r>
            <a:r>
              <a:rPr lang="es-MX" dirty="0" err="1" smtClean="0"/>
              <a:t>frequency</a:t>
            </a:r>
            <a:r>
              <a:rPr lang="es-MX" dirty="0" smtClean="0"/>
              <a:t>, </a:t>
            </a:r>
            <a:r>
              <a:rPr lang="es-MX" dirty="0" err="1" smtClean="0"/>
              <a:t>duration</a:t>
            </a:r>
            <a:r>
              <a:rPr lang="es-MX" dirty="0" smtClean="0"/>
              <a:t>, </a:t>
            </a:r>
            <a:r>
              <a:rPr lang="es-MX" dirty="0" err="1" smtClean="0"/>
              <a:t>length</a:t>
            </a:r>
            <a:endParaRPr lang="es-MX" dirty="0" smtClean="0"/>
          </a:p>
          <a:p>
            <a:pPr lvl="2"/>
            <a:r>
              <a:rPr lang="es-MX" dirty="0" smtClean="0"/>
              <a:t>Point of </a:t>
            </a:r>
            <a:r>
              <a:rPr lang="es-MX" dirty="0" err="1" smtClean="0"/>
              <a:t>regard</a:t>
            </a:r>
            <a:r>
              <a:rPr lang="es-MX" dirty="0" smtClean="0"/>
              <a:t>, </a:t>
            </a:r>
            <a:r>
              <a:rPr lang="es-MX" dirty="0" err="1" smtClean="0"/>
              <a:t>search</a:t>
            </a:r>
            <a:r>
              <a:rPr lang="es-MX" dirty="0" smtClean="0"/>
              <a:t> </a:t>
            </a:r>
            <a:r>
              <a:rPr lang="es-MX" dirty="0" err="1" smtClean="0"/>
              <a:t>path</a:t>
            </a:r>
            <a:endParaRPr lang="es-MX" dirty="0" smtClean="0"/>
          </a:p>
          <a:p>
            <a:pPr lvl="1"/>
            <a:r>
              <a:rPr lang="es-MX" dirty="0" err="1" smtClean="0">
                <a:solidFill>
                  <a:srgbClr val="0070C0"/>
                </a:solidFill>
              </a:rPr>
              <a:t>Pupillometry</a:t>
            </a:r>
            <a:endParaRPr lang="es-MX" dirty="0" smtClean="0">
              <a:solidFill>
                <a:srgbClr val="0070C0"/>
              </a:solidFill>
            </a:endParaRPr>
          </a:p>
          <a:p>
            <a:pPr lvl="2"/>
            <a:r>
              <a:rPr lang="es-MX" dirty="0" err="1" smtClean="0"/>
              <a:t>Size</a:t>
            </a:r>
            <a:r>
              <a:rPr lang="es-MX" dirty="0" smtClean="0"/>
              <a:t>, (oval) </a:t>
            </a:r>
            <a:r>
              <a:rPr lang="es-MX" dirty="0" err="1" smtClean="0"/>
              <a:t>deformation</a:t>
            </a:r>
            <a:r>
              <a:rPr lang="es-MX" dirty="0" smtClean="0"/>
              <a:t>, </a:t>
            </a:r>
            <a:r>
              <a:rPr lang="es-MX" dirty="0" err="1" smtClean="0"/>
              <a:t>entropy</a:t>
            </a:r>
            <a:r>
              <a:rPr lang="es-MX" dirty="0" smtClean="0"/>
              <a:t> </a:t>
            </a:r>
          </a:p>
          <a:p>
            <a:pPr lvl="1"/>
            <a:r>
              <a:rPr lang="es-MX" dirty="0" err="1" smtClean="0">
                <a:solidFill>
                  <a:srgbClr val="0070C0"/>
                </a:solidFill>
              </a:rPr>
              <a:t>Blinks</a:t>
            </a:r>
            <a:endParaRPr lang="es-MX" dirty="0" smtClean="0">
              <a:solidFill>
                <a:srgbClr val="0070C0"/>
              </a:solidFill>
            </a:endParaRPr>
          </a:p>
          <a:p>
            <a:pPr lvl="2"/>
            <a:r>
              <a:rPr lang="es-MX" dirty="0" err="1" smtClean="0"/>
              <a:t>Number</a:t>
            </a:r>
            <a:r>
              <a:rPr lang="es-MX" dirty="0" smtClean="0"/>
              <a:t> of, </a:t>
            </a:r>
            <a:r>
              <a:rPr lang="es-MX" dirty="0" err="1" smtClean="0"/>
              <a:t>frequency</a:t>
            </a:r>
            <a:r>
              <a:rPr lang="es-MX" dirty="0" smtClean="0"/>
              <a:t>, </a:t>
            </a:r>
            <a:r>
              <a:rPr lang="es-MX" dirty="0" err="1" smtClean="0"/>
              <a:t>duration</a:t>
            </a:r>
            <a:r>
              <a:rPr lang="es-MX" dirty="0" smtClean="0"/>
              <a:t>,…</a:t>
            </a:r>
          </a:p>
          <a:p>
            <a:pPr lvl="2"/>
            <a:r>
              <a:rPr lang="es-MX" dirty="0" err="1" smtClean="0"/>
              <a:t>Microsleeps</a:t>
            </a:r>
            <a:endParaRPr lang="en-GB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D78B1-BF7C-4FDB-B2FD-E1121AA531CF}" type="datetime1">
              <a:rPr lang="es-ES" smtClean="0"/>
              <a:pPr/>
              <a:t>02/01/2014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INAOE</a:t>
            </a: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12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ea typeface="Arial Unicode MS" pitchFamily="-112" charset="0"/>
              </a:rPr>
              <a:t>Channels in the surgical console</a:t>
            </a:r>
            <a:endParaRPr lang="en-GB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D78B1-BF7C-4FDB-B2FD-E1121AA531CF}" type="datetime1">
              <a:rPr lang="es-ES" smtClean="0"/>
              <a:pPr/>
              <a:t>02/01/2014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INAOE</a:t>
            </a: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120</a:t>
            </a:fld>
            <a:endParaRPr lang="es-ES"/>
          </a:p>
        </p:txBody>
      </p:sp>
      <p:sp>
        <p:nvSpPr>
          <p:cNvPr id="7" name="6 Marcador de contenido"/>
          <p:cNvSpPr>
            <a:spLocks noGrp="1"/>
          </p:cNvSpPr>
          <p:nvPr>
            <p:ph idx="1"/>
          </p:nvPr>
        </p:nvSpPr>
        <p:spPr>
          <a:prstGeom prst="roundRect">
            <a:avLst>
              <a:gd name="adj" fmla="val 10000"/>
            </a:avLst>
          </a:prstGeom>
          <a:blipFill rotWithShape="0">
            <a:blip r:embed="rId2" cstate="print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err="1" smtClean="0"/>
              <a:t>Eye</a:t>
            </a:r>
            <a:r>
              <a:rPr lang="es-MX" dirty="0" smtClean="0"/>
              <a:t>-tracking:</a:t>
            </a:r>
            <a:br>
              <a:rPr lang="es-MX" dirty="0" smtClean="0"/>
            </a:br>
            <a:r>
              <a:rPr lang="es-MX" dirty="0" err="1" smtClean="0"/>
              <a:t>Example</a:t>
            </a:r>
            <a:r>
              <a:rPr lang="es-MX" dirty="0" smtClean="0"/>
              <a:t> of </a:t>
            </a:r>
            <a:r>
              <a:rPr lang="es-MX" dirty="0" err="1" smtClean="0"/>
              <a:t>Eye</a:t>
            </a:r>
            <a:r>
              <a:rPr lang="es-MX" dirty="0" smtClean="0"/>
              <a:t> </a:t>
            </a:r>
            <a:r>
              <a:rPr lang="es-MX" dirty="0" err="1" smtClean="0"/>
              <a:t>Movement</a:t>
            </a:r>
            <a:r>
              <a:rPr lang="es-MX" dirty="0" smtClean="0"/>
              <a:t> Data</a:t>
            </a:r>
            <a:endParaRPr lang="en-GB" dirty="0"/>
          </a:p>
        </p:txBody>
      </p:sp>
      <p:pic>
        <p:nvPicPr>
          <p:cNvPr id="8" name="Picture 2" descr="C:\Users\foe\Documents\Research\Imperial\eyeTracking\Figures\FatigueFingerprint\FatigueFingerprint0002_FixationSequence_Subj01_SessModafinil_300dpi.t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D78B1-BF7C-4FDB-B2FD-E1121AA531CF}" type="datetime1">
              <a:rPr lang="es-ES" smtClean="0"/>
              <a:pPr/>
              <a:t>02/01/2014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INAOE</a:t>
            </a: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13</a:t>
            </a:fld>
            <a:endParaRPr lang="es-ES"/>
          </a:p>
        </p:txBody>
      </p:sp>
      <p:pic>
        <p:nvPicPr>
          <p:cNvPr id="55297" name="Picture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0498"/>
            <a:ext cx="4038600" cy="304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foe\Documents\Research\Imperial\eyeTracking\Figures\FatigueFingerprint\FatigueFingerprint0005_RawMultidimensionalSignal_Subj002_SessPlacebo_300dpi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791331"/>
            <a:ext cx="7848872" cy="588502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err="1" smtClean="0"/>
              <a:t>Eye</a:t>
            </a:r>
            <a:r>
              <a:rPr lang="es-MX" dirty="0" smtClean="0"/>
              <a:t>-tracking:</a:t>
            </a:r>
            <a:br>
              <a:rPr lang="es-MX" dirty="0" smtClean="0"/>
            </a:br>
            <a:r>
              <a:rPr lang="es-MX" dirty="0" err="1" smtClean="0"/>
              <a:t>Example</a:t>
            </a:r>
            <a:r>
              <a:rPr lang="es-MX" dirty="0" smtClean="0"/>
              <a:t> of </a:t>
            </a:r>
            <a:r>
              <a:rPr lang="es-MX" dirty="0" err="1" smtClean="0"/>
              <a:t>Eye</a:t>
            </a:r>
            <a:r>
              <a:rPr lang="es-MX" dirty="0" smtClean="0"/>
              <a:t> </a:t>
            </a:r>
            <a:r>
              <a:rPr lang="es-MX" dirty="0" err="1" smtClean="0"/>
              <a:t>Movement</a:t>
            </a:r>
            <a:r>
              <a:rPr lang="es-MX" dirty="0" smtClean="0"/>
              <a:t> Data</a:t>
            </a:r>
            <a:endParaRPr lang="en-GB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D78B1-BF7C-4FDB-B2FD-E1121AA531CF}" type="datetime1">
              <a:rPr lang="es-ES" smtClean="0"/>
              <a:pPr/>
              <a:t>02/01/2014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INAOE</a:t>
            </a: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14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7681" y="908720"/>
            <a:ext cx="5890823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625202"/>
            <a:ext cx="2859469" cy="332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Eye</a:t>
            </a:r>
            <a:r>
              <a:rPr lang="es-MX" dirty="0" smtClean="0"/>
              <a:t>-tracking as </a:t>
            </a:r>
            <a:r>
              <a:rPr lang="es-MX" dirty="0" err="1" smtClean="0"/>
              <a:t>biosignal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71546"/>
            <a:ext cx="3322712" cy="5054617"/>
          </a:xfrm>
        </p:spPr>
        <p:txBody>
          <a:bodyPr>
            <a:normAutofit/>
          </a:bodyPr>
          <a:lstStyle/>
          <a:p>
            <a:r>
              <a:rPr lang="es-MX" dirty="0" err="1" smtClean="0"/>
              <a:t>Eye</a:t>
            </a:r>
            <a:r>
              <a:rPr lang="es-MX" dirty="0" smtClean="0"/>
              <a:t>-tracking as a proxy of </a:t>
            </a:r>
            <a:r>
              <a:rPr lang="es-MX" dirty="0" err="1" smtClean="0">
                <a:solidFill>
                  <a:srgbClr val="FF0000"/>
                </a:solidFill>
              </a:rPr>
              <a:t>attention</a:t>
            </a:r>
            <a:r>
              <a:rPr lang="es-MX" dirty="0" smtClean="0"/>
              <a:t>: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D78B1-BF7C-4FDB-B2FD-E1121AA531CF}" type="datetime1">
              <a:rPr lang="es-ES" smtClean="0"/>
              <a:pPr/>
              <a:t>02/01/2014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INAOE</a:t>
            </a: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15</a:t>
            </a:fld>
            <a:endParaRPr lang="es-ES"/>
          </a:p>
        </p:txBody>
      </p:sp>
      <p:sp>
        <p:nvSpPr>
          <p:cNvPr id="8" name="7 CuadroTexto"/>
          <p:cNvSpPr txBox="1"/>
          <p:nvPr/>
        </p:nvSpPr>
        <p:spPr>
          <a:xfrm>
            <a:off x="4716016" y="5877272"/>
            <a:ext cx="4079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 Model of Saliency-Based Visual Attention [</a:t>
            </a:r>
            <a:r>
              <a:rPr lang="en-GB" dirty="0" err="1" smtClean="0"/>
              <a:t>Itti</a:t>
            </a:r>
            <a:r>
              <a:rPr lang="en-GB" dirty="0" smtClean="0"/>
              <a:t>, L. 1998]</a:t>
            </a:r>
            <a:endParaRPr lang="en-GB" dirty="0"/>
          </a:p>
        </p:txBody>
      </p:sp>
      <p:sp>
        <p:nvSpPr>
          <p:cNvPr id="9" name="8 CuadroTexto"/>
          <p:cNvSpPr txBox="1"/>
          <p:nvPr/>
        </p:nvSpPr>
        <p:spPr>
          <a:xfrm>
            <a:off x="395536" y="5807005"/>
            <a:ext cx="3312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Neuronal </a:t>
            </a:r>
            <a:r>
              <a:rPr lang="es-MX" dirty="0" err="1" smtClean="0"/>
              <a:t>mechanisms</a:t>
            </a:r>
            <a:r>
              <a:rPr lang="es-MX" dirty="0" smtClean="0"/>
              <a:t> </a:t>
            </a:r>
            <a:r>
              <a:rPr lang="es-MX" dirty="0" err="1" smtClean="0"/>
              <a:t>for</a:t>
            </a:r>
            <a:r>
              <a:rPr lang="es-MX" dirty="0" smtClean="0"/>
              <a:t> </a:t>
            </a:r>
            <a:r>
              <a:rPr lang="es-MX" dirty="0" err="1" smtClean="0"/>
              <a:t>the</a:t>
            </a:r>
            <a:r>
              <a:rPr lang="es-MX" dirty="0" smtClean="0"/>
              <a:t> control of </a:t>
            </a:r>
            <a:r>
              <a:rPr lang="es-MX" dirty="0" err="1" smtClean="0"/>
              <a:t>attention</a:t>
            </a:r>
            <a:r>
              <a:rPr lang="es-MX" dirty="0" smtClean="0"/>
              <a:t> [</a:t>
            </a:r>
            <a:r>
              <a:rPr lang="es-MX" dirty="0" err="1" smtClean="0"/>
              <a:t>Itti</a:t>
            </a:r>
            <a:r>
              <a:rPr lang="es-MX" dirty="0" smtClean="0"/>
              <a:t>, L. 2001]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http://apbrwww5.apsu.edu/thompsonj/anatomy%20&amp;%20physiology/2010/2010%20exam%20reviews/exam%204%20review/15-09_Pupi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348442"/>
            <a:ext cx="4248472" cy="179498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Eye</a:t>
            </a:r>
            <a:r>
              <a:rPr lang="es-MX" dirty="0" smtClean="0"/>
              <a:t>-tracking as </a:t>
            </a:r>
            <a:r>
              <a:rPr lang="es-MX" dirty="0" err="1" smtClean="0"/>
              <a:t>biosignal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71546"/>
            <a:ext cx="5122912" cy="5054617"/>
          </a:xfrm>
        </p:spPr>
        <p:txBody>
          <a:bodyPr/>
          <a:lstStyle/>
          <a:p>
            <a:r>
              <a:rPr lang="es-MX" dirty="0" err="1" smtClean="0"/>
              <a:t>Eye</a:t>
            </a:r>
            <a:r>
              <a:rPr lang="es-MX" dirty="0" smtClean="0"/>
              <a:t>-tracking as a proxy of </a:t>
            </a:r>
            <a:r>
              <a:rPr lang="es-MX" dirty="0" err="1" smtClean="0">
                <a:solidFill>
                  <a:srgbClr val="FF0000"/>
                </a:solidFill>
              </a:rPr>
              <a:t>cognitive</a:t>
            </a:r>
            <a:r>
              <a:rPr lang="es-MX" dirty="0" smtClean="0">
                <a:solidFill>
                  <a:srgbClr val="FF0000"/>
                </a:solidFill>
              </a:rPr>
              <a:t> </a:t>
            </a:r>
            <a:r>
              <a:rPr lang="es-MX" dirty="0" err="1" smtClean="0">
                <a:solidFill>
                  <a:srgbClr val="FF0000"/>
                </a:solidFill>
              </a:rPr>
              <a:t>activity</a:t>
            </a:r>
            <a:r>
              <a:rPr lang="es-MX" dirty="0" smtClean="0"/>
              <a:t>:</a:t>
            </a:r>
          </a:p>
          <a:p>
            <a:pPr lvl="1"/>
            <a:r>
              <a:rPr lang="es-MX" dirty="0" smtClean="0"/>
              <a:t>Observable </a:t>
            </a:r>
            <a:r>
              <a:rPr lang="es-MX" dirty="0" err="1" smtClean="0"/>
              <a:t>principle</a:t>
            </a:r>
            <a:r>
              <a:rPr lang="es-MX" dirty="0" smtClean="0"/>
              <a:t>: </a:t>
            </a:r>
            <a:r>
              <a:rPr lang="es-MX" dirty="0" err="1" smtClean="0"/>
              <a:t>Pupil</a:t>
            </a:r>
            <a:r>
              <a:rPr lang="es-MX" dirty="0" smtClean="0"/>
              <a:t> dilates as a </a:t>
            </a:r>
            <a:r>
              <a:rPr lang="es-MX" dirty="0" err="1" smtClean="0"/>
              <a:t>subject</a:t>
            </a:r>
            <a:r>
              <a:rPr lang="es-MX" dirty="0" smtClean="0"/>
              <a:t> </a:t>
            </a:r>
            <a:r>
              <a:rPr lang="es-MX" dirty="0" err="1" smtClean="0"/>
              <a:t>gazes</a:t>
            </a:r>
            <a:r>
              <a:rPr lang="es-MX" dirty="0" smtClean="0"/>
              <a:t> at a </a:t>
            </a:r>
            <a:r>
              <a:rPr lang="es-MX" dirty="0" err="1" smtClean="0"/>
              <a:t>point</a:t>
            </a:r>
            <a:r>
              <a:rPr lang="es-MX" dirty="0" smtClean="0"/>
              <a:t> </a:t>
            </a:r>
            <a:r>
              <a:rPr lang="es-MX" dirty="0" err="1" smtClean="0"/>
              <a:t>which</a:t>
            </a:r>
            <a:r>
              <a:rPr lang="es-MX" dirty="0" smtClean="0"/>
              <a:t> </a:t>
            </a:r>
            <a:r>
              <a:rPr lang="es-MX" dirty="0" err="1" smtClean="0"/>
              <a:t>stimulates</a:t>
            </a:r>
            <a:r>
              <a:rPr lang="es-MX" dirty="0" smtClean="0"/>
              <a:t> </a:t>
            </a:r>
            <a:r>
              <a:rPr lang="es-MX" dirty="0" err="1" smtClean="0"/>
              <a:t>cognition</a:t>
            </a:r>
            <a:r>
              <a:rPr lang="es-MX" dirty="0" smtClean="0"/>
              <a:t> [MarshallSP2000]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D78B1-BF7C-4FDB-B2FD-E1121AA531CF}" type="datetime1">
              <a:rPr lang="es-ES" smtClean="0"/>
              <a:pPr/>
              <a:t>02/01/2014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INAOE</a:t>
            </a: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16</a:t>
            </a:fld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6660232" y="836712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err="1" smtClean="0"/>
              <a:t>Blink-removal</a:t>
            </a:r>
            <a:endParaRPr lang="en-GB" dirty="0"/>
          </a:p>
        </p:txBody>
      </p:sp>
      <p:sp>
        <p:nvSpPr>
          <p:cNvPr id="8" name="7 Rectángulo"/>
          <p:cNvSpPr/>
          <p:nvPr/>
        </p:nvSpPr>
        <p:spPr>
          <a:xfrm>
            <a:off x="4139952" y="5907752"/>
            <a:ext cx="1944216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(Manual) </a:t>
            </a:r>
            <a:r>
              <a:rPr lang="es-MX" dirty="0" err="1" smtClean="0"/>
              <a:t>indication</a:t>
            </a:r>
            <a:r>
              <a:rPr lang="es-MX" dirty="0" smtClean="0"/>
              <a:t> of AOI</a:t>
            </a:r>
            <a:endParaRPr lang="en-GB" dirty="0"/>
          </a:p>
        </p:txBody>
      </p:sp>
      <p:sp>
        <p:nvSpPr>
          <p:cNvPr id="9" name="8 Rectángulo"/>
          <p:cNvSpPr/>
          <p:nvPr/>
        </p:nvSpPr>
        <p:spPr>
          <a:xfrm>
            <a:off x="6084168" y="1700808"/>
            <a:ext cx="2736304" cy="38884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MX" dirty="0" err="1" smtClean="0"/>
              <a:t>Identify</a:t>
            </a:r>
            <a:r>
              <a:rPr lang="es-MX" dirty="0" smtClean="0"/>
              <a:t> </a:t>
            </a:r>
            <a:r>
              <a:rPr lang="es-MX" dirty="0" err="1" smtClean="0"/>
              <a:t>observations</a:t>
            </a:r>
            <a:r>
              <a:rPr lang="es-MX" dirty="0" smtClean="0"/>
              <a:t> </a:t>
            </a:r>
            <a:r>
              <a:rPr lang="es-MX" dirty="0" err="1" smtClean="0"/>
              <a:t>having</a:t>
            </a:r>
            <a:r>
              <a:rPr lang="es-MX" dirty="0" smtClean="0"/>
              <a:t> </a:t>
            </a:r>
            <a:r>
              <a:rPr lang="es-MX" dirty="0" err="1" smtClean="0"/>
              <a:t>cognitive</a:t>
            </a:r>
            <a:r>
              <a:rPr lang="es-MX" dirty="0" smtClean="0"/>
              <a:t> </a:t>
            </a:r>
            <a:r>
              <a:rPr lang="es-MX" dirty="0" err="1" smtClean="0"/>
              <a:t>workload</a:t>
            </a:r>
            <a:endParaRPr lang="en-GB" dirty="0"/>
          </a:p>
        </p:txBody>
      </p:sp>
      <p:sp>
        <p:nvSpPr>
          <p:cNvPr id="10" name="9 Rectángulo"/>
          <p:cNvSpPr/>
          <p:nvPr/>
        </p:nvSpPr>
        <p:spPr>
          <a:xfrm>
            <a:off x="6485736" y="5805264"/>
            <a:ext cx="1944216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err="1" smtClean="0"/>
              <a:t>Matching</a:t>
            </a:r>
            <a:r>
              <a:rPr lang="es-MX" dirty="0" smtClean="0"/>
              <a:t> </a:t>
            </a:r>
            <a:r>
              <a:rPr lang="es-MX" dirty="0" err="1" smtClean="0"/>
              <a:t>observation</a:t>
            </a:r>
            <a:r>
              <a:rPr lang="es-MX" dirty="0" smtClean="0"/>
              <a:t> </a:t>
            </a:r>
            <a:r>
              <a:rPr lang="es-MX" dirty="0" err="1" smtClean="0"/>
              <a:t>with</a:t>
            </a:r>
            <a:r>
              <a:rPr lang="es-MX" dirty="0" smtClean="0"/>
              <a:t> AOI</a:t>
            </a:r>
            <a:endParaRPr lang="en-GB" dirty="0"/>
          </a:p>
        </p:txBody>
      </p:sp>
      <p:sp>
        <p:nvSpPr>
          <p:cNvPr id="11" name="10 Rectángulo redondeado"/>
          <p:cNvSpPr/>
          <p:nvPr/>
        </p:nvSpPr>
        <p:spPr>
          <a:xfrm>
            <a:off x="6156176" y="2348880"/>
            <a:ext cx="1728192" cy="86409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Wavelet </a:t>
            </a:r>
            <a:r>
              <a:rPr lang="es-MX" dirty="0" err="1" smtClean="0"/>
              <a:t>decomposition</a:t>
            </a:r>
            <a:r>
              <a:rPr lang="es-MX" dirty="0" smtClean="0"/>
              <a:t> (</a:t>
            </a:r>
            <a:r>
              <a:rPr lang="es-MX" dirty="0" err="1" smtClean="0"/>
              <a:t>Daubechies</a:t>
            </a:r>
            <a:r>
              <a:rPr lang="es-MX" dirty="0" smtClean="0"/>
              <a:t>)</a:t>
            </a:r>
            <a:endParaRPr lang="en-GB" dirty="0"/>
          </a:p>
        </p:txBody>
      </p:sp>
      <p:sp>
        <p:nvSpPr>
          <p:cNvPr id="12" name="11 Rectángulo redondeado"/>
          <p:cNvSpPr/>
          <p:nvPr/>
        </p:nvSpPr>
        <p:spPr>
          <a:xfrm>
            <a:off x="7164288" y="3068960"/>
            <a:ext cx="1656184" cy="86409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 err="1" smtClean="0"/>
              <a:t>Denoising</a:t>
            </a:r>
            <a:endParaRPr lang="en-GB" dirty="0"/>
          </a:p>
        </p:txBody>
      </p:sp>
      <p:sp>
        <p:nvSpPr>
          <p:cNvPr id="14" name="13 Rectángulo redondeado"/>
          <p:cNvSpPr/>
          <p:nvPr/>
        </p:nvSpPr>
        <p:spPr>
          <a:xfrm>
            <a:off x="6156176" y="3789040"/>
            <a:ext cx="1728192" cy="86409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2nd Wavelet </a:t>
            </a:r>
            <a:r>
              <a:rPr lang="es-MX" dirty="0" err="1" smtClean="0"/>
              <a:t>decomposition</a:t>
            </a:r>
            <a:r>
              <a:rPr lang="es-MX" dirty="0" smtClean="0"/>
              <a:t> (</a:t>
            </a:r>
            <a:r>
              <a:rPr lang="es-MX" dirty="0" err="1" smtClean="0"/>
              <a:t>Daubechies</a:t>
            </a:r>
            <a:r>
              <a:rPr lang="es-MX" dirty="0" smtClean="0"/>
              <a:t>)</a:t>
            </a:r>
            <a:endParaRPr lang="en-GB" dirty="0"/>
          </a:p>
        </p:txBody>
      </p:sp>
      <p:sp>
        <p:nvSpPr>
          <p:cNvPr id="13" name="12 Rectángulo redondeado"/>
          <p:cNvSpPr/>
          <p:nvPr/>
        </p:nvSpPr>
        <p:spPr>
          <a:xfrm>
            <a:off x="7164288" y="4581128"/>
            <a:ext cx="1656184" cy="83671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Look </a:t>
            </a:r>
            <a:r>
              <a:rPr lang="es-MX" dirty="0" err="1" smtClean="0"/>
              <a:t>for</a:t>
            </a:r>
            <a:r>
              <a:rPr lang="es-MX" dirty="0" smtClean="0"/>
              <a:t> </a:t>
            </a:r>
            <a:r>
              <a:rPr lang="es-MX" dirty="0" err="1" smtClean="0"/>
              <a:t>discontinuities</a:t>
            </a:r>
            <a:endParaRPr lang="en-GB" dirty="0"/>
          </a:p>
        </p:txBody>
      </p:sp>
      <p:cxnSp>
        <p:nvCxnSpPr>
          <p:cNvPr id="16" name="15 Conector recto de flecha"/>
          <p:cNvCxnSpPr>
            <a:stCxn id="7" idx="2"/>
            <a:endCxn id="9" idx="0"/>
          </p:cNvCxnSpPr>
          <p:nvPr/>
        </p:nvCxnSpPr>
        <p:spPr>
          <a:xfrm>
            <a:off x="7452320" y="1340768"/>
            <a:ext cx="0" cy="360040"/>
          </a:xfrm>
          <a:prstGeom prst="straightConnector1">
            <a:avLst/>
          </a:prstGeom>
          <a:ln w="3175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Forma"/>
          <p:cNvCxnSpPr>
            <a:stCxn id="11" idx="3"/>
            <a:endCxn id="12" idx="0"/>
          </p:cNvCxnSpPr>
          <p:nvPr/>
        </p:nvCxnSpPr>
        <p:spPr>
          <a:xfrm>
            <a:off x="7884368" y="2780928"/>
            <a:ext cx="108012" cy="288032"/>
          </a:xfrm>
          <a:prstGeom prst="bentConnector2">
            <a:avLst/>
          </a:prstGeom>
          <a:ln w="3810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Forma"/>
          <p:cNvCxnSpPr>
            <a:stCxn id="12" idx="1"/>
            <a:endCxn id="14" idx="0"/>
          </p:cNvCxnSpPr>
          <p:nvPr/>
        </p:nvCxnSpPr>
        <p:spPr>
          <a:xfrm rot="10800000" flipV="1">
            <a:off x="7020272" y="3501008"/>
            <a:ext cx="144016" cy="288032"/>
          </a:xfrm>
          <a:prstGeom prst="bentConnector2">
            <a:avLst/>
          </a:prstGeom>
          <a:ln w="3810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Forma"/>
          <p:cNvCxnSpPr>
            <a:stCxn id="14" idx="3"/>
            <a:endCxn id="13" idx="0"/>
          </p:cNvCxnSpPr>
          <p:nvPr/>
        </p:nvCxnSpPr>
        <p:spPr>
          <a:xfrm>
            <a:off x="7884368" y="4221088"/>
            <a:ext cx="108012" cy="360040"/>
          </a:xfrm>
          <a:prstGeom prst="bentConnector2">
            <a:avLst/>
          </a:prstGeom>
          <a:ln w="3810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 de flecha"/>
          <p:cNvCxnSpPr>
            <a:stCxn id="9" idx="2"/>
            <a:endCxn id="10" idx="0"/>
          </p:cNvCxnSpPr>
          <p:nvPr/>
        </p:nvCxnSpPr>
        <p:spPr>
          <a:xfrm>
            <a:off x="7452320" y="5589240"/>
            <a:ext cx="5524" cy="216024"/>
          </a:xfrm>
          <a:prstGeom prst="straightConnector1">
            <a:avLst/>
          </a:prstGeom>
          <a:ln w="3175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Conector recto de flecha"/>
          <p:cNvCxnSpPr>
            <a:stCxn id="8" idx="3"/>
            <a:endCxn id="10" idx="1"/>
          </p:cNvCxnSpPr>
          <p:nvPr/>
        </p:nvCxnSpPr>
        <p:spPr>
          <a:xfrm>
            <a:off x="6084168" y="6267792"/>
            <a:ext cx="401568" cy="5524"/>
          </a:xfrm>
          <a:prstGeom prst="straightConnector1">
            <a:avLst/>
          </a:prstGeom>
          <a:ln w="3175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20 CuadroTexto"/>
          <p:cNvSpPr txBox="1"/>
          <p:nvPr/>
        </p:nvSpPr>
        <p:spPr>
          <a:xfrm>
            <a:off x="467544" y="6093296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Figure </a:t>
            </a:r>
            <a:r>
              <a:rPr lang="es-MX" dirty="0" err="1" smtClean="0"/>
              <a:t>from</a:t>
            </a:r>
            <a:r>
              <a:rPr lang="es-MX" dirty="0" smtClean="0"/>
              <a:t>: [</a:t>
            </a:r>
            <a:r>
              <a:rPr lang="en-GB" dirty="0" smtClean="0"/>
              <a:t>www.apsu.edu</a:t>
            </a:r>
            <a:r>
              <a:rPr lang="es-MX" dirty="0" smtClean="0"/>
              <a:t>]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 smtClean="0"/>
              <a:t>Revealing Orientation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</p:nvPr>
        </p:nvGraphicFramePr>
        <p:xfrm>
          <a:off x="381000" y="1340768"/>
          <a:ext cx="7848600" cy="236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48298-1A06-4751-89A0-CEB08D1A9B31}" type="slidenum">
              <a:rPr lang="en-US" smtClean="0"/>
              <a:pPr/>
              <a:t>17</a:t>
            </a:fld>
            <a:endParaRPr lang="en-US"/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sz="half" idx="1"/>
          </p:nvPr>
        </p:nvGraphicFramePr>
        <p:xfrm>
          <a:off x="5220072" y="4149080"/>
          <a:ext cx="2896344" cy="236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Orientation 1: Everyday objects</a:t>
            </a:r>
            <a:br>
              <a:rPr lang="en-US" dirty="0" smtClean="0"/>
            </a:br>
            <a:r>
              <a:rPr lang="en-US" dirty="0" smtClean="0"/>
              <a:t>HMM Model validation</a:t>
            </a:r>
            <a:endParaRPr lang="en-US" dirty="0"/>
          </a:p>
        </p:txBody>
      </p:sp>
      <p:pic>
        <p:nvPicPr>
          <p:cNvPr id="4" name="Content Placeholder 3" descr="Fig1a_EveryDayObjects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196752"/>
            <a:ext cx="3024336" cy="2524345"/>
          </a:xfrm>
        </p:spPr>
      </p:pic>
      <p:sp>
        <p:nvSpPr>
          <p:cNvPr id="12" name="11 Marcador de contenido"/>
          <p:cNvSpPr>
            <a:spLocks noGrp="1"/>
          </p:cNvSpPr>
          <p:nvPr>
            <p:ph sz="half" idx="2"/>
          </p:nvPr>
        </p:nvSpPr>
        <p:spPr>
          <a:xfrm>
            <a:off x="3923928" y="980728"/>
            <a:ext cx="4762872" cy="2304257"/>
          </a:xfrm>
        </p:spPr>
        <p:txBody>
          <a:bodyPr>
            <a:normAutofit fontScale="70000" lnSpcReduction="20000"/>
          </a:bodyPr>
          <a:lstStyle/>
          <a:p>
            <a:r>
              <a:rPr lang="es-MX" dirty="0" smtClean="0"/>
              <a:t>NOTES-</a:t>
            </a:r>
            <a:r>
              <a:rPr lang="es-MX" dirty="0" err="1" smtClean="0"/>
              <a:t>inspired</a:t>
            </a:r>
            <a:r>
              <a:rPr lang="es-MX" dirty="0" smtClean="0"/>
              <a:t> </a:t>
            </a:r>
            <a:r>
              <a:rPr lang="es-MX" dirty="0" err="1" smtClean="0"/>
              <a:t>model</a:t>
            </a:r>
            <a:endParaRPr lang="es-MX" dirty="0" smtClean="0"/>
          </a:p>
          <a:p>
            <a:r>
              <a:rPr lang="es-MX" dirty="0" smtClean="0"/>
              <a:t>HMM </a:t>
            </a:r>
            <a:r>
              <a:rPr lang="es-MX" dirty="0" err="1" smtClean="0"/>
              <a:t>based</a:t>
            </a:r>
            <a:r>
              <a:rPr lang="es-MX" dirty="0" smtClean="0"/>
              <a:t> </a:t>
            </a:r>
            <a:r>
              <a:rPr lang="es-MX" dirty="0" err="1" smtClean="0"/>
              <a:t>mathematical</a:t>
            </a:r>
            <a:r>
              <a:rPr lang="es-MX" dirty="0" smtClean="0"/>
              <a:t> </a:t>
            </a:r>
            <a:r>
              <a:rPr lang="es-MX" dirty="0" err="1" smtClean="0"/>
              <a:t>modelling</a:t>
            </a:r>
            <a:endParaRPr lang="es-MX" dirty="0" smtClean="0"/>
          </a:p>
          <a:p>
            <a:r>
              <a:rPr lang="en-GB" dirty="0" smtClean="0"/>
              <a:t>Performance behaviour appears to involve a strategy whereby subjects re-orientate by determining relative positions of peripheral objects to a central one, on which a significant amount of re-orientation time is spent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85084-207C-4803-9BED-954AF80B5B62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 descr="Fig1b_EveryDayObject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933056"/>
            <a:ext cx="3168352" cy="2467734"/>
          </a:xfrm>
          <a:prstGeom prst="rect">
            <a:avLst/>
          </a:prstGeom>
        </p:spPr>
      </p:pic>
      <p:pic>
        <p:nvPicPr>
          <p:cNvPr id="10" name="Picture 9" descr="Fig4_EveryDayObject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19600" y="3284984"/>
            <a:ext cx="4394200" cy="32330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75656" y="587727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/>
              <a:t>[</a:t>
            </a:r>
            <a:r>
              <a:rPr lang="en-US" sz="1600" b="0" dirty="0" err="1" smtClean="0"/>
              <a:t>Sodergren</a:t>
            </a:r>
            <a:r>
              <a:rPr lang="en-US" sz="1600" b="0" dirty="0" smtClean="0"/>
              <a:t> MH et al, Cog. Proc. 2009b]</a:t>
            </a:r>
            <a:endParaRPr lang="en-US" sz="1600" b="0" dirty="0"/>
          </a:p>
        </p:txBody>
      </p:sp>
      <p:sp>
        <p:nvSpPr>
          <p:cNvPr id="13" name="12 Flecha izquierda y derecha"/>
          <p:cNvSpPr/>
          <p:nvPr/>
        </p:nvSpPr>
        <p:spPr>
          <a:xfrm>
            <a:off x="4860032" y="5157192"/>
            <a:ext cx="2304256" cy="484632"/>
          </a:xfrm>
          <a:prstGeom prst="left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 err="1" smtClean="0"/>
              <a:t>Anchor</a:t>
            </a:r>
            <a:r>
              <a:rPr lang="es-MX" dirty="0" smtClean="0"/>
              <a:t> </a:t>
            </a:r>
            <a:r>
              <a:rPr lang="es-MX" dirty="0" err="1" smtClean="0"/>
              <a:t>object</a:t>
            </a:r>
            <a:endParaRPr lang="en-GB" dirty="0"/>
          </a:p>
        </p:txBody>
      </p:sp>
      <p:sp>
        <p:nvSpPr>
          <p:cNvPr id="14" name="13 Flecha izquierda y derecha"/>
          <p:cNvSpPr/>
          <p:nvPr/>
        </p:nvSpPr>
        <p:spPr>
          <a:xfrm rot="16200000">
            <a:off x="3374156" y="4194796"/>
            <a:ext cx="2016224" cy="484632"/>
          </a:xfrm>
          <a:prstGeom prst="left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 err="1" smtClean="0"/>
              <a:t>Peripheral</a:t>
            </a:r>
            <a:r>
              <a:rPr lang="es-MX" dirty="0" smtClean="0"/>
              <a:t> </a:t>
            </a:r>
            <a:r>
              <a:rPr lang="es-MX" dirty="0" err="1" smtClean="0"/>
              <a:t>object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Orientation 1: Everyday objects</a:t>
            </a:r>
            <a:br>
              <a:rPr lang="en-US" dirty="0" smtClean="0"/>
            </a:br>
            <a:r>
              <a:rPr lang="en-US" dirty="0" smtClean="0"/>
              <a:t>HMM Model validation</a:t>
            </a:r>
            <a:endParaRPr lang="en-GB" dirty="0"/>
          </a:p>
        </p:txBody>
      </p:sp>
      <p:sp>
        <p:nvSpPr>
          <p:cNvPr id="8" name="7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s-MX" dirty="0" err="1" smtClean="0"/>
              <a:t>The</a:t>
            </a:r>
            <a:r>
              <a:rPr lang="es-MX" dirty="0" smtClean="0"/>
              <a:t> HMM-</a:t>
            </a:r>
            <a:r>
              <a:rPr lang="es-MX" dirty="0" err="1" smtClean="0"/>
              <a:t>based</a:t>
            </a:r>
            <a:r>
              <a:rPr lang="es-MX" dirty="0" smtClean="0"/>
              <a:t> </a:t>
            </a:r>
            <a:r>
              <a:rPr lang="en-GB" dirty="0" smtClean="0"/>
              <a:t>visual behaviour profiling algorithm: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dirty="0" smtClean="0"/>
              <a:t>Construct the set of observed sequences O of ROIs according to the fixations</a:t>
            </a:r>
          </a:p>
          <a:p>
            <a:pPr marL="1371600" lvl="2" indent="-514350"/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fixation-based</a:t>
            </a:r>
            <a:r>
              <a:rPr lang="es-MX" dirty="0" smtClean="0"/>
              <a:t> </a:t>
            </a:r>
            <a:r>
              <a:rPr lang="es-MX" dirty="0" err="1" smtClean="0"/>
              <a:t>ROIs</a:t>
            </a:r>
            <a:r>
              <a:rPr lang="es-MX" dirty="0" smtClean="0"/>
              <a:t> are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observabe</a:t>
            </a:r>
            <a:r>
              <a:rPr lang="es-MX" dirty="0" smtClean="0"/>
              <a:t> </a:t>
            </a:r>
            <a:r>
              <a:rPr lang="es-MX" dirty="0" err="1" smtClean="0"/>
              <a:t>alphabet</a:t>
            </a:r>
            <a:endParaRPr lang="en-GB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GB" dirty="0" smtClean="0"/>
              <a:t>Train one HMM </a:t>
            </a:r>
            <a:r>
              <a:rPr lang="en-GB" dirty="0" smtClean="0">
                <a:sym typeface="Symbol"/>
              </a:rPr>
              <a:t></a:t>
            </a:r>
            <a:r>
              <a:rPr lang="en-GB" baseline="-25000" dirty="0" err="1" smtClean="0"/>
              <a:t>i</a:t>
            </a:r>
            <a:r>
              <a:rPr lang="en-GB" dirty="0" smtClean="0"/>
              <a:t>(A,B,</a:t>
            </a:r>
            <a:r>
              <a:rPr lang="en-GB" dirty="0" smtClean="0">
                <a:sym typeface="Symbol"/>
              </a:rPr>
              <a:t></a:t>
            </a:r>
            <a:r>
              <a:rPr lang="en-GB" dirty="0" smtClean="0"/>
              <a:t>,S) for each sequence </a:t>
            </a:r>
            <a:r>
              <a:rPr lang="en-GB" dirty="0" err="1" smtClean="0"/>
              <a:t>O</a:t>
            </a:r>
            <a:r>
              <a:rPr lang="en-GB" baseline="-25000" dirty="0" err="1" smtClean="0"/>
              <a:t>i</a:t>
            </a:r>
            <a:r>
              <a:rPr lang="en-GB" dirty="0" smtClean="0"/>
              <a:t>.</a:t>
            </a:r>
          </a:p>
          <a:p>
            <a:pPr marL="1371600" lvl="2" indent="-514350"/>
            <a:r>
              <a:rPr lang="es-MX" dirty="0" err="1" smtClean="0"/>
              <a:t>Number</a:t>
            </a:r>
            <a:r>
              <a:rPr lang="es-MX" dirty="0" smtClean="0"/>
              <a:t> of </a:t>
            </a:r>
            <a:r>
              <a:rPr lang="es-MX" dirty="0" err="1" smtClean="0"/>
              <a:t>hidden</a:t>
            </a:r>
            <a:r>
              <a:rPr lang="es-MX" dirty="0" smtClean="0"/>
              <a:t> </a:t>
            </a:r>
            <a:r>
              <a:rPr lang="es-MX" dirty="0" err="1" smtClean="0"/>
              <a:t>states</a:t>
            </a:r>
            <a:r>
              <a:rPr lang="es-MX" dirty="0" smtClean="0"/>
              <a:t> can </a:t>
            </a:r>
            <a:r>
              <a:rPr lang="es-MX" dirty="0" err="1" smtClean="0"/>
              <a:t>be</a:t>
            </a:r>
            <a:r>
              <a:rPr lang="es-MX" dirty="0" smtClean="0"/>
              <a:t> </a:t>
            </a:r>
            <a:r>
              <a:rPr lang="es-MX" dirty="0" err="1" smtClean="0"/>
              <a:t>empirically</a:t>
            </a:r>
            <a:r>
              <a:rPr lang="es-MX" dirty="0" smtClean="0"/>
              <a:t> </a:t>
            </a:r>
            <a:r>
              <a:rPr lang="es-MX" dirty="0" err="1" smtClean="0"/>
              <a:t>found</a:t>
            </a:r>
            <a:r>
              <a:rPr lang="es-MX" dirty="0" smtClean="0"/>
              <a:t> </a:t>
            </a:r>
            <a:r>
              <a:rPr lang="es-MX" dirty="0" err="1" smtClean="0"/>
              <a:t>by</a:t>
            </a:r>
            <a:r>
              <a:rPr lang="es-MX" dirty="0" smtClean="0"/>
              <a:t> trial and error </a:t>
            </a:r>
            <a:r>
              <a:rPr lang="es-MX" dirty="0" err="1" smtClean="0"/>
              <a:t>or</a:t>
            </a:r>
            <a:r>
              <a:rPr lang="es-MX" dirty="0" smtClean="0"/>
              <a:t> </a:t>
            </a:r>
            <a:r>
              <a:rPr lang="es-MX" dirty="0" err="1" smtClean="0"/>
              <a:t>exhaustive</a:t>
            </a:r>
            <a:r>
              <a:rPr lang="es-MX" dirty="0" smtClean="0"/>
              <a:t> </a:t>
            </a:r>
            <a:r>
              <a:rPr lang="es-MX" dirty="0" err="1" smtClean="0"/>
              <a:t>exploration</a:t>
            </a:r>
            <a:r>
              <a:rPr lang="es-MX" dirty="0" smtClean="0"/>
              <a:t> </a:t>
            </a:r>
            <a:r>
              <a:rPr lang="es-MX" dirty="0" err="1" smtClean="0"/>
              <a:t>over</a:t>
            </a:r>
            <a:r>
              <a:rPr lang="es-MX" dirty="0" smtClean="0"/>
              <a:t> a </a:t>
            </a:r>
            <a:r>
              <a:rPr lang="es-MX" dirty="0" err="1" smtClean="0"/>
              <a:t>range</a:t>
            </a:r>
            <a:r>
              <a:rPr lang="es-MX" dirty="0" smtClean="0"/>
              <a:t> of </a:t>
            </a:r>
            <a:r>
              <a:rPr lang="es-MX" dirty="0" err="1" smtClean="0"/>
              <a:t>states</a:t>
            </a:r>
            <a:r>
              <a:rPr lang="es-MX" dirty="0" smtClean="0"/>
              <a:t>.</a:t>
            </a:r>
            <a:endParaRPr lang="en-GB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GB" dirty="0" smtClean="0"/>
              <a:t>Compute a distance matrix D = {</a:t>
            </a:r>
            <a:r>
              <a:rPr lang="en-GB" dirty="0" err="1" smtClean="0"/>
              <a:t>d</a:t>
            </a:r>
            <a:r>
              <a:rPr lang="en-GB" baseline="-25000" dirty="0" err="1" smtClean="0"/>
              <a:t>ij</a:t>
            </a:r>
            <a:r>
              <a:rPr lang="en-GB" dirty="0" smtClean="0"/>
              <a:t>(</a:t>
            </a:r>
            <a:r>
              <a:rPr lang="en-GB" dirty="0" err="1" smtClean="0"/>
              <a:t>O</a:t>
            </a:r>
            <a:r>
              <a:rPr lang="en-GB" baseline="-25000" dirty="0" err="1" smtClean="0"/>
              <a:t>i</a:t>
            </a:r>
            <a:r>
              <a:rPr lang="en-GB" dirty="0" err="1" smtClean="0"/>
              <a:t>,O</a:t>
            </a:r>
            <a:r>
              <a:rPr lang="en-GB" baseline="-25000" dirty="0" err="1" smtClean="0"/>
              <a:t>j</a:t>
            </a:r>
            <a:r>
              <a:rPr lang="en-GB" dirty="0" smtClean="0"/>
              <a:t>)} where </a:t>
            </a:r>
            <a:r>
              <a:rPr lang="en-GB" dirty="0" err="1" smtClean="0"/>
              <a:t>d</a:t>
            </a:r>
            <a:r>
              <a:rPr lang="en-GB" baseline="-25000" dirty="0" err="1" smtClean="0"/>
              <a:t>ij</a:t>
            </a:r>
            <a:r>
              <a:rPr lang="en-GB" dirty="0" smtClean="0"/>
              <a:t>(</a:t>
            </a:r>
            <a:r>
              <a:rPr lang="en-GB" dirty="0" err="1" smtClean="0"/>
              <a:t>O</a:t>
            </a:r>
            <a:r>
              <a:rPr lang="en-GB" baseline="-25000" dirty="0" err="1" smtClean="0"/>
              <a:t>i</a:t>
            </a:r>
            <a:r>
              <a:rPr lang="en-GB" dirty="0" err="1" smtClean="0"/>
              <a:t>,O</a:t>
            </a:r>
            <a:r>
              <a:rPr lang="en-GB" baseline="-25000" dirty="0" err="1" smtClean="0"/>
              <a:t>j</a:t>
            </a:r>
            <a:r>
              <a:rPr lang="en-GB" dirty="0" smtClean="0"/>
              <a:t>) = log P(</a:t>
            </a:r>
            <a:r>
              <a:rPr lang="en-GB" dirty="0" err="1" smtClean="0"/>
              <a:t>Oi</a:t>
            </a:r>
            <a:r>
              <a:rPr lang="en-GB" dirty="0" smtClean="0"/>
              <a:t>|</a:t>
            </a:r>
            <a:r>
              <a:rPr lang="en-GB" dirty="0" smtClean="0">
                <a:sym typeface="Symbol"/>
              </a:rPr>
              <a:t></a:t>
            </a:r>
            <a:r>
              <a:rPr lang="en-GB" baseline="-25000" dirty="0" err="1" smtClean="0"/>
              <a:t>i</a:t>
            </a:r>
            <a:r>
              <a:rPr lang="en-GB" dirty="0" smtClean="0"/>
              <a:t>).</a:t>
            </a:r>
          </a:p>
          <a:p>
            <a:pPr marL="1371600" lvl="2" indent="-514350"/>
            <a:r>
              <a:rPr lang="en-GB" dirty="0" smtClean="0"/>
              <a:t>Matrix D represents the non-symmetric similarity between sequences.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dirty="0" smtClean="0"/>
              <a:t>Using the whole set of sequences as references (R = O), build a new representation space H, where each sequence </a:t>
            </a:r>
            <a:r>
              <a:rPr lang="en-GB" dirty="0" err="1" smtClean="0"/>
              <a:t>O</a:t>
            </a:r>
            <a:r>
              <a:rPr lang="en-GB" baseline="-25000" dirty="0" err="1" smtClean="0"/>
              <a:t>i</a:t>
            </a:r>
            <a:r>
              <a:rPr lang="en-GB" dirty="0" smtClean="0"/>
              <a:t> is represented by a vector of features H</a:t>
            </a:r>
            <a:r>
              <a:rPr lang="en-GB" baseline="-25000" dirty="0" smtClean="0"/>
              <a:t>R</a:t>
            </a:r>
            <a:r>
              <a:rPr lang="en-GB" dirty="0" smtClean="0"/>
              <a:t>(</a:t>
            </a:r>
            <a:r>
              <a:rPr lang="en-GB" dirty="0" err="1" smtClean="0"/>
              <a:t>O</a:t>
            </a:r>
            <a:r>
              <a:rPr lang="en-GB" baseline="-25000" dirty="0" err="1" smtClean="0"/>
              <a:t>i</a:t>
            </a:r>
            <a:r>
              <a:rPr lang="en-GB" dirty="0" smtClean="0"/>
              <a:t>).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dirty="0" smtClean="0"/>
              <a:t>Compute a symmetric matrix of </a:t>
            </a:r>
            <a:r>
              <a:rPr lang="en-GB" dirty="0" err="1" smtClean="0"/>
              <a:t>pairwise</a:t>
            </a:r>
            <a:r>
              <a:rPr lang="en-GB" dirty="0" smtClean="0"/>
              <a:t> distances among pattern represented sequences in H, and embed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MX" dirty="0" smtClean="0"/>
              <a:t>(</a:t>
            </a:r>
            <a:r>
              <a:rPr lang="es-MX" dirty="0" err="1" smtClean="0"/>
              <a:t>Opt</a:t>
            </a:r>
            <a:r>
              <a:rPr lang="es-MX" dirty="0" smtClean="0"/>
              <a:t>) </a:t>
            </a:r>
            <a:r>
              <a:rPr lang="en-GB" dirty="0" smtClean="0"/>
              <a:t>classic k-means algorithm can be used to compute the </a:t>
            </a:r>
            <a:r>
              <a:rPr lang="en-GB" dirty="0" err="1" smtClean="0"/>
              <a:t>centroids</a:t>
            </a:r>
            <a:r>
              <a:rPr lang="en-GB" dirty="0" smtClean="0"/>
              <a:t> of the groups of interest</a:t>
            </a:r>
            <a:endParaRPr lang="en-GB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4EE94-3EF6-42D2-BE13-4833B78EED4E}" type="datetime1">
              <a:rPr lang="es-ES" smtClean="0"/>
              <a:pPr/>
              <a:t>02/01/2014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INAOE</a:t>
            </a:r>
            <a:endParaRPr lang="es-ES" dirty="0" smtClean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19</a:t>
            </a:fld>
            <a:endParaRPr lang="es-E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Lecture</a:t>
            </a:r>
            <a:r>
              <a:rPr lang="es-MX" dirty="0" smtClean="0"/>
              <a:t> </a:t>
            </a:r>
            <a:r>
              <a:rPr lang="es-MX" dirty="0" err="1" smtClean="0"/>
              <a:t>Goals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s-MX" dirty="0" err="1" smtClean="0"/>
              <a:t>By</a:t>
            </a:r>
            <a:r>
              <a:rPr lang="es-MX" dirty="0" smtClean="0"/>
              <a:t>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end</a:t>
            </a:r>
            <a:r>
              <a:rPr lang="es-MX" dirty="0" smtClean="0"/>
              <a:t> of </a:t>
            </a:r>
            <a:r>
              <a:rPr lang="es-MX" dirty="0" err="1" smtClean="0"/>
              <a:t>this</a:t>
            </a:r>
            <a:r>
              <a:rPr lang="es-MX" dirty="0" smtClean="0"/>
              <a:t> </a:t>
            </a:r>
            <a:r>
              <a:rPr lang="es-MX" dirty="0" err="1" smtClean="0"/>
              <a:t>lecture</a:t>
            </a:r>
            <a:r>
              <a:rPr lang="es-MX" dirty="0" smtClean="0"/>
              <a:t>,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student</a:t>
            </a:r>
            <a:r>
              <a:rPr lang="es-MX" dirty="0" smtClean="0"/>
              <a:t> </a:t>
            </a:r>
            <a:r>
              <a:rPr lang="es-MX" dirty="0" err="1" smtClean="0"/>
              <a:t>shall</a:t>
            </a:r>
            <a:r>
              <a:rPr lang="es-MX" dirty="0" smtClean="0"/>
              <a:t> </a:t>
            </a:r>
            <a:r>
              <a:rPr lang="es-MX" dirty="0" err="1" smtClean="0"/>
              <a:t>be</a:t>
            </a:r>
            <a:r>
              <a:rPr lang="es-MX" dirty="0" smtClean="0"/>
              <a:t> </a:t>
            </a:r>
            <a:r>
              <a:rPr lang="es-MX" dirty="0" err="1" smtClean="0"/>
              <a:t>able</a:t>
            </a:r>
            <a:r>
              <a:rPr lang="es-MX" dirty="0" smtClean="0"/>
              <a:t> </a:t>
            </a:r>
            <a:r>
              <a:rPr lang="es-MX" dirty="0" err="1" smtClean="0"/>
              <a:t>to</a:t>
            </a:r>
            <a:r>
              <a:rPr lang="es-MX" dirty="0" smtClean="0"/>
              <a:t>:</a:t>
            </a:r>
          </a:p>
          <a:p>
            <a:pPr lvl="1"/>
            <a:r>
              <a:rPr lang="es-MX" dirty="0" err="1" smtClean="0"/>
              <a:t>Reason</a:t>
            </a:r>
            <a:r>
              <a:rPr lang="es-MX" dirty="0" smtClean="0"/>
              <a:t>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biomedical</a:t>
            </a:r>
            <a:r>
              <a:rPr lang="es-MX" dirty="0" smtClean="0"/>
              <a:t> </a:t>
            </a:r>
            <a:r>
              <a:rPr lang="es-MX" dirty="0" err="1" smtClean="0"/>
              <a:t>foundations</a:t>
            </a:r>
            <a:r>
              <a:rPr lang="es-MX" dirty="0" smtClean="0"/>
              <a:t> </a:t>
            </a:r>
            <a:r>
              <a:rPr lang="es-MX" dirty="0" err="1" smtClean="0"/>
              <a:t>leading</a:t>
            </a:r>
            <a:r>
              <a:rPr lang="es-MX" dirty="0" smtClean="0"/>
              <a:t> 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an</a:t>
            </a:r>
            <a:r>
              <a:rPr lang="es-MX" dirty="0" smtClean="0"/>
              <a:t> observable </a:t>
            </a:r>
            <a:r>
              <a:rPr lang="es-MX" dirty="0" err="1" smtClean="0"/>
              <a:t>biosignal</a:t>
            </a:r>
            <a:r>
              <a:rPr lang="es-MX" dirty="0" smtClean="0"/>
              <a:t>.</a:t>
            </a:r>
          </a:p>
          <a:p>
            <a:pPr lvl="1"/>
            <a:r>
              <a:rPr lang="es-MX" dirty="0" err="1" smtClean="0"/>
              <a:t>Understand</a:t>
            </a:r>
            <a:r>
              <a:rPr lang="es-MX" dirty="0" smtClean="0"/>
              <a:t>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principles</a:t>
            </a:r>
            <a:r>
              <a:rPr lang="es-MX" dirty="0" smtClean="0"/>
              <a:t> of </a:t>
            </a:r>
            <a:r>
              <a:rPr lang="es-MX" dirty="0" err="1" smtClean="0"/>
              <a:t>several</a:t>
            </a:r>
            <a:r>
              <a:rPr lang="es-MX" dirty="0" smtClean="0"/>
              <a:t> </a:t>
            </a:r>
            <a:r>
              <a:rPr lang="es-MX" dirty="0" err="1" smtClean="0"/>
              <a:t>sensing</a:t>
            </a:r>
            <a:r>
              <a:rPr lang="es-MX" dirty="0" smtClean="0"/>
              <a:t> </a:t>
            </a:r>
            <a:r>
              <a:rPr lang="es-MX" dirty="0" err="1" smtClean="0"/>
              <a:t>technologies</a:t>
            </a:r>
            <a:r>
              <a:rPr lang="es-MX" dirty="0" smtClean="0"/>
              <a:t>, and imagine </a:t>
            </a:r>
            <a:r>
              <a:rPr lang="es-MX" dirty="0" err="1" smtClean="0"/>
              <a:t>different</a:t>
            </a:r>
            <a:r>
              <a:rPr lang="es-MX" dirty="0" smtClean="0"/>
              <a:t> </a:t>
            </a:r>
            <a:r>
              <a:rPr lang="es-MX" dirty="0" err="1" smtClean="0"/>
              <a:t>scenarios</a:t>
            </a:r>
            <a:r>
              <a:rPr lang="es-MX" dirty="0" smtClean="0"/>
              <a:t> </a:t>
            </a:r>
            <a:r>
              <a:rPr lang="es-MX" dirty="0" err="1" smtClean="0"/>
              <a:t>where</a:t>
            </a:r>
            <a:r>
              <a:rPr lang="es-MX" dirty="0" smtClean="0"/>
              <a:t> </a:t>
            </a:r>
            <a:r>
              <a:rPr lang="es-MX" dirty="0" err="1" smtClean="0"/>
              <a:t>they</a:t>
            </a:r>
            <a:r>
              <a:rPr lang="es-MX" dirty="0" smtClean="0"/>
              <a:t> can </a:t>
            </a:r>
            <a:r>
              <a:rPr lang="es-MX" dirty="0" err="1" smtClean="0"/>
              <a:t>be</a:t>
            </a:r>
            <a:r>
              <a:rPr lang="es-MX" dirty="0" smtClean="0"/>
              <a:t> </a:t>
            </a:r>
            <a:r>
              <a:rPr lang="es-MX" dirty="0" err="1" smtClean="0"/>
              <a:t>applied</a:t>
            </a:r>
            <a:r>
              <a:rPr lang="es-MX" dirty="0" smtClean="0"/>
              <a:t> </a:t>
            </a:r>
            <a:r>
              <a:rPr lang="es-MX" dirty="0" err="1" smtClean="0"/>
              <a:t>to</a:t>
            </a:r>
            <a:r>
              <a:rPr lang="es-MX" dirty="0" smtClean="0"/>
              <a:t>.</a:t>
            </a:r>
          </a:p>
          <a:p>
            <a:pPr lvl="1"/>
            <a:r>
              <a:rPr lang="es-MX" dirty="0" err="1" smtClean="0"/>
              <a:t>Design</a:t>
            </a:r>
            <a:r>
              <a:rPr lang="es-MX" dirty="0" smtClean="0"/>
              <a:t> </a:t>
            </a:r>
            <a:r>
              <a:rPr lang="es-MX" dirty="0" err="1" smtClean="0"/>
              <a:t>an</a:t>
            </a:r>
            <a:r>
              <a:rPr lang="es-MX" dirty="0" smtClean="0"/>
              <a:t> </a:t>
            </a:r>
            <a:r>
              <a:rPr lang="es-MX" dirty="0" err="1" smtClean="0"/>
              <a:t>analysis</a:t>
            </a:r>
            <a:r>
              <a:rPr lang="es-MX" dirty="0" smtClean="0"/>
              <a:t> </a:t>
            </a:r>
            <a:r>
              <a:rPr lang="es-MX" dirty="0" err="1" smtClean="0"/>
              <a:t>strategy</a:t>
            </a:r>
            <a:r>
              <a:rPr lang="es-MX" dirty="0" smtClean="0"/>
              <a:t> 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retrieve</a:t>
            </a:r>
            <a:r>
              <a:rPr lang="es-MX" dirty="0" smtClean="0"/>
              <a:t> a </a:t>
            </a:r>
            <a:r>
              <a:rPr lang="es-MX" dirty="0" err="1" smtClean="0"/>
              <a:t>hidden</a:t>
            </a:r>
            <a:r>
              <a:rPr lang="es-MX" dirty="0" smtClean="0"/>
              <a:t> </a:t>
            </a:r>
            <a:r>
              <a:rPr lang="es-MX" dirty="0" err="1" smtClean="0"/>
              <a:t>biomedical</a:t>
            </a:r>
            <a:r>
              <a:rPr lang="es-MX" dirty="0" smtClean="0"/>
              <a:t> </a:t>
            </a:r>
            <a:r>
              <a:rPr lang="es-MX" dirty="0" err="1" smtClean="0"/>
              <a:t>state</a:t>
            </a:r>
            <a:r>
              <a:rPr lang="es-MX" dirty="0" smtClean="0"/>
              <a:t> </a:t>
            </a:r>
            <a:r>
              <a:rPr lang="es-MX" dirty="0" err="1" smtClean="0"/>
              <a:t>from</a:t>
            </a:r>
            <a:r>
              <a:rPr lang="es-MX" dirty="0" smtClean="0"/>
              <a:t> a </a:t>
            </a:r>
            <a:r>
              <a:rPr lang="es-MX" dirty="0" err="1" smtClean="0"/>
              <a:t>given</a:t>
            </a:r>
            <a:r>
              <a:rPr lang="es-MX" dirty="0" smtClean="0"/>
              <a:t> </a:t>
            </a:r>
            <a:r>
              <a:rPr lang="es-MX" dirty="0" err="1" smtClean="0"/>
              <a:t>sensed</a:t>
            </a:r>
            <a:r>
              <a:rPr lang="es-MX" dirty="0" smtClean="0"/>
              <a:t> </a:t>
            </a:r>
            <a:r>
              <a:rPr lang="es-MX" dirty="0" err="1" smtClean="0"/>
              <a:t>biosignal</a:t>
            </a:r>
            <a:r>
              <a:rPr lang="es-MX" dirty="0" smtClean="0"/>
              <a:t>.</a:t>
            </a:r>
          </a:p>
          <a:p>
            <a:pPr lvl="1"/>
            <a:r>
              <a:rPr lang="es-MX" dirty="0" err="1" smtClean="0"/>
              <a:t>Interpret</a:t>
            </a:r>
            <a:r>
              <a:rPr lang="es-MX" dirty="0" smtClean="0"/>
              <a:t> </a:t>
            </a:r>
            <a:r>
              <a:rPr lang="es-MX" dirty="0" err="1" smtClean="0"/>
              <a:t>computational</a:t>
            </a:r>
            <a:r>
              <a:rPr lang="es-MX" dirty="0" smtClean="0"/>
              <a:t> and </a:t>
            </a:r>
            <a:r>
              <a:rPr lang="es-MX" dirty="0" err="1" smtClean="0"/>
              <a:t>statistical</a:t>
            </a:r>
            <a:r>
              <a:rPr lang="es-MX" dirty="0" smtClean="0"/>
              <a:t> </a:t>
            </a:r>
            <a:r>
              <a:rPr lang="es-MX" dirty="0" err="1" smtClean="0"/>
              <a:t>results</a:t>
            </a:r>
            <a:r>
              <a:rPr lang="es-MX" dirty="0" smtClean="0"/>
              <a:t> in </a:t>
            </a:r>
            <a:r>
              <a:rPr lang="es-MX" dirty="0" err="1" smtClean="0"/>
              <a:t>biomedical</a:t>
            </a:r>
            <a:r>
              <a:rPr lang="es-MX" dirty="0" smtClean="0"/>
              <a:t> </a:t>
            </a:r>
            <a:r>
              <a:rPr lang="es-MX" dirty="0" err="1" smtClean="0"/>
              <a:t>terms</a:t>
            </a:r>
            <a:r>
              <a:rPr lang="es-MX" dirty="0" smtClean="0"/>
              <a:t>.</a:t>
            </a:r>
            <a:endParaRPr lang="en-GB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D78B1-BF7C-4FDB-B2FD-E1121AA531CF}" type="datetime1">
              <a:rPr lang="es-ES" smtClean="0"/>
              <a:pPr/>
              <a:t>02/01/2014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INAOE</a:t>
            </a: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2</a:t>
            </a:fld>
            <a:endParaRPr lang="es-E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Orientation 2: Laparoscopic</a:t>
            </a:r>
            <a:br>
              <a:rPr lang="en-US" dirty="0" smtClean="0"/>
            </a:br>
            <a:r>
              <a:rPr lang="en-US" dirty="0" smtClean="0"/>
              <a:t>Orientation strategies in Laparoscopic</a:t>
            </a:r>
            <a:endParaRPr lang="en-US" dirty="0"/>
          </a:p>
        </p:txBody>
      </p:sp>
      <p:pic>
        <p:nvPicPr>
          <p:cNvPr id="4" name="Content Placeholder 3" descr="Fig1_Laparoscopic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052736"/>
            <a:ext cx="4038600" cy="1972054"/>
          </a:xfrm>
        </p:spPr>
      </p:pic>
      <p:sp>
        <p:nvSpPr>
          <p:cNvPr id="12" name="11 Marcador de contenido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 smtClean="0"/>
              <a:t>Laparoscopic </a:t>
            </a:r>
            <a:r>
              <a:rPr lang="en-GB" dirty="0" err="1" smtClean="0"/>
              <a:t>cholecystectomy</a:t>
            </a:r>
            <a:r>
              <a:rPr lang="en-GB" dirty="0" smtClean="0"/>
              <a:t> divided into 4 stages</a:t>
            </a:r>
          </a:p>
          <a:p>
            <a:endParaRPr lang="en-GB" dirty="0" smtClean="0"/>
          </a:p>
          <a:p>
            <a:r>
              <a:rPr lang="en-GB" dirty="0" smtClean="0"/>
              <a:t>For each stage, there are </a:t>
            </a:r>
            <a:r>
              <a:rPr lang="en-GB" dirty="0" err="1" smtClean="0"/>
              <a:t>discernable</a:t>
            </a:r>
            <a:r>
              <a:rPr lang="en-GB" dirty="0" smtClean="0"/>
              <a:t> and quantifiable visual attention strategies used by surgeons associated with successful orientation.</a:t>
            </a:r>
          </a:p>
          <a:p>
            <a:pPr lvl="1"/>
            <a:r>
              <a:rPr lang="es-MX" dirty="0" err="1" smtClean="0"/>
              <a:t>Anchor</a:t>
            </a:r>
            <a:r>
              <a:rPr lang="es-MX" dirty="0" smtClean="0"/>
              <a:t>/</a:t>
            </a:r>
            <a:r>
              <a:rPr lang="es-MX" dirty="0" err="1" smtClean="0"/>
              <a:t>peripherals-based</a:t>
            </a:r>
            <a:r>
              <a:rPr lang="es-MX" dirty="0" smtClean="0"/>
              <a:t> </a:t>
            </a:r>
            <a:r>
              <a:rPr lang="es-MX" dirty="0" err="1" smtClean="0"/>
              <a:t>strategies</a:t>
            </a:r>
            <a:endParaRPr lang="en-GB" dirty="0" smtClean="0"/>
          </a:p>
          <a:p>
            <a:endParaRPr lang="es-MX" dirty="0" smtClean="0"/>
          </a:p>
          <a:p>
            <a:r>
              <a:rPr lang="en-GB" dirty="0" smtClean="0"/>
              <a:t>There was no difference in success in reorientation between different seniorities and laparoscopic experience of the surgeon subjects.</a:t>
            </a:r>
            <a:endParaRPr lang="en-GB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85084-207C-4803-9BED-954AF80B5B62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3266430"/>
            <a:ext cx="3317263" cy="29708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-704395" y="4428025"/>
            <a:ext cx="2544587" cy="8309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/>
              <a:t>Results for image group</a:t>
            </a:r>
          </a:p>
          <a:p>
            <a:r>
              <a:rPr lang="en-US" sz="1600" dirty="0" smtClean="0"/>
              <a:t>“Close up of right upper</a:t>
            </a:r>
          </a:p>
          <a:p>
            <a:r>
              <a:rPr lang="en-US" sz="1600" dirty="0" smtClean="0"/>
              <a:t>quadrant structures”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67544" y="6309320"/>
            <a:ext cx="3888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 smtClean="0">
                <a:latin typeface="Arial" pitchFamily="34" charset="0"/>
                <a:cs typeface="Arial" pitchFamily="34" charset="0"/>
              </a:rPr>
              <a:t>[</a:t>
            </a:r>
            <a:r>
              <a:rPr lang="en-US" sz="1400" b="0" dirty="0" err="1" smtClean="0">
                <a:latin typeface="Arial" pitchFamily="34" charset="0"/>
                <a:cs typeface="Arial" pitchFamily="34" charset="0"/>
              </a:rPr>
              <a:t>Sodergren</a:t>
            </a:r>
            <a:r>
              <a:rPr lang="en-US" sz="1400" b="0" dirty="0" smtClean="0">
                <a:latin typeface="Arial" pitchFamily="34" charset="0"/>
                <a:cs typeface="Arial" pitchFamily="34" charset="0"/>
              </a:rPr>
              <a:t> MH et al, Annals of Surg. 2010]</a:t>
            </a:r>
            <a:endParaRPr lang="en-US" sz="14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12 Flecha izquierda y derecha"/>
          <p:cNvSpPr/>
          <p:nvPr/>
        </p:nvSpPr>
        <p:spPr>
          <a:xfrm>
            <a:off x="1619672" y="4941168"/>
            <a:ext cx="2304256" cy="484632"/>
          </a:xfrm>
          <a:prstGeom prst="left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 err="1" smtClean="0"/>
              <a:t>Anchor</a:t>
            </a:r>
            <a:r>
              <a:rPr lang="es-MX" dirty="0" smtClean="0"/>
              <a:t> </a:t>
            </a:r>
            <a:r>
              <a:rPr lang="es-MX" dirty="0" err="1" smtClean="0"/>
              <a:t>object</a:t>
            </a:r>
            <a:endParaRPr lang="en-GB" dirty="0"/>
          </a:p>
        </p:txBody>
      </p:sp>
      <p:sp>
        <p:nvSpPr>
          <p:cNvPr id="14" name="13 Flecha izquierda y derecha"/>
          <p:cNvSpPr/>
          <p:nvPr/>
        </p:nvSpPr>
        <p:spPr>
          <a:xfrm rot="16200000">
            <a:off x="529840" y="4374816"/>
            <a:ext cx="1224136" cy="484632"/>
          </a:xfrm>
          <a:prstGeom prst="left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400" dirty="0" err="1" smtClean="0"/>
              <a:t>Peripheral</a:t>
            </a:r>
            <a:r>
              <a:rPr lang="es-MX" sz="1400" dirty="0" smtClean="0"/>
              <a:t> </a:t>
            </a:r>
            <a:r>
              <a:rPr lang="es-MX" sz="1400" dirty="0" err="1" smtClean="0"/>
              <a:t>object</a:t>
            </a:r>
            <a:endParaRPr lang="en-GB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Orientation 3: NOTES</a:t>
            </a:r>
            <a:br>
              <a:rPr lang="en-US" dirty="0" smtClean="0"/>
            </a:br>
            <a:r>
              <a:rPr lang="en-US" dirty="0" smtClean="0"/>
              <a:t>Orientation strategies in NOTES</a:t>
            </a:r>
            <a:endParaRPr lang="en-GB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4EE94-3EF6-42D2-BE13-4833B78EED4E}" type="datetime1">
              <a:rPr lang="es-ES" smtClean="0"/>
              <a:pPr/>
              <a:t>02/01/2014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INAOE</a:t>
            </a:r>
            <a:endParaRPr lang="es-ES" dirty="0" smtClean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21</a:t>
            </a:fld>
            <a:endParaRPr lang="es-ES"/>
          </a:p>
        </p:txBody>
      </p:sp>
      <p:pic>
        <p:nvPicPr>
          <p:cNvPr id="9" name="Picture 4" descr="Figure 2_NOTES_SaliencyMode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1192010"/>
            <a:ext cx="6552728" cy="47613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57920" y="5949280"/>
            <a:ext cx="5286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/>
              <a:t>[</a:t>
            </a:r>
            <a:r>
              <a:rPr lang="en-US" sz="1600" b="0" dirty="0" err="1" smtClean="0"/>
              <a:t>Sodergren</a:t>
            </a:r>
            <a:r>
              <a:rPr lang="en-US" sz="1600" b="0" dirty="0" smtClean="0"/>
              <a:t> MH et al, Annals of Surg.2011]</a:t>
            </a:r>
            <a:endParaRPr lang="en-US" sz="1600" b="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Orientation 3: NOTES</a:t>
            </a:r>
            <a:br>
              <a:rPr lang="en-US" dirty="0" smtClean="0"/>
            </a:br>
            <a:r>
              <a:rPr lang="en-US" dirty="0" smtClean="0"/>
              <a:t>Orientation strategies in NOTES</a:t>
            </a:r>
            <a:endParaRPr lang="en-US" dirty="0"/>
          </a:p>
        </p:txBody>
      </p:sp>
      <p:pic>
        <p:nvPicPr>
          <p:cNvPr id="4" name="Content Placeholder 3" descr="Figure 1.tif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836712"/>
            <a:ext cx="3541222" cy="2286000"/>
          </a:xfrm>
        </p:spPr>
      </p:pic>
      <p:sp>
        <p:nvSpPr>
          <p:cNvPr id="11" name="10 Marcador de contenido"/>
          <p:cNvSpPr>
            <a:spLocks noGrp="1"/>
          </p:cNvSpPr>
          <p:nvPr>
            <p:ph sz="half" idx="2"/>
          </p:nvPr>
        </p:nvSpPr>
        <p:spPr>
          <a:xfrm>
            <a:off x="3851920" y="1700808"/>
            <a:ext cx="4834880" cy="4824536"/>
          </a:xfrm>
        </p:spPr>
        <p:txBody>
          <a:bodyPr>
            <a:normAutofit fontScale="92500" lnSpcReduction="20000"/>
          </a:bodyPr>
          <a:lstStyle/>
          <a:p>
            <a:r>
              <a:rPr lang="es-MX" dirty="0" smtClean="0"/>
              <a:t>4 NOTES </a:t>
            </a:r>
            <a:r>
              <a:rPr lang="es-MX" dirty="0" err="1" smtClean="0"/>
              <a:t>scenarios</a:t>
            </a:r>
            <a:endParaRPr lang="es-MX" dirty="0" smtClean="0"/>
          </a:p>
          <a:p>
            <a:r>
              <a:rPr lang="es-MX" dirty="0" err="1" smtClean="0"/>
              <a:t>Saliency</a:t>
            </a:r>
            <a:r>
              <a:rPr lang="es-MX" dirty="0" smtClean="0"/>
              <a:t> </a:t>
            </a:r>
            <a:r>
              <a:rPr lang="es-MX" dirty="0" err="1" smtClean="0"/>
              <a:t>independent</a:t>
            </a:r>
            <a:r>
              <a:rPr lang="es-MX" dirty="0" smtClean="0"/>
              <a:t> </a:t>
            </a:r>
            <a:r>
              <a:rPr lang="es-MX" dirty="0" err="1" smtClean="0"/>
              <a:t>modelling</a:t>
            </a:r>
            <a:endParaRPr lang="es-MX" dirty="0" smtClean="0"/>
          </a:p>
          <a:p>
            <a:r>
              <a:rPr lang="es-MX" dirty="0" err="1" smtClean="0"/>
              <a:t>Identification</a:t>
            </a:r>
            <a:r>
              <a:rPr lang="es-MX" dirty="0" smtClean="0"/>
              <a:t> of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most</a:t>
            </a:r>
            <a:r>
              <a:rPr lang="es-MX" dirty="0" smtClean="0"/>
              <a:t> </a:t>
            </a:r>
            <a:r>
              <a:rPr lang="es-MX" dirty="0" err="1" smtClean="0"/>
              <a:t>important</a:t>
            </a:r>
            <a:r>
              <a:rPr lang="es-MX" dirty="0" smtClean="0"/>
              <a:t> visual </a:t>
            </a:r>
            <a:r>
              <a:rPr lang="es-MX" dirty="0" err="1" smtClean="0"/>
              <a:t>cues</a:t>
            </a:r>
            <a:endParaRPr lang="es-MX" dirty="0" smtClean="0"/>
          </a:p>
          <a:p>
            <a:r>
              <a:rPr lang="en-GB" dirty="0" smtClean="0"/>
              <a:t>High-performance subjects had a lower number of fixations and normalized dwell time per ROI compared with the other performance groups, suggesting a more structured and focused approach to orientation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85084-207C-4803-9BED-954AF80B5B62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Picture 5" descr="Figure 3.tif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2924944"/>
            <a:ext cx="2520280" cy="39204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-1047479" y="4439969"/>
            <a:ext cx="3428998" cy="8309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Results for image group “</a:t>
            </a:r>
            <a:r>
              <a:rPr lang="en-GB" sz="1600" i="1" dirty="0" smtClean="0"/>
              <a:t>Limited view of right upper quadrant structures through pelvic access</a:t>
            </a:r>
            <a:r>
              <a:rPr lang="en-GB" sz="1600" dirty="0" smtClean="0"/>
              <a:t> “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3563888" y="6519446"/>
            <a:ext cx="5286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/>
              <a:t>[</a:t>
            </a:r>
            <a:r>
              <a:rPr lang="en-US" sz="1600" b="0" dirty="0" err="1" smtClean="0"/>
              <a:t>Sodergren</a:t>
            </a:r>
            <a:r>
              <a:rPr lang="en-US" sz="1600" b="0" dirty="0" smtClean="0"/>
              <a:t> MH et al, Annals of Surg.2011]</a:t>
            </a:r>
            <a:endParaRPr lang="en-US" sz="1600" b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Orientation 4: Laparoscopic RCT</a:t>
            </a:r>
            <a:br>
              <a:rPr lang="en-US" dirty="0" smtClean="0"/>
            </a:br>
            <a:r>
              <a:rPr lang="en-US" dirty="0" smtClean="0"/>
              <a:t>Is orientation training possible?</a:t>
            </a:r>
            <a:endParaRPr lang="en-US" dirty="0"/>
          </a:p>
        </p:txBody>
      </p:sp>
      <p:pic>
        <p:nvPicPr>
          <p:cNvPr id="4" name="Content Placeholder 3" descr="Figure 1_RCT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980728"/>
            <a:ext cx="3724102" cy="1446415"/>
          </a:xfrm>
        </p:spPr>
      </p:pic>
      <p:sp>
        <p:nvSpPr>
          <p:cNvPr id="11" name="10 Marcador de contenido"/>
          <p:cNvSpPr>
            <a:spLocks noGrp="1"/>
          </p:cNvSpPr>
          <p:nvPr>
            <p:ph sz="half" idx="2"/>
          </p:nvPr>
        </p:nvSpPr>
        <p:spPr>
          <a:xfrm>
            <a:off x="323528" y="2564905"/>
            <a:ext cx="4038600" cy="3744416"/>
          </a:xfrm>
        </p:spPr>
        <p:txBody>
          <a:bodyPr>
            <a:normAutofit/>
          </a:bodyPr>
          <a:lstStyle/>
          <a:p>
            <a:r>
              <a:rPr lang="en-GB" sz="1600" dirty="0" smtClean="0"/>
              <a:t>An RCT, with half cohort randomized to a tutorial teaching orientation strategies at specific stages of laparoscopic </a:t>
            </a:r>
            <a:r>
              <a:rPr lang="en-GB" sz="1600" dirty="0" err="1" smtClean="0"/>
              <a:t>cholecystectomy</a:t>
            </a:r>
            <a:r>
              <a:rPr lang="en-GB" sz="1600" dirty="0" smtClean="0"/>
              <a:t> and half to a control group without any teaching.</a:t>
            </a:r>
          </a:p>
          <a:p>
            <a:endParaRPr lang="es-MX" sz="1600" dirty="0" smtClean="0"/>
          </a:p>
          <a:p>
            <a:r>
              <a:rPr lang="es-MX" sz="1600" dirty="0" smtClean="0"/>
              <a:t>SVM </a:t>
            </a:r>
            <a:r>
              <a:rPr lang="es-MX" sz="1600" dirty="0" err="1" smtClean="0"/>
              <a:t>classifier</a:t>
            </a:r>
            <a:endParaRPr lang="en-GB" sz="1600" dirty="0" smtClean="0"/>
          </a:p>
          <a:p>
            <a:endParaRPr lang="es-MX" sz="1600" dirty="0" smtClean="0"/>
          </a:p>
          <a:p>
            <a:r>
              <a:rPr lang="en-GB" sz="1600" dirty="0" smtClean="0"/>
              <a:t>The intervention group was significantly more likely to orientate correctly than the control group</a:t>
            </a:r>
          </a:p>
          <a:p>
            <a:pPr lvl="1"/>
            <a:r>
              <a:rPr lang="en-GB" sz="1400" dirty="0" smtClean="0"/>
              <a:t>difference in visual attention behaviour between the two groups was apparent</a:t>
            </a:r>
            <a:endParaRPr lang="en-GB" sz="14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85084-207C-4803-9BED-954AF80B5B62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Picture 5" descr="Figure 3.tif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39477" y="980728"/>
            <a:ext cx="4704523" cy="44644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44008" y="5589240"/>
            <a:ext cx="4267200" cy="8309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Results for image group “Close up of right upper quadrant structures”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Different gaze </a:t>
            </a:r>
            <a:r>
              <a:rPr lang="en-US" sz="1200" dirty="0" err="1" smtClean="0">
                <a:solidFill>
                  <a:schemeClr val="bg1"/>
                </a:solidFill>
              </a:rPr>
              <a:t>behaviour</a:t>
            </a:r>
            <a:r>
              <a:rPr lang="en-US" sz="1200" dirty="0" smtClean="0">
                <a:solidFill>
                  <a:schemeClr val="bg1"/>
                </a:solidFill>
              </a:rPr>
              <a:t> and improved performance;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Differences due to taught strategy (training)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87624" y="6381328"/>
            <a:ext cx="289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 smtClean="0"/>
              <a:t>[</a:t>
            </a:r>
            <a:r>
              <a:rPr lang="en-US" sz="1400" b="0" dirty="0" err="1" smtClean="0"/>
              <a:t>Sodergren</a:t>
            </a:r>
            <a:r>
              <a:rPr lang="en-US" sz="1400" b="0" dirty="0" smtClean="0"/>
              <a:t> MH et al, BJS 2011]</a:t>
            </a:r>
            <a:endParaRPr lang="en-US" sz="1400" b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Revealing Fatigue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48298-1A06-4751-89A0-CEB08D1A9B31}" type="slidenum">
              <a:rPr lang="en-US" smtClean="0"/>
              <a:pPr/>
              <a:t>24</a:t>
            </a:fld>
            <a:endParaRPr lang="en-US"/>
          </a:p>
        </p:txBody>
      </p:sp>
      <p:graphicFrame>
        <p:nvGraphicFramePr>
          <p:cNvPr id="13" name="Content Placeholder 3"/>
          <p:cNvGraphicFramePr>
            <a:graphicFrameLocks noGrp="1"/>
          </p:cNvGraphicFramePr>
          <p:nvPr>
            <p:ph idx="1"/>
          </p:nvPr>
        </p:nvGraphicFramePr>
        <p:xfrm>
          <a:off x="1763688" y="1052736"/>
          <a:ext cx="5328592" cy="505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Constructing</a:t>
            </a:r>
            <a:r>
              <a:rPr lang="es-MX" dirty="0" smtClean="0"/>
              <a:t>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feature</a:t>
            </a:r>
            <a:r>
              <a:rPr lang="es-MX" dirty="0" smtClean="0"/>
              <a:t> vector</a:t>
            </a:r>
            <a:endParaRPr lang="en-GB" dirty="0"/>
          </a:p>
        </p:txBody>
      </p:sp>
      <p:pic>
        <p:nvPicPr>
          <p:cNvPr id="8" name="7 Marcador de contenido" descr="FatigueFingerprint0006_RawMultidimensionalSignal_Subj002_SessModafinil_TimeWindow5s_300dpi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196752"/>
            <a:ext cx="6036293" cy="4525963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3356992"/>
            <a:ext cx="2880320" cy="2189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9 Flecha doblada"/>
          <p:cNvSpPr/>
          <p:nvPr/>
        </p:nvSpPr>
        <p:spPr>
          <a:xfrm rot="5400000">
            <a:off x="5832140" y="2312876"/>
            <a:ext cx="792088" cy="115212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6804248" y="2348880"/>
            <a:ext cx="212372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 err="1" smtClean="0"/>
              <a:t>Signals</a:t>
            </a:r>
            <a:r>
              <a:rPr lang="es-MX" sz="1600" dirty="0" smtClean="0"/>
              <a:t> are </a:t>
            </a:r>
            <a:r>
              <a:rPr lang="es-MX" sz="1600" dirty="0" err="1" smtClean="0"/>
              <a:t>columns</a:t>
            </a:r>
            <a:r>
              <a:rPr lang="es-MX" sz="1600" dirty="0" smtClean="0"/>
              <a:t>, </a:t>
            </a:r>
            <a:r>
              <a:rPr lang="es-MX" sz="1600" dirty="0" err="1" smtClean="0"/>
              <a:t>samples</a:t>
            </a:r>
            <a:r>
              <a:rPr lang="es-MX" sz="1600" dirty="0" smtClean="0"/>
              <a:t> are </a:t>
            </a:r>
            <a:r>
              <a:rPr lang="es-MX" sz="1600" dirty="0" err="1" smtClean="0"/>
              <a:t>rows</a:t>
            </a:r>
            <a:endParaRPr lang="en-GB" sz="1600" dirty="0"/>
          </a:p>
        </p:txBody>
      </p:sp>
      <p:sp>
        <p:nvSpPr>
          <p:cNvPr id="12" name="11 Rectángulo redondeado"/>
          <p:cNvSpPr/>
          <p:nvPr/>
        </p:nvSpPr>
        <p:spPr>
          <a:xfrm>
            <a:off x="5724128" y="1412776"/>
            <a:ext cx="3096344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 err="1" smtClean="0"/>
              <a:t>Processing</a:t>
            </a:r>
            <a:r>
              <a:rPr lang="es-MX" sz="1600" dirty="0" smtClean="0"/>
              <a:t> </a:t>
            </a:r>
            <a:r>
              <a:rPr lang="es-MX" sz="1600" dirty="0" err="1" smtClean="0"/>
              <a:t>includes</a:t>
            </a:r>
            <a:r>
              <a:rPr lang="es-MX" sz="1600" dirty="0" smtClean="0"/>
              <a:t> </a:t>
            </a:r>
            <a:r>
              <a:rPr lang="es-MX" sz="1600" dirty="0" err="1" smtClean="0"/>
              <a:t>resampling</a:t>
            </a:r>
            <a:r>
              <a:rPr lang="es-MX" sz="1600" dirty="0" smtClean="0"/>
              <a:t> </a:t>
            </a:r>
            <a:r>
              <a:rPr lang="es-MX" sz="1600" dirty="0" err="1" smtClean="0"/>
              <a:t>to</a:t>
            </a:r>
            <a:r>
              <a:rPr lang="es-MX" sz="1600" dirty="0" smtClean="0"/>
              <a:t> a </a:t>
            </a:r>
            <a:r>
              <a:rPr lang="es-MX" sz="1600" dirty="0" err="1" smtClean="0"/>
              <a:t>commonlength</a:t>
            </a:r>
            <a:r>
              <a:rPr lang="es-MX" sz="1600" dirty="0" smtClean="0"/>
              <a:t> and </a:t>
            </a:r>
            <a:r>
              <a:rPr lang="es-MX" sz="1600" dirty="0" err="1" smtClean="0"/>
              <a:t>normalization</a:t>
            </a:r>
            <a:endParaRPr lang="en-GB" sz="1600" dirty="0"/>
          </a:p>
        </p:txBody>
      </p:sp>
      <p:sp>
        <p:nvSpPr>
          <p:cNvPr id="13" name="12 Rectángulo redondeado"/>
          <p:cNvSpPr/>
          <p:nvPr/>
        </p:nvSpPr>
        <p:spPr>
          <a:xfrm>
            <a:off x="611560" y="5589240"/>
            <a:ext cx="4752528" cy="11967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 smtClean="0"/>
              <a:t>IMPORTANT</a:t>
            </a:r>
            <a:r>
              <a:rPr lang="es-MX" sz="1600" dirty="0" smtClean="0"/>
              <a:t>: </a:t>
            </a:r>
            <a:r>
              <a:rPr lang="es-MX" sz="1600" dirty="0" err="1" smtClean="0"/>
              <a:t>Upon</a:t>
            </a:r>
            <a:r>
              <a:rPr lang="es-MX" sz="1600" dirty="0" smtClean="0"/>
              <a:t> </a:t>
            </a:r>
            <a:r>
              <a:rPr lang="es-MX" sz="1600" dirty="0" err="1" smtClean="0"/>
              <a:t>normalization</a:t>
            </a:r>
            <a:r>
              <a:rPr lang="es-MX" sz="1600" dirty="0" smtClean="0"/>
              <a:t>, </a:t>
            </a:r>
            <a:r>
              <a:rPr lang="es-MX" sz="1600" dirty="0" err="1" smtClean="0"/>
              <a:t>whenever</a:t>
            </a:r>
            <a:r>
              <a:rPr lang="es-MX" sz="1600" dirty="0" smtClean="0"/>
              <a:t> a </a:t>
            </a:r>
            <a:r>
              <a:rPr lang="es-MX" sz="1600" dirty="0" err="1" smtClean="0"/>
              <a:t>signal</a:t>
            </a:r>
            <a:r>
              <a:rPr lang="es-MX" sz="1600" dirty="0" smtClean="0"/>
              <a:t> </a:t>
            </a:r>
            <a:r>
              <a:rPr lang="es-MX" sz="1600" dirty="0" err="1" smtClean="0"/>
              <a:t>is</a:t>
            </a:r>
            <a:r>
              <a:rPr lang="es-MX" sz="1600" dirty="0" smtClean="0"/>
              <a:t> </a:t>
            </a:r>
            <a:r>
              <a:rPr lang="es-MX" sz="1600" dirty="0" err="1" smtClean="0"/>
              <a:t>always</a:t>
            </a:r>
            <a:r>
              <a:rPr lang="es-MX" sz="1600" dirty="0" smtClean="0"/>
              <a:t> </a:t>
            </a:r>
            <a:r>
              <a:rPr lang="es-MX" sz="1600" dirty="0" err="1" smtClean="0"/>
              <a:t>valued</a:t>
            </a:r>
            <a:r>
              <a:rPr lang="es-MX" sz="1600" dirty="0" smtClean="0"/>
              <a:t> 0 (</a:t>
            </a:r>
            <a:r>
              <a:rPr lang="es-MX" sz="1600" dirty="0" err="1" smtClean="0"/>
              <a:t>e.g.</a:t>
            </a:r>
            <a:r>
              <a:rPr lang="es-MX" sz="1600" dirty="0" smtClean="0"/>
              <a:t> </a:t>
            </a:r>
            <a:r>
              <a:rPr lang="es-MX" sz="1600" dirty="0" err="1" smtClean="0"/>
              <a:t>slow</a:t>
            </a:r>
            <a:r>
              <a:rPr lang="es-MX" sz="1600" dirty="0" smtClean="0"/>
              <a:t> </a:t>
            </a:r>
            <a:r>
              <a:rPr lang="es-MX" sz="1600" dirty="0" err="1" smtClean="0"/>
              <a:t>blinks</a:t>
            </a:r>
            <a:r>
              <a:rPr lang="es-MX" sz="1600" dirty="0" smtClean="0"/>
              <a:t>), </a:t>
            </a:r>
            <a:r>
              <a:rPr lang="es-MX" sz="1600" dirty="0" err="1" smtClean="0"/>
              <a:t>normalization</a:t>
            </a:r>
            <a:r>
              <a:rPr lang="es-MX" sz="1600" dirty="0" smtClean="0"/>
              <a:t> </a:t>
            </a:r>
            <a:r>
              <a:rPr lang="es-MX" sz="1600" dirty="0" err="1" smtClean="0"/>
              <a:t>yields</a:t>
            </a:r>
            <a:r>
              <a:rPr lang="es-MX" sz="1600" dirty="0" smtClean="0"/>
              <a:t> </a:t>
            </a:r>
            <a:r>
              <a:rPr lang="es-MX" sz="1600" dirty="0" err="1" smtClean="0"/>
              <a:t>NaN</a:t>
            </a:r>
            <a:r>
              <a:rPr lang="es-MX" sz="1600" dirty="0" smtClean="0"/>
              <a:t> and </a:t>
            </a:r>
            <a:r>
              <a:rPr lang="es-MX" sz="1600" dirty="0" err="1" smtClean="0"/>
              <a:t>thus</a:t>
            </a:r>
            <a:r>
              <a:rPr lang="es-MX" sz="1600" dirty="0" smtClean="0"/>
              <a:t> </a:t>
            </a:r>
            <a:r>
              <a:rPr lang="es-MX" sz="1600" dirty="0" err="1" smtClean="0"/>
              <a:t>the</a:t>
            </a:r>
            <a:r>
              <a:rPr lang="es-MX" sz="1600" dirty="0" smtClean="0"/>
              <a:t> </a:t>
            </a:r>
            <a:r>
              <a:rPr lang="es-MX" sz="1600" dirty="0" err="1" smtClean="0"/>
              <a:t>resulting</a:t>
            </a:r>
            <a:r>
              <a:rPr lang="es-MX" sz="1600" dirty="0" smtClean="0"/>
              <a:t> </a:t>
            </a:r>
            <a:r>
              <a:rPr lang="es-MX" sz="1600" dirty="0" err="1" smtClean="0"/>
              <a:t>feature</a:t>
            </a:r>
            <a:r>
              <a:rPr lang="es-MX" sz="1600" dirty="0" smtClean="0"/>
              <a:t> vector </a:t>
            </a:r>
            <a:r>
              <a:rPr lang="es-MX" sz="1600" dirty="0" err="1" smtClean="0"/>
              <a:t>is</a:t>
            </a:r>
            <a:r>
              <a:rPr lang="es-MX" sz="1600" dirty="0" smtClean="0"/>
              <a:t> </a:t>
            </a:r>
            <a:r>
              <a:rPr lang="es-MX" sz="1600" dirty="0" err="1" smtClean="0"/>
              <a:t>invalid</a:t>
            </a:r>
            <a:r>
              <a:rPr lang="es-MX" sz="1600" dirty="0" smtClean="0"/>
              <a:t>. </a:t>
            </a:r>
            <a:r>
              <a:rPr lang="es-MX" sz="1600" dirty="0" err="1" smtClean="0"/>
              <a:t>It</a:t>
            </a:r>
            <a:r>
              <a:rPr lang="es-MX" sz="1600" dirty="0" smtClean="0"/>
              <a:t> </a:t>
            </a:r>
            <a:r>
              <a:rPr lang="es-MX" sz="1600" dirty="0" err="1" smtClean="0"/>
              <a:t>is</a:t>
            </a:r>
            <a:r>
              <a:rPr lang="es-MX" sz="1600" dirty="0" smtClean="0"/>
              <a:t> </a:t>
            </a:r>
            <a:r>
              <a:rPr lang="es-MX" sz="1600" dirty="0" err="1" smtClean="0"/>
              <a:t>possible</a:t>
            </a:r>
            <a:r>
              <a:rPr lang="es-MX" sz="1600" dirty="0" smtClean="0"/>
              <a:t> </a:t>
            </a:r>
            <a:r>
              <a:rPr lang="es-MX" sz="1600" dirty="0" err="1" smtClean="0"/>
              <a:t>to</a:t>
            </a:r>
            <a:r>
              <a:rPr lang="es-MX" sz="1600" dirty="0" smtClean="0"/>
              <a:t> </a:t>
            </a:r>
            <a:r>
              <a:rPr lang="es-MX" sz="1600" dirty="0" err="1" smtClean="0"/>
              <a:t>circumvent</a:t>
            </a:r>
            <a:r>
              <a:rPr lang="es-MX" sz="1600" dirty="0" smtClean="0"/>
              <a:t> </a:t>
            </a:r>
            <a:r>
              <a:rPr lang="es-MX" sz="1600" dirty="0" err="1" smtClean="0"/>
              <a:t>most</a:t>
            </a:r>
            <a:r>
              <a:rPr lang="es-MX" sz="1600" dirty="0" smtClean="0"/>
              <a:t> cases </a:t>
            </a:r>
            <a:r>
              <a:rPr lang="es-MX" sz="1600" dirty="0" err="1" smtClean="0"/>
              <a:t>by</a:t>
            </a:r>
            <a:r>
              <a:rPr lang="es-MX" sz="1600" dirty="0" smtClean="0"/>
              <a:t> </a:t>
            </a:r>
            <a:r>
              <a:rPr lang="es-MX" sz="1600" dirty="0" err="1" smtClean="0"/>
              <a:t>dropping</a:t>
            </a:r>
            <a:r>
              <a:rPr lang="es-MX" sz="1600" dirty="0" smtClean="0"/>
              <a:t> </a:t>
            </a:r>
            <a:r>
              <a:rPr lang="es-MX" sz="1600" dirty="0" err="1" smtClean="0"/>
              <a:t>the</a:t>
            </a:r>
            <a:r>
              <a:rPr lang="es-MX" sz="1600" dirty="0" smtClean="0"/>
              <a:t> </a:t>
            </a:r>
            <a:r>
              <a:rPr lang="es-MX" sz="1600" dirty="0" err="1" smtClean="0"/>
              <a:t>slow</a:t>
            </a:r>
            <a:r>
              <a:rPr lang="es-MX" sz="1600" dirty="0" smtClean="0"/>
              <a:t> </a:t>
            </a:r>
            <a:r>
              <a:rPr lang="es-MX" sz="1600" dirty="0" err="1" smtClean="0"/>
              <a:t>blinks</a:t>
            </a:r>
            <a:r>
              <a:rPr lang="es-MX" sz="1600" dirty="0" smtClean="0"/>
              <a:t> </a:t>
            </a:r>
            <a:r>
              <a:rPr lang="es-MX" sz="1600" dirty="0" err="1" smtClean="0"/>
              <a:t>signal</a:t>
            </a:r>
            <a:r>
              <a:rPr lang="es-MX" sz="1600" dirty="0" smtClean="0"/>
              <a:t>.</a:t>
            </a:r>
            <a:endParaRPr lang="en-GB" sz="1600" dirty="0"/>
          </a:p>
        </p:txBody>
      </p:sp>
      <p:sp>
        <p:nvSpPr>
          <p:cNvPr id="15" name="14 Rectángulo redondeado"/>
          <p:cNvSpPr/>
          <p:nvPr/>
        </p:nvSpPr>
        <p:spPr>
          <a:xfrm>
            <a:off x="5724128" y="5661248"/>
            <a:ext cx="3240360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 err="1" smtClean="0"/>
              <a:t>Remember</a:t>
            </a:r>
            <a:r>
              <a:rPr lang="es-MX" sz="1600" dirty="0" smtClean="0"/>
              <a:t> </a:t>
            </a:r>
            <a:r>
              <a:rPr lang="es-MX" sz="1600" dirty="0" err="1" smtClean="0"/>
              <a:t>signals</a:t>
            </a:r>
            <a:r>
              <a:rPr lang="es-MX" sz="1600" dirty="0" smtClean="0"/>
              <a:t> are </a:t>
            </a:r>
            <a:r>
              <a:rPr lang="es-MX" sz="1600" dirty="0" err="1" smtClean="0"/>
              <a:t>normalized</a:t>
            </a:r>
            <a:r>
              <a:rPr lang="es-MX" sz="1600" dirty="0" smtClean="0"/>
              <a:t>, so color </a:t>
            </a:r>
            <a:r>
              <a:rPr lang="es-MX" sz="1600" dirty="0" err="1" smtClean="0"/>
              <a:t>scale</a:t>
            </a:r>
            <a:r>
              <a:rPr lang="es-MX" sz="1600" dirty="0" smtClean="0"/>
              <a:t> </a:t>
            </a:r>
            <a:r>
              <a:rPr lang="es-MX" sz="1600" dirty="0" err="1" smtClean="0"/>
              <a:t>is</a:t>
            </a:r>
            <a:r>
              <a:rPr lang="es-MX" sz="1600" dirty="0" smtClean="0"/>
              <a:t> </a:t>
            </a:r>
            <a:r>
              <a:rPr lang="es-MX" sz="1600" dirty="0" err="1" smtClean="0"/>
              <a:t>fixed</a:t>
            </a:r>
            <a:r>
              <a:rPr lang="es-MX" sz="1600" dirty="0" smtClean="0"/>
              <a:t>!. </a:t>
            </a:r>
            <a:r>
              <a:rPr lang="es-MX" sz="1600" dirty="0" err="1" smtClean="0"/>
              <a:t>Redder</a:t>
            </a:r>
            <a:r>
              <a:rPr lang="es-MX" sz="1600" dirty="0" smtClean="0"/>
              <a:t> are </a:t>
            </a:r>
            <a:r>
              <a:rPr lang="es-MX" sz="1600" dirty="0" err="1" smtClean="0"/>
              <a:t>higher</a:t>
            </a:r>
            <a:r>
              <a:rPr lang="es-MX" sz="1600" dirty="0" smtClean="0"/>
              <a:t> </a:t>
            </a:r>
            <a:r>
              <a:rPr lang="es-MX" sz="1600" dirty="0" err="1" smtClean="0"/>
              <a:t>values</a:t>
            </a:r>
            <a:r>
              <a:rPr lang="es-MX" sz="1600" dirty="0" smtClean="0"/>
              <a:t> (~1), </a:t>
            </a:r>
            <a:r>
              <a:rPr lang="es-MX" sz="1600" dirty="0" err="1" smtClean="0"/>
              <a:t>blueish</a:t>
            </a:r>
            <a:r>
              <a:rPr lang="es-MX" sz="1600" dirty="0" smtClean="0"/>
              <a:t> are </a:t>
            </a:r>
            <a:r>
              <a:rPr lang="es-MX" sz="1600" dirty="0" err="1" smtClean="0"/>
              <a:t>lower</a:t>
            </a:r>
            <a:r>
              <a:rPr lang="es-MX" sz="1600" dirty="0" smtClean="0"/>
              <a:t> </a:t>
            </a:r>
            <a:r>
              <a:rPr lang="es-MX" sz="1600" dirty="0" err="1" smtClean="0"/>
              <a:t>values</a:t>
            </a:r>
            <a:r>
              <a:rPr lang="es-MX" sz="1600" dirty="0" smtClean="0"/>
              <a:t> (~0)</a:t>
            </a:r>
            <a:endParaRPr lang="en-GB" sz="16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FF0006_Embedding_FullFeatureVector_TW5s_300dpi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7799" y="1001658"/>
            <a:ext cx="7810625" cy="5856342"/>
          </a:xfr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err="1" smtClean="0"/>
              <a:t>Embedding</a:t>
            </a:r>
            <a:r>
              <a:rPr lang="es-MX" dirty="0" smtClean="0"/>
              <a:t> </a:t>
            </a:r>
            <a:r>
              <a:rPr lang="es-MX" dirty="0" err="1" smtClean="0"/>
              <a:t>with</a:t>
            </a:r>
            <a:r>
              <a:rPr lang="es-MX" dirty="0" smtClean="0"/>
              <a:t> time </a:t>
            </a:r>
            <a:r>
              <a:rPr lang="es-MX" dirty="0" err="1" smtClean="0"/>
              <a:t>window</a:t>
            </a:r>
            <a:r>
              <a:rPr lang="es-MX" dirty="0" smtClean="0"/>
              <a:t> 5 </a:t>
            </a:r>
            <a:r>
              <a:rPr lang="es-MX" dirty="0" err="1" smtClean="0"/>
              <a:t>sec</a:t>
            </a:r>
            <a:endParaRPr lang="en-GB" dirty="0"/>
          </a:p>
        </p:txBody>
      </p:sp>
      <p:sp>
        <p:nvSpPr>
          <p:cNvPr id="5" name="4 Rectángulo redondeado"/>
          <p:cNvSpPr/>
          <p:nvPr/>
        </p:nvSpPr>
        <p:spPr>
          <a:xfrm>
            <a:off x="179512" y="1268760"/>
            <a:ext cx="2880320" cy="1440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/>
              <a:t>IMPORTANT</a:t>
            </a:r>
            <a:r>
              <a:rPr lang="es-MX" dirty="0" smtClean="0"/>
              <a:t>: </a:t>
            </a:r>
            <a:r>
              <a:rPr lang="es-MX" dirty="0" err="1" smtClean="0"/>
              <a:t>Invalid</a:t>
            </a:r>
            <a:r>
              <a:rPr lang="es-MX" dirty="0" smtClean="0"/>
              <a:t> </a:t>
            </a:r>
            <a:r>
              <a:rPr lang="es-MX" dirty="0" err="1" smtClean="0"/>
              <a:t>feature</a:t>
            </a:r>
            <a:r>
              <a:rPr lang="es-MX" dirty="0" smtClean="0"/>
              <a:t> </a:t>
            </a:r>
            <a:r>
              <a:rPr lang="es-MX" dirty="0" err="1" smtClean="0"/>
              <a:t>vectors</a:t>
            </a:r>
            <a:r>
              <a:rPr lang="es-MX" dirty="0" smtClean="0"/>
              <a:t> do </a:t>
            </a:r>
            <a:r>
              <a:rPr lang="es-MX" dirty="0" err="1" smtClean="0"/>
              <a:t>not</a:t>
            </a:r>
            <a:r>
              <a:rPr lang="es-MX" dirty="0" smtClean="0"/>
              <a:t> </a:t>
            </a:r>
            <a:r>
              <a:rPr lang="es-MX" dirty="0" err="1" smtClean="0"/>
              <a:t>have</a:t>
            </a:r>
            <a:r>
              <a:rPr lang="es-MX" dirty="0" smtClean="0"/>
              <a:t> a </a:t>
            </a:r>
            <a:r>
              <a:rPr lang="es-MX" dirty="0" err="1" smtClean="0"/>
              <a:t>corresponding</a:t>
            </a:r>
            <a:r>
              <a:rPr lang="es-MX" dirty="0" smtClean="0"/>
              <a:t> </a:t>
            </a:r>
            <a:r>
              <a:rPr lang="es-MX" dirty="0" err="1" smtClean="0"/>
              <a:t>point</a:t>
            </a:r>
            <a:r>
              <a:rPr lang="es-MX" dirty="0" smtClean="0"/>
              <a:t> in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embedding</a:t>
            </a:r>
            <a:r>
              <a:rPr lang="es-MX" dirty="0" smtClean="0"/>
              <a:t> (</a:t>
            </a:r>
            <a:r>
              <a:rPr lang="es-MX" dirty="0" err="1" smtClean="0"/>
              <a:t>i.e.</a:t>
            </a:r>
            <a:r>
              <a:rPr lang="es-MX" dirty="0" smtClean="0"/>
              <a:t> &lt;subj1,sessPlacebo&gt;)</a:t>
            </a:r>
            <a:endParaRPr lang="en-GB" dirty="0"/>
          </a:p>
        </p:txBody>
      </p:sp>
      <p:sp>
        <p:nvSpPr>
          <p:cNvPr id="6" name="5 Rectángulo redondeado"/>
          <p:cNvSpPr/>
          <p:nvPr/>
        </p:nvSpPr>
        <p:spPr>
          <a:xfrm>
            <a:off x="6876256" y="2564904"/>
            <a:ext cx="2267744" cy="12687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black</a:t>
            </a:r>
            <a:r>
              <a:rPr lang="es-MX" dirty="0" smtClean="0"/>
              <a:t> line </a:t>
            </a:r>
            <a:r>
              <a:rPr lang="es-MX" dirty="0" err="1" smtClean="0"/>
              <a:t>helps</a:t>
            </a:r>
            <a:r>
              <a:rPr lang="es-MX" dirty="0" smtClean="0"/>
              <a:t> in </a:t>
            </a:r>
            <a:r>
              <a:rPr lang="es-MX" dirty="0" err="1" smtClean="0"/>
              <a:t>quickly</a:t>
            </a:r>
            <a:r>
              <a:rPr lang="es-MX" dirty="0" smtClean="0"/>
              <a:t> </a:t>
            </a:r>
            <a:r>
              <a:rPr lang="es-MX" dirty="0" err="1" smtClean="0"/>
              <a:t>identifying</a:t>
            </a:r>
            <a:r>
              <a:rPr lang="es-MX" dirty="0" smtClean="0"/>
              <a:t> </a:t>
            </a:r>
            <a:r>
              <a:rPr lang="es-MX" dirty="0" err="1" smtClean="0"/>
              <a:t>all</a:t>
            </a:r>
            <a:r>
              <a:rPr lang="es-MX" dirty="0" smtClean="0"/>
              <a:t>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sessions</a:t>
            </a:r>
            <a:r>
              <a:rPr lang="es-MX" dirty="0" smtClean="0"/>
              <a:t> </a:t>
            </a:r>
            <a:r>
              <a:rPr lang="es-MX" dirty="0" err="1" smtClean="0"/>
              <a:t>for</a:t>
            </a:r>
            <a:r>
              <a:rPr lang="es-MX" dirty="0" smtClean="0"/>
              <a:t> a </a:t>
            </a:r>
            <a:r>
              <a:rPr lang="es-MX" dirty="0" err="1" smtClean="0"/>
              <a:t>certain</a:t>
            </a:r>
            <a:r>
              <a:rPr lang="es-MX" dirty="0" smtClean="0"/>
              <a:t> </a:t>
            </a:r>
            <a:r>
              <a:rPr lang="es-MX" dirty="0" err="1" smtClean="0"/>
              <a:t>subject</a:t>
            </a:r>
            <a:endParaRPr lang="en-GB" dirty="0"/>
          </a:p>
        </p:txBody>
      </p:sp>
      <p:cxnSp>
        <p:nvCxnSpPr>
          <p:cNvPr id="8" name="7 Conector recto de flecha"/>
          <p:cNvCxnSpPr>
            <a:stCxn id="6" idx="1"/>
          </p:cNvCxnSpPr>
          <p:nvPr/>
        </p:nvCxnSpPr>
        <p:spPr>
          <a:xfrm flipH="1">
            <a:off x="5868144" y="3199284"/>
            <a:ext cx="1008112" cy="85700"/>
          </a:xfrm>
          <a:prstGeom prst="straightConnector1">
            <a:avLst/>
          </a:prstGeom>
          <a:ln w="254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oe\Documents\Research\Imperial\eyeTracking\Figures\FatigueFingerprint\FatigueFingerprint0005_IsomapEmbedding_300dpi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40552" cy="7153345"/>
          </a:xfrm>
          <a:prstGeom prst="rect">
            <a:avLst/>
          </a:prstGeom>
          <a:noFill/>
        </p:spPr>
      </p:pic>
      <p:sp>
        <p:nvSpPr>
          <p:cNvPr id="5" name="4 Elipse"/>
          <p:cNvSpPr/>
          <p:nvPr/>
        </p:nvSpPr>
        <p:spPr>
          <a:xfrm>
            <a:off x="4283968" y="4293096"/>
            <a:ext cx="2304256" cy="1872208"/>
          </a:xfrm>
          <a:prstGeom prst="ellipse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err="1" smtClean="0">
                <a:solidFill>
                  <a:srgbClr val="FF0000"/>
                </a:solidFill>
              </a:rPr>
              <a:t>Initial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stage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6" name="5 Elipse"/>
          <p:cNvSpPr/>
          <p:nvPr/>
        </p:nvSpPr>
        <p:spPr>
          <a:xfrm>
            <a:off x="1835696" y="3284984"/>
            <a:ext cx="2304256" cy="1872208"/>
          </a:xfrm>
          <a:prstGeom prst="ellipse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err="1" smtClean="0">
                <a:solidFill>
                  <a:srgbClr val="FF0000"/>
                </a:solidFill>
              </a:rPr>
              <a:t>Early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stage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7" name="6 Elipse"/>
          <p:cNvSpPr/>
          <p:nvPr/>
        </p:nvSpPr>
        <p:spPr>
          <a:xfrm>
            <a:off x="5220072" y="2636912"/>
            <a:ext cx="2304256" cy="1872208"/>
          </a:xfrm>
          <a:prstGeom prst="ellipse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err="1" smtClean="0">
                <a:solidFill>
                  <a:srgbClr val="FF0000"/>
                </a:solidFill>
              </a:rPr>
              <a:t>Intermediate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stage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8" name="7 Elipse"/>
          <p:cNvSpPr/>
          <p:nvPr/>
        </p:nvSpPr>
        <p:spPr>
          <a:xfrm>
            <a:off x="3275856" y="1844824"/>
            <a:ext cx="2304256" cy="1872208"/>
          </a:xfrm>
          <a:prstGeom prst="ellipse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rgbClr val="FF0000"/>
                </a:solidFill>
              </a:rPr>
              <a:t>Late </a:t>
            </a:r>
            <a:r>
              <a:rPr lang="es-MX" b="1" dirty="0" err="1" smtClean="0">
                <a:solidFill>
                  <a:srgbClr val="FF0000"/>
                </a:solidFill>
              </a:rPr>
              <a:t>stage</a:t>
            </a:r>
            <a:endParaRPr lang="en-GB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FatigueFingerprint0005_IsomapEmbedding_b_300dpi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68560" y="0"/>
            <a:ext cx="10225135" cy="6858000"/>
          </a:xfrm>
          <a:prstGeom prst="rect">
            <a:avLst/>
          </a:prstGeom>
        </p:spPr>
      </p:pic>
      <p:cxnSp>
        <p:nvCxnSpPr>
          <p:cNvPr id="4" name="3 Conector recto de flecha"/>
          <p:cNvCxnSpPr/>
          <p:nvPr/>
        </p:nvCxnSpPr>
        <p:spPr>
          <a:xfrm>
            <a:off x="1547664" y="5733256"/>
            <a:ext cx="5184576" cy="0"/>
          </a:xfrm>
          <a:prstGeom prst="straightConnector1">
            <a:avLst/>
          </a:prstGeom>
          <a:ln w="38100"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4 CuadroTexto"/>
          <p:cNvSpPr txBox="1"/>
          <p:nvPr/>
        </p:nvSpPr>
        <p:spPr>
          <a:xfrm>
            <a:off x="6732240" y="5445224"/>
            <a:ext cx="768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70C0"/>
                </a:solidFill>
                <a:sym typeface="Symbol"/>
              </a:rPr>
              <a:t>Fix.</a:t>
            </a:r>
          </a:p>
          <a:p>
            <a:r>
              <a:rPr lang="en-GB" b="1" dirty="0" smtClean="0">
                <a:solidFill>
                  <a:srgbClr val="0070C0"/>
                </a:solidFill>
                <a:sym typeface="Symbol"/>
              </a:rPr>
              <a:t>FD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899592" y="5445224"/>
            <a:ext cx="768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70C0"/>
                </a:solidFill>
                <a:sym typeface="Symbol"/>
              </a:rPr>
              <a:t>Fix.</a:t>
            </a:r>
          </a:p>
          <a:p>
            <a:r>
              <a:rPr lang="en-GB" b="1" dirty="0" smtClean="0">
                <a:solidFill>
                  <a:srgbClr val="0070C0"/>
                </a:solidFill>
                <a:sym typeface="Symbol"/>
              </a:rPr>
              <a:t>FD</a:t>
            </a:r>
            <a:endParaRPr lang="en-GB" b="1" dirty="0">
              <a:solidFill>
                <a:srgbClr val="0070C0"/>
              </a:solidFill>
            </a:endParaRPr>
          </a:p>
        </p:txBody>
      </p:sp>
      <p:cxnSp>
        <p:nvCxnSpPr>
          <p:cNvPr id="7" name="6 Conector recto de flecha"/>
          <p:cNvCxnSpPr/>
          <p:nvPr/>
        </p:nvCxnSpPr>
        <p:spPr>
          <a:xfrm>
            <a:off x="7308304" y="1052736"/>
            <a:ext cx="0" cy="3672408"/>
          </a:xfrm>
          <a:prstGeom prst="straightConnector1">
            <a:avLst/>
          </a:prstGeom>
          <a:ln w="38100">
            <a:solidFill>
              <a:srgbClr val="00B050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CuadroTexto"/>
          <p:cNvSpPr txBox="1"/>
          <p:nvPr/>
        </p:nvSpPr>
        <p:spPr>
          <a:xfrm>
            <a:off x="7236296" y="4643844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B050"/>
                </a:solidFill>
                <a:sym typeface="Symbol"/>
              </a:rPr>
              <a:t></a:t>
            </a:r>
            <a:r>
              <a:rPr lang="en-GB" b="1" dirty="0" err="1" smtClean="0">
                <a:solidFill>
                  <a:srgbClr val="00B050"/>
                </a:solidFill>
                <a:sym typeface="Symbol"/>
              </a:rPr>
              <a:t>Bl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7258876" y="836712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B050"/>
                </a:solidFill>
                <a:sym typeface="Symbol"/>
              </a:rPr>
              <a:t></a:t>
            </a:r>
            <a:r>
              <a:rPr lang="en-GB" b="1" dirty="0" err="1" smtClean="0">
                <a:solidFill>
                  <a:srgbClr val="00B050"/>
                </a:solidFill>
                <a:sym typeface="Symbol"/>
              </a:rPr>
              <a:t>Bl</a:t>
            </a:r>
            <a:endParaRPr lang="en-GB" b="1" dirty="0">
              <a:solidFill>
                <a:srgbClr val="00B050"/>
              </a:solidFill>
            </a:endParaRPr>
          </a:p>
        </p:txBody>
      </p:sp>
      <p:cxnSp>
        <p:nvCxnSpPr>
          <p:cNvPr id="12" name="11 Conector recto de flecha"/>
          <p:cNvCxnSpPr/>
          <p:nvPr/>
        </p:nvCxnSpPr>
        <p:spPr>
          <a:xfrm flipV="1">
            <a:off x="1547664" y="1700808"/>
            <a:ext cx="4968552" cy="2736304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14 CuadroTexto"/>
          <p:cNvSpPr txBox="1"/>
          <p:nvPr/>
        </p:nvSpPr>
        <p:spPr>
          <a:xfrm>
            <a:off x="6516216" y="1484784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sym typeface="Symbol"/>
              </a:rPr>
              <a:t>SL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1043608" y="4221088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sym typeface="Symbol"/>
              </a:rPr>
              <a:t>SL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2" name="21 Forma libre"/>
          <p:cNvSpPr/>
          <p:nvPr/>
        </p:nvSpPr>
        <p:spPr>
          <a:xfrm>
            <a:off x="3995472" y="1175077"/>
            <a:ext cx="1800664" cy="3334043"/>
          </a:xfrm>
          <a:custGeom>
            <a:avLst/>
            <a:gdLst>
              <a:gd name="connsiteX0" fmla="*/ 0 w 1800664"/>
              <a:gd name="connsiteY0" fmla="*/ 0 h 3334043"/>
              <a:gd name="connsiteX1" fmla="*/ 534572 w 1800664"/>
              <a:gd name="connsiteY1" fmla="*/ 1659987 h 3334043"/>
              <a:gd name="connsiteX2" fmla="*/ 1800664 w 1800664"/>
              <a:gd name="connsiteY2" fmla="*/ 3334043 h 3334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0664" h="3334043">
                <a:moveTo>
                  <a:pt x="0" y="0"/>
                </a:moveTo>
                <a:cubicBezTo>
                  <a:pt x="117230" y="552156"/>
                  <a:pt x="234461" y="1104313"/>
                  <a:pt x="534572" y="1659987"/>
                </a:cubicBezTo>
                <a:cubicBezTo>
                  <a:pt x="834683" y="2215661"/>
                  <a:pt x="1317673" y="2774852"/>
                  <a:pt x="1800664" y="3334043"/>
                </a:cubicBezTo>
              </a:path>
            </a:pathLst>
          </a:custGeom>
          <a:ln w="38100">
            <a:solidFill>
              <a:srgbClr val="FF0000"/>
            </a:solidFill>
            <a:prstDash val="sysDash"/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22 Forma libre"/>
          <p:cNvSpPr/>
          <p:nvPr/>
        </p:nvSpPr>
        <p:spPr>
          <a:xfrm rot="18822664" flipH="1" flipV="1">
            <a:off x="2762493" y="2695543"/>
            <a:ext cx="1800664" cy="3334043"/>
          </a:xfrm>
          <a:custGeom>
            <a:avLst/>
            <a:gdLst>
              <a:gd name="connsiteX0" fmla="*/ 0 w 1800664"/>
              <a:gd name="connsiteY0" fmla="*/ 0 h 3334043"/>
              <a:gd name="connsiteX1" fmla="*/ 534572 w 1800664"/>
              <a:gd name="connsiteY1" fmla="*/ 1659987 h 3334043"/>
              <a:gd name="connsiteX2" fmla="*/ 1800664 w 1800664"/>
              <a:gd name="connsiteY2" fmla="*/ 3334043 h 3334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0664" h="3334043">
                <a:moveTo>
                  <a:pt x="0" y="0"/>
                </a:moveTo>
                <a:cubicBezTo>
                  <a:pt x="117230" y="552156"/>
                  <a:pt x="234461" y="1104313"/>
                  <a:pt x="534572" y="1659987"/>
                </a:cubicBezTo>
                <a:cubicBezTo>
                  <a:pt x="834683" y="2215661"/>
                  <a:pt x="1317673" y="2774852"/>
                  <a:pt x="1800664" y="3334043"/>
                </a:cubicBezTo>
              </a:path>
            </a:pathLst>
          </a:custGeom>
          <a:ln w="38100">
            <a:solidFill>
              <a:srgbClr val="FF0000"/>
            </a:solidFill>
            <a:prstDash val="sysDash"/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23 CuadroTexto"/>
          <p:cNvSpPr txBox="1"/>
          <p:nvPr/>
        </p:nvSpPr>
        <p:spPr>
          <a:xfrm>
            <a:off x="2915816" y="1556792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sym typeface="Symbol"/>
              </a:rPr>
              <a:t>S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5508104" y="4581128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sym typeface="Symbol"/>
              </a:rPr>
              <a:t>S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6" name="25 Nube"/>
          <p:cNvSpPr/>
          <p:nvPr/>
        </p:nvSpPr>
        <p:spPr>
          <a:xfrm>
            <a:off x="3563888" y="836712"/>
            <a:ext cx="4104456" cy="2592288"/>
          </a:xfrm>
          <a:prstGeom prst="cloud">
            <a:avLst/>
          </a:prstGeom>
          <a:solidFill>
            <a:srgbClr val="FFFF99">
              <a:alpha val="32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 smtClean="0">
                <a:solidFill>
                  <a:srgbClr val="7030A0"/>
                </a:solidFill>
              </a:rPr>
              <a:t>Fatigue</a:t>
            </a:r>
          </a:p>
          <a:p>
            <a:pPr algn="ctr"/>
            <a:r>
              <a:rPr lang="es-MX" sz="1600" b="1" dirty="0" smtClean="0">
                <a:solidFill>
                  <a:srgbClr val="7030A0"/>
                </a:solidFill>
              </a:rPr>
              <a:t>&lt;</a:t>
            </a:r>
            <a:r>
              <a:rPr lang="es-MX" sz="1600" b="1" dirty="0" smtClean="0">
                <a:solidFill>
                  <a:srgbClr val="7030A0"/>
                </a:solidFill>
                <a:sym typeface="Symbol"/>
              </a:rPr>
              <a:t></a:t>
            </a:r>
            <a:r>
              <a:rPr lang="es-MX" sz="1600" b="1" dirty="0" err="1" smtClean="0">
                <a:solidFill>
                  <a:srgbClr val="7030A0"/>
                </a:solidFill>
                <a:sym typeface="Symbol"/>
              </a:rPr>
              <a:t>Fix,FD</a:t>
            </a:r>
            <a:r>
              <a:rPr lang="es-MX" sz="1600" b="1" dirty="0" smtClean="0">
                <a:solidFill>
                  <a:srgbClr val="7030A0"/>
                </a:solidFill>
                <a:sym typeface="Symbol"/>
              </a:rPr>
              <a:t>,S,SL,</a:t>
            </a:r>
            <a:r>
              <a:rPr lang="es-MX" sz="1600" b="1" dirty="0" err="1" smtClean="0">
                <a:solidFill>
                  <a:srgbClr val="7030A0"/>
                </a:solidFill>
                <a:sym typeface="Symbol"/>
              </a:rPr>
              <a:t>Bl</a:t>
            </a:r>
            <a:r>
              <a:rPr lang="es-MX" sz="1600" b="1" dirty="0" smtClean="0">
                <a:solidFill>
                  <a:srgbClr val="7030A0"/>
                </a:solidFill>
              </a:rPr>
              <a:t>&gt;</a:t>
            </a:r>
            <a:endParaRPr lang="en-GB" sz="16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Classifiying</a:t>
            </a:r>
            <a:r>
              <a:rPr lang="es-MX" dirty="0" smtClean="0"/>
              <a:t> fatigue</a:t>
            </a:r>
            <a:endParaRPr lang="en-GB" dirty="0"/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8DD92-C0A2-403C-A1CE-B6C95FF804A4}" type="datetime1">
              <a:rPr lang="es-ES" smtClean="0"/>
              <a:pPr/>
              <a:t>02/01/2014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INAOE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29</a:t>
            </a:fld>
            <a:endParaRPr lang="es-E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20"/>
            <a:ext cx="4038600" cy="2909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573016"/>
            <a:ext cx="6851104" cy="2916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CuadroTexto"/>
          <p:cNvSpPr txBox="1"/>
          <p:nvPr/>
        </p:nvSpPr>
        <p:spPr>
          <a:xfrm>
            <a:off x="5004048" y="1556792"/>
            <a:ext cx="3456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err="1" smtClean="0"/>
              <a:t>Different</a:t>
            </a:r>
            <a:r>
              <a:rPr lang="es-MX" sz="2400" dirty="0" smtClean="0"/>
              <a:t> fatigue </a:t>
            </a:r>
            <a:r>
              <a:rPr lang="es-MX" sz="2400" dirty="0" err="1" smtClean="0"/>
              <a:t>models</a:t>
            </a:r>
            <a:r>
              <a:rPr lang="es-MX" sz="2400" dirty="0" smtClean="0"/>
              <a:t>: </a:t>
            </a:r>
            <a:r>
              <a:rPr lang="es-MX" sz="2400" dirty="0" err="1" smtClean="0"/>
              <a:t>Classification</a:t>
            </a:r>
            <a:r>
              <a:rPr lang="es-MX" sz="2400" dirty="0" smtClean="0"/>
              <a:t> done </a:t>
            </a:r>
            <a:r>
              <a:rPr lang="es-MX" sz="2400" dirty="0" err="1" smtClean="0"/>
              <a:t>by</a:t>
            </a:r>
            <a:r>
              <a:rPr lang="es-MX" sz="2400" dirty="0" smtClean="0"/>
              <a:t> R. </a:t>
            </a:r>
            <a:r>
              <a:rPr lang="es-MX" sz="2400" dirty="0" err="1" smtClean="0"/>
              <a:t>Ramezani</a:t>
            </a:r>
            <a:r>
              <a:rPr lang="es-MX" sz="2400" dirty="0" smtClean="0"/>
              <a:t> [</a:t>
            </a:r>
            <a:r>
              <a:rPr lang="es-MX" sz="2400" dirty="0" err="1" smtClean="0"/>
              <a:t>unpublished</a:t>
            </a:r>
            <a:r>
              <a:rPr lang="es-MX" sz="2400" dirty="0" smtClean="0"/>
              <a:t> </a:t>
            </a:r>
            <a:r>
              <a:rPr lang="es-MX" sz="2400" dirty="0" err="1" smtClean="0"/>
              <a:t>results</a:t>
            </a:r>
            <a:r>
              <a:rPr lang="es-MX" sz="2400" dirty="0" smtClean="0"/>
              <a:t>, </a:t>
            </a:r>
            <a:r>
              <a:rPr lang="es-MX" sz="2400" dirty="0" err="1" smtClean="0"/>
              <a:t>draft</a:t>
            </a:r>
            <a:r>
              <a:rPr lang="es-MX" sz="2400" dirty="0" smtClean="0"/>
              <a:t> in </a:t>
            </a:r>
            <a:r>
              <a:rPr lang="es-MX" sz="2400" dirty="0" err="1" smtClean="0"/>
              <a:t>progress</a:t>
            </a:r>
            <a:r>
              <a:rPr lang="es-MX" sz="2400" dirty="0" smtClean="0"/>
              <a:t>]</a:t>
            </a:r>
            <a:endParaRPr lang="en-GB" sz="2400" dirty="0"/>
          </a:p>
        </p:txBody>
      </p:sp>
      <p:sp>
        <p:nvSpPr>
          <p:cNvPr id="13" name="12 Elipse"/>
          <p:cNvSpPr/>
          <p:nvPr/>
        </p:nvSpPr>
        <p:spPr>
          <a:xfrm>
            <a:off x="3707904" y="5877272"/>
            <a:ext cx="331236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Conclusions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err="1" smtClean="0"/>
              <a:t>Different</a:t>
            </a:r>
            <a:r>
              <a:rPr lang="es-MX" dirty="0" smtClean="0"/>
              <a:t> </a:t>
            </a:r>
            <a:r>
              <a:rPr lang="es-MX" dirty="0" err="1" smtClean="0"/>
              <a:t>technologies</a:t>
            </a:r>
            <a:r>
              <a:rPr lang="es-MX" dirty="0" smtClean="0"/>
              <a:t> can </a:t>
            </a:r>
            <a:r>
              <a:rPr lang="es-MX" dirty="0" err="1" smtClean="0"/>
              <a:t>provide</a:t>
            </a:r>
            <a:r>
              <a:rPr lang="es-MX" dirty="0" smtClean="0"/>
              <a:t> </a:t>
            </a:r>
            <a:r>
              <a:rPr lang="es-MX" dirty="0" err="1" smtClean="0"/>
              <a:t>useful</a:t>
            </a:r>
            <a:r>
              <a:rPr lang="es-MX" dirty="0" smtClean="0"/>
              <a:t> and </a:t>
            </a:r>
            <a:r>
              <a:rPr lang="es-MX" dirty="0" err="1" smtClean="0"/>
              <a:t>meaningful</a:t>
            </a:r>
            <a:r>
              <a:rPr lang="es-MX" dirty="0" smtClean="0"/>
              <a:t> </a:t>
            </a:r>
            <a:r>
              <a:rPr lang="es-MX" dirty="0" err="1" smtClean="0"/>
              <a:t>information</a:t>
            </a:r>
            <a:r>
              <a:rPr lang="es-MX" dirty="0" smtClean="0"/>
              <a:t> </a:t>
            </a:r>
            <a:r>
              <a:rPr lang="es-MX" dirty="0" err="1" smtClean="0"/>
              <a:t>regarding</a:t>
            </a:r>
            <a:r>
              <a:rPr lang="es-MX" dirty="0" smtClean="0"/>
              <a:t> </a:t>
            </a:r>
            <a:r>
              <a:rPr lang="es-MX" dirty="0" err="1" smtClean="0"/>
              <a:t>very</a:t>
            </a:r>
            <a:r>
              <a:rPr lang="es-MX" dirty="0" smtClean="0"/>
              <a:t> </a:t>
            </a:r>
            <a:r>
              <a:rPr lang="es-MX" dirty="0" err="1" smtClean="0"/>
              <a:t>different</a:t>
            </a:r>
            <a:r>
              <a:rPr lang="es-MX" dirty="0" smtClean="0"/>
              <a:t> </a:t>
            </a:r>
            <a:r>
              <a:rPr lang="es-MX" dirty="0" err="1" smtClean="0"/>
              <a:t>aspects</a:t>
            </a:r>
            <a:r>
              <a:rPr lang="es-MX" dirty="0" smtClean="0"/>
              <a:t> of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physical</a:t>
            </a:r>
            <a:r>
              <a:rPr lang="es-MX" dirty="0" smtClean="0"/>
              <a:t> </a:t>
            </a:r>
            <a:r>
              <a:rPr lang="es-MX" dirty="0" smtClean="0"/>
              <a:t>and </a:t>
            </a:r>
            <a:r>
              <a:rPr lang="es-MX" dirty="0" err="1" smtClean="0"/>
              <a:t>cogntive</a:t>
            </a:r>
            <a:r>
              <a:rPr lang="es-MX" dirty="0" smtClean="0"/>
              <a:t> status </a:t>
            </a:r>
            <a:r>
              <a:rPr lang="es-MX" dirty="0" smtClean="0"/>
              <a:t>of </a:t>
            </a:r>
            <a:r>
              <a:rPr lang="es-MX" dirty="0" err="1" smtClean="0"/>
              <a:t>people</a:t>
            </a:r>
            <a:r>
              <a:rPr lang="es-MX" dirty="0" smtClean="0"/>
              <a:t> as </a:t>
            </a:r>
            <a:r>
              <a:rPr lang="es-MX" dirty="0" err="1" smtClean="0"/>
              <a:t>well</a:t>
            </a:r>
            <a:r>
              <a:rPr lang="es-MX" dirty="0" smtClean="0"/>
              <a:t> as </a:t>
            </a:r>
            <a:r>
              <a:rPr lang="es-MX" dirty="0" err="1" smtClean="0"/>
              <a:t>their</a:t>
            </a:r>
            <a:r>
              <a:rPr lang="es-MX" dirty="0" smtClean="0"/>
              <a:t> </a:t>
            </a:r>
            <a:r>
              <a:rPr lang="es-MX" dirty="0" err="1" smtClean="0"/>
              <a:t>working</a:t>
            </a:r>
            <a:r>
              <a:rPr lang="es-MX" dirty="0" smtClean="0"/>
              <a:t> </a:t>
            </a:r>
            <a:r>
              <a:rPr lang="es-MX" dirty="0" err="1" smtClean="0"/>
              <a:t>environment</a:t>
            </a:r>
            <a:r>
              <a:rPr lang="es-MX" dirty="0" smtClean="0"/>
              <a:t>.</a:t>
            </a:r>
          </a:p>
          <a:p>
            <a:endParaRPr lang="es-MX" dirty="0" smtClean="0"/>
          </a:p>
          <a:p>
            <a:r>
              <a:rPr lang="es-MX" dirty="0" err="1" smtClean="0"/>
              <a:t>Ergonomic</a:t>
            </a:r>
            <a:r>
              <a:rPr lang="es-MX" dirty="0" smtClean="0"/>
              <a:t> and </a:t>
            </a:r>
            <a:r>
              <a:rPr lang="es-MX" dirty="0" err="1" smtClean="0"/>
              <a:t>neuroergonomic</a:t>
            </a:r>
            <a:r>
              <a:rPr lang="es-MX" dirty="0" smtClean="0"/>
              <a:t> </a:t>
            </a:r>
            <a:r>
              <a:rPr lang="es-MX" dirty="0" err="1" smtClean="0"/>
              <a:t>reality</a:t>
            </a:r>
            <a:r>
              <a:rPr lang="es-MX" dirty="0" smtClean="0"/>
              <a:t> </a:t>
            </a:r>
            <a:r>
              <a:rPr lang="es-MX" dirty="0" smtClean="0"/>
              <a:t>can </a:t>
            </a:r>
            <a:r>
              <a:rPr lang="es-MX" dirty="0" smtClean="0"/>
              <a:t>and </a:t>
            </a:r>
            <a:r>
              <a:rPr lang="es-MX" dirty="0" err="1" smtClean="0"/>
              <a:t>should</a:t>
            </a:r>
            <a:r>
              <a:rPr lang="es-MX" dirty="0" smtClean="0"/>
              <a:t> guide </a:t>
            </a:r>
            <a:r>
              <a:rPr lang="es-MX" dirty="0" err="1" smtClean="0"/>
              <a:t>technology</a:t>
            </a:r>
            <a:r>
              <a:rPr lang="es-MX" dirty="0" smtClean="0"/>
              <a:t> </a:t>
            </a:r>
            <a:r>
              <a:rPr lang="es-MX" dirty="0" err="1" smtClean="0"/>
              <a:t>developments</a:t>
            </a:r>
            <a:r>
              <a:rPr lang="es-MX" dirty="0" smtClean="0"/>
              <a:t>.</a:t>
            </a:r>
            <a:endParaRPr lang="en-GB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D78B1-BF7C-4FDB-B2FD-E1121AA531CF}" type="datetime1">
              <a:rPr lang="es-ES" smtClean="0"/>
              <a:pPr/>
              <a:t>02/01/2014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INAOE</a:t>
            </a: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3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 smtClean="0"/>
              <a:t>Eye tracking technologies</a:t>
            </a:r>
            <a:endParaRPr lang="en-US" dirty="0"/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916831"/>
          <a:ext cx="8229600" cy="3096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48298-1A06-4751-89A0-CEB08D1A9B31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2400" dirty="0" smtClean="0"/>
              <a:t>Gaze contingent motor channeling (GCMC)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2133600"/>
            <a:ext cx="4066054" cy="3124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75150" y="4343400"/>
            <a:ext cx="4540250" cy="198120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85084-207C-4803-9BED-954AF80B5B62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1" name="TextBox 7"/>
          <p:cNvSpPr txBox="1"/>
          <p:nvPr/>
        </p:nvSpPr>
        <p:spPr>
          <a:xfrm>
            <a:off x="755576" y="5445224"/>
            <a:ext cx="27179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/>
              <a:t>[</a:t>
            </a:r>
            <a:r>
              <a:rPr lang="en-US" sz="1600" b="0" dirty="0" err="1" smtClean="0"/>
              <a:t>Mylonas</a:t>
            </a:r>
            <a:r>
              <a:rPr lang="en-US" sz="1600" b="0" dirty="0" smtClean="0"/>
              <a:t> G et al, </a:t>
            </a:r>
            <a:r>
              <a:rPr lang="en-US" sz="1600" b="0" dirty="0" err="1" smtClean="0"/>
              <a:t>MedIA</a:t>
            </a:r>
            <a:r>
              <a:rPr lang="en-US" sz="1600" b="0" dirty="0" smtClean="0"/>
              <a:t> 2010]</a:t>
            </a:r>
            <a:endParaRPr lang="en-US" sz="1600" b="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836712"/>
            <a:ext cx="4752528" cy="346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Collaborative Gaze Channel (CGC)</a:t>
            </a:r>
            <a:endParaRPr lang="en-US" dirty="0"/>
          </a:p>
        </p:txBody>
      </p:sp>
      <p:pic>
        <p:nvPicPr>
          <p:cNvPr id="8" name="Picture 7" descr="consolesetu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3540" y="1676400"/>
            <a:ext cx="3575571" cy="2362200"/>
          </a:xfrm>
          <a:prstGeom prst="rect">
            <a:avLst/>
          </a:prstGeom>
        </p:spPr>
      </p:pic>
      <p:pic>
        <p:nvPicPr>
          <p:cNvPr id="9" name="Picture 8" descr="CGC Task setup.tif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4" y="4149080"/>
            <a:ext cx="4876800" cy="2438400"/>
          </a:xfrm>
          <a:prstGeom prst="rect">
            <a:avLst/>
          </a:prstGeom>
        </p:spPr>
      </p:pic>
      <p:pic>
        <p:nvPicPr>
          <p:cNvPr id="10" name="Picture 9" descr="snapshotscree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400" y="1066800"/>
            <a:ext cx="3714750" cy="2971800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85084-207C-4803-9BED-954AF80B5B62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7" name="TextBox 7"/>
          <p:cNvSpPr txBox="1"/>
          <p:nvPr/>
        </p:nvSpPr>
        <p:spPr>
          <a:xfrm rot="16200000">
            <a:off x="-555331" y="3515772"/>
            <a:ext cx="23843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/>
              <a:t>[Kwok </a:t>
            </a:r>
            <a:r>
              <a:rPr lang="en-US" sz="1600" dirty="0" smtClean="0"/>
              <a:t>K</a:t>
            </a:r>
            <a:r>
              <a:rPr lang="en-US" sz="1600" b="0" dirty="0" smtClean="0"/>
              <a:t> et al, ABME 2012]</a:t>
            </a:r>
            <a:endParaRPr lang="en-US" sz="16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Optical</a:t>
            </a:r>
            <a:r>
              <a:rPr lang="es-MX" dirty="0" smtClean="0"/>
              <a:t> </a:t>
            </a:r>
            <a:r>
              <a:rPr lang="es-MX" dirty="0" err="1" smtClean="0"/>
              <a:t>TrACKING</a:t>
            </a:r>
            <a:endParaRPr lang="en-GB" dirty="0"/>
          </a:p>
        </p:txBody>
      </p:sp>
      <p:sp>
        <p:nvSpPr>
          <p:cNvPr id="8" name="7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D78B1-BF7C-4FDB-B2FD-E1121AA531CF}" type="datetime1">
              <a:rPr lang="es-ES" smtClean="0"/>
              <a:pPr/>
              <a:t>02/01/2014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INAOE</a:t>
            </a: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33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Optical</a:t>
            </a:r>
            <a:r>
              <a:rPr lang="es-MX" dirty="0" smtClean="0"/>
              <a:t> tracking: </a:t>
            </a:r>
            <a:r>
              <a:rPr lang="es-MX" dirty="0" err="1" smtClean="0"/>
              <a:t>Sensing</a:t>
            </a:r>
            <a:endParaRPr lang="en-GB" dirty="0"/>
          </a:p>
        </p:txBody>
      </p:sp>
      <p:pic>
        <p:nvPicPr>
          <p:cNvPr id="12" name="Picture 6" descr="SetUpPhoto_v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  <a:prstGeom prst="rect">
            <a:avLst/>
          </a:prstGeom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06B05-4EEF-4B29-9C57-2432B2238E98}" type="datetime1">
              <a:rPr lang="es-ES" smtClean="0"/>
              <a:pPr/>
              <a:t>02/01/2014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INAOE</a:t>
            </a: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34</a:t>
            </a:fld>
            <a:endParaRPr lang="es-ES"/>
          </a:p>
        </p:txBody>
      </p:sp>
      <p:pic>
        <p:nvPicPr>
          <p:cNvPr id="81922" name="Picture 2" descr="C:\Users\foe\Documents\FINAL\Research\Imperial\Optotrack\Images\NOTESNavigation_SetUpPhotos\IMG_969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Optical</a:t>
            </a:r>
            <a:r>
              <a:rPr lang="es-MX" dirty="0" smtClean="0"/>
              <a:t> tracking: Data</a:t>
            </a:r>
            <a:endParaRPr lang="en-GB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D78B1-BF7C-4FDB-B2FD-E1121AA531CF}" type="datetime1">
              <a:rPr lang="es-ES" smtClean="0"/>
              <a:pPr/>
              <a:t>02/01/2014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INAOE</a:t>
            </a: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35</a:t>
            </a:fld>
            <a:endParaRPr lang="es-ES"/>
          </a:p>
        </p:txBody>
      </p:sp>
      <p:pic>
        <p:nvPicPr>
          <p:cNvPr id="7" name="Optotrack_FullNN_Example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043608" y="908720"/>
            <a:ext cx="6840760" cy="54726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Manoeuvre</a:t>
            </a:r>
            <a:r>
              <a:rPr lang="en-US" dirty="0" smtClean="0"/>
              <a:t> assessment in NOTES</a:t>
            </a:r>
            <a:endParaRPr lang="en-GB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D78B1-BF7C-4FDB-B2FD-E1121AA531CF}" type="datetime1">
              <a:rPr lang="es-ES" smtClean="0"/>
              <a:pPr/>
              <a:t>02/01/2014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INAOE</a:t>
            </a: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36</a:t>
            </a:fld>
            <a:endParaRPr lang="es-ES"/>
          </a:p>
        </p:txBody>
      </p:sp>
      <p:pic>
        <p:nvPicPr>
          <p:cNvPr id="1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980728"/>
            <a:ext cx="4824536" cy="1797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2881460"/>
            <a:ext cx="5338936" cy="3976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3"/>
          <p:cNvSpPr txBox="1"/>
          <p:nvPr/>
        </p:nvSpPr>
        <p:spPr>
          <a:xfrm rot="5400000">
            <a:off x="6124966" y="4468322"/>
            <a:ext cx="2591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[Clark J et al, MITAT 2012]</a:t>
            </a:r>
            <a:endParaRPr lang="en-US" b="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Manoeuvre</a:t>
            </a:r>
            <a:r>
              <a:rPr lang="en-US" dirty="0" smtClean="0"/>
              <a:t> assessment in NOTES</a:t>
            </a:r>
            <a:endParaRPr lang="en-US" dirty="0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1"/>
          </p:nvPr>
        </p:nvSpPr>
        <p:spPr>
          <a:xfrm>
            <a:off x="323528" y="1128936"/>
            <a:ext cx="4402832" cy="5544616"/>
          </a:xfrm>
        </p:spPr>
        <p:txBody>
          <a:bodyPr>
            <a:normAutofit fontScale="92500" lnSpcReduction="10000"/>
          </a:bodyPr>
          <a:lstStyle/>
          <a:p>
            <a:r>
              <a:rPr lang="es-MX" dirty="0" err="1" smtClean="0"/>
              <a:t>Analysis</a:t>
            </a:r>
            <a:r>
              <a:rPr lang="es-MX" dirty="0" smtClean="0"/>
              <a:t>: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MX" dirty="0" smtClean="0"/>
              <a:t>Manual </a:t>
            </a:r>
            <a:r>
              <a:rPr lang="es-MX" dirty="0" err="1" smtClean="0"/>
              <a:t>segmentation</a:t>
            </a:r>
            <a:r>
              <a:rPr lang="es-MX" dirty="0" smtClean="0"/>
              <a:t> of training </a:t>
            </a:r>
            <a:r>
              <a:rPr lang="es-MX" dirty="0" err="1" smtClean="0"/>
              <a:t>sequences</a:t>
            </a:r>
            <a:r>
              <a:rPr lang="es-MX" dirty="0" smtClean="0"/>
              <a:t> </a:t>
            </a:r>
            <a:r>
              <a:rPr lang="es-MX" dirty="0" err="1" smtClean="0"/>
              <a:t>by</a:t>
            </a:r>
            <a:r>
              <a:rPr lang="es-MX" dirty="0" smtClean="0"/>
              <a:t> </a:t>
            </a:r>
            <a:r>
              <a:rPr lang="es-MX" dirty="0" err="1" smtClean="0"/>
              <a:t>an</a:t>
            </a:r>
            <a:r>
              <a:rPr lang="es-MX" dirty="0" smtClean="0"/>
              <a:t> </a:t>
            </a:r>
            <a:r>
              <a:rPr lang="es-MX" dirty="0" err="1" smtClean="0"/>
              <a:t>expert</a:t>
            </a:r>
            <a:endParaRPr lang="es-MX" dirty="0" smtClean="0"/>
          </a:p>
          <a:p>
            <a:pPr marL="914400" lvl="1" indent="-457200">
              <a:buFont typeface="+mj-lt"/>
              <a:buAutoNum type="arabicPeriod"/>
            </a:pPr>
            <a:r>
              <a:rPr lang="es-MX" dirty="0" err="1" smtClean="0"/>
              <a:t>Feature</a:t>
            </a:r>
            <a:r>
              <a:rPr lang="es-MX" dirty="0" smtClean="0"/>
              <a:t> </a:t>
            </a:r>
            <a:r>
              <a:rPr lang="es-MX" dirty="0" err="1" smtClean="0"/>
              <a:t>selection</a:t>
            </a:r>
            <a:endParaRPr lang="es-MX" dirty="0" smtClean="0"/>
          </a:p>
          <a:p>
            <a:pPr marL="914400" lvl="1" indent="-457200">
              <a:buFont typeface="+mj-lt"/>
              <a:buAutoNum type="arabicPeriod"/>
            </a:pPr>
            <a:r>
              <a:rPr lang="es-MX" dirty="0" err="1" smtClean="0"/>
              <a:t>Normalization</a:t>
            </a:r>
            <a:endParaRPr lang="es-MX" dirty="0" smtClean="0"/>
          </a:p>
          <a:p>
            <a:pPr marL="914400" lvl="1" indent="-457200">
              <a:buFont typeface="+mj-lt"/>
              <a:buAutoNum type="arabicPeriod"/>
            </a:pPr>
            <a:r>
              <a:rPr lang="es-MX" dirty="0" err="1" smtClean="0"/>
              <a:t>Learn</a:t>
            </a:r>
            <a:r>
              <a:rPr lang="es-MX" dirty="0" smtClean="0"/>
              <a:t> of </a:t>
            </a:r>
            <a:r>
              <a:rPr lang="es-MX" dirty="0" err="1" smtClean="0"/>
              <a:t>movement</a:t>
            </a:r>
            <a:r>
              <a:rPr lang="es-MX" dirty="0" smtClean="0"/>
              <a:t> </a:t>
            </a:r>
            <a:r>
              <a:rPr lang="es-MX" dirty="0" err="1" smtClean="0"/>
              <a:t>templates</a:t>
            </a:r>
            <a:endParaRPr lang="es-MX" dirty="0" smtClean="0"/>
          </a:p>
          <a:p>
            <a:pPr marL="914400" lvl="1" indent="-457200">
              <a:buFont typeface="+mj-lt"/>
              <a:buAutoNum type="arabicPeriod"/>
            </a:pPr>
            <a:r>
              <a:rPr lang="es-MX" dirty="0" err="1" smtClean="0"/>
              <a:t>Dynamic</a:t>
            </a:r>
            <a:r>
              <a:rPr lang="es-MX" dirty="0" smtClean="0"/>
              <a:t> Time </a:t>
            </a:r>
            <a:r>
              <a:rPr lang="es-MX" dirty="0" err="1" smtClean="0"/>
              <a:t>Warping</a:t>
            </a:r>
            <a:r>
              <a:rPr lang="es-MX" dirty="0" smtClean="0"/>
              <a:t> </a:t>
            </a:r>
            <a:r>
              <a:rPr lang="es-MX" dirty="0" err="1" smtClean="0"/>
              <a:t>for</a:t>
            </a:r>
            <a:r>
              <a:rPr lang="es-MX" dirty="0" smtClean="0"/>
              <a:t> online </a:t>
            </a:r>
            <a:r>
              <a:rPr lang="es-MX" dirty="0" err="1" smtClean="0"/>
              <a:t>automatic</a:t>
            </a:r>
            <a:r>
              <a:rPr lang="es-MX" dirty="0" smtClean="0"/>
              <a:t> </a:t>
            </a:r>
            <a:r>
              <a:rPr lang="es-MX" dirty="0" err="1" smtClean="0"/>
              <a:t>segmentation</a:t>
            </a:r>
            <a:r>
              <a:rPr lang="es-MX" dirty="0" smtClean="0"/>
              <a:t> of </a:t>
            </a:r>
            <a:r>
              <a:rPr lang="es-MX" dirty="0" err="1" smtClean="0"/>
              <a:t>sequences</a:t>
            </a:r>
            <a:endParaRPr lang="es-MX" dirty="0" smtClean="0"/>
          </a:p>
          <a:p>
            <a:pPr marL="914400" lvl="1" indent="-457200">
              <a:buFont typeface="+mj-lt"/>
              <a:buAutoNum type="arabicPeriod"/>
            </a:pPr>
            <a:r>
              <a:rPr lang="es-MX" dirty="0" err="1" smtClean="0"/>
              <a:t>Classification</a:t>
            </a:r>
            <a:r>
              <a:rPr lang="es-MX" dirty="0" smtClean="0"/>
              <a:t> </a:t>
            </a:r>
            <a:r>
              <a:rPr lang="es-MX" dirty="0" err="1" smtClean="0"/>
              <a:t>by</a:t>
            </a:r>
            <a:r>
              <a:rPr lang="es-MX" dirty="0" smtClean="0"/>
              <a:t> Neural Networks</a:t>
            </a:r>
          </a:p>
          <a:p>
            <a:pPr lvl="2"/>
            <a:r>
              <a:rPr lang="es-MX" dirty="0" smtClean="0"/>
              <a:t>2 machines; back/</a:t>
            </a:r>
            <a:r>
              <a:rPr lang="es-MX" dirty="0" err="1" smtClean="0"/>
              <a:t>forth</a:t>
            </a:r>
            <a:r>
              <a:rPr lang="es-MX" dirty="0" smtClean="0"/>
              <a:t> and </a:t>
            </a:r>
            <a:r>
              <a:rPr lang="es-MX" dirty="0" err="1" smtClean="0"/>
              <a:t>rotation</a:t>
            </a:r>
            <a:r>
              <a:rPr lang="es-MX" dirty="0" smtClean="0"/>
              <a:t> R/L</a:t>
            </a:r>
            <a:endParaRPr lang="en-GB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635552" y="6432550"/>
            <a:ext cx="2133600" cy="365125"/>
          </a:xfrm>
        </p:spPr>
        <p:txBody>
          <a:bodyPr/>
          <a:lstStyle/>
          <a:p>
            <a:fld id="{C0C85084-207C-4803-9BED-954AF80B5B62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17" name="16 Imagen" descr="DTW_EuclideanDistanc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0806" y="5161384"/>
            <a:ext cx="1872208" cy="598448"/>
          </a:xfrm>
          <a:prstGeom prst="rect">
            <a:avLst/>
          </a:prstGeom>
        </p:spPr>
      </p:pic>
      <p:pic>
        <p:nvPicPr>
          <p:cNvPr id="18" name="17 Imagen" descr="DTW_TimeWarpingDistanc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9028" y="5161384"/>
            <a:ext cx="1916094" cy="622596"/>
          </a:xfrm>
          <a:prstGeom prst="rect">
            <a:avLst/>
          </a:prstGeom>
        </p:spPr>
      </p:pic>
      <p:pic>
        <p:nvPicPr>
          <p:cNvPr id="34817" name="Picture 1" descr="C:\Users\foe\Documents\FINAL\Research\Imperial\Optotrack\Images\NOTESNavigation\ONN0004c_AvgRotationalDisplacement_AcrossConditions_Subj1to14_300dpi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9229" y="1287809"/>
            <a:ext cx="1895363" cy="1421111"/>
          </a:xfrm>
          <a:prstGeom prst="rect">
            <a:avLst/>
          </a:prstGeom>
          <a:noFill/>
        </p:spPr>
      </p:pic>
      <p:pic>
        <p:nvPicPr>
          <p:cNvPr id="34818" name="Picture 2" descr="C:\Users\foe\Documents\FINAL\Research\Imperial\Optotrack\Images\NOTESNavigation\ONN0004c_AvgLongDisplacement_AcrossConditions_Subj1to14_300dpi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69394" y="1287809"/>
            <a:ext cx="1895363" cy="1421111"/>
          </a:xfrm>
          <a:prstGeom prst="rect">
            <a:avLst/>
          </a:prstGeom>
          <a:noFill/>
        </p:spPr>
      </p:pic>
      <p:pic>
        <p:nvPicPr>
          <p:cNvPr id="34819" name="Picture 3" descr="C:\Users\foe\Documents\FINAL\Research\Imperial\Optotrack\Images\ELITE\ELITE0101_SegmentedSequences_stimudac_rbUp Down_300dpi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66810" y="2582906"/>
            <a:ext cx="1800200" cy="1350150"/>
          </a:xfrm>
          <a:prstGeom prst="rect">
            <a:avLst/>
          </a:prstGeom>
          <a:noFill/>
        </p:spPr>
      </p:pic>
      <p:pic>
        <p:nvPicPr>
          <p:cNvPr id="34820" name="Picture 4" descr="C:\Users\foe\Documents\FINAL\Research\Imperial\Optotrack\Images\ELITE\ELITE0101_SegmentedSequences_stimrlc_rbRight Left_300dpi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4822" y="2582906"/>
            <a:ext cx="1744506" cy="1308379"/>
          </a:xfrm>
          <a:prstGeom prst="rect">
            <a:avLst/>
          </a:prstGeom>
          <a:noFill/>
        </p:spPr>
      </p:pic>
      <p:pic>
        <p:nvPicPr>
          <p:cNvPr id="34821" name="Picture 5" descr="C:\Users\foe\Documents\FINAL\Research\Imperial\Optotrack\Images\ELITE\ELITE0106_ClassTemplates_FromExtractedSeq_rbUp Down_udc_300dpi.t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79758" y="3976464"/>
            <a:ext cx="1574304" cy="1180728"/>
          </a:xfrm>
          <a:prstGeom prst="rect">
            <a:avLst/>
          </a:prstGeom>
          <a:noFill/>
        </p:spPr>
      </p:pic>
      <p:pic>
        <p:nvPicPr>
          <p:cNvPr id="34822" name="Picture 6" descr="C:\Users\foe\Documents\FINAL\Research\Imperial\Optotrack\Images\ELITE\ELITE0106_ClassTemplates_FromExtractedSeq_rbRight Left_rlc_300dpi.t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29923" y="3904456"/>
            <a:ext cx="1574304" cy="1180728"/>
          </a:xfrm>
          <a:prstGeom prst="rect">
            <a:avLst/>
          </a:prstGeom>
          <a:noFill/>
        </p:spPr>
      </p:pic>
      <p:pic>
        <p:nvPicPr>
          <p:cNvPr id="34823" name="Picture 7" descr="C:\Users\foe\Documents\FINAL\Research\Imperial\Optotrack\Images\NOTESNavigation\distanceMatrixMDDTW0001.t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20796" y="5729237"/>
            <a:ext cx="1505316" cy="1128763"/>
          </a:xfrm>
          <a:prstGeom prst="rect">
            <a:avLst/>
          </a:prstGeom>
          <a:noFill/>
        </p:spPr>
      </p:pic>
      <p:cxnSp>
        <p:nvCxnSpPr>
          <p:cNvPr id="27" name="26 Conector angular"/>
          <p:cNvCxnSpPr>
            <a:endCxn id="34817" idx="1"/>
          </p:cNvCxnSpPr>
          <p:nvPr/>
        </p:nvCxnSpPr>
        <p:spPr>
          <a:xfrm flipV="1">
            <a:off x="3718248" y="1998365"/>
            <a:ext cx="1200981" cy="1017636"/>
          </a:xfrm>
          <a:prstGeom prst="bentConnector3">
            <a:avLst>
              <a:gd name="adj1" fmla="val 85531"/>
            </a:avLst>
          </a:prstGeom>
          <a:ln w="3175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angular"/>
          <p:cNvCxnSpPr>
            <a:endCxn id="34819" idx="1"/>
          </p:cNvCxnSpPr>
          <p:nvPr/>
        </p:nvCxnSpPr>
        <p:spPr>
          <a:xfrm>
            <a:off x="3275856" y="3140968"/>
            <a:ext cx="1690954" cy="117013"/>
          </a:xfrm>
          <a:prstGeom prst="bentConnector3">
            <a:avLst>
              <a:gd name="adj1" fmla="val 50000"/>
            </a:avLst>
          </a:prstGeom>
          <a:ln w="3175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Conector angular"/>
          <p:cNvCxnSpPr>
            <a:endCxn id="34821" idx="1"/>
          </p:cNvCxnSpPr>
          <p:nvPr/>
        </p:nvCxnSpPr>
        <p:spPr>
          <a:xfrm>
            <a:off x="4006279" y="3832449"/>
            <a:ext cx="1073479" cy="734379"/>
          </a:xfrm>
          <a:prstGeom prst="bentConnector3">
            <a:avLst>
              <a:gd name="adj1" fmla="val 85492"/>
            </a:avLst>
          </a:prstGeom>
          <a:ln w="3175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35 Conector angular"/>
          <p:cNvCxnSpPr>
            <a:endCxn id="17" idx="1"/>
          </p:cNvCxnSpPr>
          <p:nvPr/>
        </p:nvCxnSpPr>
        <p:spPr>
          <a:xfrm>
            <a:off x="3646239" y="4585321"/>
            <a:ext cx="1284567" cy="875287"/>
          </a:xfrm>
          <a:prstGeom prst="bentConnector3">
            <a:avLst>
              <a:gd name="adj1" fmla="val 83219"/>
            </a:avLst>
          </a:prstGeom>
          <a:ln w="3175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39 Conector angular"/>
          <p:cNvCxnSpPr>
            <a:endCxn id="34823" idx="1"/>
          </p:cNvCxnSpPr>
          <p:nvPr/>
        </p:nvCxnSpPr>
        <p:spPr>
          <a:xfrm>
            <a:off x="3923928" y="5733256"/>
            <a:ext cx="2196868" cy="560363"/>
          </a:xfrm>
          <a:prstGeom prst="bentConnector3">
            <a:avLst>
              <a:gd name="adj1" fmla="val 31963"/>
            </a:avLst>
          </a:prstGeom>
          <a:ln w="3175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824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067944" y="764704"/>
            <a:ext cx="136088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5" name="44 Conector angular"/>
          <p:cNvCxnSpPr>
            <a:endCxn id="34824" idx="2"/>
          </p:cNvCxnSpPr>
          <p:nvPr/>
        </p:nvCxnSpPr>
        <p:spPr>
          <a:xfrm flipV="1">
            <a:off x="4355976" y="1628800"/>
            <a:ext cx="392411" cy="288032"/>
          </a:xfrm>
          <a:prstGeom prst="bentConnector2">
            <a:avLst/>
          </a:prstGeom>
          <a:ln w="3175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Manoeuvre</a:t>
            </a:r>
            <a:r>
              <a:rPr lang="en-US" dirty="0" smtClean="0"/>
              <a:t> assessment in NOTES</a:t>
            </a:r>
            <a:endParaRPr lang="en-GB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4EE94-3EF6-42D2-BE13-4833B78EED4E}" type="datetime1">
              <a:rPr lang="es-ES" smtClean="0"/>
              <a:pPr/>
              <a:t>02/01/2014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INAOE</a:t>
            </a:r>
            <a:endParaRPr lang="es-ES" dirty="0" smtClean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38</a:t>
            </a:fld>
            <a:endParaRPr lang="es-ES"/>
          </a:p>
        </p:txBody>
      </p:sp>
      <p:sp>
        <p:nvSpPr>
          <p:cNvPr id="9" name="TextBox 13"/>
          <p:cNvSpPr txBox="1"/>
          <p:nvPr/>
        </p:nvSpPr>
        <p:spPr>
          <a:xfrm>
            <a:off x="5652120" y="6237312"/>
            <a:ext cx="2591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[Clark J et al, MITAT 2012]</a:t>
            </a:r>
            <a:endParaRPr lang="en-US" b="0" dirty="0"/>
          </a:p>
        </p:txBody>
      </p:sp>
      <p:pic>
        <p:nvPicPr>
          <p:cNvPr id="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2713" y="1071672"/>
            <a:ext cx="6758573" cy="5054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9423" y="2348880"/>
            <a:ext cx="5787201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Manoeuvre</a:t>
            </a:r>
            <a:r>
              <a:rPr lang="en-US" dirty="0" smtClean="0"/>
              <a:t> assessment in NOTES</a:t>
            </a:r>
            <a:endParaRPr lang="en-GB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D78B1-BF7C-4FDB-B2FD-E1121AA531CF}" type="datetime1">
              <a:rPr lang="es-ES" smtClean="0"/>
              <a:pPr/>
              <a:t>02/01/2014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INAOE</a:t>
            </a: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39</a:t>
            </a:fld>
            <a:endParaRPr lang="es-ES"/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51917"/>
            <a:ext cx="2880320" cy="2133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5652120" y="6237312"/>
            <a:ext cx="2591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[Clark J et al, MITAT 2012]</a:t>
            </a:r>
            <a:endParaRPr lang="en-US" b="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Overview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309782"/>
          </a:xfrm>
        </p:spPr>
        <p:txBody>
          <a:bodyPr>
            <a:noAutofit/>
          </a:bodyPr>
          <a:lstStyle/>
          <a:p>
            <a:r>
              <a:rPr lang="es-MX" sz="1100" dirty="0" err="1" smtClean="0"/>
              <a:t>Lecture</a:t>
            </a:r>
            <a:r>
              <a:rPr lang="es-MX" sz="1100" dirty="0" smtClean="0"/>
              <a:t> </a:t>
            </a:r>
            <a:r>
              <a:rPr lang="es-MX" sz="1100" dirty="0" err="1" smtClean="0"/>
              <a:t>Goals</a:t>
            </a:r>
            <a:endParaRPr lang="es-MX" sz="1100" dirty="0" smtClean="0"/>
          </a:p>
          <a:p>
            <a:r>
              <a:rPr lang="es-MX" sz="1100" dirty="0" err="1" smtClean="0"/>
              <a:t>Conclusions</a:t>
            </a:r>
            <a:endParaRPr lang="es-MX" sz="1100" dirty="0" smtClean="0"/>
          </a:p>
          <a:p>
            <a:r>
              <a:rPr lang="es-MX" sz="1100" dirty="0" err="1" smtClean="0"/>
              <a:t>W</a:t>
            </a:r>
            <a:r>
              <a:rPr lang="es-MX" sz="1100" dirty="0" err="1" smtClean="0"/>
              <a:t>orking</a:t>
            </a:r>
            <a:r>
              <a:rPr lang="es-MX" sz="1100" dirty="0" smtClean="0"/>
              <a:t> </a:t>
            </a:r>
            <a:r>
              <a:rPr lang="es-MX" sz="1100" dirty="0" err="1" smtClean="0"/>
              <a:t>scenario</a:t>
            </a:r>
            <a:r>
              <a:rPr lang="es-MX" sz="1100" dirty="0" smtClean="0"/>
              <a:t> I: </a:t>
            </a:r>
            <a:r>
              <a:rPr lang="es-MX" sz="1100" dirty="0" err="1" smtClean="0"/>
              <a:t>Minimally</a:t>
            </a:r>
            <a:r>
              <a:rPr lang="es-MX" sz="1100" dirty="0" smtClean="0"/>
              <a:t> </a:t>
            </a:r>
            <a:r>
              <a:rPr lang="es-MX" sz="1100" dirty="0" err="1" smtClean="0"/>
              <a:t>invasive</a:t>
            </a:r>
            <a:r>
              <a:rPr lang="es-MX" sz="1100" dirty="0" smtClean="0"/>
              <a:t> </a:t>
            </a:r>
            <a:r>
              <a:rPr lang="es-MX" sz="1100" dirty="0" err="1" smtClean="0"/>
              <a:t>surgery</a:t>
            </a:r>
            <a:endParaRPr lang="es-MX" sz="1100" dirty="0" smtClean="0"/>
          </a:p>
          <a:p>
            <a:r>
              <a:rPr lang="es-MX" sz="1100" b="1" dirty="0" err="1" smtClean="0">
                <a:solidFill>
                  <a:srgbClr val="00B050"/>
                </a:solidFill>
              </a:rPr>
              <a:t>Eye</a:t>
            </a:r>
            <a:r>
              <a:rPr lang="es-MX" sz="1100" b="1" dirty="0" smtClean="0">
                <a:solidFill>
                  <a:srgbClr val="00B050"/>
                </a:solidFill>
              </a:rPr>
              <a:t> tracking</a:t>
            </a:r>
          </a:p>
          <a:p>
            <a:pPr lvl="1"/>
            <a:r>
              <a:rPr lang="es-MX" sz="1050" dirty="0" err="1" smtClean="0">
                <a:solidFill>
                  <a:schemeClr val="accent3">
                    <a:lumMod val="75000"/>
                  </a:schemeClr>
                </a:solidFill>
              </a:rPr>
              <a:t>Sensing</a:t>
            </a:r>
            <a:r>
              <a:rPr lang="es-MX" sz="1050" dirty="0" smtClean="0">
                <a:solidFill>
                  <a:schemeClr val="accent3">
                    <a:lumMod val="75000"/>
                  </a:schemeClr>
                </a:solidFill>
              </a:rPr>
              <a:t> and Data</a:t>
            </a:r>
          </a:p>
          <a:p>
            <a:pPr lvl="1"/>
            <a:r>
              <a:rPr lang="es-MX" sz="1050" dirty="0" err="1" smtClean="0">
                <a:solidFill>
                  <a:srgbClr val="FF0000"/>
                </a:solidFill>
              </a:rPr>
              <a:t>Revealing</a:t>
            </a:r>
            <a:r>
              <a:rPr lang="es-MX" sz="1050" dirty="0" smtClean="0">
                <a:solidFill>
                  <a:srgbClr val="FF0000"/>
                </a:solidFill>
              </a:rPr>
              <a:t> </a:t>
            </a:r>
            <a:r>
              <a:rPr lang="es-MX" sz="1050" dirty="0" err="1" smtClean="0">
                <a:solidFill>
                  <a:srgbClr val="FF0000"/>
                </a:solidFill>
              </a:rPr>
              <a:t>attention</a:t>
            </a:r>
            <a:r>
              <a:rPr lang="es-MX" sz="1050" dirty="0" smtClean="0">
                <a:solidFill>
                  <a:srgbClr val="FF0000"/>
                </a:solidFill>
              </a:rPr>
              <a:t>, </a:t>
            </a:r>
            <a:r>
              <a:rPr lang="es-MX" sz="1050" dirty="0" err="1" smtClean="0">
                <a:solidFill>
                  <a:srgbClr val="FF0000"/>
                </a:solidFill>
              </a:rPr>
              <a:t>cognitive</a:t>
            </a:r>
            <a:r>
              <a:rPr lang="es-MX" sz="1050" dirty="0" smtClean="0">
                <a:solidFill>
                  <a:srgbClr val="FF0000"/>
                </a:solidFill>
              </a:rPr>
              <a:t> </a:t>
            </a:r>
            <a:r>
              <a:rPr lang="es-MX" sz="1050" dirty="0" err="1" smtClean="0">
                <a:solidFill>
                  <a:srgbClr val="FF0000"/>
                </a:solidFill>
              </a:rPr>
              <a:t>activity</a:t>
            </a:r>
            <a:r>
              <a:rPr lang="es-MX" sz="1050" dirty="0" smtClean="0">
                <a:solidFill>
                  <a:srgbClr val="FF0000"/>
                </a:solidFill>
              </a:rPr>
              <a:t>, </a:t>
            </a:r>
            <a:r>
              <a:rPr lang="es-MX" sz="1050" dirty="0" err="1" smtClean="0">
                <a:solidFill>
                  <a:srgbClr val="FF0000"/>
                </a:solidFill>
              </a:rPr>
              <a:t>disorientation</a:t>
            </a:r>
            <a:r>
              <a:rPr lang="es-MX" sz="1050" dirty="0" smtClean="0">
                <a:solidFill>
                  <a:srgbClr val="FF0000"/>
                </a:solidFill>
              </a:rPr>
              <a:t> and  </a:t>
            </a:r>
            <a:r>
              <a:rPr lang="es-MX" sz="1050" dirty="0" smtClean="0">
                <a:solidFill>
                  <a:srgbClr val="FF0000"/>
                </a:solidFill>
              </a:rPr>
              <a:t>fatigue</a:t>
            </a:r>
            <a:endParaRPr lang="es-MX" sz="1050" dirty="0" smtClean="0">
              <a:solidFill>
                <a:srgbClr val="FF0000"/>
              </a:solidFill>
            </a:endParaRPr>
          </a:p>
          <a:p>
            <a:pPr lvl="1"/>
            <a:r>
              <a:rPr lang="es-MX" sz="1050" dirty="0" err="1" smtClean="0">
                <a:solidFill>
                  <a:srgbClr val="0070C0"/>
                </a:solidFill>
              </a:rPr>
              <a:t>Gaze</a:t>
            </a:r>
            <a:r>
              <a:rPr lang="es-MX" sz="1050" dirty="0" smtClean="0">
                <a:solidFill>
                  <a:srgbClr val="0070C0"/>
                </a:solidFill>
              </a:rPr>
              <a:t> </a:t>
            </a:r>
            <a:r>
              <a:rPr lang="es-MX" sz="1050" dirty="0" err="1" smtClean="0">
                <a:solidFill>
                  <a:srgbClr val="0070C0"/>
                </a:solidFill>
              </a:rPr>
              <a:t>contingent</a:t>
            </a:r>
            <a:r>
              <a:rPr lang="es-MX" sz="1050" dirty="0" smtClean="0">
                <a:solidFill>
                  <a:srgbClr val="0070C0"/>
                </a:solidFill>
              </a:rPr>
              <a:t> motor </a:t>
            </a:r>
            <a:r>
              <a:rPr lang="es-MX" sz="1050" dirty="0" err="1" smtClean="0">
                <a:solidFill>
                  <a:srgbClr val="0070C0"/>
                </a:solidFill>
              </a:rPr>
              <a:t>channelling</a:t>
            </a:r>
            <a:endParaRPr lang="es-MX" sz="1050" dirty="0" smtClean="0">
              <a:solidFill>
                <a:srgbClr val="0070C0"/>
              </a:solidFill>
            </a:endParaRPr>
          </a:p>
          <a:p>
            <a:pPr lvl="1"/>
            <a:r>
              <a:rPr lang="es-MX" sz="1050" dirty="0" err="1" smtClean="0">
                <a:solidFill>
                  <a:srgbClr val="0070C0"/>
                </a:solidFill>
              </a:rPr>
              <a:t>Collaborative</a:t>
            </a:r>
            <a:r>
              <a:rPr lang="es-MX" sz="1050" dirty="0" smtClean="0">
                <a:solidFill>
                  <a:srgbClr val="0070C0"/>
                </a:solidFill>
              </a:rPr>
              <a:t> </a:t>
            </a:r>
            <a:r>
              <a:rPr lang="es-MX" sz="1050" dirty="0" err="1" smtClean="0">
                <a:solidFill>
                  <a:srgbClr val="0070C0"/>
                </a:solidFill>
              </a:rPr>
              <a:t>gaze</a:t>
            </a:r>
            <a:r>
              <a:rPr lang="es-MX" sz="1050" dirty="0" smtClean="0">
                <a:solidFill>
                  <a:srgbClr val="0070C0"/>
                </a:solidFill>
              </a:rPr>
              <a:t> </a:t>
            </a:r>
            <a:r>
              <a:rPr lang="es-MX" sz="1050" dirty="0" err="1" smtClean="0">
                <a:solidFill>
                  <a:srgbClr val="0070C0"/>
                </a:solidFill>
              </a:rPr>
              <a:t>channel</a:t>
            </a:r>
            <a:endParaRPr lang="es-MX" sz="1050" dirty="0" smtClean="0">
              <a:solidFill>
                <a:srgbClr val="0070C0"/>
              </a:solidFill>
            </a:endParaRPr>
          </a:p>
          <a:p>
            <a:r>
              <a:rPr lang="es-MX" sz="1100" b="1" dirty="0" err="1" smtClean="0">
                <a:solidFill>
                  <a:srgbClr val="00B050"/>
                </a:solidFill>
              </a:rPr>
              <a:t>Optical</a:t>
            </a:r>
            <a:r>
              <a:rPr lang="es-MX" sz="1100" b="1" dirty="0" smtClean="0">
                <a:solidFill>
                  <a:srgbClr val="00B050"/>
                </a:solidFill>
              </a:rPr>
              <a:t> tracking</a:t>
            </a:r>
          </a:p>
          <a:p>
            <a:pPr lvl="1"/>
            <a:r>
              <a:rPr lang="es-MX" sz="1050" dirty="0" err="1" smtClean="0">
                <a:solidFill>
                  <a:schemeClr val="accent3">
                    <a:lumMod val="75000"/>
                  </a:schemeClr>
                </a:solidFill>
              </a:rPr>
              <a:t>Sensing</a:t>
            </a:r>
            <a:r>
              <a:rPr lang="es-MX" sz="1050" dirty="0" smtClean="0">
                <a:solidFill>
                  <a:schemeClr val="accent3">
                    <a:lumMod val="75000"/>
                  </a:schemeClr>
                </a:solidFill>
              </a:rPr>
              <a:t> and Data</a:t>
            </a:r>
          </a:p>
          <a:p>
            <a:pPr lvl="1"/>
            <a:r>
              <a:rPr lang="es-MX" sz="1050" dirty="0" err="1" smtClean="0">
                <a:solidFill>
                  <a:srgbClr val="FF0000"/>
                </a:solidFill>
              </a:rPr>
              <a:t>Maneouvre</a:t>
            </a:r>
            <a:r>
              <a:rPr lang="es-MX" sz="1050" dirty="0" smtClean="0">
                <a:solidFill>
                  <a:srgbClr val="FF0000"/>
                </a:solidFill>
              </a:rPr>
              <a:t> </a:t>
            </a:r>
            <a:r>
              <a:rPr lang="es-MX" sz="1050" dirty="0" err="1" smtClean="0">
                <a:solidFill>
                  <a:srgbClr val="FF0000"/>
                </a:solidFill>
              </a:rPr>
              <a:t>assessment</a:t>
            </a:r>
            <a:r>
              <a:rPr lang="es-MX" sz="1050" dirty="0" smtClean="0">
                <a:solidFill>
                  <a:srgbClr val="FF0000"/>
                </a:solidFill>
              </a:rPr>
              <a:t> in NOTES</a:t>
            </a:r>
          </a:p>
          <a:p>
            <a:r>
              <a:rPr lang="es-MX" sz="1100" b="1" dirty="0" err="1" smtClean="0">
                <a:solidFill>
                  <a:srgbClr val="00B050"/>
                </a:solidFill>
              </a:rPr>
              <a:t>Magnetic</a:t>
            </a:r>
            <a:r>
              <a:rPr lang="es-MX" sz="1100" b="1" dirty="0" smtClean="0">
                <a:solidFill>
                  <a:srgbClr val="00B050"/>
                </a:solidFill>
              </a:rPr>
              <a:t> tracking</a:t>
            </a:r>
          </a:p>
          <a:p>
            <a:pPr lvl="1"/>
            <a:r>
              <a:rPr lang="es-MX" sz="1050" dirty="0" err="1" smtClean="0">
                <a:solidFill>
                  <a:schemeClr val="accent3">
                    <a:lumMod val="75000"/>
                  </a:schemeClr>
                </a:solidFill>
              </a:rPr>
              <a:t>Sensing</a:t>
            </a:r>
            <a:r>
              <a:rPr lang="es-MX" sz="1050" dirty="0" smtClean="0">
                <a:solidFill>
                  <a:schemeClr val="accent3">
                    <a:lumMod val="75000"/>
                  </a:schemeClr>
                </a:solidFill>
              </a:rPr>
              <a:t> and Data</a:t>
            </a:r>
          </a:p>
          <a:p>
            <a:pPr lvl="1"/>
            <a:r>
              <a:rPr lang="es-MX" sz="1050" dirty="0" err="1" smtClean="0">
                <a:solidFill>
                  <a:srgbClr val="FF0000"/>
                </a:solidFill>
              </a:rPr>
              <a:t>Assessing</a:t>
            </a:r>
            <a:r>
              <a:rPr lang="es-MX" sz="1050" dirty="0" smtClean="0">
                <a:solidFill>
                  <a:srgbClr val="FF0000"/>
                </a:solidFill>
              </a:rPr>
              <a:t> </a:t>
            </a:r>
            <a:r>
              <a:rPr lang="es-MX" sz="1050" dirty="0" err="1" smtClean="0">
                <a:solidFill>
                  <a:srgbClr val="FF0000"/>
                </a:solidFill>
              </a:rPr>
              <a:t>surgeons</a:t>
            </a:r>
            <a:r>
              <a:rPr lang="es-MX" sz="1050" dirty="0" smtClean="0">
                <a:solidFill>
                  <a:srgbClr val="FF0000"/>
                </a:solidFill>
              </a:rPr>
              <a:t> </a:t>
            </a:r>
            <a:r>
              <a:rPr lang="es-MX" sz="1050" dirty="0" err="1" smtClean="0">
                <a:solidFill>
                  <a:srgbClr val="FF0000"/>
                </a:solidFill>
              </a:rPr>
              <a:t>spatial</a:t>
            </a:r>
            <a:r>
              <a:rPr lang="es-MX" sz="1050" dirty="0" smtClean="0">
                <a:solidFill>
                  <a:srgbClr val="FF0000"/>
                </a:solidFill>
              </a:rPr>
              <a:t> </a:t>
            </a:r>
            <a:r>
              <a:rPr lang="es-MX" sz="1050" dirty="0" err="1" smtClean="0">
                <a:solidFill>
                  <a:srgbClr val="FF0000"/>
                </a:solidFill>
              </a:rPr>
              <a:t>awareness</a:t>
            </a:r>
            <a:r>
              <a:rPr lang="es-MX" sz="1050" dirty="0" smtClean="0">
                <a:solidFill>
                  <a:srgbClr val="FF0000"/>
                </a:solidFill>
              </a:rPr>
              <a:t> in NOTES</a:t>
            </a:r>
          </a:p>
          <a:p>
            <a:pPr lvl="1"/>
            <a:r>
              <a:rPr lang="es-MX" sz="1050" dirty="0" err="1" smtClean="0">
                <a:solidFill>
                  <a:srgbClr val="0070C0"/>
                </a:solidFill>
              </a:rPr>
              <a:t>Measuring</a:t>
            </a:r>
            <a:r>
              <a:rPr lang="es-MX" sz="1050" dirty="0" smtClean="0">
                <a:solidFill>
                  <a:srgbClr val="0070C0"/>
                </a:solidFill>
              </a:rPr>
              <a:t> </a:t>
            </a:r>
            <a:r>
              <a:rPr lang="es-MX" sz="1050" dirty="0" err="1" smtClean="0">
                <a:solidFill>
                  <a:srgbClr val="0070C0"/>
                </a:solidFill>
              </a:rPr>
              <a:t>volumetric</a:t>
            </a:r>
            <a:r>
              <a:rPr lang="es-MX" sz="1050" dirty="0" smtClean="0">
                <a:solidFill>
                  <a:srgbClr val="0070C0"/>
                </a:solidFill>
              </a:rPr>
              <a:t> </a:t>
            </a:r>
            <a:r>
              <a:rPr lang="es-MX" sz="1050" dirty="0" err="1" smtClean="0">
                <a:solidFill>
                  <a:srgbClr val="0070C0"/>
                </a:solidFill>
              </a:rPr>
              <a:t>requirements</a:t>
            </a:r>
            <a:r>
              <a:rPr lang="es-MX" sz="1050" dirty="0" smtClean="0">
                <a:solidFill>
                  <a:srgbClr val="0070C0"/>
                </a:solidFill>
              </a:rPr>
              <a:t> in </a:t>
            </a:r>
            <a:r>
              <a:rPr lang="es-MX" sz="1050" dirty="0" err="1" smtClean="0">
                <a:solidFill>
                  <a:srgbClr val="0070C0"/>
                </a:solidFill>
              </a:rPr>
              <a:t>laparoscopy</a:t>
            </a:r>
            <a:endParaRPr lang="es-MX" sz="1100" dirty="0" smtClean="0">
              <a:solidFill>
                <a:srgbClr val="0070C0"/>
              </a:solidFill>
            </a:endParaRPr>
          </a:p>
          <a:p>
            <a:r>
              <a:rPr lang="es-MX" sz="1100" b="1" dirty="0" err="1" smtClean="0">
                <a:solidFill>
                  <a:srgbClr val="00B050"/>
                </a:solidFill>
              </a:rPr>
              <a:t>Force</a:t>
            </a:r>
            <a:r>
              <a:rPr lang="es-MX" sz="1100" b="1" dirty="0" smtClean="0">
                <a:solidFill>
                  <a:srgbClr val="00B050"/>
                </a:solidFill>
              </a:rPr>
              <a:t> </a:t>
            </a:r>
            <a:r>
              <a:rPr lang="es-MX" sz="1100" b="1" dirty="0" err="1" smtClean="0">
                <a:solidFill>
                  <a:srgbClr val="00B050"/>
                </a:solidFill>
              </a:rPr>
              <a:t>sensing</a:t>
            </a:r>
            <a:endParaRPr lang="es-MX" sz="1100" b="1" dirty="0" smtClean="0">
              <a:solidFill>
                <a:srgbClr val="00B050"/>
              </a:solidFill>
            </a:endParaRPr>
          </a:p>
          <a:p>
            <a:pPr lvl="1"/>
            <a:r>
              <a:rPr lang="es-MX" sz="1050" dirty="0" err="1" smtClean="0">
                <a:solidFill>
                  <a:schemeClr val="accent3">
                    <a:lumMod val="75000"/>
                  </a:schemeClr>
                </a:solidFill>
              </a:rPr>
              <a:t>Sensing</a:t>
            </a:r>
            <a:r>
              <a:rPr lang="es-MX" sz="1050" dirty="0" smtClean="0">
                <a:solidFill>
                  <a:schemeClr val="accent3">
                    <a:lumMod val="75000"/>
                  </a:schemeClr>
                </a:solidFill>
              </a:rPr>
              <a:t> and Data</a:t>
            </a:r>
          </a:p>
          <a:p>
            <a:pPr lvl="1"/>
            <a:r>
              <a:rPr lang="es-MX" sz="1050" dirty="0" err="1" smtClean="0">
                <a:solidFill>
                  <a:srgbClr val="FF0000"/>
                </a:solidFill>
              </a:rPr>
              <a:t>Evaluation</a:t>
            </a:r>
            <a:r>
              <a:rPr lang="es-MX" sz="1050" dirty="0" smtClean="0">
                <a:solidFill>
                  <a:srgbClr val="FF0000"/>
                </a:solidFill>
              </a:rPr>
              <a:t> </a:t>
            </a:r>
            <a:r>
              <a:rPr lang="es-MX" sz="1050" dirty="0" smtClean="0">
                <a:solidFill>
                  <a:srgbClr val="FF0000"/>
                </a:solidFill>
              </a:rPr>
              <a:t>of </a:t>
            </a:r>
            <a:r>
              <a:rPr lang="es-MX" sz="1050" dirty="0" err="1" smtClean="0">
                <a:solidFill>
                  <a:srgbClr val="FF0000"/>
                </a:solidFill>
              </a:rPr>
              <a:t>robotic</a:t>
            </a:r>
            <a:r>
              <a:rPr lang="es-MX" sz="1050" dirty="0" smtClean="0">
                <a:solidFill>
                  <a:srgbClr val="FF0000"/>
                </a:solidFill>
              </a:rPr>
              <a:t> </a:t>
            </a:r>
            <a:r>
              <a:rPr lang="es-MX" sz="1050" dirty="0" err="1" smtClean="0">
                <a:solidFill>
                  <a:srgbClr val="FF0000"/>
                </a:solidFill>
              </a:rPr>
              <a:t>laparoscopy</a:t>
            </a:r>
            <a:r>
              <a:rPr lang="es-MX" sz="1050" dirty="0" smtClean="0">
                <a:solidFill>
                  <a:srgbClr val="FF0000"/>
                </a:solidFill>
              </a:rPr>
              <a:t> </a:t>
            </a:r>
            <a:r>
              <a:rPr lang="es-MX" sz="1050" dirty="0" err="1" smtClean="0">
                <a:solidFill>
                  <a:srgbClr val="FF0000"/>
                </a:solidFill>
              </a:rPr>
              <a:t>instrumentation</a:t>
            </a:r>
            <a:r>
              <a:rPr lang="es-MX" sz="1050" dirty="0" smtClean="0">
                <a:solidFill>
                  <a:srgbClr val="FF0000"/>
                </a:solidFill>
              </a:rPr>
              <a:t> </a:t>
            </a:r>
            <a:r>
              <a:rPr lang="es-MX" sz="1050" dirty="0" err="1" smtClean="0">
                <a:solidFill>
                  <a:srgbClr val="FF0000"/>
                </a:solidFill>
              </a:rPr>
              <a:t>force</a:t>
            </a:r>
            <a:r>
              <a:rPr lang="es-MX" sz="1050" dirty="0" smtClean="0">
                <a:solidFill>
                  <a:srgbClr val="FF0000"/>
                </a:solidFill>
              </a:rPr>
              <a:t> </a:t>
            </a:r>
            <a:r>
              <a:rPr lang="es-MX" sz="1050" dirty="0" err="1" smtClean="0">
                <a:solidFill>
                  <a:srgbClr val="FF0000"/>
                </a:solidFill>
              </a:rPr>
              <a:t>requirements</a:t>
            </a:r>
            <a:endParaRPr lang="es-MX" sz="1050" dirty="0" smtClean="0">
              <a:solidFill>
                <a:srgbClr val="FF0000"/>
              </a:solidFill>
            </a:endParaRPr>
          </a:p>
          <a:p>
            <a:r>
              <a:rPr lang="es-MX" sz="1100" b="1" dirty="0" smtClean="0">
                <a:solidFill>
                  <a:srgbClr val="00B050"/>
                </a:solidFill>
              </a:rPr>
              <a:t>(</a:t>
            </a:r>
            <a:r>
              <a:rPr lang="es-MX" sz="1100" b="1" dirty="0" err="1" smtClean="0">
                <a:solidFill>
                  <a:srgbClr val="00B050"/>
                </a:solidFill>
              </a:rPr>
              <a:t>Optical</a:t>
            </a:r>
            <a:r>
              <a:rPr lang="es-MX" sz="1100" b="1" dirty="0" smtClean="0">
                <a:solidFill>
                  <a:srgbClr val="00B050"/>
                </a:solidFill>
              </a:rPr>
              <a:t>) </a:t>
            </a:r>
            <a:r>
              <a:rPr lang="es-MX" sz="1100" b="1" dirty="0" err="1" smtClean="0">
                <a:solidFill>
                  <a:srgbClr val="00B050"/>
                </a:solidFill>
              </a:rPr>
              <a:t>Functional</a:t>
            </a:r>
            <a:r>
              <a:rPr lang="es-MX" sz="1100" b="1" dirty="0" smtClean="0">
                <a:solidFill>
                  <a:srgbClr val="00B050"/>
                </a:solidFill>
              </a:rPr>
              <a:t> </a:t>
            </a:r>
            <a:r>
              <a:rPr lang="es-MX" sz="1100" b="1" dirty="0" err="1" smtClean="0">
                <a:solidFill>
                  <a:srgbClr val="00B050"/>
                </a:solidFill>
              </a:rPr>
              <a:t>neuroimaging</a:t>
            </a:r>
            <a:endParaRPr lang="es-MX" sz="1100" b="1" dirty="0" smtClean="0">
              <a:solidFill>
                <a:srgbClr val="00B050"/>
              </a:solidFill>
            </a:endParaRPr>
          </a:p>
          <a:p>
            <a:pPr lvl="1"/>
            <a:r>
              <a:rPr lang="es-MX" sz="1050" dirty="0" err="1" smtClean="0">
                <a:solidFill>
                  <a:schemeClr val="accent3">
                    <a:lumMod val="75000"/>
                  </a:schemeClr>
                </a:solidFill>
              </a:rPr>
              <a:t>Sensing</a:t>
            </a:r>
            <a:r>
              <a:rPr lang="es-MX" sz="1050" dirty="0" smtClean="0">
                <a:solidFill>
                  <a:schemeClr val="accent3">
                    <a:lumMod val="75000"/>
                  </a:schemeClr>
                </a:solidFill>
              </a:rPr>
              <a:t> and Data</a:t>
            </a:r>
          </a:p>
          <a:p>
            <a:pPr lvl="1"/>
            <a:r>
              <a:rPr lang="es-MX" sz="1050" dirty="0" err="1" smtClean="0">
                <a:solidFill>
                  <a:srgbClr val="FF0000"/>
                </a:solidFill>
              </a:rPr>
              <a:t>Assessing</a:t>
            </a:r>
            <a:r>
              <a:rPr lang="es-MX" sz="1050" dirty="0" smtClean="0">
                <a:solidFill>
                  <a:srgbClr val="FF0000"/>
                </a:solidFill>
              </a:rPr>
              <a:t> </a:t>
            </a:r>
            <a:r>
              <a:rPr lang="es-MX" sz="1050" dirty="0" err="1" smtClean="0">
                <a:solidFill>
                  <a:srgbClr val="FF0000"/>
                </a:solidFill>
              </a:rPr>
              <a:t>surgical</a:t>
            </a:r>
            <a:r>
              <a:rPr lang="es-MX" sz="1050" dirty="0" smtClean="0">
                <a:solidFill>
                  <a:srgbClr val="FF0000"/>
                </a:solidFill>
              </a:rPr>
              <a:t> </a:t>
            </a:r>
            <a:r>
              <a:rPr lang="es-MX" sz="1050" dirty="0" err="1" smtClean="0">
                <a:solidFill>
                  <a:srgbClr val="FF0000"/>
                </a:solidFill>
              </a:rPr>
              <a:t>skill</a:t>
            </a:r>
            <a:r>
              <a:rPr lang="es-MX" sz="1050" dirty="0" smtClean="0">
                <a:solidFill>
                  <a:srgbClr val="FF0000"/>
                </a:solidFill>
              </a:rPr>
              <a:t> </a:t>
            </a:r>
            <a:r>
              <a:rPr lang="es-MX" sz="1050" dirty="0" err="1" smtClean="0">
                <a:solidFill>
                  <a:srgbClr val="FF0000"/>
                </a:solidFill>
              </a:rPr>
              <a:t>acquisition</a:t>
            </a:r>
            <a:endParaRPr lang="es-MX" sz="1050" dirty="0" smtClean="0">
              <a:solidFill>
                <a:srgbClr val="FF0000"/>
              </a:solidFill>
            </a:endParaRPr>
          </a:p>
          <a:p>
            <a:pPr lvl="1"/>
            <a:r>
              <a:rPr lang="es-MX" sz="1050" dirty="0" err="1" smtClean="0">
                <a:solidFill>
                  <a:srgbClr val="FF0000"/>
                </a:solidFill>
              </a:rPr>
              <a:t>Evaluating</a:t>
            </a:r>
            <a:r>
              <a:rPr lang="es-MX" sz="1050" dirty="0" smtClean="0">
                <a:solidFill>
                  <a:srgbClr val="FF0000"/>
                </a:solidFill>
              </a:rPr>
              <a:t> </a:t>
            </a:r>
            <a:r>
              <a:rPr lang="es-MX" sz="1050" dirty="0" err="1" smtClean="0">
                <a:solidFill>
                  <a:srgbClr val="FF0000"/>
                </a:solidFill>
              </a:rPr>
              <a:t>surgeon’s</a:t>
            </a:r>
            <a:r>
              <a:rPr lang="es-MX" sz="1050" dirty="0" smtClean="0">
                <a:solidFill>
                  <a:srgbClr val="FF0000"/>
                </a:solidFill>
              </a:rPr>
              <a:t> </a:t>
            </a:r>
            <a:r>
              <a:rPr lang="es-MX" sz="1050" dirty="0" err="1" smtClean="0">
                <a:solidFill>
                  <a:srgbClr val="FF0000"/>
                </a:solidFill>
              </a:rPr>
              <a:t>neuroergonomics</a:t>
            </a:r>
            <a:endParaRPr lang="es-MX" sz="1050" dirty="0" smtClean="0">
              <a:solidFill>
                <a:srgbClr val="FF0000"/>
              </a:solidFill>
            </a:endParaRPr>
          </a:p>
          <a:p>
            <a:pPr lvl="1"/>
            <a:r>
              <a:rPr lang="es-MX" sz="1050" dirty="0" err="1" smtClean="0">
                <a:solidFill>
                  <a:srgbClr val="0070C0"/>
                </a:solidFill>
              </a:rPr>
              <a:t>oBCI</a:t>
            </a:r>
            <a:r>
              <a:rPr lang="es-MX" sz="1050" dirty="0" smtClean="0">
                <a:solidFill>
                  <a:srgbClr val="0070C0"/>
                </a:solidFill>
              </a:rPr>
              <a:t>: A new </a:t>
            </a:r>
            <a:r>
              <a:rPr lang="es-MX" sz="1050" dirty="0" err="1" smtClean="0">
                <a:solidFill>
                  <a:srgbClr val="0070C0"/>
                </a:solidFill>
              </a:rPr>
              <a:t>communication</a:t>
            </a:r>
            <a:r>
              <a:rPr lang="es-MX" sz="1050" dirty="0" smtClean="0">
                <a:solidFill>
                  <a:srgbClr val="0070C0"/>
                </a:solidFill>
              </a:rPr>
              <a:t> </a:t>
            </a:r>
            <a:r>
              <a:rPr lang="es-MX" sz="1050" dirty="0" err="1" smtClean="0">
                <a:solidFill>
                  <a:srgbClr val="0070C0"/>
                </a:solidFill>
              </a:rPr>
              <a:t>channel</a:t>
            </a:r>
            <a:r>
              <a:rPr lang="es-MX" sz="1050" dirty="0" smtClean="0">
                <a:solidFill>
                  <a:srgbClr val="0070C0"/>
                </a:solidFill>
              </a:rPr>
              <a:t> </a:t>
            </a:r>
            <a:r>
              <a:rPr lang="es-MX" sz="1050" dirty="0" err="1" smtClean="0">
                <a:solidFill>
                  <a:srgbClr val="0070C0"/>
                </a:solidFill>
              </a:rPr>
              <a:t>between</a:t>
            </a:r>
            <a:r>
              <a:rPr lang="es-MX" sz="1050" dirty="0" smtClean="0">
                <a:solidFill>
                  <a:srgbClr val="0070C0"/>
                </a:solidFill>
              </a:rPr>
              <a:t> </a:t>
            </a:r>
            <a:r>
              <a:rPr lang="es-MX" sz="1050" dirty="0" err="1" smtClean="0">
                <a:solidFill>
                  <a:srgbClr val="0070C0"/>
                </a:solidFill>
              </a:rPr>
              <a:t>the</a:t>
            </a:r>
            <a:r>
              <a:rPr lang="es-MX" sz="1050" dirty="0" smtClean="0">
                <a:solidFill>
                  <a:srgbClr val="0070C0"/>
                </a:solidFill>
              </a:rPr>
              <a:t> </a:t>
            </a:r>
            <a:r>
              <a:rPr lang="es-MX" sz="1050" dirty="0" err="1" smtClean="0">
                <a:solidFill>
                  <a:srgbClr val="0070C0"/>
                </a:solidFill>
              </a:rPr>
              <a:t>surgeon</a:t>
            </a:r>
            <a:r>
              <a:rPr lang="es-MX" sz="1050" dirty="0" smtClean="0">
                <a:solidFill>
                  <a:srgbClr val="0070C0"/>
                </a:solidFill>
              </a:rPr>
              <a:t> and </a:t>
            </a:r>
            <a:r>
              <a:rPr lang="es-MX" sz="1050" dirty="0" err="1" smtClean="0">
                <a:solidFill>
                  <a:srgbClr val="0070C0"/>
                </a:solidFill>
              </a:rPr>
              <a:t>the</a:t>
            </a:r>
            <a:r>
              <a:rPr lang="es-MX" sz="1050" dirty="0" smtClean="0">
                <a:solidFill>
                  <a:srgbClr val="0070C0"/>
                </a:solidFill>
              </a:rPr>
              <a:t> </a:t>
            </a:r>
            <a:r>
              <a:rPr lang="es-MX" sz="1050" dirty="0" smtClean="0">
                <a:solidFill>
                  <a:srgbClr val="0070C0"/>
                </a:solidFill>
              </a:rPr>
              <a:t>robot</a:t>
            </a:r>
          </a:p>
          <a:p>
            <a:r>
              <a:rPr lang="es-MX" sz="1100" dirty="0" err="1" smtClean="0"/>
              <a:t>Working</a:t>
            </a:r>
            <a:r>
              <a:rPr lang="es-MX" sz="1100" dirty="0" smtClean="0"/>
              <a:t> </a:t>
            </a:r>
            <a:r>
              <a:rPr lang="es-MX" sz="1100" dirty="0" err="1" smtClean="0"/>
              <a:t>scenario</a:t>
            </a:r>
            <a:r>
              <a:rPr lang="es-MX" sz="1100" dirty="0" smtClean="0"/>
              <a:t> </a:t>
            </a:r>
            <a:r>
              <a:rPr lang="es-MX" sz="1100" dirty="0" smtClean="0"/>
              <a:t>II: </a:t>
            </a:r>
            <a:r>
              <a:rPr lang="es-MX" sz="1100" dirty="0" err="1" smtClean="0"/>
              <a:t>Ophthalmology</a:t>
            </a:r>
            <a:endParaRPr lang="es-MX" sz="1100" dirty="0" smtClean="0">
              <a:solidFill>
                <a:srgbClr val="0070C0"/>
              </a:solidFill>
            </a:endParaRPr>
          </a:p>
          <a:p>
            <a:r>
              <a:rPr lang="es-MX" sz="1100" b="1" dirty="0" smtClean="0">
                <a:solidFill>
                  <a:srgbClr val="00B050"/>
                </a:solidFill>
              </a:rPr>
              <a:t>Visible/NIR </a:t>
            </a:r>
            <a:r>
              <a:rPr lang="es-MX" sz="1100" b="1" dirty="0" err="1" smtClean="0">
                <a:solidFill>
                  <a:srgbClr val="00B050"/>
                </a:solidFill>
              </a:rPr>
              <a:t>spectrography</a:t>
            </a:r>
            <a:endParaRPr lang="es-MX" sz="1800" b="1" dirty="0" smtClean="0">
              <a:solidFill>
                <a:srgbClr val="00B050"/>
              </a:solidFill>
            </a:endParaRPr>
          </a:p>
          <a:p>
            <a:pPr lvl="1"/>
            <a:r>
              <a:rPr lang="es-MX" sz="1050" dirty="0" err="1" smtClean="0">
                <a:solidFill>
                  <a:schemeClr val="accent3">
                    <a:lumMod val="75000"/>
                  </a:schemeClr>
                </a:solidFill>
              </a:rPr>
              <a:t>Sensing</a:t>
            </a:r>
            <a:r>
              <a:rPr lang="es-MX" sz="1050" dirty="0" smtClean="0">
                <a:solidFill>
                  <a:schemeClr val="accent3">
                    <a:lumMod val="75000"/>
                  </a:schemeClr>
                </a:solidFill>
              </a:rPr>
              <a:t> and Data</a:t>
            </a:r>
          </a:p>
          <a:p>
            <a:pPr lvl="1"/>
            <a:r>
              <a:rPr lang="es-MX" sz="1050" dirty="0" err="1" smtClean="0">
                <a:solidFill>
                  <a:srgbClr val="FF0000"/>
                </a:solidFill>
              </a:rPr>
              <a:t>Recovering</a:t>
            </a:r>
            <a:r>
              <a:rPr lang="es-MX" sz="1050" dirty="0" smtClean="0">
                <a:solidFill>
                  <a:srgbClr val="FF0000"/>
                </a:solidFill>
              </a:rPr>
              <a:t> </a:t>
            </a:r>
            <a:r>
              <a:rPr lang="es-MX" sz="1050" dirty="0" err="1" smtClean="0">
                <a:solidFill>
                  <a:srgbClr val="FF0000"/>
                </a:solidFill>
              </a:rPr>
              <a:t>histological</a:t>
            </a:r>
            <a:r>
              <a:rPr lang="es-MX" sz="1050" dirty="0" smtClean="0">
                <a:solidFill>
                  <a:srgbClr val="FF0000"/>
                </a:solidFill>
              </a:rPr>
              <a:t> </a:t>
            </a:r>
            <a:r>
              <a:rPr lang="es-MX" sz="1050" dirty="0" err="1" smtClean="0">
                <a:solidFill>
                  <a:srgbClr val="FF0000"/>
                </a:solidFill>
              </a:rPr>
              <a:t>parameters</a:t>
            </a:r>
            <a:r>
              <a:rPr lang="es-MX" sz="1050" dirty="0" smtClean="0">
                <a:solidFill>
                  <a:srgbClr val="FF0000"/>
                </a:solidFill>
              </a:rPr>
              <a:t> </a:t>
            </a:r>
            <a:r>
              <a:rPr lang="es-MX" sz="1050" dirty="0" err="1" smtClean="0">
                <a:solidFill>
                  <a:srgbClr val="FF0000"/>
                </a:solidFill>
              </a:rPr>
              <a:t>by</a:t>
            </a:r>
            <a:r>
              <a:rPr lang="es-MX" sz="1050" dirty="0" smtClean="0">
                <a:solidFill>
                  <a:srgbClr val="FF0000"/>
                </a:solidFill>
              </a:rPr>
              <a:t> </a:t>
            </a:r>
            <a:r>
              <a:rPr lang="es-MX" sz="1050" dirty="0" err="1" smtClean="0">
                <a:solidFill>
                  <a:srgbClr val="FF0000"/>
                </a:solidFill>
              </a:rPr>
              <a:t>physics</a:t>
            </a:r>
            <a:r>
              <a:rPr lang="es-MX" sz="1050" dirty="0" smtClean="0">
                <a:solidFill>
                  <a:srgbClr val="FF0000"/>
                </a:solidFill>
              </a:rPr>
              <a:t> </a:t>
            </a:r>
            <a:r>
              <a:rPr lang="es-MX" sz="1050" dirty="0" err="1" smtClean="0">
                <a:solidFill>
                  <a:srgbClr val="FF0000"/>
                </a:solidFill>
              </a:rPr>
              <a:t>based</a:t>
            </a:r>
            <a:r>
              <a:rPr lang="es-MX" sz="1050" dirty="0" smtClean="0">
                <a:solidFill>
                  <a:srgbClr val="FF0000"/>
                </a:solidFill>
              </a:rPr>
              <a:t> </a:t>
            </a:r>
            <a:r>
              <a:rPr lang="es-MX" sz="1050" dirty="0" err="1" smtClean="0">
                <a:solidFill>
                  <a:srgbClr val="FF0000"/>
                </a:solidFill>
              </a:rPr>
              <a:t>modelling</a:t>
            </a:r>
            <a:endParaRPr lang="es-MX" sz="1050" dirty="0" smtClean="0">
              <a:solidFill>
                <a:srgbClr val="FF0000"/>
              </a:solidFill>
            </a:endParaRP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AE15E-0024-4B50-9219-188EFAC8191F}" type="datetime1">
              <a:rPr lang="es-ES" smtClean="0"/>
              <a:pPr/>
              <a:t>02/01/2014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INAOE</a:t>
            </a: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4</a:t>
            </a:fld>
            <a:endParaRPr lang="es-ES"/>
          </a:p>
        </p:txBody>
      </p:sp>
      <p:sp>
        <p:nvSpPr>
          <p:cNvPr id="7" name="6 CuadroTexto"/>
          <p:cNvSpPr txBox="1"/>
          <p:nvPr/>
        </p:nvSpPr>
        <p:spPr>
          <a:xfrm>
            <a:off x="6876256" y="1772816"/>
            <a:ext cx="1798762" cy="830997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s-MX" sz="2400" dirty="0" err="1" smtClean="0">
                <a:solidFill>
                  <a:srgbClr val="FF0000"/>
                </a:solidFill>
              </a:rPr>
              <a:t>Demands</a:t>
            </a:r>
            <a:endParaRPr lang="es-MX" sz="2400" dirty="0" smtClean="0">
              <a:solidFill>
                <a:srgbClr val="FF0000"/>
              </a:solidFill>
            </a:endParaRPr>
          </a:p>
          <a:p>
            <a:r>
              <a:rPr lang="es-MX" sz="2400" dirty="0" smtClean="0">
                <a:solidFill>
                  <a:srgbClr val="0070C0"/>
                </a:solidFill>
              </a:rPr>
              <a:t>Technologies</a:t>
            </a:r>
            <a:endParaRPr lang="en-GB" sz="2400" dirty="0">
              <a:solidFill>
                <a:srgbClr val="0070C0"/>
              </a:solidFill>
            </a:endParaRPr>
          </a:p>
        </p:txBody>
      </p:sp>
      <p:sp>
        <p:nvSpPr>
          <p:cNvPr id="17" name="16 Forma libre"/>
          <p:cNvSpPr/>
          <p:nvPr/>
        </p:nvSpPr>
        <p:spPr>
          <a:xfrm>
            <a:off x="2843808" y="4725144"/>
            <a:ext cx="3882137" cy="1207408"/>
          </a:xfrm>
          <a:custGeom>
            <a:avLst/>
            <a:gdLst>
              <a:gd name="connsiteX0" fmla="*/ 0 w 1280160"/>
              <a:gd name="connsiteY0" fmla="*/ 259080 h 259080"/>
              <a:gd name="connsiteX1" fmla="*/ 121920 w 1280160"/>
              <a:gd name="connsiteY1" fmla="*/ 213360 h 259080"/>
              <a:gd name="connsiteX2" fmla="*/ 198120 w 1280160"/>
              <a:gd name="connsiteY2" fmla="*/ 198120 h 259080"/>
              <a:gd name="connsiteX3" fmla="*/ 441960 w 1280160"/>
              <a:gd name="connsiteY3" fmla="*/ 137160 h 259080"/>
              <a:gd name="connsiteX4" fmla="*/ 746760 w 1280160"/>
              <a:gd name="connsiteY4" fmla="*/ 121920 h 259080"/>
              <a:gd name="connsiteX5" fmla="*/ 1066800 w 1280160"/>
              <a:gd name="connsiteY5" fmla="*/ 60960 h 259080"/>
              <a:gd name="connsiteX6" fmla="*/ 1280160 w 1280160"/>
              <a:gd name="connsiteY6" fmla="*/ 0 h 259080"/>
              <a:gd name="connsiteX0" fmla="*/ 0 w 1066800"/>
              <a:gd name="connsiteY0" fmla="*/ 1351424 h 1351424"/>
              <a:gd name="connsiteX1" fmla="*/ 121920 w 1066800"/>
              <a:gd name="connsiteY1" fmla="*/ 1305704 h 1351424"/>
              <a:gd name="connsiteX2" fmla="*/ 198120 w 1066800"/>
              <a:gd name="connsiteY2" fmla="*/ 1290464 h 1351424"/>
              <a:gd name="connsiteX3" fmla="*/ 441960 w 1066800"/>
              <a:gd name="connsiteY3" fmla="*/ 1229504 h 1351424"/>
              <a:gd name="connsiteX4" fmla="*/ 746760 w 1066800"/>
              <a:gd name="connsiteY4" fmla="*/ 1214264 h 1351424"/>
              <a:gd name="connsiteX5" fmla="*/ 1066800 w 1066800"/>
              <a:gd name="connsiteY5" fmla="*/ 1153304 h 1351424"/>
              <a:gd name="connsiteX6" fmla="*/ 330344 w 1066800"/>
              <a:gd name="connsiteY6" fmla="*/ 0 h 1351424"/>
              <a:gd name="connsiteX0" fmla="*/ 0 w 2202552"/>
              <a:gd name="connsiteY0" fmla="*/ 1351424 h 1351424"/>
              <a:gd name="connsiteX1" fmla="*/ 121920 w 2202552"/>
              <a:gd name="connsiteY1" fmla="*/ 1305704 h 1351424"/>
              <a:gd name="connsiteX2" fmla="*/ 198120 w 2202552"/>
              <a:gd name="connsiteY2" fmla="*/ 1290464 h 1351424"/>
              <a:gd name="connsiteX3" fmla="*/ 441960 w 2202552"/>
              <a:gd name="connsiteY3" fmla="*/ 1229504 h 1351424"/>
              <a:gd name="connsiteX4" fmla="*/ 746760 w 2202552"/>
              <a:gd name="connsiteY4" fmla="*/ 1214264 h 1351424"/>
              <a:gd name="connsiteX5" fmla="*/ 2202552 w 2202552"/>
              <a:gd name="connsiteY5" fmla="*/ 360040 h 1351424"/>
              <a:gd name="connsiteX6" fmla="*/ 330344 w 2202552"/>
              <a:gd name="connsiteY6" fmla="*/ 0 h 1351424"/>
              <a:gd name="connsiteX0" fmla="*/ 0 w 3893408"/>
              <a:gd name="connsiteY0" fmla="*/ 1351424 h 1351424"/>
              <a:gd name="connsiteX1" fmla="*/ 121920 w 3893408"/>
              <a:gd name="connsiteY1" fmla="*/ 1305704 h 1351424"/>
              <a:gd name="connsiteX2" fmla="*/ 198120 w 3893408"/>
              <a:gd name="connsiteY2" fmla="*/ 1290464 h 1351424"/>
              <a:gd name="connsiteX3" fmla="*/ 441960 w 3893408"/>
              <a:gd name="connsiteY3" fmla="*/ 1229504 h 1351424"/>
              <a:gd name="connsiteX4" fmla="*/ 3786728 w 3893408"/>
              <a:gd name="connsiteY4" fmla="*/ 864096 h 1351424"/>
              <a:gd name="connsiteX5" fmla="*/ 2202552 w 3893408"/>
              <a:gd name="connsiteY5" fmla="*/ 360040 h 1351424"/>
              <a:gd name="connsiteX6" fmla="*/ 330344 w 3893408"/>
              <a:gd name="connsiteY6" fmla="*/ 0 h 1351424"/>
              <a:gd name="connsiteX0" fmla="*/ 0 w 3893408"/>
              <a:gd name="connsiteY0" fmla="*/ 1351424 h 1351424"/>
              <a:gd name="connsiteX1" fmla="*/ 121920 w 3893408"/>
              <a:gd name="connsiteY1" fmla="*/ 1305704 h 1351424"/>
              <a:gd name="connsiteX2" fmla="*/ 198120 w 3893408"/>
              <a:gd name="connsiteY2" fmla="*/ 1290464 h 1351424"/>
              <a:gd name="connsiteX3" fmla="*/ 2202552 w 3893408"/>
              <a:gd name="connsiteY3" fmla="*/ 1296144 h 1351424"/>
              <a:gd name="connsiteX4" fmla="*/ 3786728 w 3893408"/>
              <a:gd name="connsiteY4" fmla="*/ 864096 h 1351424"/>
              <a:gd name="connsiteX5" fmla="*/ 2202552 w 3893408"/>
              <a:gd name="connsiteY5" fmla="*/ 360040 h 1351424"/>
              <a:gd name="connsiteX6" fmla="*/ 330344 w 3893408"/>
              <a:gd name="connsiteY6" fmla="*/ 0 h 1351424"/>
              <a:gd name="connsiteX0" fmla="*/ 0 w 3893408"/>
              <a:gd name="connsiteY0" fmla="*/ 1351424 h 1369745"/>
              <a:gd name="connsiteX1" fmla="*/ 121920 w 3893408"/>
              <a:gd name="connsiteY1" fmla="*/ 1305704 h 1369745"/>
              <a:gd name="connsiteX2" fmla="*/ 2202552 w 3893408"/>
              <a:gd name="connsiteY2" fmla="*/ 1296144 h 1369745"/>
              <a:gd name="connsiteX3" fmla="*/ 3786728 w 3893408"/>
              <a:gd name="connsiteY3" fmla="*/ 864096 h 1369745"/>
              <a:gd name="connsiteX4" fmla="*/ 2202552 w 3893408"/>
              <a:gd name="connsiteY4" fmla="*/ 360040 h 1369745"/>
              <a:gd name="connsiteX5" fmla="*/ 330344 w 3893408"/>
              <a:gd name="connsiteY5" fmla="*/ 0 h 1369745"/>
              <a:gd name="connsiteX0" fmla="*/ 0 w 3893408"/>
              <a:gd name="connsiteY0" fmla="*/ 1351424 h 1351424"/>
              <a:gd name="connsiteX1" fmla="*/ 2202552 w 3893408"/>
              <a:gd name="connsiteY1" fmla="*/ 1296144 h 1351424"/>
              <a:gd name="connsiteX2" fmla="*/ 3786728 w 3893408"/>
              <a:gd name="connsiteY2" fmla="*/ 864096 h 1351424"/>
              <a:gd name="connsiteX3" fmla="*/ 2202552 w 3893408"/>
              <a:gd name="connsiteY3" fmla="*/ 360040 h 1351424"/>
              <a:gd name="connsiteX4" fmla="*/ 330344 w 3893408"/>
              <a:gd name="connsiteY4" fmla="*/ 0 h 1351424"/>
              <a:gd name="connsiteX0" fmla="*/ 0 w 3893408"/>
              <a:gd name="connsiteY0" fmla="*/ 1351424 h 1351424"/>
              <a:gd name="connsiteX1" fmla="*/ 2202552 w 3893408"/>
              <a:gd name="connsiteY1" fmla="*/ 1296144 h 1351424"/>
              <a:gd name="connsiteX2" fmla="*/ 3786728 w 3893408"/>
              <a:gd name="connsiteY2" fmla="*/ 864096 h 1351424"/>
              <a:gd name="connsiteX3" fmla="*/ 2202552 w 3893408"/>
              <a:gd name="connsiteY3" fmla="*/ 360040 h 1351424"/>
              <a:gd name="connsiteX4" fmla="*/ 330344 w 3893408"/>
              <a:gd name="connsiteY4" fmla="*/ 0 h 1351424"/>
              <a:gd name="connsiteX0" fmla="*/ 0 w 3893408"/>
              <a:gd name="connsiteY0" fmla="*/ 1351424 h 1351424"/>
              <a:gd name="connsiteX1" fmla="*/ 2202552 w 3893408"/>
              <a:gd name="connsiteY1" fmla="*/ 1296144 h 1351424"/>
              <a:gd name="connsiteX2" fmla="*/ 3786728 w 3893408"/>
              <a:gd name="connsiteY2" fmla="*/ 864096 h 1351424"/>
              <a:gd name="connsiteX3" fmla="*/ 2202552 w 3893408"/>
              <a:gd name="connsiteY3" fmla="*/ 360040 h 1351424"/>
              <a:gd name="connsiteX4" fmla="*/ 330344 w 3893408"/>
              <a:gd name="connsiteY4" fmla="*/ 0 h 1351424"/>
              <a:gd name="connsiteX0" fmla="*/ 0 w 3965416"/>
              <a:gd name="connsiteY0" fmla="*/ 1351424 h 1351424"/>
              <a:gd name="connsiteX1" fmla="*/ 2202552 w 3965416"/>
              <a:gd name="connsiteY1" fmla="*/ 1296144 h 1351424"/>
              <a:gd name="connsiteX2" fmla="*/ 3858736 w 3965416"/>
              <a:gd name="connsiteY2" fmla="*/ 1080120 h 1351424"/>
              <a:gd name="connsiteX3" fmla="*/ 2202552 w 3965416"/>
              <a:gd name="connsiteY3" fmla="*/ 360040 h 1351424"/>
              <a:gd name="connsiteX4" fmla="*/ 330344 w 3965416"/>
              <a:gd name="connsiteY4" fmla="*/ 0 h 1351424"/>
              <a:gd name="connsiteX0" fmla="*/ 0 w 3965416"/>
              <a:gd name="connsiteY0" fmla="*/ 1351424 h 1351424"/>
              <a:gd name="connsiteX1" fmla="*/ 2202552 w 3965416"/>
              <a:gd name="connsiteY1" fmla="*/ 1296144 h 1351424"/>
              <a:gd name="connsiteX2" fmla="*/ 3858736 w 3965416"/>
              <a:gd name="connsiteY2" fmla="*/ 720080 h 1351424"/>
              <a:gd name="connsiteX3" fmla="*/ 2202552 w 3965416"/>
              <a:gd name="connsiteY3" fmla="*/ 360040 h 1351424"/>
              <a:gd name="connsiteX4" fmla="*/ 330344 w 3965416"/>
              <a:gd name="connsiteY4" fmla="*/ 0 h 1351424"/>
              <a:gd name="connsiteX0" fmla="*/ 0 w 3965416"/>
              <a:gd name="connsiteY0" fmla="*/ 1351424 h 1351424"/>
              <a:gd name="connsiteX1" fmla="*/ 2202552 w 3965416"/>
              <a:gd name="connsiteY1" fmla="*/ 1296144 h 1351424"/>
              <a:gd name="connsiteX2" fmla="*/ 3858736 w 3965416"/>
              <a:gd name="connsiteY2" fmla="*/ 720080 h 1351424"/>
              <a:gd name="connsiteX3" fmla="*/ 2202552 w 3965416"/>
              <a:gd name="connsiteY3" fmla="*/ 360040 h 1351424"/>
              <a:gd name="connsiteX4" fmla="*/ 330344 w 3965416"/>
              <a:gd name="connsiteY4" fmla="*/ 0 h 1351424"/>
              <a:gd name="connsiteX0" fmla="*/ 0 w 3858736"/>
              <a:gd name="connsiteY0" fmla="*/ 1351424 h 1351424"/>
              <a:gd name="connsiteX1" fmla="*/ 2202552 w 3858736"/>
              <a:gd name="connsiteY1" fmla="*/ 1296144 h 1351424"/>
              <a:gd name="connsiteX2" fmla="*/ 3858736 w 3858736"/>
              <a:gd name="connsiteY2" fmla="*/ 720080 h 1351424"/>
              <a:gd name="connsiteX3" fmla="*/ 2202552 w 3858736"/>
              <a:gd name="connsiteY3" fmla="*/ 360040 h 1351424"/>
              <a:gd name="connsiteX4" fmla="*/ 330344 w 3858736"/>
              <a:gd name="connsiteY4" fmla="*/ 0 h 1351424"/>
              <a:gd name="connsiteX0" fmla="*/ 0 w 3862576"/>
              <a:gd name="connsiteY0" fmla="*/ 1351424 h 1351424"/>
              <a:gd name="connsiteX1" fmla="*/ 2202552 w 3862576"/>
              <a:gd name="connsiteY1" fmla="*/ 1296144 h 1351424"/>
              <a:gd name="connsiteX2" fmla="*/ 3858736 w 3862576"/>
              <a:gd name="connsiteY2" fmla="*/ 720080 h 1351424"/>
              <a:gd name="connsiteX3" fmla="*/ 2202552 w 3862576"/>
              <a:gd name="connsiteY3" fmla="*/ 360040 h 1351424"/>
              <a:gd name="connsiteX4" fmla="*/ 330344 w 3862576"/>
              <a:gd name="connsiteY4" fmla="*/ 0 h 1351424"/>
              <a:gd name="connsiteX0" fmla="*/ 0 w 3883848"/>
              <a:gd name="connsiteY0" fmla="*/ 1351424 h 1351424"/>
              <a:gd name="connsiteX1" fmla="*/ 2202552 w 3883848"/>
              <a:gd name="connsiteY1" fmla="*/ 1296144 h 1351424"/>
              <a:gd name="connsiteX2" fmla="*/ 3858736 w 3883848"/>
              <a:gd name="connsiteY2" fmla="*/ 720080 h 1351424"/>
              <a:gd name="connsiteX3" fmla="*/ 2202552 w 3883848"/>
              <a:gd name="connsiteY3" fmla="*/ 360040 h 1351424"/>
              <a:gd name="connsiteX4" fmla="*/ 330344 w 3883848"/>
              <a:gd name="connsiteY4" fmla="*/ 0 h 1351424"/>
              <a:gd name="connsiteX0" fmla="*/ 0 w 3883848"/>
              <a:gd name="connsiteY0" fmla="*/ 1351424 h 1351424"/>
              <a:gd name="connsiteX1" fmla="*/ 2202552 w 3883848"/>
              <a:gd name="connsiteY1" fmla="*/ 1296144 h 1351424"/>
              <a:gd name="connsiteX2" fmla="*/ 3858736 w 3883848"/>
              <a:gd name="connsiteY2" fmla="*/ 720080 h 1351424"/>
              <a:gd name="connsiteX3" fmla="*/ 2202552 w 3883848"/>
              <a:gd name="connsiteY3" fmla="*/ 360040 h 1351424"/>
              <a:gd name="connsiteX4" fmla="*/ 330344 w 3883848"/>
              <a:gd name="connsiteY4" fmla="*/ 0 h 1351424"/>
              <a:gd name="connsiteX0" fmla="*/ 0 w 3883848"/>
              <a:gd name="connsiteY0" fmla="*/ 1351424 h 1351424"/>
              <a:gd name="connsiteX1" fmla="*/ 2202552 w 3883848"/>
              <a:gd name="connsiteY1" fmla="*/ 1296144 h 1351424"/>
              <a:gd name="connsiteX2" fmla="*/ 3858736 w 3883848"/>
              <a:gd name="connsiteY2" fmla="*/ 720080 h 1351424"/>
              <a:gd name="connsiteX3" fmla="*/ 2202552 w 3883848"/>
              <a:gd name="connsiteY3" fmla="*/ 360040 h 1351424"/>
              <a:gd name="connsiteX4" fmla="*/ 330344 w 3883848"/>
              <a:gd name="connsiteY4" fmla="*/ 0 h 1351424"/>
              <a:gd name="connsiteX0" fmla="*/ 0 w 3883848"/>
              <a:gd name="connsiteY0" fmla="*/ 1351424 h 1351424"/>
              <a:gd name="connsiteX1" fmla="*/ 2202552 w 3883848"/>
              <a:gd name="connsiteY1" fmla="*/ 1296144 h 1351424"/>
              <a:gd name="connsiteX2" fmla="*/ 3858736 w 3883848"/>
              <a:gd name="connsiteY2" fmla="*/ 720080 h 1351424"/>
              <a:gd name="connsiteX3" fmla="*/ 2202552 w 3883848"/>
              <a:gd name="connsiteY3" fmla="*/ 360040 h 1351424"/>
              <a:gd name="connsiteX4" fmla="*/ 330344 w 3883848"/>
              <a:gd name="connsiteY4" fmla="*/ 0 h 1351424"/>
              <a:gd name="connsiteX0" fmla="*/ 0 w 3883848"/>
              <a:gd name="connsiteY0" fmla="*/ 1351424 h 1351424"/>
              <a:gd name="connsiteX1" fmla="*/ 2202552 w 3883848"/>
              <a:gd name="connsiteY1" fmla="*/ 1296144 h 1351424"/>
              <a:gd name="connsiteX2" fmla="*/ 3858736 w 3883848"/>
              <a:gd name="connsiteY2" fmla="*/ 720080 h 1351424"/>
              <a:gd name="connsiteX3" fmla="*/ 2202552 w 3883848"/>
              <a:gd name="connsiteY3" fmla="*/ 360040 h 1351424"/>
              <a:gd name="connsiteX4" fmla="*/ 330344 w 3883848"/>
              <a:gd name="connsiteY4" fmla="*/ 0 h 1351424"/>
              <a:gd name="connsiteX0" fmla="*/ 0 w 3883848"/>
              <a:gd name="connsiteY0" fmla="*/ 1207408 h 1207408"/>
              <a:gd name="connsiteX1" fmla="*/ 2202552 w 3883848"/>
              <a:gd name="connsiteY1" fmla="*/ 1152128 h 1207408"/>
              <a:gd name="connsiteX2" fmla="*/ 3858736 w 3883848"/>
              <a:gd name="connsiteY2" fmla="*/ 576064 h 1207408"/>
              <a:gd name="connsiteX3" fmla="*/ 2202552 w 3883848"/>
              <a:gd name="connsiteY3" fmla="*/ 216024 h 1207408"/>
              <a:gd name="connsiteX4" fmla="*/ 402352 w 3883848"/>
              <a:gd name="connsiteY4" fmla="*/ 0 h 1207408"/>
              <a:gd name="connsiteX0" fmla="*/ 0 w 3883848"/>
              <a:gd name="connsiteY0" fmla="*/ 1207408 h 1207408"/>
              <a:gd name="connsiteX1" fmla="*/ 2202552 w 3883848"/>
              <a:gd name="connsiteY1" fmla="*/ 1152128 h 1207408"/>
              <a:gd name="connsiteX2" fmla="*/ 3858736 w 3883848"/>
              <a:gd name="connsiteY2" fmla="*/ 576064 h 1207408"/>
              <a:gd name="connsiteX3" fmla="*/ 2202552 w 3883848"/>
              <a:gd name="connsiteY3" fmla="*/ 216024 h 1207408"/>
              <a:gd name="connsiteX4" fmla="*/ 402352 w 3883848"/>
              <a:gd name="connsiteY4" fmla="*/ 0 h 1207408"/>
              <a:gd name="connsiteX0" fmla="*/ 0 w 4158769"/>
              <a:gd name="connsiteY0" fmla="*/ 1207408 h 1207408"/>
              <a:gd name="connsiteX1" fmla="*/ 2202552 w 4158769"/>
              <a:gd name="connsiteY1" fmla="*/ 1152128 h 1207408"/>
              <a:gd name="connsiteX2" fmla="*/ 3858736 w 4158769"/>
              <a:gd name="connsiteY2" fmla="*/ 576064 h 1207408"/>
              <a:gd name="connsiteX3" fmla="*/ 402352 w 4158769"/>
              <a:gd name="connsiteY3" fmla="*/ 0 h 1207408"/>
              <a:gd name="connsiteX0" fmla="*/ 0 w 3858736"/>
              <a:gd name="connsiteY0" fmla="*/ 1207408 h 1207408"/>
              <a:gd name="connsiteX1" fmla="*/ 3858736 w 3858736"/>
              <a:gd name="connsiteY1" fmla="*/ 576064 h 1207408"/>
              <a:gd name="connsiteX2" fmla="*/ 402352 w 3858736"/>
              <a:gd name="connsiteY2" fmla="*/ 0 h 1207408"/>
              <a:gd name="connsiteX0" fmla="*/ 0 w 3898763"/>
              <a:gd name="connsiteY0" fmla="*/ 1207408 h 1207408"/>
              <a:gd name="connsiteX1" fmla="*/ 3858736 w 3898763"/>
              <a:gd name="connsiteY1" fmla="*/ 576064 h 1207408"/>
              <a:gd name="connsiteX2" fmla="*/ 402352 w 3898763"/>
              <a:gd name="connsiteY2" fmla="*/ 0 h 1207408"/>
              <a:gd name="connsiteX0" fmla="*/ 0 w 3898763"/>
              <a:gd name="connsiteY0" fmla="*/ 1207408 h 1207408"/>
              <a:gd name="connsiteX1" fmla="*/ 3858736 w 3898763"/>
              <a:gd name="connsiteY1" fmla="*/ 576064 h 1207408"/>
              <a:gd name="connsiteX2" fmla="*/ 402352 w 3898763"/>
              <a:gd name="connsiteY2" fmla="*/ 0 h 1207408"/>
              <a:gd name="connsiteX0" fmla="*/ 0 w 3882137"/>
              <a:gd name="connsiteY0" fmla="*/ 1207408 h 1207408"/>
              <a:gd name="connsiteX1" fmla="*/ 3858736 w 3882137"/>
              <a:gd name="connsiteY1" fmla="*/ 576064 h 1207408"/>
              <a:gd name="connsiteX2" fmla="*/ 402352 w 3882137"/>
              <a:gd name="connsiteY2" fmla="*/ 0 h 1207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82137" h="1207408">
                <a:moveTo>
                  <a:pt x="0" y="1207408"/>
                </a:moveTo>
                <a:cubicBezTo>
                  <a:pt x="1286245" y="996960"/>
                  <a:pt x="3882137" y="839309"/>
                  <a:pt x="3858736" y="576064"/>
                </a:cubicBezTo>
                <a:cubicBezTo>
                  <a:pt x="3835335" y="312819"/>
                  <a:pt x="1122432" y="120013"/>
                  <a:pt x="402352" y="0"/>
                </a:cubicBezTo>
              </a:path>
            </a:pathLst>
          </a:custGeom>
          <a:ln w="31750"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17 CuadroTexto"/>
          <p:cNvSpPr txBox="1"/>
          <p:nvPr/>
        </p:nvSpPr>
        <p:spPr>
          <a:xfrm>
            <a:off x="6732240" y="4869160"/>
            <a:ext cx="2195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Note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similarity</a:t>
            </a:r>
            <a:r>
              <a:rPr lang="es-MX" dirty="0" smtClean="0"/>
              <a:t> of </a:t>
            </a:r>
            <a:r>
              <a:rPr lang="es-MX" dirty="0" err="1" smtClean="0"/>
              <a:t>these</a:t>
            </a:r>
            <a:r>
              <a:rPr lang="es-MX" dirty="0" smtClean="0"/>
              <a:t> </a:t>
            </a:r>
            <a:r>
              <a:rPr lang="es-MX" dirty="0" err="1" smtClean="0"/>
              <a:t>two</a:t>
            </a:r>
            <a:r>
              <a:rPr lang="es-MX" dirty="0" smtClean="0"/>
              <a:t>; </a:t>
            </a:r>
            <a:r>
              <a:rPr lang="es-MX" dirty="0" err="1" smtClean="0"/>
              <a:t>basically</a:t>
            </a:r>
            <a:r>
              <a:rPr lang="es-MX" dirty="0" smtClean="0"/>
              <a:t>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same</a:t>
            </a:r>
            <a:r>
              <a:rPr lang="es-MX" dirty="0" smtClean="0"/>
              <a:t> </a:t>
            </a:r>
            <a:r>
              <a:rPr lang="es-MX" dirty="0" err="1" smtClean="0"/>
              <a:t>technology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MAGNETIC TRACKING</a:t>
            </a:r>
            <a:endParaRPr lang="en-GB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19A30-5230-44A6-92F0-C45449082340}" type="datetime1">
              <a:rPr lang="es-ES" smtClean="0"/>
              <a:pPr/>
              <a:t>02/01/2014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INAOE</a:t>
            </a: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40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Magnetic</a:t>
            </a:r>
            <a:r>
              <a:rPr lang="es-MX" dirty="0" smtClean="0"/>
              <a:t> tracking: </a:t>
            </a:r>
            <a:r>
              <a:rPr lang="es-MX" dirty="0" err="1" smtClean="0"/>
              <a:t>Sensing</a:t>
            </a:r>
            <a:endParaRPr lang="en-GB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06B05-4EEF-4B29-9C57-2432B2238E98}" type="datetime1">
              <a:rPr lang="es-ES" smtClean="0"/>
              <a:pPr/>
              <a:t>02/01/2014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INAOE</a:t>
            </a: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41</a:t>
            </a:fld>
            <a:endParaRPr lang="es-ES"/>
          </a:p>
        </p:txBody>
      </p:sp>
      <p:pic>
        <p:nvPicPr>
          <p:cNvPr id="829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80728"/>
            <a:ext cx="3456384" cy="2542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3"/>
          <p:cNvSpPr txBox="1"/>
          <p:nvPr/>
        </p:nvSpPr>
        <p:spPr>
          <a:xfrm>
            <a:off x="827584" y="3429000"/>
            <a:ext cx="3264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Figure from: [Aurora User Guide]</a:t>
            </a:r>
            <a:endParaRPr lang="en-US" b="0" dirty="0"/>
          </a:p>
        </p:txBody>
      </p:sp>
      <p:pic>
        <p:nvPicPr>
          <p:cNvPr id="82948" name="Picture 4" descr="http://www.ndigital.com/medical/images/aurora/aurora-volume-bed-still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263163"/>
            <a:ext cx="4038600" cy="3200036"/>
          </a:xfrm>
          <a:prstGeom prst="rect">
            <a:avLst/>
          </a:prstGeom>
          <a:noFill/>
        </p:spPr>
      </p:pic>
      <p:sp>
        <p:nvSpPr>
          <p:cNvPr id="13" name="TextBox 13"/>
          <p:cNvSpPr txBox="1"/>
          <p:nvPr/>
        </p:nvSpPr>
        <p:spPr>
          <a:xfrm>
            <a:off x="5076056" y="5517232"/>
            <a:ext cx="3264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Figure from: [</a:t>
            </a:r>
            <a:r>
              <a:rPr lang="en-GB" dirty="0" smtClean="0"/>
              <a:t>www.ndigital.com</a:t>
            </a:r>
            <a:r>
              <a:rPr lang="en-US" b="0" dirty="0" smtClean="0"/>
              <a:t>]</a:t>
            </a:r>
            <a:endParaRPr lang="en-US" b="0" dirty="0"/>
          </a:p>
        </p:txBody>
      </p:sp>
      <p:pic>
        <p:nvPicPr>
          <p:cNvPr id="82950" name="Picture 6" descr="http://magrit.loria.fr/ASPI/img/nd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3933056"/>
            <a:ext cx="2808312" cy="2256987"/>
          </a:xfrm>
          <a:prstGeom prst="rect">
            <a:avLst/>
          </a:prstGeom>
          <a:noFill/>
        </p:spPr>
      </p:pic>
      <p:sp>
        <p:nvSpPr>
          <p:cNvPr id="15" name="TextBox 13"/>
          <p:cNvSpPr txBox="1"/>
          <p:nvPr/>
        </p:nvSpPr>
        <p:spPr>
          <a:xfrm>
            <a:off x="683568" y="6309320"/>
            <a:ext cx="2823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Figure from: [</a:t>
            </a:r>
            <a:r>
              <a:rPr lang="en-GB" dirty="0" smtClean="0"/>
              <a:t>magrit.loria.fr</a:t>
            </a:r>
            <a:r>
              <a:rPr lang="en-US" b="0" dirty="0" smtClean="0"/>
              <a:t>]</a:t>
            </a:r>
            <a:endParaRPr lang="en-US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Magnetic</a:t>
            </a:r>
            <a:r>
              <a:rPr lang="es-MX" dirty="0" smtClean="0"/>
              <a:t> tracking: Data</a:t>
            </a:r>
            <a:endParaRPr lang="en-GB" dirty="0"/>
          </a:p>
        </p:txBody>
      </p:sp>
      <p:sp>
        <p:nvSpPr>
          <p:cNvPr id="8" name="7 Marcador de contenido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4929411"/>
          </a:xfrm>
        </p:spPr>
        <p:txBody>
          <a:bodyPr>
            <a:normAutofit fontScale="92500"/>
          </a:bodyPr>
          <a:lstStyle/>
          <a:p>
            <a:r>
              <a:rPr lang="es-MX" dirty="0" err="1" smtClean="0"/>
              <a:t>Information</a:t>
            </a:r>
            <a:r>
              <a:rPr lang="es-MX" dirty="0" smtClean="0"/>
              <a:t> </a:t>
            </a:r>
            <a:r>
              <a:rPr lang="es-MX" dirty="0" err="1" smtClean="0">
                <a:solidFill>
                  <a:srgbClr val="FF0000"/>
                </a:solidFill>
              </a:rPr>
              <a:t>returned</a:t>
            </a:r>
            <a:r>
              <a:rPr lang="es-MX" dirty="0" smtClean="0"/>
              <a:t> </a:t>
            </a:r>
            <a:r>
              <a:rPr lang="es-MX" dirty="0" err="1" smtClean="0"/>
              <a:t>by</a:t>
            </a:r>
            <a:r>
              <a:rPr lang="es-MX" dirty="0" smtClean="0"/>
              <a:t> (</a:t>
            </a:r>
            <a:r>
              <a:rPr lang="es-MX" dirty="0" err="1" smtClean="0"/>
              <a:t>most</a:t>
            </a:r>
            <a:r>
              <a:rPr lang="es-MX" dirty="0" smtClean="0"/>
              <a:t>) </a:t>
            </a:r>
            <a:r>
              <a:rPr lang="es-MX" dirty="0" err="1" smtClean="0"/>
              <a:t>eye-trackers</a:t>
            </a:r>
            <a:r>
              <a:rPr lang="es-MX" dirty="0" smtClean="0"/>
              <a:t>:</a:t>
            </a:r>
          </a:p>
          <a:p>
            <a:pPr lvl="1"/>
            <a:r>
              <a:rPr lang="es-MX" dirty="0" smtClean="0"/>
              <a:t>Local </a:t>
            </a:r>
            <a:r>
              <a:rPr lang="es-MX" dirty="0" err="1" smtClean="0"/>
              <a:t>x,y,z</a:t>
            </a:r>
            <a:r>
              <a:rPr lang="es-MX" dirty="0" smtClean="0"/>
              <a:t> </a:t>
            </a:r>
            <a:r>
              <a:rPr lang="es-MX" dirty="0" err="1" smtClean="0"/>
              <a:t>for</a:t>
            </a:r>
            <a:r>
              <a:rPr lang="es-MX" dirty="0" smtClean="0"/>
              <a:t> </a:t>
            </a:r>
            <a:r>
              <a:rPr lang="es-MX" dirty="0" err="1" smtClean="0"/>
              <a:t>each</a:t>
            </a:r>
            <a:r>
              <a:rPr lang="es-MX" dirty="0" smtClean="0"/>
              <a:t> </a:t>
            </a:r>
            <a:r>
              <a:rPr lang="es-MX" dirty="0" err="1" smtClean="0"/>
              <a:t>coil</a:t>
            </a:r>
            <a:endParaRPr lang="es-MX" dirty="0" smtClean="0"/>
          </a:p>
          <a:p>
            <a:pPr lvl="1"/>
            <a:r>
              <a:rPr lang="es-MX" dirty="0" smtClean="0"/>
              <a:t>Port status</a:t>
            </a:r>
          </a:p>
          <a:p>
            <a:pPr lvl="1"/>
            <a:endParaRPr lang="es-MX" dirty="0" smtClean="0"/>
          </a:p>
          <a:p>
            <a:r>
              <a:rPr lang="es-MX" dirty="0" err="1" smtClean="0"/>
              <a:t>Information</a:t>
            </a:r>
            <a:r>
              <a:rPr lang="es-MX" dirty="0" smtClean="0"/>
              <a:t> </a:t>
            </a:r>
            <a:r>
              <a:rPr lang="es-MX" dirty="0" err="1" smtClean="0"/>
              <a:t>that</a:t>
            </a:r>
            <a:r>
              <a:rPr lang="es-MX" dirty="0" smtClean="0"/>
              <a:t> can </a:t>
            </a:r>
            <a:r>
              <a:rPr lang="es-MX" dirty="0" err="1" smtClean="0"/>
              <a:t>be</a:t>
            </a:r>
            <a:r>
              <a:rPr lang="es-MX" dirty="0" smtClean="0"/>
              <a:t> </a:t>
            </a:r>
            <a:r>
              <a:rPr lang="es-MX" dirty="0" err="1" smtClean="0">
                <a:solidFill>
                  <a:srgbClr val="FF0000"/>
                </a:solidFill>
              </a:rPr>
              <a:t>derived</a:t>
            </a:r>
            <a:r>
              <a:rPr lang="es-MX" dirty="0" smtClean="0"/>
              <a:t> </a:t>
            </a:r>
            <a:r>
              <a:rPr lang="es-MX" dirty="0" err="1" smtClean="0"/>
              <a:t>from</a:t>
            </a:r>
            <a:r>
              <a:rPr lang="es-MX" dirty="0" smtClean="0"/>
              <a:t> </a:t>
            </a:r>
            <a:r>
              <a:rPr lang="es-MX" dirty="0" err="1" smtClean="0"/>
              <a:t>an</a:t>
            </a:r>
            <a:r>
              <a:rPr lang="es-MX" dirty="0" smtClean="0"/>
              <a:t> </a:t>
            </a:r>
            <a:r>
              <a:rPr lang="es-MX" dirty="0" err="1" smtClean="0"/>
              <a:t>eye-tracker</a:t>
            </a:r>
            <a:endParaRPr lang="es-MX" dirty="0" smtClean="0"/>
          </a:p>
          <a:p>
            <a:pPr lvl="1"/>
            <a:r>
              <a:rPr lang="es-MX" dirty="0" err="1" smtClean="0">
                <a:solidFill>
                  <a:srgbClr val="0070C0"/>
                </a:solidFill>
              </a:rPr>
              <a:t>Tool</a:t>
            </a:r>
            <a:r>
              <a:rPr lang="es-MX" dirty="0" smtClean="0">
                <a:solidFill>
                  <a:srgbClr val="0070C0"/>
                </a:solidFill>
              </a:rPr>
              <a:t> positions</a:t>
            </a:r>
            <a:endParaRPr lang="es-MX" dirty="0" smtClean="0"/>
          </a:p>
          <a:p>
            <a:pPr lvl="2"/>
            <a:r>
              <a:rPr lang="es-MX" dirty="0" err="1" smtClean="0"/>
              <a:t>Number</a:t>
            </a:r>
            <a:r>
              <a:rPr lang="es-MX" dirty="0" smtClean="0"/>
              <a:t> of </a:t>
            </a:r>
            <a:r>
              <a:rPr lang="es-MX" dirty="0" err="1" smtClean="0"/>
              <a:t>coils</a:t>
            </a:r>
            <a:r>
              <a:rPr lang="es-MX" dirty="0" smtClean="0"/>
              <a:t>, </a:t>
            </a:r>
            <a:r>
              <a:rPr lang="es-MX" dirty="0" err="1" smtClean="0"/>
              <a:t>tool</a:t>
            </a:r>
            <a:r>
              <a:rPr lang="es-MX" dirty="0" smtClean="0"/>
              <a:t> </a:t>
            </a:r>
            <a:r>
              <a:rPr lang="es-MX" dirty="0" err="1" smtClean="0"/>
              <a:t>skeleton</a:t>
            </a:r>
            <a:r>
              <a:rPr lang="es-MX" dirty="0" smtClean="0"/>
              <a:t>, </a:t>
            </a:r>
            <a:r>
              <a:rPr lang="es-MX" dirty="0" err="1" smtClean="0"/>
              <a:t>etc</a:t>
            </a:r>
            <a:endParaRPr lang="es-MX" dirty="0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D78B1-BF7C-4FDB-B2FD-E1121AA531CF}" type="datetime1">
              <a:rPr lang="es-ES" smtClean="0"/>
              <a:pPr/>
              <a:t>02/01/2014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INAOE</a:t>
            </a: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42</a:t>
            </a:fld>
            <a:endParaRPr lang="es-ES"/>
          </a:p>
        </p:txBody>
      </p:sp>
      <p:pic>
        <p:nvPicPr>
          <p:cNvPr id="83969" name="Picture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6686" y="836712"/>
            <a:ext cx="275806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13"/>
          <p:cNvSpPr txBox="1"/>
          <p:nvPr/>
        </p:nvSpPr>
        <p:spPr>
          <a:xfrm rot="5400000">
            <a:off x="6614312" y="2547821"/>
            <a:ext cx="34855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/>
              <a:t>Figure from: [Aurora Tool Design Guide]</a:t>
            </a:r>
            <a:endParaRPr lang="en-US" sz="1600" b="0" dirty="0"/>
          </a:p>
        </p:txBody>
      </p:sp>
      <p:pic>
        <p:nvPicPr>
          <p:cNvPr id="12" name="calibration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995935" y="4437112"/>
            <a:ext cx="5040561" cy="2016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 smtClean="0"/>
              <a:t>Magnetic tracking</a:t>
            </a:r>
            <a:endParaRPr lang="en-US" dirty="0"/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916831"/>
          <a:ext cx="8229600" cy="3096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48298-1A06-4751-89A0-CEB08D1A9B31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 smtClean="0"/>
              <a:t>Magnetic tracking</a:t>
            </a:r>
            <a:endParaRPr lang="en-US" dirty="0"/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idx="1"/>
          </p:nvPr>
        </p:nvGraphicFramePr>
        <p:xfrm>
          <a:off x="2051720" y="1700808"/>
          <a:ext cx="5184576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48298-1A06-4751-89A0-CEB08D1A9B31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awareness in NOTES</a:t>
            </a:r>
            <a:endParaRPr lang="en-GB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72B23-17F1-4934-9D3D-4CD1FAE65BFB}" type="datetime1">
              <a:rPr lang="es-ES" smtClean="0"/>
              <a:pPr/>
              <a:t>02/01/2014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INAOE</a:t>
            </a:r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45</a:t>
            </a:fld>
            <a:endParaRPr lang="es-ES"/>
          </a:p>
        </p:txBody>
      </p:sp>
      <p:pic>
        <p:nvPicPr>
          <p:cNvPr id="7" name="Picture 4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xmlns:mv="urn:schemas-microsoft-com:mac:vml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4835749" cy="2448272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xmlns:mv="urn:schemas-microsoft-com:mac:vml">
                <a:solidFill>
                  <a:srgbClr val="FFFFFF" mc:Ignorable=""/>
                </a:solidFill>
              </a14:hiddenFill>
            </a:ext>
          </a:extLst>
        </p:spPr>
      </p:pic>
      <p:pic>
        <p:nvPicPr>
          <p:cNvPr id="14" name="Picture 3" descr="C:\Users\foe\Documents\Research\publications\2012\SpatialAwareness\KarimyanFig2a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293096"/>
            <a:ext cx="5107794" cy="1906910"/>
          </a:xfrm>
          <a:prstGeom prst="rect">
            <a:avLst/>
          </a:prstGeom>
          <a:noFill/>
        </p:spPr>
      </p:pic>
      <p:sp>
        <p:nvSpPr>
          <p:cNvPr id="15" name="14 CuadroTexto"/>
          <p:cNvSpPr txBox="1"/>
          <p:nvPr/>
        </p:nvSpPr>
        <p:spPr>
          <a:xfrm>
            <a:off x="5436096" y="1556792"/>
            <a:ext cx="341987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err="1" smtClean="0"/>
              <a:t>Analysis</a:t>
            </a:r>
            <a:endParaRPr lang="es-MX" sz="2000" dirty="0" smtClean="0"/>
          </a:p>
          <a:p>
            <a:pPr marL="342900" indent="-342900">
              <a:buFont typeface="+mj-lt"/>
              <a:buAutoNum type="arabicPeriod"/>
            </a:pPr>
            <a:r>
              <a:rPr lang="es-MX" sz="2000" dirty="0" err="1" smtClean="0"/>
              <a:t>Spatial</a:t>
            </a:r>
            <a:r>
              <a:rPr lang="es-MX" sz="2000" dirty="0" smtClean="0"/>
              <a:t> </a:t>
            </a:r>
            <a:r>
              <a:rPr lang="es-MX" sz="2000" dirty="0" err="1" smtClean="0"/>
              <a:t>smoothing</a:t>
            </a:r>
            <a:r>
              <a:rPr lang="es-MX" sz="2000" dirty="0" smtClean="0"/>
              <a:t> (</a:t>
            </a:r>
            <a:r>
              <a:rPr lang="es-MX" sz="2000" dirty="0" err="1" smtClean="0"/>
              <a:t>Gaussian</a:t>
            </a:r>
            <a:r>
              <a:rPr lang="es-MX" sz="2000" dirty="0" smtClean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s-MX" sz="2000" dirty="0" err="1" smtClean="0"/>
              <a:t>Extraction</a:t>
            </a:r>
            <a:r>
              <a:rPr lang="es-MX" sz="2000" dirty="0" smtClean="0"/>
              <a:t> of </a:t>
            </a:r>
            <a:r>
              <a:rPr lang="es-MX" sz="2000" dirty="0" err="1" smtClean="0"/>
              <a:t>bivariate</a:t>
            </a:r>
            <a:r>
              <a:rPr lang="es-MX" sz="2000" dirty="0" smtClean="0"/>
              <a:t> </a:t>
            </a:r>
            <a:r>
              <a:rPr lang="es-MX" sz="2000" dirty="0" err="1" smtClean="0"/>
              <a:t>histograms</a:t>
            </a:r>
            <a:endParaRPr lang="es-MX" sz="2000" dirty="0" smtClean="0"/>
          </a:p>
          <a:p>
            <a:pPr marL="342900" indent="-342900">
              <a:buFont typeface="+mj-lt"/>
              <a:buAutoNum type="arabicPeriod"/>
            </a:pPr>
            <a:r>
              <a:rPr lang="es-MX" sz="2000" dirty="0" err="1" smtClean="0"/>
              <a:t>Histogram</a:t>
            </a:r>
            <a:r>
              <a:rPr lang="es-MX" sz="2000" dirty="0" smtClean="0"/>
              <a:t> </a:t>
            </a:r>
            <a:r>
              <a:rPr lang="es-MX" sz="2000" dirty="0" err="1" smtClean="0"/>
              <a:t>similarity</a:t>
            </a:r>
            <a:r>
              <a:rPr lang="es-MX" sz="2000" dirty="0" smtClean="0"/>
              <a:t> </a:t>
            </a:r>
            <a:r>
              <a:rPr lang="es-MX" sz="2000" dirty="0" err="1" smtClean="0"/>
              <a:t>based</a:t>
            </a:r>
            <a:r>
              <a:rPr lang="es-MX" sz="2000" dirty="0" smtClean="0"/>
              <a:t> </a:t>
            </a:r>
            <a:r>
              <a:rPr lang="es-MX" sz="2000" dirty="0" err="1" smtClean="0"/>
              <a:t>on</a:t>
            </a:r>
            <a:r>
              <a:rPr lang="es-MX" sz="2000" dirty="0" smtClean="0"/>
              <a:t> </a:t>
            </a:r>
            <a:r>
              <a:rPr lang="es-MX" sz="2000" dirty="0" err="1" smtClean="0"/>
              <a:t>Earth</a:t>
            </a:r>
            <a:r>
              <a:rPr lang="es-MX" sz="2000" dirty="0" smtClean="0"/>
              <a:t> </a:t>
            </a:r>
            <a:r>
              <a:rPr lang="es-MX" sz="2000" dirty="0" err="1" smtClean="0"/>
              <a:t>Mover’s</a:t>
            </a:r>
            <a:r>
              <a:rPr lang="es-MX" sz="2000" dirty="0" smtClean="0"/>
              <a:t> </a:t>
            </a:r>
            <a:r>
              <a:rPr lang="es-MX" sz="2000" dirty="0" err="1" smtClean="0"/>
              <a:t>Distance</a:t>
            </a:r>
            <a:r>
              <a:rPr lang="es-MX" sz="2000" dirty="0" smtClean="0"/>
              <a:t> (EMD)</a:t>
            </a:r>
          </a:p>
          <a:p>
            <a:pPr marL="342900" indent="-342900">
              <a:buFont typeface="+mj-lt"/>
              <a:buAutoNum type="arabicPeriod"/>
            </a:pPr>
            <a:r>
              <a:rPr lang="es-MX" sz="2000" dirty="0" smtClean="0"/>
              <a:t>Multidimensional </a:t>
            </a:r>
            <a:r>
              <a:rPr lang="es-MX" sz="2000" dirty="0" err="1" smtClean="0"/>
              <a:t>Scale</a:t>
            </a:r>
            <a:r>
              <a:rPr lang="es-MX" sz="2000" dirty="0" smtClean="0"/>
              <a:t> (MDS)</a:t>
            </a:r>
          </a:p>
          <a:p>
            <a:pPr marL="342900" indent="-342900">
              <a:buFont typeface="+mj-lt"/>
              <a:buAutoNum type="arabicPeriod"/>
            </a:pPr>
            <a:r>
              <a:rPr lang="es-MX" sz="2000" dirty="0" err="1" smtClean="0"/>
              <a:t>Patterns</a:t>
            </a:r>
            <a:r>
              <a:rPr lang="es-MX" sz="2000" dirty="0" smtClean="0"/>
              <a:t> of </a:t>
            </a:r>
            <a:r>
              <a:rPr lang="es-MX" sz="2000" dirty="0" err="1" smtClean="0"/>
              <a:t>navigation</a:t>
            </a:r>
            <a:r>
              <a:rPr lang="es-MX" sz="2000" dirty="0" smtClean="0"/>
              <a:t> </a:t>
            </a:r>
            <a:r>
              <a:rPr lang="es-MX" sz="2000" dirty="0" err="1" smtClean="0"/>
              <a:t>by</a:t>
            </a:r>
            <a:r>
              <a:rPr lang="es-MX" sz="2000" dirty="0" smtClean="0"/>
              <a:t> </a:t>
            </a:r>
            <a:r>
              <a:rPr lang="es-MX" sz="2000" dirty="0" err="1" smtClean="0"/>
              <a:t>embedding</a:t>
            </a:r>
            <a:r>
              <a:rPr lang="es-MX" sz="2000" dirty="0" smtClean="0"/>
              <a:t> </a:t>
            </a:r>
            <a:r>
              <a:rPr lang="es-MX" sz="2000" dirty="0" err="1" smtClean="0"/>
              <a:t>region</a:t>
            </a:r>
            <a:r>
              <a:rPr lang="es-MX" sz="2000" dirty="0" smtClean="0"/>
              <a:t> </a:t>
            </a:r>
            <a:r>
              <a:rPr lang="es-MX" sz="2000" dirty="0" err="1" smtClean="0"/>
              <a:t>segmentation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awareness in NOTES</a:t>
            </a:r>
            <a:endParaRPr lang="en-GB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D78B1-BF7C-4FDB-B2FD-E1121AA531CF}" type="datetime1">
              <a:rPr lang="es-ES" smtClean="0"/>
              <a:pPr/>
              <a:t>02/01/2014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INAOE</a:t>
            </a: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46</a:t>
            </a:fld>
            <a:endParaRPr lang="es-ES"/>
          </a:p>
        </p:txBody>
      </p:sp>
      <p:pic>
        <p:nvPicPr>
          <p:cNvPr id="8" name="Picture 2" descr="C:\Users\foe\Documents\FINAL\Research\Imperial\Aurora\Images\AppendixNavigation\AppendixNavigation0001_HotSpots_FullCourseSubj06_Sess03_300dpi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1331" y="1071563"/>
            <a:ext cx="6741338" cy="5054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2816"/>
            <a:ext cx="6345643" cy="4425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awareness in NOTES</a:t>
            </a:r>
            <a:endParaRPr lang="en-GB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72B23-17F1-4934-9D3D-4CD1FAE65BFB}" type="datetime1">
              <a:rPr lang="es-ES" smtClean="0"/>
              <a:pPr/>
              <a:t>02/01/2014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INAOE</a:t>
            </a:r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47</a:t>
            </a:fld>
            <a:endParaRPr lang="es-ES"/>
          </a:p>
        </p:txBody>
      </p:sp>
      <p:pic>
        <p:nvPicPr>
          <p:cNvPr id="8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xmlns:mv="urn:schemas-microsoft-com:mac:vml" val="0"/>
              </a:ext>
            </a:extLst>
          </a:blip>
          <a:srcRect/>
          <a:stretch>
            <a:fillRect/>
          </a:stretch>
        </p:blipFill>
        <p:spPr bwMode="auto">
          <a:xfrm>
            <a:off x="5811376" y="1916832"/>
            <a:ext cx="2880320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xmlns:mv="urn:schemas-microsoft-com:mac:vml">
                <a:solidFill>
                  <a:srgbClr val="FFFFFF" mc:Ignorable="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xmlns:mv="urn:schemas-microsoft-com:mac:vml" w="9525">
                <a:solidFill>
                  <a:srgbClr val="000000" mc:Ignorable="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xmlns:mv="urn:schemas-microsoft-com:mac:vml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149080"/>
            <a:ext cx="2880320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xmlns:mv="urn:schemas-microsoft-com:mac:vml">
                <a:solidFill>
                  <a:srgbClr val="FFFFFF" mc:Ignorable="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xmlns:mv="urn:schemas-microsoft-com:mac:vml" w="9525">
                <a:solidFill>
                  <a:srgbClr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7323544" y="4211796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0070C0"/>
                </a:solidFill>
              </a:rPr>
              <a:t>Time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7107520" y="1916832"/>
            <a:ext cx="1224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err="1" smtClean="0">
                <a:solidFill>
                  <a:srgbClr val="0070C0"/>
                </a:solidFill>
              </a:rPr>
              <a:t>Pathlength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16" name="TextBox 3"/>
          <p:cNvSpPr txBox="1"/>
          <p:nvPr/>
        </p:nvSpPr>
        <p:spPr>
          <a:xfrm>
            <a:off x="5508104" y="6093296"/>
            <a:ext cx="2712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[</a:t>
            </a:r>
            <a:r>
              <a:rPr lang="en-US" b="0" dirty="0" err="1" smtClean="0"/>
              <a:t>Karimyan</a:t>
            </a:r>
            <a:r>
              <a:rPr lang="en-US" b="0" dirty="0" smtClean="0"/>
              <a:t> V et al, IJS 2012]</a:t>
            </a:r>
            <a:endParaRPr lang="en-US" b="0" dirty="0"/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awareness in NOTES</a:t>
            </a:r>
            <a:endParaRPr lang="en-GB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D78B1-BF7C-4FDB-B2FD-E1121AA531CF}" type="datetime1">
              <a:rPr lang="es-ES" smtClean="0"/>
              <a:pPr/>
              <a:t>02/01/2014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INAOE</a:t>
            </a: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48</a:t>
            </a:fld>
            <a:endParaRPr lang="es-ES"/>
          </a:p>
        </p:txBody>
      </p:sp>
      <p:pic>
        <p:nvPicPr>
          <p:cNvPr id="901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266" y="1071563"/>
            <a:ext cx="7493468" cy="50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3"/>
          <p:cNvSpPr txBox="1"/>
          <p:nvPr/>
        </p:nvSpPr>
        <p:spPr>
          <a:xfrm>
            <a:off x="5364088" y="6021288"/>
            <a:ext cx="2712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[</a:t>
            </a:r>
            <a:r>
              <a:rPr lang="en-US" b="0" dirty="0" err="1" smtClean="0"/>
              <a:t>Karimyan</a:t>
            </a:r>
            <a:r>
              <a:rPr lang="en-US" b="0" dirty="0" smtClean="0"/>
              <a:t> V et al, IJS 2012]</a:t>
            </a:r>
            <a:endParaRPr lang="en-US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Spatial awareness in NOTES</a:t>
            </a:r>
            <a:endParaRPr lang="en-US" dirty="0"/>
          </a:p>
        </p:txBody>
      </p:sp>
      <p:sp>
        <p:nvSpPr>
          <p:cNvPr id="16" name="15 Marcador de contenido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4038600" cy="5184576"/>
          </a:xfrm>
        </p:spPr>
        <p:txBody>
          <a:bodyPr>
            <a:normAutofit lnSpcReduction="10000"/>
          </a:bodyPr>
          <a:lstStyle/>
          <a:p>
            <a:r>
              <a:rPr lang="es-MX" dirty="0" err="1" smtClean="0"/>
              <a:t>Patterns</a:t>
            </a:r>
            <a:r>
              <a:rPr lang="es-MX" dirty="0" smtClean="0"/>
              <a:t> of </a:t>
            </a:r>
            <a:r>
              <a:rPr lang="es-MX" dirty="0" err="1" smtClean="0"/>
              <a:t>navigation</a:t>
            </a:r>
            <a:r>
              <a:rPr lang="es-MX" dirty="0" smtClean="0"/>
              <a:t> and </a:t>
            </a:r>
            <a:r>
              <a:rPr lang="es-MX" dirty="0" err="1" smtClean="0"/>
              <a:t>learning</a:t>
            </a:r>
            <a:r>
              <a:rPr lang="es-MX" dirty="0" smtClean="0"/>
              <a:t>:</a:t>
            </a:r>
          </a:p>
          <a:p>
            <a:pPr marL="914400" lvl="1" indent="-457200">
              <a:buFont typeface="+mj-lt"/>
              <a:buAutoNum type="alphaUcPeriod"/>
            </a:pPr>
            <a:r>
              <a:rPr lang="es-MX" dirty="0" err="1" smtClean="0"/>
              <a:t>Consistent</a:t>
            </a:r>
            <a:r>
              <a:rPr lang="es-MX" dirty="0" smtClean="0"/>
              <a:t> </a:t>
            </a:r>
            <a:r>
              <a:rPr lang="es-MX" dirty="0" err="1" smtClean="0"/>
              <a:t>navigation</a:t>
            </a:r>
            <a:r>
              <a:rPr lang="es-MX" dirty="0" smtClean="0"/>
              <a:t> and performance</a:t>
            </a:r>
          </a:p>
          <a:p>
            <a:pPr marL="914400" lvl="1" indent="-457200">
              <a:buFont typeface="+mj-lt"/>
              <a:buAutoNum type="alphaUcPeriod"/>
            </a:pPr>
            <a:r>
              <a:rPr lang="es-MX" dirty="0" err="1" smtClean="0"/>
              <a:t>Improvement</a:t>
            </a:r>
            <a:r>
              <a:rPr lang="es-MX" dirty="0" smtClean="0"/>
              <a:t> in </a:t>
            </a:r>
            <a:r>
              <a:rPr lang="es-MX" dirty="0" err="1" smtClean="0"/>
              <a:t>navigation</a:t>
            </a:r>
            <a:r>
              <a:rPr lang="es-MX" dirty="0" smtClean="0"/>
              <a:t> and performance</a:t>
            </a:r>
          </a:p>
          <a:p>
            <a:pPr marL="914400" lvl="1" indent="-457200">
              <a:buFont typeface="+mj-lt"/>
              <a:buAutoNum type="alphaUcPeriod"/>
            </a:pPr>
            <a:r>
              <a:rPr lang="es-MX" dirty="0" err="1" smtClean="0"/>
              <a:t>Inconsistent</a:t>
            </a:r>
            <a:r>
              <a:rPr lang="es-MX" dirty="0" smtClean="0"/>
              <a:t> </a:t>
            </a:r>
            <a:r>
              <a:rPr lang="es-MX" dirty="0" err="1" smtClean="0"/>
              <a:t>navigation</a:t>
            </a:r>
            <a:r>
              <a:rPr lang="es-MX" dirty="0" smtClean="0"/>
              <a:t> </a:t>
            </a:r>
            <a:r>
              <a:rPr lang="es-MX" dirty="0" err="1" smtClean="0"/>
              <a:t>but</a:t>
            </a:r>
            <a:r>
              <a:rPr lang="es-MX" dirty="0" smtClean="0"/>
              <a:t> </a:t>
            </a:r>
            <a:r>
              <a:rPr lang="es-MX" dirty="0" err="1" smtClean="0"/>
              <a:t>improvements</a:t>
            </a:r>
            <a:r>
              <a:rPr lang="es-MX" dirty="0" smtClean="0"/>
              <a:t> in performance</a:t>
            </a:r>
          </a:p>
          <a:p>
            <a:pPr marL="914400" lvl="1" indent="-457200">
              <a:buFont typeface="+mj-lt"/>
              <a:buAutoNum type="alphaUcPeriod"/>
            </a:pPr>
            <a:r>
              <a:rPr lang="es-MX" dirty="0" err="1" smtClean="0"/>
              <a:t>Inconsistent</a:t>
            </a:r>
            <a:r>
              <a:rPr lang="es-MX" dirty="0" smtClean="0"/>
              <a:t> </a:t>
            </a:r>
            <a:r>
              <a:rPr lang="es-MX" dirty="0" err="1" smtClean="0"/>
              <a:t>navigation</a:t>
            </a:r>
            <a:r>
              <a:rPr lang="es-MX" dirty="0" smtClean="0"/>
              <a:t> and performance</a:t>
            </a:r>
          </a:p>
          <a:p>
            <a:endParaRPr lang="en-GB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85084-207C-4803-9BED-954AF80B5B62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20072" y="6488668"/>
            <a:ext cx="2712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[</a:t>
            </a:r>
            <a:r>
              <a:rPr lang="en-US" b="0" dirty="0" err="1" smtClean="0"/>
              <a:t>Karimyan</a:t>
            </a:r>
            <a:r>
              <a:rPr lang="en-US" b="0" dirty="0" smtClean="0"/>
              <a:t> V et al, IJS 2012]</a:t>
            </a:r>
            <a:endParaRPr lang="en-US" b="0" dirty="0"/>
          </a:p>
        </p:txBody>
      </p:sp>
      <p:pic>
        <p:nvPicPr>
          <p:cNvPr id="18" name="Picture 9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xmlns:mv="urn:schemas-microsoft-com:mac:vml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56992"/>
            <a:ext cx="4038600" cy="3034733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xmlns:mv="urn:schemas-microsoft-com:mac:vml">
                <a:solidFill>
                  <a:srgbClr val="FFFFFF" mc:Ignorable=""/>
                </a:solidFill>
              </a14:hiddenFill>
            </a:ext>
          </a:extLst>
        </p:spPr>
      </p:pic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052736"/>
            <a:ext cx="3724275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err="1" smtClean="0"/>
              <a:t>Working</a:t>
            </a:r>
            <a:r>
              <a:rPr lang="es-MX" dirty="0" smtClean="0"/>
              <a:t> </a:t>
            </a:r>
            <a:r>
              <a:rPr lang="es-MX" dirty="0" err="1" smtClean="0"/>
              <a:t>Scenario</a:t>
            </a:r>
            <a:r>
              <a:rPr lang="es-MX" dirty="0" smtClean="0"/>
              <a:t> I: </a:t>
            </a:r>
            <a:r>
              <a:rPr lang="es-MX" dirty="0" err="1" smtClean="0"/>
              <a:t>Minimally</a:t>
            </a:r>
            <a:r>
              <a:rPr lang="es-MX" dirty="0" smtClean="0"/>
              <a:t> INVASIVE SURGERY</a:t>
            </a:r>
            <a:endParaRPr lang="en-GB" dirty="0"/>
          </a:p>
        </p:txBody>
      </p:sp>
      <p:sp>
        <p:nvSpPr>
          <p:cNvPr id="8" name="7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D78B1-BF7C-4FDB-B2FD-E1121AA531CF}" type="datetime1">
              <a:rPr lang="es-ES" smtClean="0"/>
              <a:pPr/>
              <a:t>02/01/2014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INAOE</a:t>
            </a: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5</a:t>
            </a:fld>
            <a:endParaRPr lang="es-E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 smtClean="0"/>
              <a:t>Magnetic tracking</a:t>
            </a:r>
            <a:endParaRPr lang="en-US" dirty="0"/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idx="1"/>
          </p:nvPr>
        </p:nvGraphicFramePr>
        <p:xfrm>
          <a:off x="1403648" y="1268760"/>
          <a:ext cx="5832648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48298-1A06-4751-89A0-CEB08D1A9B31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err="1" smtClean="0"/>
              <a:t>Measuring</a:t>
            </a:r>
            <a:r>
              <a:rPr lang="es-MX" dirty="0" smtClean="0"/>
              <a:t> </a:t>
            </a:r>
            <a:r>
              <a:rPr lang="es-MX" dirty="0" err="1" smtClean="0"/>
              <a:t>volumetric</a:t>
            </a:r>
            <a:r>
              <a:rPr lang="es-MX" dirty="0" smtClean="0"/>
              <a:t> </a:t>
            </a:r>
            <a:r>
              <a:rPr lang="es-MX" dirty="0" err="1" smtClean="0"/>
              <a:t>requirements</a:t>
            </a:r>
            <a:r>
              <a:rPr lang="es-MX" dirty="0" smtClean="0"/>
              <a:t> in </a:t>
            </a:r>
            <a:r>
              <a:rPr lang="es-MX" dirty="0" err="1" smtClean="0"/>
              <a:t>laparoscopy</a:t>
            </a:r>
            <a:endParaRPr lang="en-GB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D78B1-BF7C-4FDB-B2FD-E1121AA531CF}" type="datetime1">
              <a:rPr lang="es-ES" smtClean="0"/>
              <a:pPr/>
              <a:t>02/01/2014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INAOE</a:t>
            </a: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51</a:t>
            </a:fld>
            <a:endParaRPr lang="es-ES"/>
          </a:p>
        </p:txBody>
      </p:sp>
      <p:pic>
        <p:nvPicPr>
          <p:cNvPr id="931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08720"/>
            <a:ext cx="8229600" cy="3642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CuadroTexto"/>
          <p:cNvSpPr txBox="1"/>
          <p:nvPr/>
        </p:nvSpPr>
        <p:spPr>
          <a:xfrm>
            <a:off x="6876256" y="6488668"/>
            <a:ext cx="2049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[Clark J, </a:t>
            </a:r>
            <a:r>
              <a:rPr lang="es-MX" dirty="0" err="1" smtClean="0"/>
              <a:t>PhD</a:t>
            </a:r>
            <a:r>
              <a:rPr lang="es-MX" dirty="0" smtClean="0"/>
              <a:t> </a:t>
            </a:r>
            <a:r>
              <a:rPr lang="es-MX" dirty="0" err="1" smtClean="0"/>
              <a:t>Thesis</a:t>
            </a:r>
            <a:r>
              <a:rPr lang="es-MX" dirty="0" smtClean="0"/>
              <a:t>]</a:t>
            </a:r>
            <a:endParaRPr lang="en-GB" dirty="0"/>
          </a:p>
        </p:txBody>
      </p:sp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4149080"/>
            <a:ext cx="2875212" cy="2188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CuadroTexto"/>
          <p:cNvSpPr txBox="1"/>
          <p:nvPr/>
        </p:nvSpPr>
        <p:spPr>
          <a:xfrm>
            <a:off x="5868144" y="4581128"/>
            <a:ext cx="2304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Constrained workspace analysis of a </a:t>
            </a:r>
            <a:r>
              <a:rPr lang="en-GB" dirty="0" err="1" smtClean="0"/>
              <a:t>kinematically</a:t>
            </a:r>
            <a:r>
              <a:rPr lang="en-GB" dirty="0" smtClean="0"/>
              <a:t> accurate computer generated model of the robot. </a:t>
            </a:r>
            <a:endParaRPr lang="en-GB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err="1" smtClean="0"/>
              <a:t>Measuring</a:t>
            </a:r>
            <a:r>
              <a:rPr lang="es-MX" dirty="0" smtClean="0"/>
              <a:t> </a:t>
            </a:r>
            <a:r>
              <a:rPr lang="es-MX" dirty="0" err="1" smtClean="0"/>
              <a:t>volumetric</a:t>
            </a:r>
            <a:r>
              <a:rPr lang="es-MX" dirty="0" smtClean="0"/>
              <a:t> </a:t>
            </a:r>
            <a:r>
              <a:rPr lang="es-MX" dirty="0" err="1" smtClean="0"/>
              <a:t>requirements</a:t>
            </a:r>
            <a:r>
              <a:rPr lang="es-MX" dirty="0" smtClean="0"/>
              <a:t> in </a:t>
            </a:r>
            <a:r>
              <a:rPr lang="es-MX" dirty="0" err="1" smtClean="0"/>
              <a:t>laparoscopy</a:t>
            </a:r>
            <a:endParaRPr lang="en-GB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282210"/>
            <a:ext cx="8229600" cy="4633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D78B1-BF7C-4FDB-B2FD-E1121AA531CF}" type="datetime1">
              <a:rPr lang="es-ES" smtClean="0"/>
              <a:pPr/>
              <a:t>02/01/2014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INAOE</a:t>
            </a: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52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err="1" smtClean="0"/>
              <a:t>Measuring</a:t>
            </a:r>
            <a:r>
              <a:rPr lang="es-MX" dirty="0" smtClean="0"/>
              <a:t> </a:t>
            </a:r>
            <a:r>
              <a:rPr lang="es-MX" dirty="0" err="1" smtClean="0"/>
              <a:t>volumetric</a:t>
            </a:r>
            <a:r>
              <a:rPr lang="es-MX" dirty="0" smtClean="0"/>
              <a:t> </a:t>
            </a:r>
            <a:r>
              <a:rPr lang="es-MX" dirty="0" err="1" smtClean="0"/>
              <a:t>requirements</a:t>
            </a:r>
            <a:r>
              <a:rPr lang="es-MX" dirty="0" smtClean="0"/>
              <a:t> in </a:t>
            </a:r>
            <a:r>
              <a:rPr lang="es-MX" dirty="0" err="1" smtClean="0"/>
              <a:t>laparoscopy</a:t>
            </a:r>
            <a:endParaRPr lang="en-GB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D78B1-BF7C-4FDB-B2FD-E1121AA531CF}" type="datetime1">
              <a:rPr lang="es-ES" smtClean="0"/>
              <a:pPr/>
              <a:t>02/01/2014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INAOE</a:t>
            </a: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53</a:t>
            </a:fld>
            <a:endParaRPr lang="es-ES"/>
          </a:p>
        </p:txBody>
      </p:sp>
      <p:sp>
        <p:nvSpPr>
          <p:cNvPr id="14" name="13 CuadroTexto"/>
          <p:cNvSpPr txBox="1"/>
          <p:nvPr/>
        </p:nvSpPr>
        <p:spPr>
          <a:xfrm>
            <a:off x="6876256" y="6488668"/>
            <a:ext cx="2049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[Clark J, </a:t>
            </a:r>
            <a:r>
              <a:rPr lang="es-MX" dirty="0" err="1" smtClean="0"/>
              <a:t>PhD</a:t>
            </a:r>
            <a:r>
              <a:rPr lang="es-MX" dirty="0" smtClean="0"/>
              <a:t> </a:t>
            </a:r>
            <a:r>
              <a:rPr lang="es-MX" dirty="0" err="1" smtClean="0"/>
              <a:t>Thesis</a:t>
            </a:r>
            <a:r>
              <a:rPr lang="es-MX" dirty="0" smtClean="0"/>
              <a:t>]</a:t>
            </a:r>
            <a:endParaRPr lang="en-GB" dirty="0"/>
          </a:p>
        </p:txBody>
      </p:sp>
      <p:pic>
        <p:nvPicPr>
          <p:cNvPr id="16" name="Picture 6" descr="C:\Users\foe\Documents\Research\Imperial\ForceSensing\Images\ForceSensing0001_LobsterWorkspace_b_Full_ZYRotation_300dpi.t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861048"/>
            <a:ext cx="3362498" cy="2518756"/>
          </a:xfrm>
          <a:prstGeom prst="rect">
            <a:avLst/>
          </a:prstGeom>
          <a:noFill/>
        </p:spPr>
      </p:pic>
      <p:pic>
        <p:nvPicPr>
          <p:cNvPr id="17" name="Picture 3" descr="C:\Users\foe\Documents\Research\Imperial\ForceSensing\Images\ForceSensing0001_ClinicalWorkspace_e_Subj003_300dpi.t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847660"/>
            <a:ext cx="3672408" cy="2754306"/>
          </a:xfrm>
          <a:prstGeom prst="rect">
            <a:avLst/>
          </a:prstGeom>
          <a:noFill/>
        </p:spPr>
      </p:pic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764704"/>
            <a:ext cx="4333875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err="1" smtClean="0"/>
              <a:t>Measuring</a:t>
            </a:r>
            <a:r>
              <a:rPr lang="es-MX" dirty="0" smtClean="0"/>
              <a:t> </a:t>
            </a:r>
            <a:r>
              <a:rPr lang="es-MX" dirty="0" err="1" smtClean="0"/>
              <a:t>volumetric</a:t>
            </a:r>
            <a:r>
              <a:rPr lang="es-MX" dirty="0" smtClean="0"/>
              <a:t> </a:t>
            </a:r>
            <a:r>
              <a:rPr lang="es-MX" dirty="0" err="1" smtClean="0"/>
              <a:t>requirements</a:t>
            </a:r>
            <a:r>
              <a:rPr lang="es-MX" dirty="0" smtClean="0"/>
              <a:t> in </a:t>
            </a:r>
            <a:r>
              <a:rPr lang="es-MX" dirty="0" err="1" smtClean="0"/>
              <a:t>laparoscopy</a:t>
            </a:r>
            <a:endParaRPr lang="en-GB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D78B1-BF7C-4FDB-B2FD-E1121AA531CF}" type="datetime1">
              <a:rPr lang="es-ES" smtClean="0"/>
              <a:pPr/>
              <a:t>02/01/2014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INAOE</a:t>
            </a: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54</a:t>
            </a:fld>
            <a:endParaRPr lang="es-ES"/>
          </a:p>
        </p:txBody>
      </p:sp>
      <p:sp>
        <p:nvSpPr>
          <p:cNvPr id="14" name="13 CuadroTexto"/>
          <p:cNvSpPr txBox="1"/>
          <p:nvPr/>
        </p:nvSpPr>
        <p:spPr>
          <a:xfrm>
            <a:off x="6876256" y="6488668"/>
            <a:ext cx="2049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[Clark J, </a:t>
            </a:r>
            <a:r>
              <a:rPr lang="es-MX" dirty="0" err="1" smtClean="0"/>
              <a:t>PhD</a:t>
            </a:r>
            <a:r>
              <a:rPr lang="es-MX" dirty="0" smtClean="0"/>
              <a:t> </a:t>
            </a:r>
            <a:r>
              <a:rPr lang="es-MX" dirty="0" err="1" smtClean="0"/>
              <a:t>Thesis</a:t>
            </a:r>
            <a:r>
              <a:rPr lang="es-MX" dirty="0" smtClean="0"/>
              <a:t>]</a:t>
            </a:r>
            <a:endParaRPr lang="en-GB" dirty="0"/>
          </a:p>
        </p:txBody>
      </p:sp>
      <p:pic>
        <p:nvPicPr>
          <p:cNvPr id="13" name="Picture 4" descr="C:\Users\foe\Documents\Research\Imperial\ForceSensing\Images\ForceSensing0001_DisplacementToCoverClinicalWorkspace_Subj001_300dpi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737602"/>
            <a:ext cx="7344816" cy="5506578"/>
          </a:xfrm>
          <a:prstGeom prst="rect">
            <a:avLst/>
          </a:prstGeom>
          <a:noFill/>
        </p:spPr>
      </p:pic>
      <p:sp>
        <p:nvSpPr>
          <p:cNvPr id="11" name="10 CuadroTexto"/>
          <p:cNvSpPr txBox="1"/>
          <p:nvPr/>
        </p:nvSpPr>
        <p:spPr>
          <a:xfrm>
            <a:off x="323528" y="6093296"/>
            <a:ext cx="4027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 smtClean="0"/>
              <a:t>Displacement</a:t>
            </a:r>
            <a:r>
              <a:rPr lang="es-MX" dirty="0" smtClean="0"/>
              <a:t> 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cover</a:t>
            </a:r>
            <a:r>
              <a:rPr lang="es-MX" dirty="0" smtClean="0"/>
              <a:t> </a:t>
            </a:r>
            <a:r>
              <a:rPr lang="es-MX" dirty="0" err="1" smtClean="0"/>
              <a:t>clinical</a:t>
            </a:r>
            <a:r>
              <a:rPr lang="es-MX" dirty="0" smtClean="0"/>
              <a:t> </a:t>
            </a:r>
            <a:r>
              <a:rPr lang="es-MX" dirty="0" err="1" smtClean="0"/>
              <a:t>workspace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FORCE SENSING</a:t>
            </a:r>
            <a:endParaRPr lang="en-GB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E84BA-C454-417D-B4C4-E41C6BEC616E}" type="datetime1">
              <a:rPr lang="es-ES" smtClean="0"/>
              <a:pPr/>
              <a:t>02/01/2014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INAOE</a:t>
            </a: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55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Force</a:t>
            </a:r>
            <a:r>
              <a:rPr lang="es-MX" dirty="0" smtClean="0"/>
              <a:t>: </a:t>
            </a:r>
            <a:r>
              <a:rPr lang="es-MX" dirty="0" err="1" smtClean="0"/>
              <a:t>Sensing</a:t>
            </a:r>
            <a:endParaRPr lang="en-GB" dirty="0"/>
          </a:p>
        </p:txBody>
      </p:sp>
      <p:sp>
        <p:nvSpPr>
          <p:cNvPr id="9" name="8 Marcador de contenido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003232" cy="1468760"/>
          </a:xfrm>
        </p:spPr>
        <p:txBody>
          <a:bodyPr/>
          <a:lstStyle/>
          <a:p>
            <a:r>
              <a:rPr lang="es-MX" dirty="0" smtClean="0"/>
              <a:t>Uses </a:t>
            </a:r>
            <a:r>
              <a:rPr lang="es-MX" dirty="0" err="1" smtClean="0"/>
              <a:t>strain</a:t>
            </a:r>
            <a:r>
              <a:rPr lang="es-MX" dirty="0" smtClean="0"/>
              <a:t> gauges </a:t>
            </a:r>
            <a:r>
              <a:rPr lang="es-MX" dirty="0" err="1" smtClean="0"/>
              <a:t>attached</a:t>
            </a:r>
            <a:r>
              <a:rPr lang="es-MX" dirty="0" smtClean="0"/>
              <a:t> 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instruments</a:t>
            </a:r>
            <a:endParaRPr lang="en-GB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06B05-4EEF-4B29-9C57-2432B2238E98}" type="datetime1">
              <a:rPr lang="es-ES" smtClean="0"/>
              <a:pPr/>
              <a:t>02/01/2014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INAOE</a:t>
            </a: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56</a:t>
            </a:fld>
            <a:endParaRPr lang="es-ES"/>
          </a:p>
        </p:txBody>
      </p:sp>
      <p:sp>
        <p:nvSpPr>
          <p:cNvPr id="15" name="14 CuadroTexto"/>
          <p:cNvSpPr txBox="1"/>
          <p:nvPr/>
        </p:nvSpPr>
        <p:spPr>
          <a:xfrm>
            <a:off x="5292080" y="6165304"/>
            <a:ext cx="2049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[Clark J, </a:t>
            </a:r>
            <a:r>
              <a:rPr lang="es-MX" dirty="0" err="1" smtClean="0"/>
              <a:t>PhD</a:t>
            </a:r>
            <a:r>
              <a:rPr lang="es-MX" dirty="0" smtClean="0"/>
              <a:t> </a:t>
            </a:r>
            <a:r>
              <a:rPr lang="es-MX" dirty="0" err="1" smtClean="0"/>
              <a:t>Thesis</a:t>
            </a:r>
            <a:r>
              <a:rPr lang="es-MX" dirty="0" smtClean="0"/>
              <a:t>]</a:t>
            </a:r>
            <a:endParaRPr lang="en-GB" dirty="0"/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132856"/>
            <a:ext cx="3888432" cy="4605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Video_modified_withBar_clip.wmv">
            <a:hlinkClick r:id="" action="ppaction://media"/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567435" y="2720180"/>
            <a:ext cx="4305466" cy="3229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Force</a:t>
            </a:r>
            <a:r>
              <a:rPr lang="es-MX" dirty="0" smtClean="0"/>
              <a:t> </a:t>
            </a:r>
            <a:r>
              <a:rPr lang="es-MX" dirty="0" err="1" smtClean="0"/>
              <a:t>sensing</a:t>
            </a:r>
            <a:r>
              <a:rPr lang="es-MX" dirty="0" smtClean="0"/>
              <a:t>: Data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291264" cy="1396752"/>
          </a:xfrm>
        </p:spPr>
        <p:txBody>
          <a:bodyPr/>
          <a:lstStyle/>
          <a:p>
            <a:r>
              <a:rPr lang="es-MX" dirty="0" err="1" smtClean="0"/>
              <a:t>Force</a:t>
            </a:r>
            <a:r>
              <a:rPr lang="es-MX" dirty="0" smtClean="0"/>
              <a:t> </a:t>
            </a:r>
            <a:r>
              <a:rPr lang="es-MX" dirty="0" err="1" smtClean="0"/>
              <a:t>exerted</a:t>
            </a:r>
            <a:r>
              <a:rPr lang="es-MX" dirty="0" smtClean="0"/>
              <a:t> </a:t>
            </a:r>
            <a:r>
              <a:rPr lang="es-MX" dirty="0" err="1" smtClean="0"/>
              <a:t>along</a:t>
            </a:r>
            <a:r>
              <a:rPr lang="es-MX" dirty="0" smtClean="0"/>
              <a:t> </a:t>
            </a:r>
            <a:r>
              <a:rPr lang="es-MX" dirty="0" err="1" smtClean="0"/>
              <a:t>the</a:t>
            </a:r>
            <a:r>
              <a:rPr lang="es-MX" dirty="0" smtClean="0"/>
              <a:t> X, Y (and </a:t>
            </a:r>
            <a:r>
              <a:rPr lang="es-MX" dirty="0" err="1" smtClean="0"/>
              <a:t>perhaps</a:t>
            </a:r>
            <a:r>
              <a:rPr lang="es-MX" dirty="0" smtClean="0"/>
              <a:t> Z) axis</a:t>
            </a:r>
          </a:p>
          <a:p>
            <a:pPr lvl="1"/>
            <a:r>
              <a:rPr lang="es-MX" dirty="0" smtClean="0"/>
              <a:t>…and </a:t>
            </a:r>
            <a:r>
              <a:rPr lang="es-MX" dirty="0" err="1" smtClean="0"/>
              <a:t>from</a:t>
            </a:r>
            <a:r>
              <a:rPr lang="es-MX" dirty="0" smtClean="0"/>
              <a:t> </a:t>
            </a:r>
            <a:r>
              <a:rPr lang="es-MX" dirty="0" err="1" smtClean="0"/>
              <a:t>these</a:t>
            </a:r>
            <a:r>
              <a:rPr lang="es-MX" dirty="0" smtClean="0"/>
              <a:t>,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force</a:t>
            </a:r>
            <a:r>
              <a:rPr lang="es-MX" dirty="0" smtClean="0"/>
              <a:t> </a:t>
            </a:r>
            <a:r>
              <a:rPr lang="es-MX" dirty="0" err="1" smtClean="0"/>
              <a:t>direction</a:t>
            </a:r>
            <a:r>
              <a:rPr lang="es-MX" dirty="0" smtClean="0"/>
              <a:t>. </a:t>
            </a:r>
            <a:endParaRPr lang="en-GB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4EE94-3EF6-42D2-BE13-4833B78EED4E}" type="datetime1">
              <a:rPr lang="es-ES" smtClean="0"/>
              <a:pPr/>
              <a:t>02/01/2014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INAOE</a:t>
            </a:r>
            <a:endParaRPr lang="es-ES" dirty="0" smtClean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57</a:t>
            </a:fld>
            <a:endParaRPr lang="es-ES"/>
          </a:p>
        </p:txBody>
      </p:sp>
      <p:pic>
        <p:nvPicPr>
          <p:cNvPr id="8" name="Picture 3" descr="compass_force.tif"/>
          <p:cNvPicPr>
            <a:picLocks noGrp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11560" y="3033000"/>
            <a:ext cx="8075240" cy="3132304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5691201" y="6488668"/>
            <a:ext cx="2049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[Clark J, </a:t>
            </a:r>
            <a:r>
              <a:rPr lang="es-MX" dirty="0" err="1" smtClean="0"/>
              <a:t>PhD</a:t>
            </a:r>
            <a:r>
              <a:rPr lang="es-MX" dirty="0" smtClean="0"/>
              <a:t> </a:t>
            </a:r>
            <a:r>
              <a:rPr lang="es-MX" dirty="0" err="1" smtClean="0"/>
              <a:t>Thesis</a:t>
            </a:r>
            <a:r>
              <a:rPr lang="es-MX" dirty="0" smtClean="0"/>
              <a:t>]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Force Sensing in a laparoscopic tool: </a:t>
            </a:r>
            <a:r>
              <a:rPr lang="es-MX" sz="2000" dirty="0" err="1" smtClean="0"/>
              <a:t>Evaluation</a:t>
            </a:r>
            <a:r>
              <a:rPr lang="es-MX" sz="2000" dirty="0" smtClean="0"/>
              <a:t> of </a:t>
            </a:r>
            <a:r>
              <a:rPr lang="es-MX" sz="2000" dirty="0" err="1" smtClean="0"/>
              <a:t>robotic</a:t>
            </a:r>
            <a:r>
              <a:rPr lang="es-MX" sz="2000" dirty="0" smtClean="0"/>
              <a:t> </a:t>
            </a:r>
            <a:r>
              <a:rPr lang="es-MX" sz="2000" dirty="0" err="1" smtClean="0"/>
              <a:t>laparoscopy</a:t>
            </a:r>
            <a:r>
              <a:rPr lang="es-MX" sz="2000" dirty="0" smtClean="0"/>
              <a:t> </a:t>
            </a:r>
            <a:r>
              <a:rPr lang="es-MX" sz="2000" dirty="0" err="1" smtClean="0"/>
              <a:t>instrumentation</a:t>
            </a:r>
            <a:r>
              <a:rPr lang="es-MX" sz="2000" dirty="0" smtClean="0"/>
              <a:t> </a:t>
            </a:r>
            <a:r>
              <a:rPr lang="es-MX" sz="2000" dirty="0" err="1" smtClean="0"/>
              <a:t>force</a:t>
            </a:r>
            <a:r>
              <a:rPr lang="es-MX" sz="2000" dirty="0" smtClean="0"/>
              <a:t> </a:t>
            </a:r>
            <a:r>
              <a:rPr lang="es-MX" sz="2000" dirty="0" err="1" smtClean="0"/>
              <a:t>requirements</a:t>
            </a:r>
            <a:endParaRPr lang="en-GB" sz="2000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D78B1-BF7C-4FDB-B2FD-E1121AA531CF}" type="datetime1">
              <a:rPr lang="es-ES" smtClean="0"/>
              <a:pPr/>
              <a:t>02/01/2014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INAOE</a:t>
            </a: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58</a:t>
            </a:fld>
            <a:endParaRPr lang="es-ES"/>
          </a:p>
        </p:txBody>
      </p:sp>
      <p:pic>
        <p:nvPicPr>
          <p:cNvPr id="7" name="Picture 3" descr="C:\Users\jclark\Desktop\Force\Force_Mapped\Pig_sketch_withForcces.tif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803400"/>
            <a:ext cx="6739467" cy="50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CuadroTexto"/>
          <p:cNvSpPr txBox="1"/>
          <p:nvPr/>
        </p:nvSpPr>
        <p:spPr>
          <a:xfrm>
            <a:off x="2339752" y="836712"/>
            <a:ext cx="6048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dirty="0" smtClean="0"/>
              <a:t>The level of force required to manipulate tissue is at a </a:t>
            </a:r>
            <a:r>
              <a:rPr lang="en-GB" b="1" dirty="0" smtClean="0">
                <a:solidFill>
                  <a:srgbClr val="FF0000"/>
                </a:solidFill>
              </a:rPr>
              <a:t>maximum of 6 </a:t>
            </a:r>
            <a:r>
              <a:rPr lang="en-GB" b="1" dirty="0" err="1" smtClean="0">
                <a:solidFill>
                  <a:srgbClr val="FF0000"/>
                </a:solidFill>
              </a:rPr>
              <a:t>Newtons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dirty="0" smtClean="0"/>
              <a:t>within a porcine model with an optimum force </a:t>
            </a:r>
            <a:r>
              <a:rPr lang="en-GB" b="1" dirty="0" smtClean="0">
                <a:solidFill>
                  <a:srgbClr val="FF0000"/>
                </a:solidFill>
              </a:rPr>
              <a:t>triangulation of around 60 to 90 degrees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726" y="1628801"/>
            <a:ext cx="4531058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Force Sensing in a laparoscopic tool: </a:t>
            </a:r>
            <a:r>
              <a:rPr lang="es-MX" sz="2000" dirty="0" err="1" smtClean="0"/>
              <a:t>Evaluation</a:t>
            </a:r>
            <a:r>
              <a:rPr lang="es-MX" sz="2000" dirty="0" smtClean="0"/>
              <a:t> of </a:t>
            </a:r>
            <a:r>
              <a:rPr lang="es-MX" sz="2000" dirty="0" err="1" smtClean="0"/>
              <a:t>robotic</a:t>
            </a:r>
            <a:r>
              <a:rPr lang="es-MX" sz="2000" dirty="0" smtClean="0"/>
              <a:t> </a:t>
            </a:r>
            <a:r>
              <a:rPr lang="es-MX" sz="2000" dirty="0" err="1" smtClean="0"/>
              <a:t>laparoscopy</a:t>
            </a:r>
            <a:r>
              <a:rPr lang="es-MX" sz="2000" dirty="0" smtClean="0"/>
              <a:t> </a:t>
            </a:r>
            <a:r>
              <a:rPr lang="es-MX" sz="2000" dirty="0" err="1" smtClean="0"/>
              <a:t>instrumentation</a:t>
            </a:r>
            <a:r>
              <a:rPr lang="es-MX" sz="2000" dirty="0" smtClean="0"/>
              <a:t> </a:t>
            </a:r>
            <a:r>
              <a:rPr lang="es-MX" sz="2000" dirty="0" err="1" smtClean="0"/>
              <a:t>force</a:t>
            </a:r>
            <a:r>
              <a:rPr lang="es-MX" sz="2000" dirty="0" smtClean="0"/>
              <a:t> </a:t>
            </a:r>
            <a:r>
              <a:rPr lang="es-MX" sz="2000" dirty="0" err="1" smtClean="0"/>
              <a:t>requirements</a:t>
            </a:r>
            <a:endParaRPr lang="en-GB" sz="2000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D78B1-BF7C-4FDB-B2FD-E1121AA531CF}" type="datetime1">
              <a:rPr lang="es-ES" smtClean="0"/>
              <a:pPr/>
              <a:t>02/01/2014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INAOE</a:t>
            </a: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59</a:t>
            </a:fld>
            <a:endParaRPr lang="es-ES"/>
          </a:p>
        </p:txBody>
      </p:sp>
      <p:sp>
        <p:nvSpPr>
          <p:cNvPr id="14" name="13 CuadroTexto"/>
          <p:cNvSpPr txBox="1"/>
          <p:nvPr/>
        </p:nvSpPr>
        <p:spPr>
          <a:xfrm>
            <a:off x="5148064" y="4437112"/>
            <a:ext cx="3707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dirty="0" smtClean="0"/>
              <a:t>The degree of </a:t>
            </a:r>
            <a:r>
              <a:rPr lang="en-GB" b="1" dirty="0" smtClean="0">
                <a:solidFill>
                  <a:srgbClr val="FF0000"/>
                </a:solidFill>
              </a:rPr>
              <a:t>tool-tissue interaction </a:t>
            </a:r>
            <a:r>
              <a:rPr lang="en-GB" dirty="0" smtClean="0"/>
              <a:t>clearly </a:t>
            </a:r>
            <a:r>
              <a:rPr lang="en-GB" b="1" dirty="0" smtClean="0">
                <a:solidFill>
                  <a:srgbClr val="FF0000"/>
                </a:solidFill>
              </a:rPr>
              <a:t>differentiates</a:t>
            </a:r>
            <a:r>
              <a:rPr lang="en-GB" dirty="0" smtClean="0"/>
              <a:t> junior trainees and intermediates from the </a:t>
            </a:r>
            <a:r>
              <a:rPr lang="en-GB" b="1" dirty="0" smtClean="0">
                <a:solidFill>
                  <a:srgbClr val="FF0000"/>
                </a:solidFill>
              </a:rPr>
              <a:t>expert</a:t>
            </a:r>
            <a:r>
              <a:rPr lang="en-GB" dirty="0" smtClean="0"/>
              <a:t> laparoscopic surgeon</a:t>
            </a:r>
            <a:endParaRPr lang="en-GB" dirty="0"/>
          </a:p>
        </p:txBody>
      </p:sp>
      <p:sp>
        <p:nvSpPr>
          <p:cNvPr id="15" name="14 CuadroTexto"/>
          <p:cNvSpPr txBox="1"/>
          <p:nvPr/>
        </p:nvSpPr>
        <p:spPr>
          <a:xfrm>
            <a:off x="1979712" y="6021288"/>
            <a:ext cx="2049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[Clark J, </a:t>
            </a:r>
            <a:r>
              <a:rPr lang="es-MX" dirty="0" err="1" smtClean="0"/>
              <a:t>PhD</a:t>
            </a:r>
            <a:r>
              <a:rPr lang="es-MX" dirty="0" smtClean="0"/>
              <a:t> </a:t>
            </a:r>
            <a:r>
              <a:rPr lang="es-MX" dirty="0" err="1" smtClean="0"/>
              <a:t>Thesis</a:t>
            </a:r>
            <a:r>
              <a:rPr lang="es-MX" dirty="0" smtClean="0"/>
              <a:t>]</a:t>
            </a:r>
            <a:endParaRPr lang="en-GB" dirty="0"/>
          </a:p>
        </p:txBody>
      </p:sp>
      <p:pic>
        <p:nvPicPr>
          <p:cNvPr id="20" name="Picture 14" descr="compass.tif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88024" y="1124744"/>
            <a:ext cx="4038600" cy="28905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err="1" smtClean="0"/>
              <a:t>Minimally</a:t>
            </a:r>
            <a:r>
              <a:rPr lang="es-MX" dirty="0" smtClean="0"/>
              <a:t> </a:t>
            </a:r>
            <a:r>
              <a:rPr lang="es-MX" dirty="0" err="1" smtClean="0"/>
              <a:t>Invasive</a:t>
            </a:r>
            <a:r>
              <a:rPr lang="es-MX" dirty="0" smtClean="0"/>
              <a:t> </a:t>
            </a:r>
            <a:r>
              <a:rPr lang="es-MX" dirty="0" err="1" smtClean="0"/>
              <a:t>Surgery</a:t>
            </a:r>
            <a:r>
              <a:rPr lang="es-MX" dirty="0" smtClean="0"/>
              <a:t>: </a:t>
            </a:r>
            <a:r>
              <a:rPr lang="es-MX" dirty="0" err="1" smtClean="0"/>
              <a:t>Laparoscopy</a:t>
            </a:r>
            <a:endParaRPr lang="en-GB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8CF24-767D-4BA8-99D0-A1D384FFE5AF}" type="datetime1">
              <a:rPr lang="es-ES" smtClean="0"/>
              <a:pPr/>
              <a:t>02/01/2014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INAOE</a:t>
            </a: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6</a:t>
            </a:fld>
            <a:endParaRPr lang="es-E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1052736"/>
            <a:ext cx="2627784" cy="2700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CuadroTexto"/>
          <p:cNvSpPr txBox="1"/>
          <p:nvPr/>
        </p:nvSpPr>
        <p:spPr>
          <a:xfrm>
            <a:off x="5723320" y="3717032"/>
            <a:ext cx="3420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smtClean="0"/>
              <a:t>[http://www.rfay.com.au/laparoscopic.html]</a:t>
            </a:r>
            <a:endParaRPr lang="en-GB" sz="1400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1" y="1340768"/>
            <a:ext cx="5376597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CuadroTexto"/>
          <p:cNvSpPr txBox="1"/>
          <p:nvPr/>
        </p:nvSpPr>
        <p:spPr>
          <a:xfrm>
            <a:off x="0" y="5445224"/>
            <a:ext cx="48600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 smtClean="0"/>
              <a:t>[http://laparoscopyhospital.com/membersgellery/v/Laparoscopy+Hospital_s+Training13.JPG.html]</a:t>
            </a:r>
            <a:endParaRPr lang="en-GB" sz="11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4005064"/>
            <a:ext cx="3384376" cy="2259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3 CuadroTexto"/>
          <p:cNvSpPr txBox="1"/>
          <p:nvPr/>
        </p:nvSpPr>
        <p:spPr>
          <a:xfrm>
            <a:off x="899592" y="5949280"/>
            <a:ext cx="42484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 smtClean="0"/>
              <a:t>[http://www.gastrointestinalatlas.com/English/Colon_and_Rectum/Laparoscopic_Surgery_of_Coloni/laparoscopic_surgery_of_coloni.html]</a:t>
            </a:r>
            <a:endParaRPr lang="en-GB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(</a:t>
            </a:r>
            <a:r>
              <a:rPr lang="es-MX" dirty="0" err="1" smtClean="0"/>
              <a:t>Optical</a:t>
            </a:r>
            <a:r>
              <a:rPr lang="es-MX" dirty="0" smtClean="0"/>
              <a:t>) </a:t>
            </a:r>
            <a:r>
              <a:rPr lang="es-MX" dirty="0" err="1" smtClean="0"/>
              <a:t>FuNCTIONAL</a:t>
            </a:r>
            <a:r>
              <a:rPr lang="es-MX" dirty="0" smtClean="0"/>
              <a:t> NEUROIMAGING</a:t>
            </a:r>
            <a:endParaRPr lang="en-GB" dirty="0"/>
          </a:p>
        </p:txBody>
      </p:sp>
      <p:sp>
        <p:nvSpPr>
          <p:cNvPr id="8" name="7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2ED6E-BE61-47CA-9B66-AFBF204CFACF}" type="datetime1">
              <a:rPr lang="es-ES" smtClean="0"/>
              <a:pPr/>
              <a:t>02/01/2014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INAOE</a:t>
            </a: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60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(</a:t>
            </a:r>
            <a:r>
              <a:rPr lang="es-MX" dirty="0" err="1" smtClean="0"/>
              <a:t>Optical</a:t>
            </a:r>
            <a:r>
              <a:rPr lang="es-MX" dirty="0" smtClean="0"/>
              <a:t>) </a:t>
            </a:r>
            <a:r>
              <a:rPr lang="es-MX" dirty="0" err="1" smtClean="0"/>
              <a:t>Functional</a:t>
            </a:r>
            <a:r>
              <a:rPr lang="es-MX" dirty="0" smtClean="0"/>
              <a:t> </a:t>
            </a:r>
            <a:r>
              <a:rPr lang="es-MX" dirty="0" err="1" smtClean="0"/>
              <a:t>Neuroimaging</a:t>
            </a:r>
            <a:r>
              <a:rPr lang="es-MX" dirty="0" smtClean="0"/>
              <a:t>: </a:t>
            </a:r>
            <a:r>
              <a:rPr lang="es-MX" dirty="0" err="1" smtClean="0"/>
              <a:t>Sensing</a:t>
            </a:r>
            <a:endParaRPr lang="en-US" dirty="0"/>
          </a:p>
        </p:txBody>
      </p:sp>
      <p:pic>
        <p:nvPicPr>
          <p:cNvPr id="6" name="Content Placeholder 5" descr="Figure2.t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357289" y="1275077"/>
            <a:ext cx="7143801" cy="541023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85084-207C-4803-9BED-954AF80B5B62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(</a:t>
            </a:r>
            <a:r>
              <a:rPr lang="es-MX" dirty="0" err="1" smtClean="0"/>
              <a:t>Optical</a:t>
            </a:r>
            <a:r>
              <a:rPr lang="es-MX" dirty="0" smtClean="0"/>
              <a:t>) </a:t>
            </a:r>
            <a:r>
              <a:rPr lang="es-MX" dirty="0" err="1" smtClean="0"/>
              <a:t>Functional</a:t>
            </a:r>
            <a:r>
              <a:rPr lang="es-MX" dirty="0" smtClean="0"/>
              <a:t> </a:t>
            </a:r>
            <a:r>
              <a:rPr lang="es-MX" dirty="0" err="1" smtClean="0"/>
              <a:t>Neuroimaging</a:t>
            </a:r>
            <a:r>
              <a:rPr lang="es-MX" dirty="0" smtClean="0"/>
              <a:t>: </a:t>
            </a:r>
            <a:r>
              <a:rPr lang="es-MX" dirty="0" err="1" smtClean="0"/>
              <a:t>Sensing</a:t>
            </a:r>
            <a:endParaRPr lang="en-US" dirty="0"/>
          </a:p>
        </p:txBody>
      </p:sp>
      <p:pic>
        <p:nvPicPr>
          <p:cNvPr id="6" name="Content Placeholder 5" descr="HeadStructure002.t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-14454" r="-14454"/>
          <a:stretch>
            <a:fillRect/>
          </a:stretch>
        </p:blipFill>
        <p:spPr>
          <a:xfrm>
            <a:off x="-381000" y="2286000"/>
            <a:ext cx="5618657" cy="3352800"/>
          </a:xfrm>
        </p:spPr>
      </p:pic>
      <p:sp>
        <p:nvSpPr>
          <p:cNvPr id="7" name="Arc 6"/>
          <p:cNvSpPr/>
          <p:nvPr/>
        </p:nvSpPr>
        <p:spPr bwMode="auto">
          <a:xfrm rot="17065003">
            <a:off x="962122" y="2369332"/>
            <a:ext cx="831782" cy="685800"/>
          </a:xfrm>
          <a:prstGeom prst="arc">
            <a:avLst/>
          </a:prstGeom>
          <a:noFill/>
          <a:ln w="50800" cap="flat" cmpd="sng" algn="ctr">
            <a:solidFill>
              <a:srgbClr val="0000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9434325">
            <a:off x="300926" y="2041667"/>
            <a:ext cx="1457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2.5-4cm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85084-207C-4803-9BED-954AF80B5B62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11" name="NIRSexplaination_25102007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72608" y="1916832"/>
            <a:ext cx="4230470" cy="3384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8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(</a:t>
            </a:r>
            <a:r>
              <a:rPr lang="es-MX" dirty="0" err="1" smtClean="0"/>
              <a:t>Optical</a:t>
            </a:r>
            <a:r>
              <a:rPr lang="es-MX" dirty="0" smtClean="0"/>
              <a:t>) </a:t>
            </a:r>
            <a:r>
              <a:rPr lang="es-MX" dirty="0" err="1" smtClean="0"/>
              <a:t>Functional</a:t>
            </a:r>
            <a:r>
              <a:rPr lang="es-MX" dirty="0" smtClean="0"/>
              <a:t> </a:t>
            </a:r>
            <a:r>
              <a:rPr lang="es-MX" dirty="0" err="1" smtClean="0"/>
              <a:t>Neuroimaging</a:t>
            </a:r>
            <a:r>
              <a:rPr lang="es-MX" dirty="0" smtClean="0"/>
              <a:t>: </a:t>
            </a:r>
            <a:r>
              <a:rPr lang="es-MX" dirty="0" err="1" smtClean="0"/>
              <a:t>Sensing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Time resolved (TRS)</a:t>
            </a:r>
          </a:p>
          <a:p>
            <a:pPr>
              <a:buNone/>
            </a:pPr>
            <a:endParaRPr lang="en-GB" dirty="0" smtClean="0"/>
          </a:p>
          <a:p>
            <a:r>
              <a:rPr lang="en-GB" dirty="0" smtClean="0">
                <a:solidFill>
                  <a:srgbClr val="FF0000"/>
                </a:solidFill>
              </a:rPr>
              <a:t>Frequency domain (FD)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>
                <a:solidFill>
                  <a:srgbClr val="FF0000"/>
                </a:solidFill>
              </a:rPr>
              <a:t>Continuous-wave (CW)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Content Placeholder 7" descr="NIRSModalities_TRSandFD.t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72066" y="1857364"/>
            <a:ext cx="3657600" cy="3091992"/>
          </a:xfrm>
        </p:spPr>
      </p:pic>
      <p:sp>
        <p:nvSpPr>
          <p:cNvPr id="9" name="TextBox 8"/>
          <p:cNvSpPr txBox="1"/>
          <p:nvPr/>
        </p:nvSpPr>
        <p:spPr>
          <a:xfrm>
            <a:off x="6000760" y="5000636"/>
            <a:ext cx="26432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dirty="0" smtClean="0"/>
              <a:t>Figure from [UCL, BORL]</a:t>
            </a:r>
            <a:endParaRPr lang="en-US" sz="1600" b="0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63</a:t>
            </a:fld>
            <a:endParaRPr lang="es-ES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INAOE</a:t>
            </a:r>
            <a:endParaRPr lang="es-E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(</a:t>
            </a:r>
            <a:r>
              <a:rPr lang="es-MX" dirty="0" err="1" smtClean="0"/>
              <a:t>Optical</a:t>
            </a:r>
            <a:r>
              <a:rPr lang="es-MX" dirty="0" smtClean="0"/>
              <a:t>) </a:t>
            </a:r>
            <a:r>
              <a:rPr lang="es-MX" dirty="0" err="1" smtClean="0"/>
              <a:t>Functional</a:t>
            </a:r>
            <a:r>
              <a:rPr lang="es-MX" dirty="0" smtClean="0"/>
              <a:t> </a:t>
            </a:r>
            <a:r>
              <a:rPr lang="es-MX" dirty="0" err="1" smtClean="0"/>
              <a:t>Neuroimaging</a:t>
            </a:r>
            <a:r>
              <a:rPr lang="es-MX" dirty="0" smtClean="0"/>
              <a:t>: </a:t>
            </a:r>
            <a:r>
              <a:rPr lang="es-MX" dirty="0" err="1" smtClean="0"/>
              <a:t>Sensing</a:t>
            </a:r>
            <a:endParaRPr lang="en-US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513" y="2143116"/>
            <a:ext cx="8376350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64</a:t>
            </a:fld>
            <a:endParaRPr lang="es-ES" dirty="0"/>
          </a:p>
        </p:txBody>
      </p:sp>
      <p:sp>
        <p:nvSpPr>
          <p:cNvPr id="9" name="TextBox 8"/>
          <p:cNvSpPr txBox="1"/>
          <p:nvPr/>
        </p:nvSpPr>
        <p:spPr>
          <a:xfrm>
            <a:off x="5796136" y="6021288"/>
            <a:ext cx="19288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dirty="0" smtClean="0"/>
              <a:t>[StrangmanG2002]</a:t>
            </a:r>
            <a:endParaRPr lang="en-US" sz="1600" b="0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INAOE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(</a:t>
            </a:r>
            <a:r>
              <a:rPr lang="es-MX" dirty="0" err="1" smtClean="0"/>
              <a:t>Optical</a:t>
            </a:r>
            <a:r>
              <a:rPr lang="es-MX" dirty="0" smtClean="0"/>
              <a:t>) </a:t>
            </a:r>
            <a:r>
              <a:rPr lang="es-MX" dirty="0" err="1" smtClean="0"/>
              <a:t>Functional</a:t>
            </a:r>
            <a:r>
              <a:rPr lang="es-MX" dirty="0" smtClean="0"/>
              <a:t> </a:t>
            </a:r>
            <a:r>
              <a:rPr lang="es-MX" dirty="0" err="1" smtClean="0"/>
              <a:t>Neuroimaging</a:t>
            </a:r>
            <a:r>
              <a:rPr lang="es-MX" dirty="0" smtClean="0"/>
              <a:t>: </a:t>
            </a:r>
            <a:r>
              <a:rPr lang="es-MX" dirty="0" err="1" smtClean="0"/>
              <a:t>Sensing</a:t>
            </a:r>
            <a:endParaRPr lang="en-GB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INAOE</a:t>
            </a: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65</a:t>
            </a:fld>
            <a:endParaRPr lang="es-ES"/>
          </a:p>
        </p:txBody>
      </p:sp>
      <p:pic>
        <p:nvPicPr>
          <p:cNvPr id="1028" name="Picture 4" descr="Full-size image (55 K)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912920"/>
            <a:ext cx="7128791" cy="5539756"/>
          </a:xfrm>
          <a:prstGeom prst="rect">
            <a:avLst/>
          </a:prstGeom>
          <a:noFill/>
        </p:spPr>
      </p:pic>
      <p:sp>
        <p:nvSpPr>
          <p:cNvPr id="9" name="TextBox 9"/>
          <p:cNvSpPr txBox="1"/>
          <p:nvPr/>
        </p:nvSpPr>
        <p:spPr>
          <a:xfrm>
            <a:off x="7215174" y="5229200"/>
            <a:ext cx="19288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dirty="0" smtClean="0"/>
              <a:t>[FerrariM2012]</a:t>
            </a:r>
            <a:endParaRPr lang="en-US" sz="1600" b="0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1330A3D-208A-4FB1-9EFE-920DF989AA71}" type="slidenum">
              <a:rPr lang="en-US" smtClean="0"/>
              <a:pPr/>
              <a:t>66</a:t>
            </a:fld>
            <a:endParaRPr lang="en-US" smtClean="0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(</a:t>
            </a:r>
            <a:r>
              <a:rPr lang="es-MX" dirty="0" err="1" smtClean="0"/>
              <a:t>Optical</a:t>
            </a:r>
            <a:r>
              <a:rPr lang="es-MX" dirty="0" smtClean="0"/>
              <a:t>) </a:t>
            </a:r>
            <a:r>
              <a:rPr lang="es-MX" dirty="0" err="1" smtClean="0"/>
              <a:t>Functional</a:t>
            </a:r>
            <a:r>
              <a:rPr lang="es-MX" dirty="0" smtClean="0"/>
              <a:t> </a:t>
            </a:r>
            <a:r>
              <a:rPr lang="es-MX" dirty="0" err="1" smtClean="0"/>
              <a:t>Neuroimaging</a:t>
            </a:r>
            <a:r>
              <a:rPr lang="es-MX" dirty="0" smtClean="0"/>
              <a:t>: Data</a:t>
            </a:r>
            <a:endParaRPr lang="en-US" dirty="0" smtClean="0"/>
          </a:p>
        </p:txBody>
      </p:sp>
      <p:sp>
        <p:nvSpPr>
          <p:cNvPr id="19460" name="Text Box 24"/>
          <p:cNvSpPr txBox="1">
            <a:spLocks noChangeArrowheads="1"/>
          </p:cNvSpPr>
          <p:nvPr/>
        </p:nvSpPr>
        <p:spPr bwMode="auto">
          <a:xfrm>
            <a:off x="3883444" y="1453178"/>
            <a:ext cx="1158039" cy="646331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tx2">
                  <a:lumMod val="20000"/>
                  <a:lumOff val="80000"/>
                </a:schemeClr>
              </a:gs>
              <a:gs pos="100000">
                <a:srgbClr val="E5E5F7"/>
              </a:gs>
            </a:gsLst>
            <a:lin ang="5400000" scaled="0"/>
          </a:gradFill>
          <a:ln w="38100" cap="flat"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50000">
                  <a:schemeClr val="tx2">
                    <a:lumMod val="20000"/>
                    <a:lumOff val="80000"/>
                  </a:schemeClr>
                </a:gs>
                <a:gs pos="100000">
                  <a:srgbClr val="E5E5F7"/>
                </a:gs>
              </a:gsLst>
              <a:lin ang="0" scaled="0"/>
            </a:gra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GB" sz="1800" b="0" dirty="0" smtClean="0">
                <a:solidFill>
                  <a:schemeClr val="tx2">
                    <a:lumMod val="75000"/>
                  </a:schemeClr>
                </a:solidFill>
              </a:rPr>
              <a:t>Neural</a:t>
            </a:r>
          </a:p>
          <a:p>
            <a:pPr algn="ctr"/>
            <a:r>
              <a:rPr lang="en-GB" sz="1800" b="0" dirty="0" smtClean="0">
                <a:solidFill>
                  <a:schemeClr val="tx2">
                    <a:lumMod val="75000"/>
                  </a:schemeClr>
                </a:solidFill>
              </a:rPr>
              <a:t>activation</a:t>
            </a:r>
            <a:endParaRPr lang="en-GB" sz="1800" b="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461" name="Text Box 25"/>
          <p:cNvSpPr txBox="1">
            <a:spLocks noChangeArrowheads="1"/>
          </p:cNvSpPr>
          <p:nvPr/>
        </p:nvSpPr>
        <p:spPr bwMode="auto">
          <a:xfrm>
            <a:off x="1391799" y="2923689"/>
            <a:ext cx="1434407" cy="369332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tx2">
                  <a:lumMod val="20000"/>
                  <a:lumOff val="80000"/>
                </a:schemeClr>
              </a:gs>
              <a:gs pos="100000">
                <a:srgbClr val="E5E5F7"/>
              </a:gs>
            </a:gsLst>
            <a:lin ang="5400000" scaled="0"/>
          </a:gradFill>
          <a:ln w="38100" cap="flat"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50000">
                  <a:schemeClr val="tx2">
                    <a:lumMod val="20000"/>
                    <a:lumOff val="80000"/>
                  </a:schemeClr>
                </a:gs>
                <a:gs pos="100000">
                  <a:srgbClr val="E5E5F7"/>
                </a:gs>
              </a:gsLst>
              <a:lin ang="0" scaled="0"/>
            </a:gra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GB" sz="1800" b="0" dirty="0" smtClean="0">
                <a:solidFill>
                  <a:schemeClr val="tx2">
                    <a:lumMod val="75000"/>
                  </a:schemeClr>
                </a:solidFill>
              </a:rPr>
              <a:t>Cell swelling</a:t>
            </a:r>
            <a:endParaRPr lang="en-GB" sz="1800" b="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462" name="Text Box 26"/>
          <p:cNvSpPr txBox="1">
            <a:spLocks noChangeArrowheads="1"/>
          </p:cNvSpPr>
          <p:nvPr/>
        </p:nvSpPr>
        <p:spPr bwMode="auto">
          <a:xfrm>
            <a:off x="5803135" y="2727306"/>
            <a:ext cx="1483324" cy="646331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tx2">
                  <a:lumMod val="20000"/>
                  <a:lumOff val="80000"/>
                </a:schemeClr>
              </a:gs>
              <a:gs pos="100000">
                <a:srgbClr val="E5E5F7"/>
              </a:gs>
            </a:gsLst>
            <a:lin ang="5400000" scaled="0"/>
          </a:gradFill>
          <a:ln w="38100" cap="flat"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50000">
                  <a:schemeClr val="tx2">
                    <a:lumMod val="20000"/>
                    <a:lumOff val="80000"/>
                  </a:schemeClr>
                </a:gs>
                <a:gs pos="100000">
                  <a:srgbClr val="E5E5F7"/>
                </a:gs>
              </a:gsLst>
              <a:lin ang="0" scaled="0"/>
            </a:gra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GB" sz="1800" b="0" dirty="0" smtClean="0">
                <a:solidFill>
                  <a:schemeClr val="tx2">
                    <a:lumMod val="75000"/>
                  </a:schemeClr>
                </a:solidFill>
              </a:rPr>
              <a:t>Increment in</a:t>
            </a:r>
          </a:p>
          <a:p>
            <a:pPr algn="ctr"/>
            <a:r>
              <a:rPr lang="en-GB" sz="1800" b="0" dirty="0" smtClean="0">
                <a:solidFill>
                  <a:schemeClr val="tx2">
                    <a:lumMod val="75000"/>
                  </a:schemeClr>
                </a:solidFill>
              </a:rPr>
              <a:t>metabolism</a:t>
            </a:r>
            <a:endParaRPr lang="en-GB" sz="1800" b="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463" name="Text Box 27"/>
          <p:cNvSpPr txBox="1">
            <a:spLocks noChangeArrowheads="1"/>
          </p:cNvSpPr>
          <p:nvPr/>
        </p:nvSpPr>
        <p:spPr bwMode="auto">
          <a:xfrm>
            <a:off x="1455987" y="4188441"/>
            <a:ext cx="1307607" cy="646331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tx2">
                  <a:lumMod val="20000"/>
                  <a:lumOff val="80000"/>
                </a:schemeClr>
              </a:gs>
              <a:gs pos="100000">
                <a:srgbClr val="E5E5F7"/>
              </a:gs>
            </a:gsLst>
            <a:lin ang="5400000" scaled="0"/>
          </a:gradFill>
          <a:ln w="38100" cap="flat"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50000">
                  <a:schemeClr val="tx2">
                    <a:lumMod val="20000"/>
                    <a:lumOff val="80000"/>
                  </a:schemeClr>
                </a:gs>
                <a:gs pos="100000">
                  <a:srgbClr val="E5E5F7"/>
                </a:gs>
              </a:gsLst>
              <a:lin ang="0" scaled="0"/>
            </a:gra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GB" sz="1800" b="0" dirty="0" smtClean="0">
                <a:solidFill>
                  <a:schemeClr val="tx2">
                    <a:lumMod val="75000"/>
                  </a:schemeClr>
                </a:solidFill>
              </a:rPr>
              <a:t>Changes in</a:t>
            </a:r>
          </a:p>
          <a:p>
            <a:pPr algn="ctr"/>
            <a:r>
              <a:rPr lang="en-GB" sz="1800" b="0" dirty="0" smtClean="0">
                <a:solidFill>
                  <a:schemeClr val="tx2">
                    <a:lumMod val="75000"/>
                  </a:schemeClr>
                </a:solidFill>
              </a:rPr>
              <a:t>scattering</a:t>
            </a:r>
            <a:endParaRPr lang="en-GB" sz="1800" b="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464" name="Text Box 28"/>
          <p:cNvSpPr txBox="1">
            <a:spLocks noChangeArrowheads="1"/>
          </p:cNvSpPr>
          <p:nvPr/>
        </p:nvSpPr>
        <p:spPr bwMode="auto">
          <a:xfrm>
            <a:off x="5726605" y="3868718"/>
            <a:ext cx="1658590" cy="646331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tx2">
                  <a:lumMod val="20000"/>
                  <a:lumOff val="80000"/>
                </a:schemeClr>
              </a:gs>
              <a:gs pos="100000">
                <a:srgbClr val="E5E5F7"/>
              </a:gs>
            </a:gsLst>
            <a:lin ang="5400000" scaled="0"/>
          </a:gradFill>
          <a:ln w="38100" cap="flat"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50000">
                  <a:schemeClr val="tx2">
                    <a:lumMod val="20000"/>
                    <a:lumOff val="80000"/>
                  </a:schemeClr>
                </a:gs>
                <a:gs pos="100000">
                  <a:srgbClr val="E5E5F7"/>
                </a:gs>
              </a:gsLst>
              <a:lin ang="0" scaled="0"/>
            </a:gra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GB" sz="1800" b="0" dirty="0" err="1" smtClean="0">
                <a:solidFill>
                  <a:schemeClr val="tx2">
                    <a:lumMod val="75000"/>
                  </a:schemeClr>
                </a:solidFill>
              </a:rPr>
              <a:t>Cambio</a:t>
            </a:r>
            <a:r>
              <a:rPr lang="en-GB" sz="1800" b="0" dirty="0" smtClean="0">
                <a:solidFill>
                  <a:schemeClr val="tx2">
                    <a:lumMod val="75000"/>
                  </a:schemeClr>
                </a:solidFill>
              </a:rPr>
              <a:t> en la</a:t>
            </a:r>
          </a:p>
          <a:p>
            <a:pPr algn="ctr"/>
            <a:r>
              <a:rPr lang="en-GB" sz="1800" b="0" dirty="0" err="1" smtClean="0">
                <a:solidFill>
                  <a:schemeClr val="tx2">
                    <a:lumMod val="75000"/>
                  </a:schemeClr>
                </a:solidFill>
              </a:rPr>
              <a:t>hemodinámica</a:t>
            </a:r>
            <a:endParaRPr lang="en-GB" sz="1800" b="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465" name="Text Box 29"/>
          <p:cNvSpPr txBox="1">
            <a:spLocks noChangeArrowheads="1"/>
          </p:cNvSpPr>
          <p:nvPr/>
        </p:nvSpPr>
        <p:spPr bwMode="auto">
          <a:xfrm>
            <a:off x="5901309" y="4846618"/>
            <a:ext cx="1307607" cy="646331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tx2">
                  <a:lumMod val="20000"/>
                  <a:lumOff val="80000"/>
                </a:schemeClr>
              </a:gs>
              <a:gs pos="100000">
                <a:srgbClr val="E5E5F7"/>
              </a:gs>
            </a:gsLst>
            <a:lin ang="5400000" scaled="0"/>
          </a:gradFill>
          <a:ln w="38100" cap="flat"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50000">
                  <a:schemeClr val="tx2">
                    <a:lumMod val="20000"/>
                    <a:lumOff val="80000"/>
                  </a:schemeClr>
                </a:gs>
                <a:gs pos="100000">
                  <a:srgbClr val="E5E5F7"/>
                </a:gs>
              </a:gsLst>
              <a:lin ang="0" scaled="0"/>
            </a:gra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GB" sz="1800" b="0" dirty="0" smtClean="0">
                <a:solidFill>
                  <a:schemeClr val="tx2">
                    <a:lumMod val="75000"/>
                  </a:schemeClr>
                </a:solidFill>
              </a:rPr>
              <a:t>Changes in</a:t>
            </a:r>
          </a:p>
          <a:p>
            <a:pPr algn="ctr"/>
            <a:r>
              <a:rPr lang="en-GB" sz="1800" b="0" dirty="0" smtClean="0">
                <a:solidFill>
                  <a:schemeClr val="tx2">
                    <a:lumMod val="75000"/>
                  </a:schemeClr>
                </a:solidFill>
              </a:rPr>
              <a:t>absorption</a:t>
            </a:r>
            <a:endParaRPr lang="en-GB" sz="1800" b="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466" name="Text Box 30"/>
          <p:cNvSpPr txBox="1">
            <a:spLocks noChangeArrowheads="1"/>
          </p:cNvSpPr>
          <p:nvPr/>
        </p:nvSpPr>
        <p:spPr bwMode="auto">
          <a:xfrm>
            <a:off x="4114900" y="6174889"/>
            <a:ext cx="696713" cy="369332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tx2">
                  <a:lumMod val="20000"/>
                  <a:lumOff val="80000"/>
                </a:schemeClr>
              </a:gs>
              <a:gs pos="100000">
                <a:srgbClr val="E5E5F7"/>
              </a:gs>
            </a:gsLst>
            <a:lin ang="5400000" scaled="0"/>
          </a:gradFill>
          <a:ln w="38100" cap="flat"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50000">
                  <a:schemeClr val="tx2">
                    <a:lumMod val="20000"/>
                    <a:lumOff val="80000"/>
                  </a:schemeClr>
                </a:gs>
                <a:gs pos="100000">
                  <a:srgbClr val="E5E5F7"/>
                </a:gs>
              </a:gsLst>
              <a:lin ang="0" scaled="0"/>
            </a:gra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GB" sz="1800" b="0" dirty="0">
                <a:solidFill>
                  <a:schemeClr val="tx2">
                    <a:lumMod val="75000"/>
                  </a:schemeClr>
                </a:solidFill>
              </a:rPr>
              <a:t>NIRS</a:t>
            </a:r>
          </a:p>
        </p:txBody>
      </p:sp>
      <p:sp>
        <p:nvSpPr>
          <p:cNvPr id="19467" name="Text Box 31"/>
          <p:cNvSpPr txBox="1">
            <a:spLocks noChangeArrowheads="1"/>
          </p:cNvSpPr>
          <p:nvPr/>
        </p:nvSpPr>
        <p:spPr bwMode="auto">
          <a:xfrm rot="2204073">
            <a:off x="2480547" y="5418545"/>
            <a:ext cx="15810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dirty="0" smtClean="0">
                <a:solidFill>
                  <a:schemeClr val="tx2">
                    <a:lumMod val="75000"/>
                  </a:schemeClr>
                </a:solidFill>
              </a:rPr>
              <a:t>Fast optical signal</a:t>
            </a:r>
            <a:endParaRPr lang="en-GB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468" name="Text Box 32"/>
          <p:cNvSpPr txBox="1">
            <a:spLocks noChangeArrowheads="1"/>
          </p:cNvSpPr>
          <p:nvPr/>
        </p:nvSpPr>
        <p:spPr bwMode="auto">
          <a:xfrm rot="20016776">
            <a:off x="4665975" y="5640885"/>
            <a:ext cx="13779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200" dirty="0" err="1" smtClean="0">
                <a:solidFill>
                  <a:schemeClr val="tx2">
                    <a:lumMod val="75000"/>
                  </a:schemeClr>
                </a:solidFill>
              </a:rPr>
              <a:t>Haemodynamic</a:t>
            </a:r>
            <a:endParaRPr lang="en-GB" sz="12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en-GB" sz="1200" dirty="0" smtClean="0">
                <a:solidFill>
                  <a:schemeClr val="tx2">
                    <a:lumMod val="75000"/>
                  </a:schemeClr>
                </a:solidFill>
              </a:rPr>
              <a:t>response</a:t>
            </a:r>
            <a:endParaRPr lang="en-GB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469" name="Text Box 34"/>
          <p:cNvSpPr txBox="1">
            <a:spLocks noChangeArrowheads="1"/>
          </p:cNvSpPr>
          <p:nvPr/>
        </p:nvSpPr>
        <p:spPr bwMode="auto">
          <a:xfrm>
            <a:off x="5224799" y="3388678"/>
            <a:ext cx="13001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200" dirty="0" smtClean="0">
                <a:solidFill>
                  <a:schemeClr val="tx2">
                    <a:lumMod val="75000"/>
                  </a:schemeClr>
                </a:solidFill>
              </a:rPr>
              <a:t>Neurovascular</a:t>
            </a:r>
          </a:p>
          <a:p>
            <a:pPr algn="ctr"/>
            <a:r>
              <a:rPr lang="en-GB" sz="1200" dirty="0" smtClean="0">
                <a:solidFill>
                  <a:schemeClr val="tx2">
                    <a:lumMod val="75000"/>
                  </a:schemeClr>
                </a:solidFill>
              </a:rPr>
              <a:t>coupling</a:t>
            </a:r>
            <a:endParaRPr lang="en-GB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470" name="Text Box 35"/>
          <p:cNvSpPr txBox="1">
            <a:spLocks noChangeArrowheads="1"/>
          </p:cNvSpPr>
          <p:nvPr/>
        </p:nvSpPr>
        <p:spPr bwMode="auto">
          <a:xfrm rot="5400000">
            <a:off x="7167390" y="3912546"/>
            <a:ext cx="19756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dirty="0" smtClean="0">
                <a:solidFill>
                  <a:schemeClr val="tx2">
                    <a:lumMod val="75000"/>
                  </a:schemeClr>
                </a:solidFill>
              </a:rPr>
              <a:t>Timings: </a:t>
            </a:r>
            <a:r>
              <a:rPr lang="en-GB" sz="1800" dirty="0">
                <a:solidFill>
                  <a:schemeClr val="tx2">
                    <a:lumMod val="75000"/>
                  </a:schemeClr>
                </a:solidFill>
              </a:rPr>
              <a:t>3-15 s</a:t>
            </a:r>
          </a:p>
        </p:txBody>
      </p:sp>
      <p:sp>
        <p:nvSpPr>
          <p:cNvPr id="19471" name="Text Box 36"/>
          <p:cNvSpPr txBox="1">
            <a:spLocks noChangeArrowheads="1"/>
          </p:cNvSpPr>
          <p:nvPr/>
        </p:nvSpPr>
        <p:spPr bwMode="auto">
          <a:xfrm rot="16200000">
            <a:off x="-118158" y="3802531"/>
            <a:ext cx="18022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dirty="0" smtClean="0">
                <a:solidFill>
                  <a:schemeClr val="tx2">
                    <a:lumMod val="75000"/>
                  </a:schemeClr>
                </a:solidFill>
              </a:rPr>
              <a:t>Timings: </a:t>
            </a:r>
            <a:r>
              <a:rPr lang="en-GB" sz="1800" dirty="0">
                <a:solidFill>
                  <a:schemeClr val="tx2">
                    <a:lumMod val="75000"/>
                  </a:schemeClr>
                </a:solidFill>
              </a:rPr>
              <a:t>1 ms</a:t>
            </a:r>
          </a:p>
        </p:txBody>
      </p:sp>
      <p:cxnSp>
        <p:nvCxnSpPr>
          <p:cNvPr id="19472" name="AutoShape 37"/>
          <p:cNvCxnSpPr>
            <a:cxnSpLocks noChangeShapeType="1"/>
            <a:stCxn id="19460" idx="2"/>
            <a:endCxn id="19461" idx="0"/>
          </p:cNvCxnSpPr>
          <p:nvPr/>
        </p:nvCxnSpPr>
        <p:spPr bwMode="auto">
          <a:xfrm rot="5400000">
            <a:off x="2873644" y="1334869"/>
            <a:ext cx="824180" cy="2353461"/>
          </a:xfrm>
          <a:prstGeom prst="straightConnector1">
            <a:avLst/>
          </a:prstGeom>
          <a:noFill/>
          <a:ln w="28575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rgbClr val="E5E5F7"/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  <a:lin ang="5400000" scaled="0"/>
            </a:gradFill>
            <a:miter lim="800000"/>
            <a:headEnd/>
            <a:tailEnd type="triangle" w="med" len="med"/>
          </a:ln>
        </p:spPr>
      </p:cxnSp>
      <p:cxnSp>
        <p:nvCxnSpPr>
          <p:cNvPr id="19473" name="AutoShape 38"/>
          <p:cNvCxnSpPr>
            <a:cxnSpLocks noChangeShapeType="1"/>
            <a:stCxn id="19461" idx="2"/>
            <a:endCxn id="19463" idx="0"/>
          </p:cNvCxnSpPr>
          <p:nvPr/>
        </p:nvCxnSpPr>
        <p:spPr bwMode="auto">
          <a:xfrm rot="16200000" flipH="1">
            <a:off x="1661687" y="3740337"/>
            <a:ext cx="895420" cy="788"/>
          </a:xfrm>
          <a:prstGeom prst="straightConnector1">
            <a:avLst/>
          </a:prstGeom>
          <a:noFill/>
          <a:ln w="28575"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50000">
                  <a:schemeClr val="tx2">
                    <a:lumMod val="40000"/>
                    <a:lumOff val="6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0" scaled="0"/>
            </a:gradFill>
            <a:miter lim="800000"/>
            <a:headEnd/>
            <a:tailEnd type="triangle" w="med" len="med"/>
          </a:ln>
        </p:spPr>
      </p:cxnSp>
      <p:cxnSp>
        <p:nvCxnSpPr>
          <p:cNvPr id="19474" name="AutoShape 39"/>
          <p:cNvCxnSpPr>
            <a:cxnSpLocks noChangeShapeType="1"/>
            <a:stCxn id="19463" idx="2"/>
            <a:endCxn id="19466" idx="1"/>
          </p:cNvCxnSpPr>
          <p:nvPr/>
        </p:nvCxnSpPr>
        <p:spPr bwMode="auto">
          <a:xfrm rot="16200000" flipH="1">
            <a:off x="2349954" y="4594608"/>
            <a:ext cx="1524783" cy="2005109"/>
          </a:xfrm>
          <a:prstGeom prst="straightConnector1">
            <a:avLst/>
          </a:prstGeom>
          <a:noFill/>
          <a:ln w="28575">
            <a:gradFill>
              <a:gsLst>
                <a:gs pos="0">
                  <a:schemeClr val="tx2">
                    <a:lumMod val="60000"/>
                    <a:lumOff val="40000"/>
                  </a:schemeClr>
                </a:gs>
                <a:gs pos="100000">
                  <a:schemeClr val="tx2">
                    <a:lumMod val="75000"/>
                  </a:schemeClr>
                </a:gs>
              </a:gsLst>
              <a:lin ang="5400000" scaled="0"/>
            </a:gradFill>
            <a:miter lim="800000"/>
            <a:headEnd/>
            <a:tailEnd type="triangle" w="med" len="med"/>
          </a:ln>
        </p:spPr>
      </p:cxnSp>
      <p:cxnSp>
        <p:nvCxnSpPr>
          <p:cNvPr id="19475" name="AutoShape 40"/>
          <p:cNvCxnSpPr>
            <a:cxnSpLocks noChangeShapeType="1"/>
            <a:stCxn id="19460" idx="2"/>
            <a:endCxn id="19462" idx="0"/>
          </p:cNvCxnSpPr>
          <p:nvPr/>
        </p:nvCxnSpPr>
        <p:spPr bwMode="auto">
          <a:xfrm rot="16200000" flipH="1">
            <a:off x="5189732" y="1372240"/>
            <a:ext cx="627797" cy="2082333"/>
          </a:xfrm>
          <a:prstGeom prst="straightConnector1">
            <a:avLst/>
          </a:prstGeom>
          <a:noFill/>
          <a:ln w="28575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rgbClr val="E5E5F7"/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  <a:lin ang="5400000" scaled="0"/>
            </a:gradFill>
            <a:miter lim="800000"/>
            <a:headEnd/>
            <a:tailEnd type="triangle" w="med" len="med"/>
          </a:ln>
        </p:spPr>
      </p:cxnSp>
      <p:cxnSp>
        <p:nvCxnSpPr>
          <p:cNvPr id="19476" name="AutoShape 41"/>
          <p:cNvCxnSpPr>
            <a:cxnSpLocks noChangeShapeType="1"/>
            <a:stCxn id="19464" idx="2"/>
            <a:endCxn id="19465" idx="0"/>
          </p:cNvCxnSpPr>
          <p:nvPr/>
        </p:nvCxnSpPr>
        <p:spPr bwMode="auto">
          <a:xfrm rot="5400000">
            <a:off x="6389723" y="4680440"/>
            <a:ext cx="331569" cy="787"/>
          </a:xfrm>
          <a:prstGeom prst="straightConnector1">
            <a:avLst/>
          </a:prstGeom>
          <a:noFill/>
          <a:ln w="28575"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0" scaled="0"/>
            </a:gradFill>
            <a:miter lim="800000"/>
            <a:headEnd/>
            <a:tailEnd type="triangle" w="med" len="med"/>
          </a:ln>
        </p:spPr>
      </p:cxnSp>
      <p:cxnSp>
        <p:nvCxnSpPr>
          <p:cNvPr id="19477" name="AutoShape 42"/>
          <p:cNvCxnSpPr>
            <a:cxnSpLocks noChangeShapeType="1"/>
            <a:stCxn id="19462" idx="2"/>
            <a:endCxn id="19464" idx="0"/>
          </p:cNvCxnSpPr>
          <p:nvPr/>
        </p:nvCxnSpPr>
        <p:spPr bwMode="auto">
          <a:xfrm rot="16200000" flipH="1">
            <a:off x="6302808" y="3615625"/>
            <a:ext cx="495081" cy="11103"/>
          </a:xfrm>
          <a:prstGeom prst="straightConnector1">
            <a:avLst/>
          </a:prstGeom>
          <a:noFill/>
          <a:ln w="28575"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lin ang="0" scaled="0"/>
            </a:gradFill>
            <a:miter lim="800000"/>
            <a:headEnd/>
            <a:tailEnd type="triangle" w="med" len="med"/>
          </a:ln>
        </p:spPr>
      </p:cxnSp>
      <p:cxnSp>
        <p:nvCxnSpPr>
          <p:cNvPr id="19478" name="AutoShape 43"/>
          <p:cNvCxnSpPr>
            <a:cxnSpLocks noChangeShapeType="1"/>
            <a:stCxn id="19465" idx="2"/>
            <a:endCxn id="19466" idx="3"/>
          </p:cNvCxnSpPr>
          <p:nvPr/>
        </p:nvCxnSpPr>
        <p:spPr bwMode="auto">
          <a:xfrm rot="5400000">
            <a:off x="5250060" y="5054502"/>
            <a:ext cx="866606" cy="1743500"/>
          </a:xfrm>
          <a:prstGeom prst="straightConnector1">
            <a:avLst/>
          </a:prstGeom>
          <a:noFill/>
          <a:ln w="28575">
            <a:gradFill>
              <a:gsLst>
                <a:gs pos="0">
                  <a:schemeClr val="tx2">
                    <a:lumMod val="60000"/>
                    <a:lumOff val="40000"/>
                  </a:schemeClr>
                </a:gs>
                <a:gs pos="100000">
                  <a:schemeClr val="tx2">
                    <a:lumMod val="75000"/>
                  </a:schemeClr>
                </a:gs>
              </a:gsLst>
              <a:lin ang="5400000" scaled="0"/>
            </a:gradFill>
            <a:miter lim="800000"/>
            <a:headEnd/>
            <a:tailEnd type="triangle" w="med" len="med"/>
          </a:ln>
        </p:spPr>
      </p:cxnSp>
      <p:sp>
        <p:nvSpPr>
          <p:cNvPr id="19479" name="Freeform 44"/>
          <p:cNvSpPr>
            <a:spLocks/>
          </p:cNvSpPr>
          <p:nvPr/>
        </p:nvSpPr>
        <p:spPr bwMode="auto">
          <a:xfrm>
            <a:off x="1019643" y="1567536"/>
            <a:ext cx="3001082" cy="4875958"/>
          </a:xfrm>
          <a:custGeom>
            <a:avLst/>
            <a:gdLst>
              <a:gd name="T0" fmla="*/ 2147483647 w 1333"/>
              <a:gd name="T1" fmla="*/ 0 h 2970"/>
              <a:gd name="T2" fmla="*/ 2147483647 w 1333"/>
              <a:gd name="T3" fmla="*/ 2147483647 h 2970"/>
              <a:gd name="T4" fmla="*/ 2147483647 w 1333"/>
              <a:gd name="T5" fmla="*/ 2147483647 h 2970"/>
              <a:gd name="T6" fmla="*/ 2147483647 w 1333"/>
              <a:gd name="T7" fmla="*/ 2147483647 h 2970"/>
              <a:gd name="T8" fmla="*/ 2147483647 w 1333"/>
              <a:gd name="T9" fmla="*/ 2147483647 h 2970"/>
              <a:gd name="T10" fmla="*/ 2147483647 w 1333"/>
              <a:gd name="T11" fmla="*/ 2147483647 h 297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33"/>
              <a:gd name="T19" fmla="*/ 0 h 2970"/>
              <a:gd name="T20" fmla="*/ 1333 w 1333"/>
              <a:gd name="T21" fmla="*/ 2970 h 2970"/>
              <a:gd name="connsiteX0" fmla="*/ 9035 w 10108"/>
              <a:gd name="connsiteY0" fmla="*/ 0 h 10000"/>
              <a:gd name="connsiteX1" fmla="*/ 3891 w 10108"/>
              <a:gd name="connsiteY1" fmla="*/ 1193 h 10000"/>
              <a:gd name="connsiteX2" fmla="*/ 498 w 10108"/>
              <a:gd name="connsiteY2" fmla="*/ 3650 h 10000"/>
              <a:gd name="connsiteX3" fmla="*/ 903 w 10108"/>
              <a:gd name="connsiteY3" fmla="*/ 7690 h 10000"/>
              <a:gd name="connsiteX4" fmla="*/ 5277 w 10108"/>
              <a:gd name="connsiteY4" fmla="*/ 9630 h 10000"/>
              <a:gd name="connsiteX5" fmla="*/ 10108 w 10108"/>
              <a:gd name="connsiteY5" fmla="*/ 9902 h 10000"/>
              <a:gd name="connsiteX0" fmla="*/ 9035 w 10108"/>
              <a:gd name="connsiteY0" fmla="*/ 0 h 10000"/>
              <a:gd name="connsiteX1" fmla="*/ 3891 w 10108"/>
              <a:gd name="connsiteY1" fmla="*/ 1193 h 10000"/>
              <a:gd name="connsiteX2" fmla="*/ 498 w 10108"/>
              <a:gd name="connsiteY2" fmla="*/ 3650 h 10000"/>
              <a:gd name="connsiteX3" fmla="*/ 903 w 10108"/>
              <a:gd name="connsiteY3" fmla="*/ 7690 h 10000"/>
              <a:gd name="connsiteX4" fmla="*/ 5277 w 10108"/>
              <a:gd name="connsiteY4" fmla="*/ 9630 h 10000"/>
              <a:gd name="connsiteX5" fmla="*/ 10108 w 10108"/>
              <a:gd name="connsiteY5" fmla="*/ 9902 h 10000"/>
              <a:gd name="connsiteX0" fmla="*/ 8363 w 9436"/>
              <a:gd name="connsiteY0" fmla="*/ 0 h 10000"/>
              <a:gd name="connsiteX1" fmla="*/ 3219 w 9436"/>
              <a:gd name="connsiteY1" fmla="*/ 1193 h 10000"/>
              <a:gd name="connsiteX2" fmla="*/ 231 w 9436"/>
              <a:gd name="connsiteY2" fmla="*/ 7690 h 10000"/>
              <a:gd name="connsiteX3" fmla="*/ 4605 w 9436"/>
              <a:gd name="connsiteY3" fmla="*/ 9630 h 10000"/>
              <a:gd name="connsiteX4" fmla="*/ 9436 w 9436"/>
              <a:gd name="connsiteY4" fmla="*/ 9902 h 10000"/>
              <a:gd name="connsiteX0" fmla="*/ 8863 w 10000"/>
              <a:gd name="connsiteY0" fmla="*/ 0 h 10000"/>
              <a:gd name="connsiteX1" fmla="*/ 3411 w 10000"/>
              <a:gd name="connsiteY1" fmla="*/ 1193 h 10000"/>
              <a:gd name="connsiteX2" fmla="*/ 245 w 10000"/>
              <a:gd name="connsiteY2" fmla="*/ 7690 h 10000"/>
              <a:gd name="connsiteX3" fmla="*/ 4880 w 10000"/>
              <a:gd name="connsiteY3" fmla="*/ 9630 h 10000"/>
              <a:gd name="connsiteX4" fmla="*/ 10000 w 10000"/>
              <a:gd name="connsiteY4" fmla="*/ 9902 h 10000"/>
              <a:gd name="connsiteX0" fmla="*/ 9122 w 10259"/>
              <a:gd name="connsiteY0" fmla="*/ 0 h 10000"/>
              <a:gd name="connsiteX1" fmla="*/ 2113 w 10259"/>
              <a:gd name="connsiteY1" fmla="*/ 1620 h 10000"/>
              <a:gd name="connsiteX2" fmla="*/ 504 w 10259"/>
              <a:gd name="connsiteY2" fmla="*/ 7690 h 10000"/>
              <a:gd name="connsiteX3" fmla="*/ 5139 w 10259"/>
              <a:gd name="connsiteY3" fmla="*/ 9630 h 10000"/>
              <a:gd name="connsiteX4" fmla="*/ 10259 w 10259"/>
              <a:gd name="connsiteY4" fmla="*/ 9902 h 10000"/>
              <a:gd name="connsiteX0" fmla="*/ 9122 w 10259"/>
              <a:gd name="connsiteY0" fmla="*/ 0 h 10000"/>
              <a:gd name="connsiteX1" fmla="*/ 2113 w 10259"/>
              <a:gd name="connsiteY1" fmla="*/ 1620 h 10000"/>
              <a:gd name="connsiteX2" fmla="*/ 504 w 10259"/>
              <a:gd name="connsiteY2" fmla="*/ 7690 h 10000"/>
              <a:gd name="connsiteX3" fmla="*/ 5139 w 10259"/>
              <a:gd name="connsiteY3" fmla="*/ 9630 h 10000"/>
              <a:gd name="connsiteX4" fmla="*/ 10259 w 10259"/>
              <a:gd name="connsiteY4" fmla="*/ 9902 h 10000"/>
              <a:gd name="connsiteX0" fmla="*/ 9122 w 10259"/>
              <a:gd name="connsiteY0" fmla="*/ 0 h 10000"/>
              <a:gd name="connsiteX1" fmla="*/ 2113 w 10259"/>
              <a:gd name="connsiteY1" fmla="*/ 1620 h 10000"/>
              <a:gd name="connsiteX2" fmla="*/ 504 w 10259"/>
              <a:gd name="connsiteY2" fmla="*/ 7690 h 10000"/>
              <a:gd name="connsiteX3" fmla="*/ 5139 w 10259"/>
              <a:gd name="connsiteY3" fmla="*/ 9630 h 10000"/>
              <a:gd name="connsiteX4" fmla="*/ 10259 w 10259"/>
              <a:gd name="connsiteY4" fmla="*/ 9902 h 10000"/>
              <a:gd name="connsiteX0" fmla="*/ 9122 w 10259"/>
              <a:gd name="connsiteY0" fmla="*/ 0 h 10000"/>
              <a:gd name="connsiteX1" fmla="*/ 2113 w 10259"/>
              <a:gd name="connsiteY1" fmla="*/ 1620 h 10000"/>
              <a:gd name="connsiteX2" fmla="*/ 504 w 10259"/>
              <a:gd name="connsiteY2" fmla="*/ 7690 h 10000"/>
              <a:gd name="connsiteX3" fmla="*/ 5139 w 10259"/>
              <a:gd name="connsiteY3" fmla="*/ 9630 h 10000"/>
              <a:gd name="connsiteX4" fmla="*/ 10259 w 10259"/>
              <a:gd name="connsiteY4" fmla="*/ 9902 h 10000"/>
              <a:gd name="connsiteX0" fmla="*/ 9099 w 10236"/>
              <a:gd name="connsiteY0" fmla="*/ 0 h 10000"/>
              <a:gd name="connsiteX1" fmla="*/ 2227 w 10236"/>
              <a:gd name="connsiteY1" fmla="*/ 1988 h 10000"/>
              <a:gd name="connsiteX2" fmla="*/ 481 w 10236"/>
              <a:gd name="connsiteY2" fmla="*/ 7690 h 10000"/>
              <a:gd name="connsiteX3" fmla="*/ 5116 w 10236"/>
              <a:gd name="connsiteY3" fmla="*/ 9630 h 10000"/>
              <a:gd name="connsiteX4" fmla="*/ 10236 w 10236"/>
              <a:gd name="connsiteY4" fmla="*/ 9902 h 10000"/>
              <a:gd name="connsiteX0" fmla="*/ 9953 w 11090"/>
              <a:gd name="connsiteY0" fmla="*/ 0 h 9902"/>
              <a:gd name="connsiteX1" fmla="*/ 3081 w 11090"/>
              <a:gd name="connsiteY1" fmla="*/ 1988 h 9902"/>
              <a:gd name="connsiteX2" fmla="*/ 1335 w 11090"/>
              <a:gd name="connsiteY2" fmla="*/ 7690 h 9902"/>
              <a:gd name="connsiteX3" fmla="*/ 11090 w 11090"/>
              <a:gd name="connsiteY3" fmla="*/ 9902 h 9902"/>
              <a:gd name="connsiteX0" fmla="*/ 7901 w 8926"/>
              <a:gd name="connsiteY0" fmla="*/ 0 h 10000"/>
              <a:gd name="connsiteX1" fmla="*/ 1704 w 8926"/>
              <a:gd name="connsiteY1" fmla="*/ 2008 h 10000"/>
              <a:gd name="connsiteX2" fmla="*/ 1204 w 8926"/>
              <a:gd name="connsiteY2" fmla="*/ 7766 h 10000"/>
              <a:gd name="connsiteX3" fmla="*/ 8926 w 8926"/>
              <a:gd name="connsiteY3" fmla="*/ 10000 h 10000"/>
              <a:gd name="connsiteX0" fmla="*/ 8852 w 10000"/>
              <a:gd name="connsiteY0" fmla="*/ 0 h 10000"/>
              <a:gd name="connsiteX1" fmla="*/ 1909 w 10000"/>
              <a:gd name="connsiteY1" fmla="*/ 2008 h 10000"/>
              <a:gd name="connsiteX2" fmla="*/ 1349 w 10000"/>
              <a:gd name="connsiteY2" fmla="*/ 7766 h 10000"/>
              <a:gd name="connsiteX3" fmla="*/ 10000 w 10000"/>
              <a:gd name="connsiteY3" fmla="*/ 10000 h 10000"/>
              <a:gd name="connsiteX0" fmla="*/ 10055 w 11203"/>
              <a:gd name="connsiteY0" fmla="*/ 0 h 10000"/>
              <a:gd name="connsiteX1" fmla="*/ 3112 w 11203"/>
              <a:gd name="connsiteY1" fmla="*/ 2008 h 10000"/>
              <a:gd name="connsiteX2" fmla="*/ 2552 w 11203"/>
              <a:gd name="connsiteY2" fmla="*/ 7766 h 10000"/>
              <a:gd name="connsiteX3" fmla="*/ 11203 w 11203"/>
              <a:gd name="connsiteY3" fmla="*/ 10000 h 10000"/>
              <a:gd name="connsiteX0" fmla="*/ 10055 w 11203"/>
              <a:gd name="connsiteY0" fmla="*/ 0 h 10000"/>
              <a:gd name="connsiteX1" fmla="*/ 3112 w 11203"/>
              <a:gd name="connsiteY1" fmla="*/ 2008 h 10000"/>
              <a:gd name="connsiteX2" fmla="*/ 2552 w 11203"/>
              <a:gd name="connsiteY2" fmla="*/ 7766 h 10000"/>
              <a:gd name="connsiteX3" fmla="*/ 11203 w 11203"/>
              <a:gd name="connsiteY3" fmla="*/ 10000 h 10000"/>
              <a:gd name="connsiteX0" fmla="*/ 10581 w 11729"/>
              <a:gd name="connsiteY0" fmla="*/ 0 h 10000"/>
              <a:gd name="connsiteX1" fmla="*/ 3638 w 11729"/>
              <a:gd name="connsiteY1" fmla="*/ 2008 h 10000"/>
              <a:gd name="connsiteX2" fmla="*/ 3078 w 11729"/>
              <a:gd name="connsiteY2" fmla="*/ 7766 h 10000"/>
              <a:gd name="connsiteX3" fmla="*/ 11729 w 11729"/>
              <a:gd name="connsiteY3" fmla="*/ 10000 h 10000"/>
              <a:gd name="connsiteX0" fmla="*/ 9471 w 10619"/>
              <a:gd name="connsiteY0" fmla="*/ 0 h 10000"/>
              <a:gd name="connsiteX1" fmla="*/ 2528 w 10619"/>
              <a:gd name="connsiteY1" fmla="*/ 2008 h 10000"/>
              <a:gd name="connsiteX2" fmla="*/ 1968 w 10619"/>
              <a:gd name="connsiteY2" fmla="*/ 7766 h 10000"/>
              <a:gd name="connsiteX3" fmla="*/ 10619 w 10619"/>
              <a:gd name="connsiteY3" fmla="*/ 10000 h 10000"/>
              <a:gd name="connsiteX0" fmla="*/ 9471 w 10619"/>
              <a:gd name="connsiteY0" fmla="*/ 0 h 10000"/>
              <a:gd name="connsiteX1" fmla="*/ 2528 w 10619"/>
              <a:gd name="connsiteY1" fmla="*/ 2008 h 10000"/>
              <a:gd name="connsiteX2" fmla="*/ 1968 w 10619"/>
              <a:gd name="connsiteY2" fmla="*/ 7766 h 10000"/>
              <a:gd name="connsiteX3" fmla="*/ 10619 w 10619"/>
              <a:gd name="connsiteY3" fmla="*/ 10000 h 10000"/>
              <a:gd name="connsiteX0" fmla="*/ 9801 w 10949"/>
              <a:gd name="connsiteY0" fmla="*/ 0 h 10000"/>
              <a:gd name="connsiteX1" fmla="*/ 2858 w 10949"/>
              <a:gd name="connsiteY1" fmla="*/ 2008 h 10000"/>
              <a:gd name="connsiteX2" fmla="*/ 2298 w 10949"/>
              <a:gd name="connsiteY2" fmla="*/ 7766 h 10000"/>
              <a:gd name="connsiteX3" fmla="*/ 10949 w 10949"/>
              <a:gd name="connsiteY3" fmla="*/ 10000 h 10000"/>
              <a:gd name="connsiteX0" fmla="*/ 9292 w 10440"/>
              <a:gd name="connsiteY0" fmla="*/ 0 h 10000"/>
              <a:gd name="connsiteX1" fmla="*/ 2349 w 10440"/>
              <a:gd name="connsiteY1" fmla="*/ 2008 h 10000"/>
              <a:gd name="connsiteX2" fmla="*/ 2298 w 10440"/>
              <a:gd name="connsiteY2" fmla="*/ 7551 h 10000"/>
              <a:gd name="connsiteX3" fmla="*/ 10440 w 10440"/>
              <a:gd name="connsiteY3" fmla="*/ 10000 h 10000"/>
              <a:gd name="connsiteX0" fmla="*/ 9292 w 10440"/>
              <a:gd name="connsiteY0" fmla="*/ 0 h 10000"/>
              <a:gd name="connsiteX1" fmla="*/ 2349 w 10440"/>
              <a:gd name="connsiteY1" fmla="*/ 2008 h 10000"/>
              <a:gd name="connsiteX2" fmla="*/ 2298 w 10440"/>
              <a:gd name="connsiteY2" fmla="*/ 7551 h 10000"/>
              <a:gd name="connsiteX3" fmla="*/ 10440 w 10440"/>
              <a:gd name="connsiteY3" fmla="*/ 10000 h 10000"/>
              <a:gd name="connsiteX0" fmla="*/ 14705 w 14705"/>
              <a:gd name="connsiteY0" fmla="*/ 0 h 10235"/>
              <a:gd name="connsiteX1" fmla="*/ 2349 w 14705"/>
              <a:gd name="connsiteY1" fmla="*/ 2243 h 10235"/>
              <a:gd name="connsiteX2" fmla="*/ 2298 w 14705"/>
              <a:gd name="connsiteY2" fmla="*/ 7786 h 10235"/>
              <a:gd name="connsiteX3" fmla="*/ 10440 w 14705"/>
              <a:gd name="connsiteY3" fmla="*/ 10235 h 10235"/>
              <a:gd name="connsiteX0" fmla="*/ 14705 w 14705"/>
              <a:gd name="connsiteY0" fmla="*/ 0 h 10235"/>
              <a:gd name="connsiteX1" fmla="*/ 2349 w 14705"/>
              <a:gd name="connsiteY1" fmla="*/ 2243 h 10235"/>
              <a:gd name="connsiteX2" fmla="*/ 2298 w 14705"/>
              <a:gd name="connsiteY2" fmla="*/ 7786 h 10235"/>
              <a:gd name="connsiteX3" fmla="*/ 10440 w 14705"/>
              <a:gd name="connsiteY3" fmla="*/ 10235 h 10235"/>
              <a:gd name="connsiteX0" fmla="*/ 14705 w 16084"/>
              <a:gd name="connsiteY0" fmla="*/ 0 h 10235"/>
              <a:gd name="connsiteX1" fmla="*/ 2349 w 16084"/>
              <a:gd name="connsiteY1" fmla="*/ 2243 h 10235"/>
              <a:gd name="connsiteX2" fmla="*/ 2298 w 16084"/>
              <a:gd name="connsiteY2" fmla="*/ 7786 h 10235"/>
              <a:gd name="connsiteX3" fmla="*/ 16084 w 16084"/>
              <a:gd name="connsiteY3" fmla="*/ 10235 h 10235"/>
              <a:gd name="connsiteX0" fmla="*/ 14705 w 16084"/>
              <a:gd name="connsiteY0" fmla="*/ 0 h 10235"/>
              <a:gd name="connsiteX1" fmla="*/ 2349 w 16084"/>
              <a:gd name="connsiteY1" fmla="*/ 2243 h 10235"/>
              <a:gd name="connsiteX2" fmla="*/ 2298 w 16084"/>
              <a:gd name="connsiteY2" fmla="*/ 7786 h 10235"/>
              <a:gd name="connsiteX3" fmla="*/ 16084 w 16084"/>
              <a:gd name="connsiteY3" fmla="*/ 10235 h 10235"/>
              <a:gd name="connsiteX0" fmla="*/ 16093 w 17472"/>
              <a:gd name="connsiteY0" fmla="*/ 0 h 10235"/>
              <a:gd name="connsiteX1" fmla="*/ 3737 w 17472"/>
              <a:gd name="connsiteY1" fmla="*/ 2243 h 10235"/>
              <a:gd name="connsiteX2" fmla="*/ 2298 w 17472"/>
              <a:gd name="connsiteY2" fmla="*/ 5201 h 10235"/>
              <a:gd name="connsiteX3" fmla="*/ 17472 w 17472"/>
              <a:gd name="connsiteY3" fmla="*/ 10235 h 10235"/>
              <a:gd name="connsiteX0" fmla="*/ 16093 w 17472"/>
              <a:gd name="connsiteY0" fmla="*/ 0 h 10235"/>
              <a:gd name="connsiteX1" fmla="*/ 3737 w 17472"/>
              <a:gd name="connsiteY1" fmla="*/ 2243 h 10235"/>
              <a:gd name="connsiteX2" fmla="*/ 2298 w 17472"/>
              <a:gd name="connsiteY2" fmla="*/ 5201 h 10235"/>
              <a:gd name="connsiteX3" fmla="*/ 17472 w 17472"/>
              <a:gd name="connsiteY3" fmla="*/ 10235 h 10235"/>
              <a:gd name="connsiteX0" fmla="*/ 14176 w 15555"/>
              <a:gd name="connsiteY0" fmla="*/ 0 h 10235"/>
              <a:gd name="connsiteX1" fmla="*/ 1820 w 15555"/>
              <a:gd name="connsiteY1" fmla="*/ 2243 h 10235"/>
              <a:gd name="connsiteX2" fmla="*/ 381 w 15555"/>
              <a:gd name="connsiteY2" fmla="*/ 5201 h 10235"/>
              <a:gd name="connsiteX3" fmla="*/ 15555 w 15555"/>
              <a:gd name="connsiteY3" fmla="*/ 10235 h 10235"/>
              <a:gd name="connsiteX0" fmla="*/ 14025 w 15404"/>
              <a:gd name="connsiteY0" fmla="*/ 0 h 10235"/>
              <a:gd name="connsiteX1" fmla="*/ 230 w 15404"/>
              <a:gd name="connsiteY1" fmla="*/ 5201 h 10235"/>
              <a:gd name="connsiteX2" fmla="*/ 15404 w 15404"/>
              <a:gd name="connsiteY2" fmla="*/ 10235 h 10235"/>
              <a:gd name="connsiteX0" fmla="*/ 13932 w 15311"/>
              <a:gd name="connsiteY0" fmla="*/ 207 h 10442"/>
              <a:gd name="connsiteX1" fmla="*/ 137 w 15311"/>
              <a:gd name="connsiteY1" fmla="*/ 5408 h 10442"/>
              <a:gd name="connsiteX2" fmla="*/ 15311 w 15311"/>
              <a:gd name="connsiteY2" fmla="*/ 10442 h 10442"/>
              <a:gd name="connsiteX0" fmla="*/ 13804 w 15183"/>
              <a:gd name="connsiteY0" fmla="*/ 209 h 10444"/>
              <a:gd name="connsiteX1" fmla="*/ 9 w 15183"/>
              <a:gd name="connsiteY1" fmla="*/ 5410 h 10444"/>
              <a:gd name="connsiteX2" fmla="*/ 15183 w 15183"/>
              <a:gd name="connsiteY2" fmla="*/ 10444 h 10444"/>
              <a:gd name="connsiteX0" fmla="*/ 13804 w 15183"/>
              <a:gd name="connsiteY0" fmla="*/ 209 h 10444"/>
              <a:gd name="connsiteX1" fmla="*/ 9 w 15183"/>
              <a:gd name="connsiteY1" fmla="*/ 5410 h 10444"/>
              <a:gd name="connsiteX2" fmla="*/ 15183 w 15183"/>
              <a:gd name="connsiteY2" fmla="*/ 10444 h 10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183" h="10444">
                <a:moveTo>
                  <a:pt x="13804" y="209"/>
                </a:moveTo>
                <a:cubicBezTo>
                  <a:pt x="5332" y="294"/>
                  <a:pt x="0" y="0"/>
                  <a:pt x="9" y="5410"/>
                </a:cubicBezTo>
                <a:cubicBezTo>
                  <a:pt x="16" y="9758"/>
                  <a:pt x="6562" y="10213"/>
                  <a:pt x="15183" y="10444"/>
                </a:cubicBezTo>
              </a:path>
            </a:pathLst>
          </a:custGeom>
          <a:noFill/>
          <a:ln w="28575"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50000">
                  <a:schemeClr val="tx2">
                    <a:lumMod val="40000"/>
                    <a:lumOff val="60000"/>
                  </a:schemeClr>
                </a:gs>
                <a:gs pos="100000">
                  <a:schemeClr val="tx2">
                    <a:lumMod val="75000"/>
                  </a:schemeClr>
                </a:gs>
              </a:gsLst>
              <a:lin ang="5400000" scaled="0"/>
            </a:gra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9481" name="Text Box 34"/>
          <p:cNvSpPr txBox="1">
            <a:spLocks noChangeArrowheads="1"/>
          </p:cNvSpPr>
          <p:nvPr/>
        </p:nvSpPr>
        <p:spPr bwMode="auto">
          <a:xfrm rot="-1006549">
            <a:off x="2711993" y="2271326"/>
            <a:ext cx="87363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200" dirty="0" smtClean="0">
                <a:solidFill>
                  <a:schemeClr val="tx2">
                    <a:lumMod val="75000"/>
                  </a:schemeClr>
                </a:solidFill>
              </a:rPr>
              <a:t>Ions flux</a:t>
            </a:r>
            <a:endParaRPr lang="en-GB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6" name="Freeform 44"/>
          <p:cNvSpPr>
            <a:spLocks/>
          </p:cNvSpPr>
          <p:nvPr/>
        </p:nvSpPr>
        <p:spPr bwMode="auto">
          <a:xfrm flipH="1">
            <a:off x="4893651" y="1582776"/>
            <a:ext cx="3001082" cy="4875958"/>
          </a:xfrm>
          <a:custGeom>
            <a:avLst/>
            <a:gdLst>
              <a:gd name="T0" fmla="*/ 2147483647 w 1333"/>
              <a:gd name="T1" fmla="*/ 0 h 2970"/>
              <a:gd name="T2" fmla="*/ 2147483647 w 1333"/>
              <a:gd name="T3" fmla="*/ 2147483647 h 2970"/>
              <a:gd name="T4" fmla="*/ 2147483647 w 1333"/>
              <a:gd name="T5" fmla="*/ 2147483647 h 2970"/>
              <a:gd name="T6" fmla="*/ 2147483647 w 1333"/>
              <a:gd name="T7" fmla="*/ 2147483647 h 2970"/>
              <a:gd name="T8" fmla="*/ 2147483647 w 1333"/>
              <a:gd name="T9" fmla="*/ 2147483647 h 2970"/>
              <a:gd name="T10" fmla="*/ 2147483647 w 1333"/>
              <a:gd name="T11" fmla="*/ 2147483647 h 297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33"/>
              <a:gd name="T19" fmla="*/ 0 h 2970"/>
              <a:gd name="T20" fmla="*/ 1333 w 1333"/>
              <a:gd name="T21" fmla="*/ 2970 h 2970"/>
              <a:gd name="connsiteX0" fmla="*/ 9035 w 10108"/>
              <a:gd name="connsiteY0" fmla="*/ 0 h 10000"/>
              <a:gd name="connsiteX1" fmla="*/ 3891 w 10108"/>
              <a:gd name="connsiteY1" fmla="*/ 1193 h 10000"/>
              <a:gd name="connsiteX2" fmla="*/ 498 w 10108"/>
              <a:gd name="connsiteY2" fmla="*/ 3650 h 10000"/>
              <a:gd name="connsiteX3" fmla="*/ 903 w 10108"/>
              <a:gd name="connsiteY3" fmla="*/ 7690 h 10000"/>
              <a:gd name="connsiteX4" fmla="*/ 5277 w 10108"/>
              <a:gd name="connsiteY4" fmla="*/ 9630 h 10000"/>
              <a:gd name="connsiteX5" fmla="*/ 10108 w 10108"/>
              <a:gd name="connsiteY5" fmla="*/ 9902 h 10000"/>
              <a:gd name="connsiteX0" fmla="*/ 9035 w 10108"/>
              <a:gd name="connsiteY0" fmla="*/ 0 h 10000"/>
              <a:gd name="connsiteX1" fmla="*/ 3891 w 10108"/>
              <a:gd name="connsiteY1" fmla="*/ 1193 h 10000"/>
              <a:gd name="connsiteX2" fmla="*/ 498 w 10108"/>
              <a:gd name="connsiteY2" fmla="*/ 3650 h 10000"/>
              <a:gd name="connsiteX3" fmla="*/ 903 w 10108"/>
              <a:gd name="connsiteY3" fmla="*/ 7690 h 10000"/>
              <a:gd name="connsiteX4" fmla="*/ 5277 w 10108"/>
              <a:gd name="connsiteY4" fmla="*/ 9630 h 10000"/>
              <a:gd name="connsiteX5" fmla="*/ 10108 w 10108"/>
              <a:gd name="connsiteY5" fmla="*/ 9902 h 10000"/>
              <a:gd name="connsiteX0" fmla="*/ 8363 w 9436"/>
              <a:gd name="connsiteY0" fmla="*/ 0 h 10000"/>
              <a:gd name="connsiteX1" fmla="*/ 3219 w 9436"/>
              <a:gd name="connsiteY1" fmla="*/ 1193 h 10000"/>
              <a:gd name="connsiteX2" fmla="*/ 231 w 9436"/>
              <a:gd name="connsiteY2" fmla="*/ 7690 h 10000"/>
              <a:gd name="connsiteX3" fmla="*/ 4605 w 9436"/>
              <a:gd name="connsiteY3" fmla="*/ 9630 h 10000"/>
              <a:gd name="connsiteX4" fmla="*/ 9436 w 9436"/>
              <a:gd name="connsiteY4" fmla="*/ 9902 h 10000"/>
              <a:gd name="connsiteX0" fmla="*/ 8863 w 10000"/>
              <a:gd name="connsiteY0" fmla="*/ 0 h 10000"/>
              <a:gd name="connsiteX1" fmla="*/ 3411 w 10000"/>
              <a:gd name="connsiteY1" fmla="*/ 1193 h 10000"/>
              <a:gd name="connsiteX2" fmla="*/ 245 w 10000"/>
              <a:gd name="connsiteY2" fmla="*/ 7690 h 10000"/>
              <a:gd name="connsiteX3" fmla="*/ 4880 w 10000"/>
              <a:gd name="connsiteY3" fmla="*/ 9630 h 10000"/>
              <a:gd name="connsiteX4" fmla="*/ 10000 w 10000"/>
              <a:gd name="connsiteY4" fmla="*/ 9902 h 10000"/>
              <a:gd name="connsiteX0" fmla="*/ 9122 w 10259"/>
              <a:gd name="connsiteY0" fmla="*/ 0 h 10000"/>
              <a:gd name="connsiteX1" fmla="*/ 2113 w 10259"/>
              <a:gd name="connsiteY1" fmla="*/ 1620 h 10000"/>
              <a:gd name="connsiteX2" fmla="*/ 504 w 10259"/>
              <a:gd name="connsiteY2" fmla="*/ 7690 h 10000"/>
              <a:gd name="connsiteX3" fmla="*/ 5139 w 10259"/>
              <a:gd name="connsiteY3" fmla="*/ 9630 h 10000"/>
              <a:gd name="connsiteX4" fmla="*/ 10259 w 10259"/>
              <a:gd name="connsiteY4" fmla="*/ 9902 h 10000"/>
              <a:gd name="connsiteX0" fmla="*/ 9122 w 10259"/>
              <a:gd name="connsiteY0" fmla="*/ 0 h 10000"/>
              <a:gd name="connsiteX1" fmla="*/ 2113 w 10259"/>
              <a:gd name="connsiteY1" fmla="*/ 1620 h 10000"/>
              <a:gd name="connsiteX2" fmla="*/ 504 w 10259"/>
              <a:gd name="connsiteY2" fmla="*/ 7690 h 10000"/>
              <a:gd name="connsiteX3" fmla="*/ 5139 w 10259"/>
              <a:gd name="connsiteY3" fmla="*/ 9630 h 10000"/>
              <a:gd name="connsiteX4" fmla="*/ 10259 w 10259"/>
              <a:gd name="connsiteY4" fmla="*/ 9902 h 10000"/>
              <a:gd name="connsiteX0" fmla="*/ 9122 w 10259"/>
              <a:gd name="connsiteY0" fmla="*/ 0 h 10000"/>
              <a:gd name="connsiteX1" fmla="*/ 2113 w 10259"/>
              <a:gd name="connsiteY1" fmla="*/ 1620 h 10000"/>
              <a:gd name="connsiteX2" fmla="*/ 504 w 10259"/>
              <a:gd name="connsiteY2" fmla="*/ 7690 h 10000"/>
              <a:gd name="connsiteX3" fmla="*/ 5139 w 10259"/>
              <a:gd name="connsiteY3" fmla="*/ 9630 h 10000"/>
              <a:gd name="connsiteX4" fmla="*/ 10259 w 10259"/>
              <a:gd name="connsiteY4" fmla="*/ 9902 h 10000"/>
              <a:gd name="connsiteX0" fmla="*/ 9122 w 10259"/>
              <a:gd name="connsiteY0" fmla="*/ 0 h 10000"/>
              <a:gd name="connsiteX1" fmla="*/ 2113 w 10259"/>
              <a:gd name="connsiteY1" fmla="*/ 1620 h 10000"/>
              <a:gd name="connsiteX2" fmla="*/ 504 w 10259"/>
              <a:gd name="connsiteY2" fmla="*/ 7690 h 10000"/>
              <a:gd name="connsiteX3" fmla="*/ 5139 w 10259"/>
              <a:gd name="connsiteY3" fmla="*/ 9630 h 10000"/>
              <a:gd name="connsiteX4" fmla="*/ 10259 w 10259"/>
              <a:gd name="connsiteY4" fmla="*/ 9902 h 10000"/>
              <a:gd name="connsiteX0" fmla="*/ 9099 w 10236"/>
              <a:gd name="connsiteY0" fmla="*/ 0 h 10000"/>
              <a:gd name="connsiteX1" fmla="*/ 2227 w 10236"/>
              <a:gd name="connsiteY1" fmla="*/ 1988 h 10000"/>
              <a:gd name="connsiteX2" fmla="*/ 481 w 10236"/>
              <a:gd name="connsiteY2" fmla="*/ 7690 h 10000"/>
              <a:gd name="connsiteX3" fmla="*/ 5116 w 10236"/>
              <a:gd name="connsiteY3" fmla="*/ 9630 h 10000"/>
              <a:gd name="connsiteX4" fmla="*/ 10236 w 10236"/>
              <a:gd name="connsiteY4" fmla="*/ 9902 h 10000"/>
              <a:gd name="connsiteX0" fmla="*/ 9953 w 11090"/>
              <a:gd name="connsiteY0" fmla="*/ 0 h 9902"/>
              <a:gd name="connsiteX1" fmla="*/ 3081 w 11090"/>
              <a:gd name="connsiteY1" fmla="*/ 1988 h 9902"/>
              <a:gd name="connsiteX2" fmla="*/ 1335 w 11090"/>
              <a:gd name="connsiteY2" fmla="*/ 7690 h 9902"/>
              <a:gd name="connsiteX3" fmla="*/ 11090 w 11090"/>
              <a:gd name="connsiteY3" fmla="*/ 9902 h 9902"/>
              <a:gd name="connsiteX0" fmla="*/ 7901 w 8926"/>
              <a:gd name="connsiteY0" fmla="*/ 0 h 10000"/>
              <a:gd name="connsiteX1" fmla="*/ 1704 w 8926"/>
              <a:gd name="connsiteY1" fmla="*/ 2008 h 10000"/>
              <a:gd name="connsiteX2" fmla="*/ 1204 w 8926"/>
              <a:gd name="connsiteY2" fmla="*/ 7766 h 10000"/>
              <a:gd name="connsiteX3" fmla="*/ 8926 w 8926"/>
              <a:gd name="connsiteY3" fmla="*/ 10000 h 10000"/>
              <a:gd name="connsiteX0" fmla="*/ 8852 w 10000"/>
              <a:gd name="connsiteY0" fmla="*/ 0 h 10000"/>
              <a:gd name="connsiteX1" fmla="*/ 1909 w 10000"/>
              <a:gd name="connsiteY1" fmla="*/ 2008 h 10000"/>
              <a:gd name="connsiteX2" fmla="*/ 1349 w 10000"/>
              <a:gd name="connsiteY2" fmla="*/ 7766 h 10000"/>
              <a:gd name="connsiteX3" fmla="*/ 10000 w 10000"/>
              <a:gd name="connsiteY3" fmla="*/ 10000 h 10000"/>
              <a:gd name="connsiteX0" fmla="*/ 10055 w 11203"/>
              <a:gd name="connsiteY0" fmla="*/ 0 h 10000"/>
              <a:gd name="connsiteX1" fmla="*/ 3112 w 11203"/>
              <a:gd name="connsiteY1" fmla="*/ 2008 h 10000"/>
              <a:gd name="connsiteX2" fmla="*/ 2552 w 11203"/>
              <a:gd name="connsiteY2" fmla="*/ 7766 h 10000"/>
              <a:gd name="connsiteX3" fmla="*/ 11203 w 11203"/>
              <a:gd name="connsiteY3" fmla="*/ 10000 h 10000"/>
              <a:gd name="connsiteX0" fmla="*/ 10055 w 11203"/>
              <a:gd name="connsiteY0" fmla="*/ 0 h 10000"/>
              <a:gd name="connsiteX1" fmla="*/ 3112 w 11203"/>
              <a:gd name="connsiteY1" fmla="*/ 2008 h 10000"/>
              <a:gd name="connsiteX2" fmla="*/ 2552 w 11203"/>
              <a:gd name="connsiteY2" fmla="*/ 7766 h 10000"/>
              <a:gd name="connsiteX3" fmla="*/ 11203 w 11203"/>
              <a:gd name="connsiteY3" fmla="*/ 10000 h 10000"/>
              <a:gd name="connsiteX0" fmla="*/ 10581 w 11729"/>
              <a:gd name="connsiteY0" fmla="*/ 0 h 10000"/>
              <a:gd name="connsiteX1" fmla="*/ 3638 w 11729"/>
              <a:gd name="connsiteY1" fmla="*/ 2008 h 10000"/>
              <a:gd name="connsiteX2" fmla="*/ 3078 w 11729"/>
              <a:gd name="connsiteY2" fmla="*/ 7766 h 10000"/>
              <a:gd name="connsiteX3" fmla="*/ 11729 w 11729"/>
              <a:gd name="connsiteY3" fmla="*/ 10000 h 10000"/>
              <a:gd name="connsiteX0" fmla="*/ 9471 w 10619"/>
              <a:gd name="connsiteY0" fmla="*/ 0 h 10000"/>
              <a:gd name="connsiteX1" fmla="*/ 2528 w 10619"/>
              <a:gd name="connsiteY1" fmla="*/ 2008 h 10000"/>
              <a:gd name="connsiteX2" fmla="*/ 1968 w 10619"/>
              <a:gd name="connsiteY2" fmla="*/ 7766 h 10000"/>
              <a:gd name="connsiteX3" fmla="*/ 10619 w 10619"/>
              <a:gd name="connsiteY3" fmla="*/ 10000 h 10000"/>
              <a:gd name="connsiteX0" fmla="*/ 9471 w 10619"/>
              <a:gd name="connsiteY0" fmla="*/ 0 h 10000"/>
              <a:gd name="connsiteX1" fmla="*/ 2528 w 10619"/>
              <a:gd name="connsiteY1" fmla="*/ 2008 h 10000"/>
              <a:gd name="connsiteX2" fmla="*/ 1968 w 10619"/>
              <a:gd name="connsiteY2" fmla="*/ 7766 h 10000"/>
              <a:gd name="connsiteX3" fmla="*/ 10619 w 10619"/>
              <a:gd name="connsiteY3" fmla="*/ 10000 h 10000"/>
              <a:gd name="connsiteX0" fmla="*/ 9801 w 10949"/>
              <a:gd name="connsiteY0" fmla="*/ 0 h 10000"/>
              <a:gd name="connsiteX1" fmla="*/ 2858 w 10949"/>
              <a:gd name="connsiteY1" fmla="*/ 2008 h 10000"/>
              <a:gd name="connsiteX2" fmla="*/ 2298 w 10949"/>
              <a:gd name="connsiteY2" fmla="*/ 7766 h 10000"/>
              <a:gd name="connsiteX3" fmla="*/ 10949 w 10949"/>
              <a:gd name="connsiteY3" fmla="*/ 10000 h 10000"/>
              <a:gd name="connsiteX0" fmla="*/ 9292 w 10440"/>
              <a:gd name="connsiteY0" fmla="*/ 0 h 10000"/>
              <a:gd name="connsiteX1" fmla="*/ 2349 w 10440"/>
              <a:gd name="connsiteY1" fmla="*/ 2008 h 10000"/>
              <a:gd name="connsiteX2" fmla="*/ 2298 w 10440"/>
              <a:gd name="connsiteY2" fmla="*/ 7551 h 10000"/>
              <a:gd name="connsiteX3" fmla="*/ 10440 w 10440"/>
              <a:gd name="connsiteY3" fmla="*/ 10000 h 10000"/>
              <a:gd name="connsiteX0" fmla="*/ 9292 w 10440"/>
              <a:gd name="connsiteY0" fmla="*/ 0 h 10000"/>
              <a:gd name="connsiteX1" fmla="*/ 2349 w 10440"/>
              <a:gd name="connsiteY1" fmla="*/ 2008 h 10000"/>
              <a:gd name="connsiteX2" fmla="*/ 2298 w 10440"/>
              <a:gd name="connsiteY2" fmla="*/ 7551 h 10000"/>
              <a:gd name="connsiteX3" fmla="*/ 10440 w 10440"/>
              <a:gd name="connsiteY3" fmla="*/ 10000 h 10000"/>
              <a:gd name="connsiteX0" fmla="*/ 14705 w 14705"/>
              <a:gd name="connsiteY0" fmla="*/ 0 h 10235"/>
              <a:gd name="connsiteX1" fmla="*/ 2349 w 14705"/>
              <a:gd name="connsiteY1" fmla="*/ 2243 h 10235"/>
              <a:gd name="connsiteX2" fmla="*/ 2298 w 14705"/>
              <a:gd name="connsiteY2" fmla="*/ 7786 h 10235"/>
              <a:gd name="connsiteX3" fmla="*/ 10440 w 14705"/>
              <a:gd name="connsiteY3" fmla="*/ 10235 h 10235"/>
              <a:gd name="connsiteX0" fmla="*/ 14705 w 14705"/>
              <a:gd name="connsiteY0" fmla="*/ 0 h 10235"/>
              <a:gd name="connsiteX1" fmla="*/ 2349 w 14705"/>
              <a:gd name="connsiteY1" fmla="*/ 2243 h 10235"/>
              <a:gd name="connsiteX2" fmla="*/ 2298 w 14705"/>
              <a:gd name="connsiteY2" fmla="*/ 7786 h 10235"/>
              <a:gd name="connsiteX3" fmla="*/ 10440 w 14705"/>
              <a:gd name="connsiteY3" fmla="*/ 10235 h 10235"/>
              <a:gd name="connsiteX0" fmla="*/ 14705 w 16084"/>
              <a:gd name="connsiteY0" fmla="*/ 0 h 10235"/>
              <a:gd name="connsiteX1" fmla="*/ 2349 w 16084"/>
              <a:gd name="connsiteY1" fmla="*/ 2243 h 10235"/>
              <a:gd name="connsiteX2" fmla="*/ 2298 w 16084"/>
              <a:gd name="connsiteY2" fmla="*/ 7786 h 10235"/>
              <a:gd name="connsiteX3" fmla="*/ 16084 w 16084"/>
              <a:gd name="connsiteY3" fmla="*/ 10235 h 10235"/>
              <a:gd name="connsiteX0" fmla="*/ 14705 w 16084"/>
              <a:gd name="connsiteY0" fmla="*/ 0 h 10235"/>
              <a:gd name="connsiteX1" fmla="*/ 2349 w 16084"/>
              <a:gd name="connsiteY1" fmla="*/ 2243 h 10235"/>
              <a:gd name="connsiteX2" fmla="*/ 2298 w 16084"/>
              <a:gd name="connsiteY2" fmla="*/ 7786 h 10235"/>
              <a:gd name="connsiteX3" fmla="*/ 16084 w 16084"/>
              <a:gd name="connsiteY3" fmla="*/ 10235 h 10235"/>
              <a:gd name="connsiteX0" fmla="*/ 16093 w 17472"/>
              <a:gd name="connsiteY0" fmla="*/ 0 h 10235"/>
              <a:gd name="connsiteX1" fmla="*/ 3737 w 17472"/>
              <a:gd name="connsiteY1" fmla="*/ 2243 h 10235"/>
              <a:gd name="connsiteX2" fmla="*/ 2298 w 17472"/>
              <a:gd name="connsiteY2" fmla="*/ 5201 h 10235"/>
              <a:gd name="connsiteX3" fmla="*/ 17472 w 17472"/>
              <a:gd name="connsiteY3" fmla="*/ 10235 h 10235"/>
              <a:gd name="connsiteX0" fmla="*/ 16093 w 17472"/>
              <a:gd name="connsiteY0" fmla="*/ 0 h 10235"/>
              <a:gd name="connsiteX1" fmla="*/ 3737 w 17472"/>
              <a:gd name="connsiteY1" fmla="*/ 2243 h 10235"/>
              <a:gd name="connsiteX2" fmla="*/ 2298 w 17472"/>
              <a:gd name="connsiteY2" fmla="*/ 5201 h 10235"/>
              <a:gd name="connsiteX3" fmla="*/ 17472 w 17472"/>
              <a:gd name="connsiteY3" fmla="*/ 10235 h 10235"/>
              <a:gd name="connsiteX0" fmla="*/ 14176 w 15555"/>
              <a:gd name="connsiteY0" fmla="*/ 0 h 10235"/>
              <a:gd name="connsiteX1" fmla="*/ 1820 w 15555"/>
              <a:gd name="connsiteY1" fmla="*/ 2243 h 10235"/>
              <a:gd name="connsiteX2" fmla="*/ 381 w 15555"/>
              <a:gd name="connsiteY2" fmla="*/ 5201 h 10235"/>
              <a:gd name="connsiteX3" fmla="*/ 15555 w 15555"/>
              <a:gd name="connsiteY3" fmla="*/ 10235 h 10235"/>
              <a:gd name="connsiteX0" fmla="*/ 14025 w 15404"/>
              <a:gd name="connsiteY0" fmla="*/ 0 h 10235"/>
              <a:gd name="connsiteX1" fmla="*/ 230 w 15404"/>
              <a:gd name="connsiteY1" fmla="*/ 5201 h 10235"/>
              <a:gd name="connsiteX2" fmla="*/ 15404 w 15404"/>
              <a:gd name="connsiteY2" fmla="*/ 10235 h 10235"/>
              <a:gd name="connsiteX0" fmla="*/ 13932 w 15311"/>
              <a:gd name="connsiteY0" fmla="*/ 207 h 10442"/>
              <a:gd name="connsiteX1" fmla="*/ 137 w 15311"/>
              <a:gd name="connsiteY1" fmla="*/ 5408 h 10442"/>
              <a:gd name="connsiteX2" fmla="*/ 15311 w 15311"/>
              <a:gd name="connsiteY2" fmla="*/ 10442 h 10442"/>
              <a:gd name="connsiteX0" fmla="*/ 13804 w 15183"/>
              <a:gd name="connsiteY0" fmla="*/ 209 h 10444"/>
              <a:gd name="connsiteX1" fmla="*/ 9 w 15183"/>
              <a:gd name="connsiteY1" fmla="*/ 5410 h 10444"/>
              <a:gd name="connsiteX2" fmla="*/ 15183 w 15183"/>
              <a:gd name="connsiteY2" fmla="*/ 10444 h 10444"/>
              <a:gd name="connsiteX0" fmla="*/ 13804 w 15183"/>
              <a:gd name="connsiteY0" fmla="*/ 209 h 10444"/>
              <a:gd name="connsiteX1" fmla="*/ 9 w 15183"/>
              <a:gd name="connsiteY1" fmla="*/ 5410 h 10444"/>
              <a:gd name="connsiteX2" fmla="*/ 15183 w 15183"/>
              <a:gd name="connsiteY2" fmla="*/ 10444 h 10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183" h="10444">
                <a:moveTo>
                  <a:pt x="13804" y="209"/>
                </a:moveTo>
                <a:cubicBezTo>
                  <a:pt x="5332" y="294"/>
                  <a:pt x="0" y="0"/>
                  <a:pt x="9" y="5410"/>
                </a:cubicBezTo>
                <a:cubicBezTo>
                  <a:pt x="16" y="9758"/>
                  <a:pt x="6562" y="10213"/>
                  <a:pt x="15183" y="10444"/>
                </a:cubicBezTo>
              </a:path>
            </a:pathLst>
          </a:custGeom>
          <a:noFill/>
          <a:ln w="28575"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50000">
                  <a:schemeClr val="tx2">
                    <a:lumMod val="40000"/>
                    <a:lumOff val="60000"/>
                  </a:schemeClr>
                </a:gs>
                <a:gs pos="100000">
                  <a:schemeClr val="tx2">
                    <a:lumMod val="75000"/>
                  </a:schemeClr>
                </a:gs>
              </a:gsLst>
              <a:lin ang="5400000" scaled="0"/>
            </a:gra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(</a:t>
            </a:r>
            <a:r>
              <a:rPr lang="es-MX" dirty="0" err="1" smtClean="0"/>
              <a:t>Optical</a:t>
            </a:r>
            <a:r>
              <a:rPr lang="es-MX" dirty="0" smtClean="0"/>
              <a:t>) </a:t>
            </a:r>
            <a:r>
              <a:rPr lang="es-MX" dirty="0" err="1" smtClean="0"/>
              <a:t>Functional</a:t>
            </a:r>
            <a:r>
              <a:rPr lang="es-MX" dirty="0" smtClean="0"/>
              <a:t> </a:t>
            </a:r>
            <a:r>
              <a:rPr lang="es-MX" dirty="0" err="1" smtClean="0"/>
              <a:t>Neuroimaging</a:t>
            </a:r>
            <a:r>
              <a:rPr lang="es-MX" dirty="0" smtClean="0"/>
              <a:t>: Data</a:t>
            </a:r>
            <a:endParaRPr lang="en-GB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INAOE</a:t>
            </a: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67</a:t>
            </a:fld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1516192" y="1484784"/>
            <a:ext cx="1368152" cy="7920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600" b="1" dirty="0" smtClean="0"/>
              <a:t>CBF</a:t>
            </a:r>
            <a:endParaRPr lang="en-GB" sz="1600" b="1" dirty="0"/>
          </a:p>
        </p:txBody>
      </p:sp>
      <p:sp>
        <p:nvSpPr>
          <p:cNvPr id="8" name="7 Rectángulo"/>
          <p:cNvSpPr/>
          <p:nvPr/>
        </p:nvSpPr>
        <p:spPr>
          <a:xfrm>
            <a:off x="2987824" y="1484784"/>
            <a:ext cx="1368152" cy="7920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600" b="1" dirty="0" smtClean="0"/>
              <a:t>CBV</a:t>
            </a:r>
            <a:endParaRPr lang="en-GB" sz="1600" b="1" dirty="0"/>
          </a:p>
        </p:txBody>
      </p:sp>
      <p:sp>
        <p:nvSpPr>
          <p:cNvPr id="9" name="8 Rectángulo"/>
          <p:cNvSpPr/>
          <p:nvPr/>
        </p:nvSpPr>
        <p:spPr>
          <a:xfrm>
            <a:off x="4499992" y="1484784"/>
            <a:ext cx="1368152" cy="7920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600" b="1" dirty="0" smtClean="0"/>
              <a:t>Cerebral </a:t>
            </a:r>
            <a:r>
              <a:rPr lang="es-MX" sz="1600" b="1" dirty="0" err="1" smtClean="0"/>
              <a:t>Blood</a:t>
            </a:r>
            <a:r>
              <a:rPr lang="es-MX" sz="1600" b="1" dirty="0" smtClean="0"/>
              <a:t> </a:t>
            </a:r>
            <a:r>
              <a:rPr lang="es-MX" sz="1600" b="1" dirty="0" err="1" smtClean="0"/>
              <a:t>Oxygenation</a:t>
            </a:r>
            <a:endParaRPr lang="en-GB" sz="1600" b="1" baseline="-25000" dirty="0"/>
          </a:p>
        </p:txBody>
      </p:sp>
      <p:sp>
        <p:nvSpPr>
          <p:cNvPr id="10" name="9 Rectángulo"/>
          <p:cNvSpPr/>
          <p:nvPr/>
        </p:nvSpPr>
        <p:spPr>
          <a:xfrm>
            <a:off x="6012160" y="1484784"/>
            <a:ext cx="1368152" cy="7920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600" b="1" dirty="0" err="1" smtClean="0"/>
              <a:t>Intracellular</a:t>
            </a:r>
            <a:r>
              <a:rPr lang="es-MX" sz="1600" b="1" dirty="0" smtClean="0"/>
              <a:t> </a:t>
            </a:r>
            <a:r>
              <a:rPr lang="es-MX" sz="1600" b="1" dirty="0" err="1" smtClean="0"/>
              <a:t>energy</a:t>
            </a:r>
            <a:r>
              <a:rPr lang="es-MX" sz="1600" b="1" dirty="0" smtClean="0"/>
              <a:t> status</a:t>
            </a:r>
            <a:endParaRPr lang="en-GB" sz="1600" b="1" baseline="-25000" dirty="0"/>
          </a:p>
        </p:txBody>
      </p:sp>
      <p:sp>
        <p:nvSpPr>
          <p:cNvPr id="11" name="10 Rectángulo"/>
          <p:cNvSpPr/>
          <p:nvPr/>
        </p:nvSpPr>
        <p:spPr>
          <a:xfrm>
            <a:off x="7524328" y="1484784"/>
            <a:ext cx="1368152" cy="7920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600" b="1" dirty="0" smtClean="0"/>
              <a:t>Ion and </a:t>
            </a:r>
            <a:r>
              <a:rPr lang="es-MX" sz="1600" b="1" dirty="0" err="1" smtClean="0"/>
              <a:t>water</a:t>
            </a:r>
            <a:r>
              <a:rPr lang="es-MX" sz="1600" b="1" dirty="0" smtClean="0"/>
              <a:t> flux </a:t>
            </a:r>
            <a:r>
              <a:rPr lang="es-MX" sz="1600" b="1" dirty="0" err="1" smtClean="0"/>
              <a:t>across</a:t>
            </a:r>
            <a:r>
              <a:rPr lang="es-MX" sz="1600" b="1" dirty="0" smtClean="0"/>
              <a:t> </a:t>
            </a:r>
            <a:r>
              <a:rPr lang="es-MX" sz="1600" b="1" dirty="0" err="1" smtClean="0"/>
              <a:t>membranes</a:t>
            </a:r>
            <a:endParaRPr lang="en-GB" sz="1600" b="1" baseline="-250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0" y="1484784"/>
            <a:ext cx="1619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Effects</a:t>
            </a:r>
            <a:r>
              <a:rPr lang="es-MX" sz="2000" b="1" dirty="0" smtClean="0">
                <a:solidFill>
                  <a:srgbClr val="FF0000"/>
                </a:solidFill>
              </a:rPr>
              <a:t> of </a:t>
            </a:r>
            <a:r>
              <a:rPr lang="es-MX" sz="2000" b="1" dirty="0" err="1" smtClean="0">
                <a:solidFill>
                  <a:srgbClr val="FF0000"/>
                </a:solidFill>
              </a:rPr>
              <a:t>brain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activity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1632072" y="3068960"/>
            <a:ext cx="1152128" cy="7920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600" b="1" dirty="0" err="1" smtClean="0"/>
              <a:t>Blood</a:t>
            </a:r>
            <a:r>
              <a:rPr lang="es-MX" sz="1600" b="1" dirty="0" smtClean="0"/>
              <a:t> </a:t>
            </a:r>
            <a:r>
              <a:rPr lang="es-MX" sz="1600" b="1" dirty="0" err="1" smtClean="0"/>
              <a:t>cell</a:t>
            </a:r>
            <a:r>
              <a:rPr lang="es-MX" sz="1600" b="1" dirty="0" smtClean="0"/>
              <a:t> </a:t>
            </a:r>
            <a:r>
              <a:rPr lang="es-MX" sz="1600" b="1" dirty="0" err="1" smtClean="0"/>
              <a:t>velocity</a:t>
            </a:r>
            <a:endParaRPr lang="en-GB" sz="1600" b="1" dirty="0"/>
          </a:p>
        </p:txBody>
      </p:sp>
      <p:sp>
        <p:nvSpPr>
          <p:cNvPr id="14" name="13 Rectángulo"/>
          <p:cNvSpPr/>
          <p:nvPr/>
        </p:nvSpPr>
        <p:spPr>
          <a:xfrm>
            <a:off x="3131840" y="3068960"/>
            <a:ext cx="1080120" cy="7920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600" b="1" dirty="0" err="1" smtClean="0"/>
              <a:t>HbT</a:t>
            </a:r>
            <a:endParaRPr lang="en-GB" sz="1600" b="1" dirty="0"/>
          </a:p>
        </p:txBody>
      </p:sp>
      <p:sp>
        <p:nvSpPr>
          <p:cNvPr id="15" name="14 Rectángulo"/>
          <p:cNvSpPr/>
          <p:nvPr/>
        </p:nvSpPr>
        <p:spPr>
          <a:xfrm>
            <a:off x="4283968" y="3068960"/>
            <a:ext cx="1080120" cy="7920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600" b="1" dirty="0" smtClean="0"/>
              <a:t>HbO</a:t>
            </a:r>
            <a:r>
              <a:rPr lang="es-MX" sz="1600" b="1" baseline="-25000" dirty="0" smtClean="0"/>
              <a:t>2</a:t>
            </a:r>
            <a:r>
              <a:rPr lang="es-MX" sz="1600" b="1" dirty="0" smtClean="0"/>
              <a:t> / </a:t>
            </a:r>
            <a:r>
              <a:rPr lang="es-MX" sz="1600" b="1" dirty="0" err="1" smtClean="0"/>
              <a:t>HHb</a:t>
            </a:r>
            <a:endParaRPr lang="en-GB" sz="1600" b="1" baseline="-25000" dirty="0"/>
          </a:p>
        </p:txBody>
      </p:sp>
      <p:sp>
        <p:nvSpPr>
          <p:cNvPr id="16" name="15 Rectángulo"/>
          <p:cNvSpPr/>
          <p:nvPr/>
        </p:nvSpPr>
        <p:spPr>
          <a:xfrm>
            <a:off x="5436096" y="3068960"/>
            <a:ext cx="1152128" cy="7920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400" b="1" dirty="0" err="1" smtClean="0"/>
              <a:t>Cytochrome</a:t>
            </a:r>
            <a:r>
              <a:rPr lang="es-MX" sz="1400" b="1" dirty="0" smtClean="0"/>
              <a:t> </a:t>
            </a:r>
            <a:r>
              <a:rPr lang="es-MX" sz="1400" b="1" dirty="0" err="1" smtClean="0"/>
              <a:t>oxydase</a:t>
            </a:r>
            <a:endParaRPr lang="en-GB" sz="1400" b="1" baseline="-25000" dirty="0"/>
          </a:p>
        </p:txBody>
      </p:sp>
      <p:sp>
        <p:nvSpPr>
          <p:cNvPr id="17" name="16 Rectángulo"/>
          <p:cNvSpPr/>
          <p:nvPr/>
        </p:nvSpPr>
        <p:spPr>
          <a:xfrm>
            <a:off x="6660232" y="3068960"/>
            <a:ext cx="1152128" cy="7920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400" b="1" dirty="0" err="1" smtClean="0"/>
              <a:t>Membrane</a:t>
            </a:r>
            <a:r>
              <a:rPr lang="es-MX" sz="1400" b="1" dirty="0" smtClean="0"/>
              <a:t> </a:t>
            </a:r>
            <a:r>
              <a:rPr lang="es-MX" sz="1400" b="1" dirty="0" err="1" smtClean="0"/>
              <a:t>potential</a:t>
            </a:r>
            <a:r>
              <a:rPr lang="es-MX" sz="1400" b="1" dirty="0" smtClean="0"/>
              <a:t> (</a:t>
            </a:r>
            <a:r>
              <a:rPr lang="es-MX" sz="1400" b="1" dirty="0" err="1" smtClean="0"/>
              <a:t>Early</a:t>
            </a:r>
            <a:r>
              <a:rPr lang="es-MX" sz="1400" b="1" dirty="0" smtClean="0"/>
              <a:t> </a:t>
            </a:r>
            <a:r>
              <a:rPr lang="es-MX" sz="1400" b="1" dirty="0" err="1" smtClean="0"/>
              <a:t>signal</a:t>
            </a:r>
            <a:r>
              <a:rPr lang="es-MX" sz="1400" b="1" dirty="0" smtClean="0"/>
              <a:t>)</a:t>
            </a:r>
            <a:endParaRPr lang="en-GB" sz="1400" b="1" baseline="-25000" dirty="0"/>
          </a:p>
        </p:txBody>
      </p:sp>
      <p:sp>
        <p:nvSpPr>
          <p:cNvPr id="18" name="17 Rectángulo"/>
          <p:cNvSpPr/>
          <p:nvPr/>
        </p:nvSpPr>
        <p:spPr>
          <a:xfrm>
            <a:off x="7884368" y="3068960"/>
            <a:ext cx="1152128" cy="7920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400" b="1" dirty="0" err="1" smtClean="0"/>
              <a:t>Cell</a:t>
            </a:r>
            <a:r>
              <a:rPr lang="es-MX" sz="1400" b="1" dirty="0" smtClean="0"/>
              <a:t> </a:t>
            </a:r>
            <a:r>
              <a:rPr lang="es-MX" sz="1400" b="1" dirty="0" err="1" smtClean="0"/>
              <a:t>swelling</a:t>
            </a:r>
            <a:r>
              <a:rPr lang="es-MX" sz="1400" b="1" dirty="0" smtClean="0"/>
              <a:t> (Late </a:t>
            </a:r>
            <a:r>
              <a:rPr lang="es-MX" sz="1400" b="1" dirty="0" err="1" smtClean="0"/>
              <a:t>signal</a:t>
            </a:r>
            <a:r>
              <a:rPr lang="es-MX" sz="1400" b="1" dirty="0" smtClean="0"/>
              <a:t>)</a:t>
            </a:r>
            <a:endParaRPr lang="en-GB" sz="1400" b="1" baseline="-25000" dirty="0"/>
          </a:p>
        </p:txBody>
      </p:sp>
      <p:sp>
        <p:nvSpPr>
          <p:cNvPr id="19" name="18 Rectángulo"/>
          <p:cNvSpPr/>
          <p:nvPr/>
        </p:nvSpPr>
        <p:spPr>
          <a:xfrm>
            <a:off x="1533596" y="5013176"/>
            <a:ext cx="1368152" cy="7920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600" b="1" dirty="0" err="1" smtClean="0"/>
              <a:t>Doppler</a:t>
            </a:r>
            <a:r>
              <a:rPr lang="es-MX" sz="1600" b="1" dirty="0" smtClean="0"/>
              <a:t> </a:t>
            </a:r>
            <a:r>
              <a:rPr lang="es-MX" sz="1600" b="1" dirty="0" err="1" smtClean="0"/>
              <a:t>shift</a:t>
            </a:r>
            <a:endParaRPr lang="en-GB" sz="1600" b="1" dirty="0"/>
          </a:p>
        </p:txBody>
      </p:sp>
      <p:sp>
        <p:nvSpPr>
          <p:cNvPr id="20" name="19 Rectángulo"/>
          <p:cNvSpPr/>
          <p:nvPr/>
        </p:nvSpPr>
        <p:spPr>
          <a:xfrm>
            <a:off x="4211960" y="5013176"/>
            <a:ext cx="1368152" cy="7920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600" b="1" dirty="0" err="1" smtClean="0"/>
              <a:t>Absorption</a:t>
            </a:r>
            <a:endParaRPr lang="en-GB" sz="1600" b="1" dirty="0"/>
          </a:p>
        </p:txBody>
      </p:sp>
      <p:sp>
        <p:nvSpPr>
          <p:cNvPr id="21" name="20 Rectángulo"/>
          <p:cNvSpPr/>
          <p:nvPr/>
        </p:nvSpPr>
        <p:spPr>
          <a:xfrm>
            <a:off x="7164288" y="5013176"/>
            <a:ext cx="1368152" cy="7920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600" b="1" dirty="0" err="1" smtClean="0"/>
              <a:t>Scattering</a:t>
            </a:r>
            <a:endParaRPr lang="en-GB" sz="1600" b="1" baseline="-25000" dirty="0"/>
          </a:p>
        </p:txBody>
      </p:sp>
      <p:sp>
        <p:nvSpPr>
          <p:cNvPr id="22" name="21 CuadroTexto"/>
          <p:cNvSpPr txBox="1"/>
          <p:nvPr/>
        </p:nvSpPr>
        <p:spPr>
          <a:xfrm>
            <a:off x="0" y="3153162"/>
            <a:ext cx="1835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Physiological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parameter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0" y="5013176"/>
            <a:ext cx="1835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Optical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parameter</a:t>
            </a:r>
            <a:endParaRPr lang="en-GB" sz="2000" b="1" dirty="0">
              <a:solidFill>
                <a:srgbClr val="FF0000"/>
              </a:solidFill>
            </a:endParaRPr>
          </a:p>
        </p:txBody>
      </p:sp>
      <p:cxnSp>
        <p:nvCxnSpPr>
          <p:cNvPr id="25" name="24 Conector recto de flecha"/>
          <p:cNvCxnSpPr>
            <a:stCxn id="7" idx="2"/>
            <a:endCxn id="13" idx="0"/>
          </p:cNvCxnSpPr>
          <p:nvPr/>
        </p:nvCxnSpPr>
        <p:spPr>
          <a:xfrm>
            <a:off x="2200268" y="2276872"/>
            <a:ext cx="7868" cy="792088"/>
          </a:xfrm>
          <a:prstGeom prst="straightConnector1">
            <a:avLst/>
          </a:prstGeom>
          <a:ln w="381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 de flecha"/>
          <p:cNvCxnSpPr>
            <a:stCxn id="8" idx="2"/>
            <a:endCxn id="14" idx="0"/>
          </p:cNvCxnSpPr>
          <p:nvPr/>
        </p:nvCxnSpPr>
        <p:spPr>
          <a:xfrm>
            <a:off x="3671900" y="2276872"/>
            <a:ext cx="0" cy="792088"/>
          </a:xfrm>
          <a:prstGeom prst="straightConnector1">
            <a:avLst/>
          </a:prstGeom>
          <a:ln w="381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 de flecha"/>
          <p:cNvCxnSpPr>
            <a:stCxn id="9" idx="2"/>
            <a:endCxn id="15" idx="0"/>
          </p:cNvCxnSpPr>
          <p:nvPr/>
        </p:nvCxnSpPr>
        <p:spPr>
          <a:xfrm flipH="1">
            <a:off x="4824028" y="2276872"/>
            <a:ext cx="360040" cy="792088"/>
          </a:xfrm>
          <a:prstGeom prst="straightConnector1">
            <a:avLst/>
          </a:prstGeom>
          <a:ln w="381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Conector recto de flecha"/>
          <p:cNvCxnSpPr>
            <a:stCxn id="10" idx="2"/>
            <a:endCxn id="16" idx="0"/>
          </p:cNvCxnSpPr>
          <p:nvPr/>
        </p:nvCxnSpPr>
        <p:spPr>
          <a:xfrm flipH="1">
            <a:off x="6012160" y="2276872"/>
            <a:ext cx="684076" cy="792088"/>
          </a:xfrm>
          <a:prstGeom prst="straightConnector1">
            <a:avLst/>
          </a:prstGeom>
          <a:ln w="381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34 Conector recto de flecha"/>
          <p:cNvCxnSpPr>
            <a:stCxn id="11" idx="2"/>
            <a:endCxn id="17" idx="0"/>
          </p:cNvCxnSpPr>
          <p:nvPr/>
        </p:nvCxnSpPr>
        <p:spPr>
          <a:xfrm flipH="1">
            <a:off x="7236296" y="2276872"/>
            <a:ext cx="972108" cy="792088"/>
          </a:xfrm>
          <a:prstGeom prst="straightConnector1">
            <a:avLst/>
          </a:prstGeom>
          <a:ln w="381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37 Conector recto de flecha"/>
          <p:cNvCxnSpPr>
            <a:stCxn id="11" idx="2"/>
            <a:endCxn id="18" idx="0"/>
          </p:cNvCxnSpPr>
          <p:nvPr/>
        </p:nvCxnSpPr>
        <p:spPr>
          <a:xfrm>
            <a:off x="8208404" y="2276872"/>
            <a:ext cx="252028" cy="792088"/>
          </a:xfrm>
          <a:prstGeom prst="straightConnector1">
            <a:avLst/>
          </a:prstGeom>
          <a:ln w="381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40 Conector recto de flecha"/>
          <p:cNvCxnSpPr>
            <a:stCxn id="13" idx="2"/>
            <a:endCxn id="19" idx="0"/>
          </p:cNvCxnSpPr>
          <p:nvPr/>
        </p:nvCxnSpPr>
        <p:spPr>
          <a:xfrm>
            <a:off x="2208136" y="3861048"/>
            <a:ext cx="9536" cy="1152128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43 Conector recto de flecha"/>
          <p:cNvCxnSpPr>
            <a:stCxn id="14" idx="2"/>
            <a:endCxn id="20" idx="0"/>
          </p:cNvCxnSpPr>
          <p:nvPr/>
        </p:nvCxnSpPr>
        <p:spPr>
          <a:xfrm>
            <a:off x="3671900" y="3861048"/>
            <a:ext cx="1224136" cy="1152128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46 Conector recto de flecha"/>
          <p:cNvCxnSpPr>
            <a:stCxn id="15" idx="2"/>
            <a:endCxn id="20" idx="0"/>
          </p:cNvCxnSpPr>
          <p:nvPr/>
        </p:nvCxnSpPr>
        <p:spPr>
          <a:xfrm>
            <a:off x="4824028" y="3861048"/>
            <a:ext cx="72008" cy="1152128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49 Conector recto de flecha"/>
          <p:cNvCxnSpPr>
            <a:stCxn id="16" idx="2"/>
            <a:endCxn id="20" idx="0"/>
          </p:cNvCxnSpPr>
          <p:nvPr/>
        </p:nvCxnSpPr>
        <p:spPr>
          <a:xfrm flipH="1">
            <a:off x="4896036" y="3861048"/>
            <a:ext cx="1116124" cy="1152128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52 Conector recto de flecha"/>
          <p:cNvCxnSpPr>
            <a:stCxn id="17" idx="2"/>
            <a:endCxn id="21" idx="0"/>
          </p:cNvCxnSpPr>
          <p:nvPr/>
        </p:nvCxnSpPr>
        <p:spPr>
          <a:xfrm>
            <a:off x="7236296" y="3861048"/>
            <a:ext cx="612068" cy="1152128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56 Conector recto de flecha"/>
          <p:cNvCxnSpPr>
            <a:stCxn id="18" idx="2"/>
            <a:endCxn id="21" idx="0"/>
          </p:cNvCxnSpPr>
          <p:nvPr/>
        </p:nvCxnSpPr>
        <p:spPr>
          <a:xfrm flipH="1">
            <a:off x="7848364" y="3861048"/>
            <a:ext cx="612068" cy="1152128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60 CuadroTexto"/>
          <p:cNvSpPr txBox="1"/>
          <p:nvPr/>
        </p:nvSpPr>
        <p:spPr>
          <a:xfrm>
            <a:off x="5436096" y="5949280"/>
            <a:ext cx="3187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 smtClean="0"/>
              <a:t>Modified</a:t>
            </a:r>
            <a:r>
              <a:rPr lang="es-MX" dirty="0" smtClean="0"/>
              <a:t> </a:t>
            </a:r>
            <a:r>
              <a:rPr lang="es-MX" dirty="0" err="1" smtClean="0"/>
              <a:t>from</a:t>
            </a:r>
            <a:r>
              <a:rPr lang="es-MX" dirty="0" smtClean="0"/>
              <a:t> [VillringerA1997]</a:t>
            </a:r>
            <a:endParaRPr lang="en-GB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(</a:t>
            </a:r>
            <a:r>
              <a:rPr lang="es-MX" dirty="0" err="1" smtClean="0"/>
              <a:t>Optical</a:t>
            </a:r>
            <a:r>
              <a:rPr lang="es-MX" dirty="0" smtClean="0"/>
              <a:t>) </a:t>
            </a:r>
            <a:r>
              <a:rPr lang="es-MX" dirty="0" err="1" smtClean="0"/>
              <a:t>Functional</a:t>
            </a:r>
            <a:r>
              <a:rPr lang="es-MX" dirty="0" smtClean="0"/>
              <a:t> </a:t>
            </a:r>
            <a:r>
              <a:rPr lang="es-MX" dirty="0" err="1" smtClean="0"/>
              <a:t>Neuroimaging</a:t>
            </a:r>
            <a:r>
              <a:rPr lang="es-MX" dirty="0" smtClean="0"/>
              <a:t>: Data</a:t>
            </a:r>
            <a:endParaRPr lang="en-GB" dirty="0"/>
          </a:p>
        </p:txBody>
      </p:sp>
      <p:sp>
        <p:nvSpPr>
          <p:cNvPr id="8" name="7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Brain </a:t>
            </a:r>
            <a:r>
              <a:rPr lang="en-GB" b="1" i="1" dirty="0" smtClean="0">
                <a:solidFill>
                  <a:srgbClr val="FF0000"/>
                </a:solidFill>
              </a:rPr>
              <a:t>connectivity</a:t>
            </a:r>
            <a:r>
              <a:rPr lang="en-GB" dirty="0" smtClean="0"/>
              <a:t> refers to how different areas of the brain communicate with each other.</a:t>
            </a:r>
            <a:endParaRPr lang="en-GB" sz="2800" dirty="0" smtClean="0"/>
          </a:p>
          <a:p>
            <a:endParaRPr lang="en-GB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2FADFE-3B8F-471C-ABF0-DBC7717ECBBC}" type="slidenum">
              <a:rPr lang="es-ES" smtClean="0"/>
              <a:pPr/>
              <a:t>68</a:t>
            </a:fld>
            <a:endParaRPr lang="es-ES"/>
          </a:p>
        </p:txBody>
      </p:sp>
      <p:grpSp>
        <p:nvGrpSpPr>
          <p:cNvPr id="2" name="21 Grupo"/>
          <p:cNvGrpSpPr/>
          <p:nvPr/>
        </p:nvGrpSpPr>
        <p:grpSpPr>
          <a:xfrm>
            <a:off x="357158" y="2381714"/>
            <a:ext cx="8001055" cy="3547616"/>
            <a:chOff x="357158" y="2381714"/>
            <a:chExt cx="8519527" cy="3643338"/>
          </a:xfrm>
        </p:grpSpPr>
        <p:sp>
          <p:nvSpPr>
            <p:cNvPr id="9" name="Oval 6"/>
            <p:cNvSpPr/>
            <p:nvPr/>
          </p:nvSpPr>
          <p:spPr bwMode="auto">
            <a:xfrm>
              <a:off x="1285852" y="2381714"/>
              <a:ext cx="4143404" cy="2928958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 cap="flat" cmpd="sng" algn="ctr">
              <a:solidFill>
                <a:schemeClr val="accent3">
                  <a:lumMod val="5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24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cs typeface="Arial" charset="0"/>
                </a:rPr>
                <a:t>Segregation</a:t>
              </a:r>
            </a:p>
          </p:txBody>
        </p:sp>
        <p:sp>
          <p:nvSpPr>
            <p:cNvPr id="10" name="Oval 7"/>
            <p:cNvSpPr/>
            <p:nvPr/>
          </p:nvSpPr>
          <p:spPr bwMode="auto">
            <a:xfrm>
              <a:off x="3786182" y="2381714"/>
              <a:ext cx="4143404" cy="2928958"/>
            </a:xfrm>
            <a:prstGeom prst="ellipse">
              <a:avLst/>
            </a:prstGeom>
            <a:solidFill>
              <a:srgbClr val="FFFFCC">
                <a:alpha val="49000"/>
              </a:srgbClr>
            </a:solidFill>
            <a:ln w="38100" cap="flat" cmpd="sng" algn="ctr">
              <a:solidFill>
                <a:srgbClr val="FFC000">
                  <a:alpha val="5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24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cs typeface="Arial" charset="0"/>
                </a:rPr>
                <a:t>Integration</a:t>
              </a:r>
            </a:p>
          </p:txBody>
        </p:sp>
        <p:sp>
          <p:nvSpPr>
            <p:cNvPr id="11" name="TextBox 8"/>
            <p:cNvSpPr txBox="1"/>
            <p:nvPr/>
          </p:nvSpPr>
          <p:spPr>
            <a:xfrm>
              <a:off x="357158" y="5286388"/>
              <a:ext cx="2017027" cy="73866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5400"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b="0" dirty="0" smtClean="0"/>
                <a:t>Which part of the brain</a:t>
              </a:r>
            </a:p>
            <a:p>
              <a:pPr algn="ctr"/>
              <a:r>
                <a:rPr lang="en-GB" sz="1400" b="0" dirty="0" smtClean="0"/>
                <a:t>is responsible to</a:t>
              </a:r>
            </a:p>
            <a:p>
              <a:pPr algn="ctr"/>
              <a:r>
                <a:rPr lang="en-GB" sz="1400" b="0" dirty="0" smtClean="0"/>
                <a:t>perform a simple task</a:t>
              </a:r>
              <a:endParaRPr lang="en-US" sz="2000" b="0" dirty="0" smtClean="0"/>
            </a:p>
          </p:txBody>
        </p:sp>
        <p:sp>
          <p:nvSpPr>
            <p:cNvPr id="12" name="TextBox 9"/>
            <p:cNvSpPr txBox="1"/>
            <p:nvPr/>
          </p:nvSpPr>
          <p:spPr>
            <a:xfrm>
              <a:off x="6643702" y="5286388"/>
              <a:ext cx="2232983" cy="73866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5400"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b="0" dirty="0" smtClean="0"/>
                <a:t>How different parts of the</a:t>
              </a:r>
            </a:p>
            <a:p>
              <a:pPr algn="ctr"/>
              <a:r>
                <a:rPr lang="en-GB" sz="1400" b="0" dirty="0" smtClean="0"/>
                <a:t>brain collaborate to</a:t>
              </a:r>
            </a:p>
            <a:p>
              <a:pPr algn="ctr"/>
              <a:r>
                <a:rPr lang="en-GB" sz="1400" b="0" dirty="0" smtClean="0"/>
                <a:t>perform a complex task</a:t>
              </a:r>
              <a:endParaRPr lang="en-US" sz="2000" b="0" dirty="0" smtClean="0"/>
            </a:p>
          </p:txBody>
        </p:sp>
        <p:sp>
          <p:nvSpPr>
            <p:cNvPr id="13" name="Oval 10"/>
            <p:cNvSpPr/>
            <p:nvPr/>
          </p:nvSpPr>
          <p:spPr bwMode="auto">
            <a:xfrm>
              <a:off x="2500298" y="3596160"/>
              <a:ext cx="857256" cy="785818"/>
            </a:xfrm>
            <a:prstGeom prst="ellipse">
              <a:avLst/>
            </a:prstGeom>
            <a:solidFill>
              <a:srgbClr val="92D050"/>
            </a:solidFill>
            <a:ln w="25400" cap="flat" cmpd="sng" algn="ctr">
              <a:solidFill>
                <a:srgbClr val="00B05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cs typeface="Arial" charset="0"/>
                </a:rPr>
                <a:t>Activation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cs typeface="Arial" charset="0"/>
                </a:rPr>
                <a:t>Studies</a:t>
              </a: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cs typeface="Arial" charset="0"/>
              </a:endParaRPr>
            </a:p>
          </p:txBody>
        </p:sp>
        <p:sp>
          <p:nvSpPr>
            <p:cNvPr id="14" name="Oval 11"/>
            <p:cNvSpPr/>
            <p:nvPr/>
          </p:nvSpPr>
          <p:spPr bwMode="auto">
            <a:xfrm>
              <a:off x="4276309" y="3024656"/>
              <a:ext cx="714380" cy="7143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5400" cap="flat" cmpd="sng" algn="ctr">
              <a:solidFill>
                <a:schemeClr val="accent1">
                  <a:lumMod val="7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cs typeface="Arial" charset="0"/>
                </a:rPr>
                <a:t>Plasticity</a:t>
              </a:r>
            </a:p>
          </p:txBody>
        </p:sp>
        <p:sp>
          <p:nvSpPr>
            <p:cNvPr id="15" name="Oval 12"/>
            <p:cNvSpPr/>
            <p:nvPr/>
          </p:nvSpPr>
          <p:spPr bwMode="auto">
            <a:xfrm>
              <a:off x="5286380" y="4310540"/>
              <a:ext cx="928694" cy="85725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5400" cap="flat" cmpd="sng" algn="ctr">
              <a:solidFill>
                <a:srgbClr val="FFC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cs typeface="Arial" charset="0"/>
                </a:rPr>
                <a:t>Functional</a:t>
              </a:r>
              <a:endParaRPr lang="en-US" sz="1200" b="0" dirty="0" smtClean="0"/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cs typeface="Arial" charset="0"/>
                </a:rPr>
                <a:t>Connectivity</a:t>
              </a:r>
            </a:p>
          </p:txBody>
        </p:sp>
        <p:sp>
          <p:nvSpPr>
            <p:cNvPr id="16" name="Oval 13"/>
            <p:cNvSpPr/>
            <p:nvPr/>
          </p:nvSpPr>
          <p:spPr bwMode="auto">
            <a:xfrm>
              <a:off x="6286512" y="4167664"/>
              <a:ext cx="928694" cy="85725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5400" cap="flat" cmpd="sng" algn="ctr">
              <a:solidFill>
                <a:srgbClr val="FFC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cs typeface="Arial" charset="0"/>
                </a:rPr>
                <a:t>Effective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200" b="0" dirty="0" smtClean="0"/>
                <a:t>connectivity</a:t>
              </a: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cs typeface="Arial" charset="0"/>
              </a:endParaRPr>
            </a:p>
          </p:txBody>
        </p:sp>
        <p:cxnSp>
          <p:nvCxnSpPr>
            <p:cNvPr id="17" name="Straight Arrow Connector 15"/>
            <p:cNvCxnSpPr>
              <a:stCxn id="10" idx="5"/>
              <a:endCxn id="12" idx="0"/>
            </p:cNvCxnSpPr>
            <p:nvPr/>
          </p:nvCxnSpPr>
          <p:spPr bwMode="auto">
            <a:xfrm rot="16200000" flipH="1">
              <a:off x="7339170" y="4865364"/>
              <a:ext cx="404652" cy="437396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ysDash"/>
              <a:miter lim="800000"/>
              <a:headEnd type="none" w="med" len="med"/>
              <a:tailEnd type="arrow"/>
            </a:ln>
            <a:effectLst/>
          </p:spPr>
        </p:cxnSp>
        <p:cxnSp>
          <p:nvCxnSpPr>
            <p:cNvPr id="18" name="Straight Arrow Connector 16"/>
            <p:cNvCxnSpPr>
              <a:stCxn id="9" idx="3"/>
              <a:endCxn id="11" idx="0"/>
            </p:cNvCxnSpPr>
            <p:nvPr/>
          </p:nvCxnSpPr>
          <p:spPr bwMode="auto">
            <a:xfrm rot="5400000">
              <a:off x="1426830" y="4820578"/>
              <a:ext cx="404652" cy="52696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ysDash"/>
              <a:miter lim="800000"/>
              <a:headEnd type="none" w="med" len="med"/>
              <a:tailEnd type="arrow"/>
            </a:ln>
            <a:effectLst/>
          </p:spPr>
        </p:cxnSp>
        <p:sp>
          <p:nvSpPr>
            <p:cNvPr id="19" name="Oval 20"/>
            <p:cNvSpPr/>
            <p:nvPr/>
          </p:nvSpPr>
          <p:spPr bwMode="auto">
            <a:xfrm>
              <a:off x="5715008" y="3381846"/>
              <a:ext cx="928694" cy="85725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5400" cap="flat" cmpd="sng" algn="ctr">
              <a:solidFill>
                <a:srgbClr val="FFC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cs typeface="Arial" charset="0"/>
                </a:rPr>
                <a:t>Anatomical</a:t>
              </a:r>
              <a:endParaRPr lang="en-US" sz="1200" b="0" dirty="0" smtClean="0"/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cs typeface="Arial" charset="0"/>
                </a:rPr>
                <a:t>Connectivity</a:t>
              </a:r>
            </a:p>
          </p:txBody>
        </p:sp>
        <p:sp>
          <p:nvSpPr>
            <p:cNvPr id="20" name="Oval 21"/>
            <p:cNvSpPr/>
            <p:nvPr/>
          </p:nvSpPr>
          <p:spPr bwMode="auto">
            <a:xfrm>
              <a:off x="4214810" y="3953350"/>
              <a:ext cx="785818" cy="78581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5400" cap="flat" cmpd="sng" algn="ctr">
              <a:solidFill>
                <a:schemeClr val="accent1">
                  <a:lumMod val="7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cs typeface="Arial" charset="0"/>
                </a:rPr>
                <a:t>Laterali</a:t>
              </a: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cs typeface="Arial" charset="0"/>
                </a:rPr>
                <a:t>-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cs typeface="Arial" charset="0"/>
                </a:rPr>
                <a:t>sation</a:t>
              </a: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cs typeface="Arial" charset="0"/>
              </a:endParaRPr>
            </a:p>
          </p:txBody>
        </p:sp>
        <p:sp>
          <p:nvSpPr>
            <p:cNvPr id="21" name="Oval 24"/>
            <p:cNvSpPr/>
            <p:nvPr/>
          </p:nvSpPr>
          <p:spPr bwMode="auto">
            <a:xfrm>
              <a:off x="6858016" y="3381846"/>
              <a:ext cx="928694" cy="85725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5400" cap="flat" cmpd="sng" algn="ctr">
              <a:solidFill>
                <a:srgbClr val="FFC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cs typeface="Arial" charset="0"/>
                </a:rPr>
                <a:t>Efficiency</a:t>
              </a:r>
            </a:p>
          </p:txBody>
        </p:sp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Where to look for brain signals?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357291" y="1359614"/>
            <a:ext cx="6072230" cy="46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39000" y="6291263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D77C53A-7B3C-41D4-A2AC-0605B521403B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14678" y="6215082"/>
            <a:ext cx="32816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0" dirty="0" smtClean="0"/>
              <a:t>Main Figure from</a:t>
            </a:r>
          </a:p>
          <a:p>
            <a:r>
              <a:rPr lang="en-GB" sz="1100" b="0" dirty="0" smtClean="0"/>
              <a:t>[</a:t>
            </a:r>
            <a:r>
              <a:rPr lang="en-US" sz="1100" b="0" dirty="0" smtClean="0"/>
              <a:t>www.wizardofads.com.au/storage/BrainMap.jpg</a:t>
            </a:r>
            <a:r>
              <a:rPr lang="en-GB" sz="1100" b="0" dirty="0" smtClean="0"/>
              <a:t>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err="1" smtClean="0"/>
              <a:t>Minimally</a:t>
            </a:r>
            <a:r>
              <a:rPr lang="es-MX" dirty="0" smtClean="0"/>
              <a:t> </a:t>
            </a:r>
            <a:r>
              <a:rPr lang="es-MX" dirty="0" err="1" smtClean="0"/>
              <a:t>Invasive</a:t>
            </a:r>
            <a:r>
              <a:rPr lang="es-MX" dirty="0" smtClean="0"/>
              <a:t> </a:t>
            </a:r>
            <a:r>
              <a:rPr lang="es-MX" dirty="0" err="1" smtClean="0"/>
              <a:t>Surgery</a:t>
            </a:r>
            <a:r>
              <a:rPr lang="es-MX" dirty="0" smtClean="0"/>
              <a:t>: </a:t>
            </a:r>
            <a:r>
              <a:rPr lang="es-MX" dirty="0" err="1" smtClean="0"/>
              <a:t>Robotic</a:t>
            </a:r>
            <a:r>
              <a:rPr lang="es-MX" dirty="0" smtClean="0"/>
              <a:t> </a:t>
            </a:r>
            <a:r>
              <a:rPr lang="es-MX" dirty="0" err="1" smtClean="0"/>
              <a:t>surgery</a:t>
            </a:r>
            <a:endParaRPr lang="en-GB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87DD0-577B-492A-AB30-5B11DC6F2699}" type="datetime1">
              <a:rPr lang="es-ES" smtClean="0"/>
              <a:pPr/>
              <a:t>02/01/2014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INAOE</a:t>
            </a: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7</a:t>
            </a:fld>
            <a:endParaRPr lang="es-E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6816757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CuadroTexto"/>
          <p:cNvSpPr txBox="1"/>
          <p:nvPr/>
        </p:nvSpPr>
        <p:spPr>
          <a:xfrm>
            <a:off x="251520" y="6165304"/>
            <a:ext cx="62646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 smtClean="0">
                <a:solidFill>
                  <a:srgbClr val="FFFF00"/>
                </a:solidFill>
              </a:rPr>
              <a:t>[http://docmo.hubpages.com/hub/Robotic-Surgery-The-Technology-Benefits-and-Risks]</a:t>
            </a:r>
            <a:endParaRPr lang="en-GB" sz="1100" dirty="0">
              <a:solidFill>
                <a:srgbClr val="FFFF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7020272" y="2636912"/>
            <a:ext cx="23042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 smtClean="0">
                <a:solidFill>
                  <a:srgbClr val="FF0000"/>
                </a:solidFill>
              </a:rPr>
              <a:t>[</a:t>
            </a:r>
            <a:r>
              <a:rPr lang="es-MX" sz="1100" dirty="0" err="1" smtClean="0">
                <a:solidFill>
                  <a:srgbClr val="FF0000"/>
                </a:solidFill>
              </a:rPr>
              <a:t>Hamlyn</a:t>
            </a:r>
            <a:r>
              <a:rPr lang="es-MX" sz="1100" dirty="0" smtClean="0">
                <a:solidFill>
                  <a:srgbClr val="FF0000"/>
                </a:solidFill>
              </a:rPr>
              <a:t> Center – Imperial </a:t>
            </a:r>
            <a:r>
              <a:rPr lang="es-MX" sz="1100" dirty="0" err="1" smtClean="0">
                <a:solidFill>
                  <a:srgbClr val="FF0000"/>
                </a:solidFill>
              </a:rPr>
              <a:t>College</a:t>
            </a:r>
            <a:r>
              <a:rPr lang="es-MX" sz="1100" dirty="0" smtClean="0">
                <a:solidFill>
                  <a:srgbClr val="FF0000"/>
                </a:solidFill>
              </a:rPr>
              <a:t>]</a:t>
            </a:r>
            <a:endParaRPr lang="en-GB" sz="1100" dirty="0">
              <a:solidFill>
                <a:srgbClr val="FF0000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980728"/>
            <a:ext cx="2592288" cy="160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Where to look for brain signals?</a:t>
            </a:r>
            <a:endParaRPr lang="en-US" dirty="0"/>
          </a:p>
        </p:txBody>
      </p:sp>
      <p:pic>
        <p:nvPicPr>
          <p:cNvPr id="10" name="Picture 2" descr="H:\Documents\Research\NIRS\Images\MotorCortex_thebrain.mcgill.c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285984" y="1785926"/>
            <a:ext cx="5002046" cy="4229002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39000" y="6291263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D77C53A-7B3C-41D4-A2AC-0605B521403B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571868" y="6215082"/>
            <a:ext cx="1717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0" dirty="0" smtClean="0"/>
              <a:t>Main Figure from</a:t>
            </a:r>
          </a:p>
          <a:p>
            <a:r>
              <a:rPr lang="en-GB" sz="1400" b="0" dirty="0" smtClean="0"/>
              <a:t>[thebrain.mcgill.ca]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5929322" y="5214950"/>
            <a:ext cx="1139330" cy="571842"/>
          </a:xfrm>
          <a:prstGeom prst="rect">
            <a:avLst/>
          </a:prstGeom>
          <a:solidFill>
            <a:srgbClr val="D9E0FF"/>
          </a:solidFill>
          <a:ln w="3810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600" b="0" dirty="0" smtClean="0">
                <a:solidFill>
                  <a:schemeClr val="tx2">
                    <a:lumMod val="75000"/>
                  </a:schemeClr>
                </a:solidFill>
              </a:rPr>
              <a:t>Movement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600" b="0" dirty="0" smtClean="0">
                <a:solidFill>
                  <a:schemeClr val="tx2">
                    <a:lumMod val="75000"/>
                  </a:schemeClr>
                </a:solidFill>
              </a:rPr>
              <a:t>execution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ahoma" pitchFamily="34" charset="0"/>
              <a:cs typeface="Arial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6903284" y="3102740"/>
            <a:ext cx="1960797" cy="713232"/>
          </a:xfrm>
          <a:prstGeom prst="rect">
            <a:avLst/>
          </a:prstGeom>
          <a:solidFill>
            <a:srgbClr val="D9E0FF"/>
          </a:solidFill>
          <a:ln w="3810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600" b="0" dirty="0" smtClean="0">
                <a:solidFill>
                  <a:schemeClr val="tx2">
                    <a:lumMod val="75000"/>
                  </a:schemeClr>
                </a:solidFill>
              </a:rPr>
              <a:t>Motor intention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600" b="0" dirty="0" smtClean="0">
                <a:solidFill>
                  <a:schemeClr val="tx2">
                    <a:lumMod val="75000"/>
                  </a:schemeClr>
                </a:solidFill>
              </a:rPr>
              <a:t>a</a:t>
            </a: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ahoma" pitchFamily="34" charset="0"/>
                <a:cs typeface="Arial" charset="0"/>
              </a:rPr>
              <a:t>nd visual feedback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ahoma" pitchFamily="34" charset="0"/>
              <a:cs typeface="Arial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687845" y="4998535"/>
            <a:ext cx="1139330" cy="571842"/>
          </a:xfrm>
          <a:prstGeom prst="rect">
            <a:avLst/>
          </a:prstGeom>
          <a:solidFill>
            <a:srgbClr val="D9E0FF"/>
          </a:solidFill>
          <a:ln w="3810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600" b="0" dirty="0" smtClean="0">
                <a:solidFill>
                  <a:schemeClr val="tx2">
                    <a:lumMod val="75000"/>
                  </a:schemeClr>
                </a:solidFill>
              </a:rPr>
              <a:t>Motor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600" b="0" dirty="0" smtClean="0">
                <a:solidFill>
                  <a:schemeClr val="tx2">
                    <a:lumMod val="75000"/>
                  </a:schemeClr>
                </a:solidFill>
              </a:rPr>
              <a:t>guidance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ahoma" pitchFamily="34" charset="0"/>
              <a:cs typeface="Arial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42844" y="1428736"/>
            <a:ext cx="2539483" cy="713232"/>
          </a:xfrm>
          <a:prstGeom prst="rect">
            <a:avLst/>
          </a:prstGeom>
          <a:solidFill>
            <a:srgbClr val="D9E0FF"/>
          </a:solidFill>
          <a:ln w="3810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600" b="0" dirty="0" smtClean="0">
                <a:solidFill>
                  <a:schemeClr val="tx2">
                    <a:lumMod val="75000"/>
                  </a:schemeClr>
                </a:solidFill>
              </a:rPr>
              <a:t>Coordination of complex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600" b="0" dirty="0" smtClean="0">
                <a:solidFill>
                  <a:schemeClr val="tx2">
                    <a:lumMod val="75000"/>
                  </a:schemeClr>
                </a:solidFill>
              </a:rPr>
              <a:t>and bi-manual movements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ahoma" pitchFamily="34" charset="0"/>
              <a:cs typeface="Arial" charset="0"/>
            </a:endParaRPr>
          </a:p>
        </p:txBody>
      </p:sp>
      <p:cxnSp>
        <p:nvCxnSpPr>
          <p:cNvPr id="21" name="Straight Arrow Connector 20"/>
          <p:cNvCxnSpPr>
            <a:stCxn id="16" idx="1"/>
          </p:cNvCxnSpPr>
          <p:nvPr/>
        </p:nvCxnSpPr>
        <p:spPr bwMode="auto">
          <a:xfrm rot="10800000">
            <a:off x="4286248" y="3357563"/>
            <a:ext cx="1643074" cy="214330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headEnd type="none" w="med" len="med"/>
            <a:tailEnd type="triangle" w="med" len="lg"/>
          </a:ln>
          <a:effectLst/>
        </p:spPr>
      </p:cxnSp>
      <p:cxnSp>
        <p:nvCxnSpPr>
          <p:cNvPr id="22" name="Straight Arrow Connector 21"/>
          <p:cNvCxnSpPr>
            <a:stCxn id="17" idx="1"/>
          </p:cNvCxnSpPr>
          <p:nvPr/>
        </p:nvCxnSpPr>
        <p:spPr bwMode="auto">
          <a:xfrm rot="10800000">
            <a:off x="5072066" y="3214686"/>
            <a:ext cx="1831218" cy="2446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headEnd type="none" w="med" len="med"/>
            <a:tailEnd type="triangle" w="med" len="lg"/>
          </a:ln>
          <a:effectLst/>
        </p:spPr>
      </p:cxnSp>
      <p:cxnSp>
        <p:nvCxnSpPr>
          <p:cNvPr id="25" name="Straight Arrow Connector 24"/>
          <p:cNvCxnSpPr>
            <a:stCxn id="17" idx="1"/>
          </p:cNvCxnSpPr>
          <p:nvPr/>
        </p:nvCxnSpPr>
        <p:spPr bwMode="auto">
          <a:xfrm rot="10800000" flipV="1">
            <a:off x="5654352" y="3459356"/>
            <a:ext cx="1248933" cy="47816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headEnd type="none" w="med" len="med"/>
            <a:tailEnd type="triangle" w="med" len="lg"/>
          </a:ln>
          <a:effectLst/>
        </p:spPr>
      </p:cxnSp>
      <p:cxnSp>
        <p:nvCxnSpPr>
          <p:cNvPr id="30" name="Straight Arrow Connector 29"/>
          <p:cNvCxnSpPr>
            <a:stCxn id="18" idx="3"/>
          </p:cNvCxnSpPr>
          <p:nvPr/>
        </p:nvCxnSpPr>
        <p:spPr bwMode="auto">
          <a:xfrm flipV="1">
            <a:off x="2827175" y="3571876"/>
            <a:ext cx="1101883" cy="171258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headEnd type="none" w="med" len="med"/>
            <a:tailEnd type="triangle" w="med" len="lg"/>
          </a:ln>
          <a:effectLst/>
        </p:spPr>
      </p:cxnSp>
      <p:cxnSp>
        <p:nvCxnSpPr>
          <p:cNvPr id="43" name="Straight Arrow Connector 42"/>
          <p:cNvCxnSpPr>
            <a:stCxn id="19" idx="3"/>
          </p:cNvCxnSpPr>
          <p:nvPr/>
        </p:nvCxnSpPr>
        <p:spPr bwMode="auto">
          <a:xfrm>
            <a:off x="2682327" y="1785352"/>
            <a:ext cx="389475" cy="28632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headEnd type="none" w="med" len="med"/>
            <a:tailEnd type="triangle" w="med" len="lg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(</a:t>
            </a:r>
            <a:r>
              <a:rPr lang="es-MX" dirty="0" err="1" smtClean="0"/>
              <a:t>Optical</a:t>
            </a:r>
            <a:r>
              <a:rPr lang="es-MX" dirty="0" smtClean="0"/>
              <a:t>) </a:t>
            </a:r>
            <a:r>
              <a:rPr lang="es-MX" dirty="0" err="1" smtClean="0"/>
              <a:t>Functional</a:t>
            </a:r>
            <a:r>
              <a:rPr lang="es-MX" dirty="0" smtClean="0"/>
              <a:t> </a:t>
            </a:r>
            <a:r>
              <a:rPr lang="es-MX" dirty="0" err="1" smtClean="0"/>
              <a:t>Neuroimaging</a:t>
            </a:r>
            <a:r>
              <a:rPr lang="es-MX" dirty="0" smtClean="0"/>
              <a:t>: Data</a:t>
            </a:r>
            <a:endParaRPr lang="en-GB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71</a:t>
            </a:fld>
            <a:endParaRPr lang="es-ES"/>
          </a:p>
        </p:txBody>
      </p:sp>
      <p:pic>
        <p:nvPicPr>
          <p:cNvPr id="1026" name="Picture 2" descr="C:\Users\foe\Documents\Research\Imperial\NeuroergonomicsLecture\MIAR2008_HaemodynamicParametricEmbeddedMaps\brainActivation\Heamodynamics004g_bloodOx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1650" y="1309494"/>
            <a:ext cx="4162382" cy="1095170"/>
          </a:xfrm>
          <a:prstGeom prst="rect">
            <a:avLst/>
          </a:prstGeom>
          <a:noFill/>
        </p:spPr>
      </p:pic>
      <p:pic>
        <p:nvPicPr>
          <p:cNvPr id="1027" name="Picture 3" descr="C:\Users\foe\Documents\Research\Imperial\NeuroergonomicsLecture\MIAR2008_HaemodynamicParametricEmbeddedMaps\brainActivation\Heamodynamics004a_Oxy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60" y="1809560"/>
            <a:ext cx="4162382" cy="1095170"/>
          </a:xfrm>
          <a:prstGeom prst="rect">
            <a:avLst/>
          </a:prstGeom>
          <a:noFill/>
        </p:spPr>
      </p:pic>
      <p:pic>
        <p:nvPicPr>
          <p:cNvPr id="1028" name="Picture 4" descr="C:\Users\foe\Documents\Research\Imperial\NeuroergonomicsLecture\MIAR2008_HaemodynamicParametricEmbeddedMaps\brainActivation\Heamodynamics004b_Deoxy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60" y="2952568"/>
            <a:ext cx="4162382" cy="1095170"/>
          </a:xfrm>
          <a:prstGeom prst="rect">
            <a:avLst/>
          </a:prstGeom>
          <a:noFill/>
        </p:spPr>
      </p:pic>
      <p:pic>
        <p:nvPicPr>
          <p:cNvPr id="1029" name="Picture 5" descr="C:\Users\foe\Documents\Research\Imperial\NeuroergonomicsLecture\MIAR2008_HaemodynamicParametricEmbeddedMaps\brainActivation\Heamodynamics004c_CBV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81650" y="2523940"/>
            <a:ext cx="4162382" cy="1095170"/>
          </a:xfrm>
          <a:prstGeom prst="rect">
            <a:avLst/>
          </a:prstGeom>
          <a:noFill/>
        </p:spPr>
      </p:pic>
      <p:pic>
        <p:nvPicPr>
          <p:cNvPr id="1030" name="Picture 6" descr="C:\Users\foe\Documents\Research\Imperial\NeuroergonomicsLecture\MIAR2008_HaemodynamicParametricEmbeddedMaps\brainActivation\Heamodynamics004d_CBF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81650" y="3666948"/>
            <a:ext cx="4162382" cy="1095170"/>
          </a:xfrm>
          <a:prstGeom prst="rect">
            <a:avLst/>
          </a:prstGeom>
          <a:noFill/>
        </p:spPr>
      </p:pic>
      <p:pic>
        <p:nvPicPr>
          <p:cNvPr id="1031" name="Picture 7" descr="C:\Users\foe\Documents\Research\Imperial\NeuroergonomicsLecture\MIAR2008_HaemodynamicParametricEmbeddedMaps\brainActivation\Heamodynamics004e_CMRO2.t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81650" y="4809956"/>
            <a:ext cx="4162382" cy="1095170"/>
          </a:xfrm>
          <a:prstGeom prst="rect">
            <a:avLst/>
          </a:prstGeom>
          <a:noFill/>
        </p:spPr>
      </p:pic>
      <p:pic>
        <p:nvPicPr>
          <p:cNvPr id="1032" name="Picture 8" descr="C:\Users\foe\Documents\Research\Imperial\NeuroergonomicsLecture\MIAR2008_HaemodynamicParametricEmbeddedMaps\brainActivation\Heamodynamics004f_HbT.t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660" y="4167014"/>
            <a:ext cx="4162382" cy="1095170"/>
          </a:xfrm>
          <a:prstGeom prst="rect">
            <a:avLst/>
          </a:prstGeom>
          <a:noFill/>
        </p:spPr>
      </p:pic>
      <p:sp>
        <p:nvSpPr>
          <p:cNvPr id="14" name="13 CuadroTexto"/>
          <p:cNvSpPr txBox="1"/>
          <p:nvPr/>
        </p:nvSpPr>
        <p:spPr>
          <a:xfrm rot="16200000">
            <a:off x="-175335" y="2214631"/>
            <a:ext cx="7200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0" dirty="0" smtClean="0"/>
              <a:t>HbO2</a:t>
            </a:r>
            <a:endParaRPr lang="en-GB" sz="1600" b="0" dirty="0"/>
          </a:p>
        </p:txBody>
      </p:sp>
      <p:sp>
        <p:nvSpPr>
          <p:cNvPr id="15" name="14 CuadroTexto"/>
          <p:cNvSpPr txBox="1"/>
          <p:nvPr/>
        </p:nvSpPr>
        <p:spPr>
          <a:xfrm rot="16200000">
            <a:off x="-112019" y="3286202"/>
            <a:ext cx="593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0" dirty="0" err="1" smtClean="0"/>
              <a:t>HHb</a:t>
            </a:r>
            <a:endParaRPr lang="en-GB" sz="1600" b="0" dirty="0"/>
          </a:p>
        </p:txBody>
      </p:sp>
      <p:sp>
        <p:nvSpPr>
          <p:cNvPr id="16" name="15 CuadroTexto"/>
          <p:cNvSpPr txBox="1"/>
          <p:nvPr/>
        </p:nvSpPr>
        <p:spPr>
          <a:xfrm rot="16200000">
            <a:off x="4435362" y="2866495"/>
            <a:ext cx="6046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0" dirty="0" smtClean="0"/>
              <a:t>CBV</a:t>
            </a:r>
            <a:endParaRPr lang="en-GB" sz="1600" b="0" dirty="0"/>
          </a:p>
        </p:txBody>
      </p:sp>
      <p:sp>
        <p:nvSpPr>
          <p:cNvPr id="17" name="16 CuadroTexto"/>
          <p:cNvSpPr txBox="1"/>
          <p:nvPr/>
        </p:nvSpPr>
        <p:spPr>
          <a:xfrm rot="16200000">
            <a:off x="4440971" y="4009503"/>
            <a:ext cx="593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0" dirty="0" smtClean="0"/>
              <a:t>CBF</a:t>
            </a:r>
            <a:endParaRPr lang="en-GB" sz="1600" b="0" dirty="0"/>
          </a:p>
        </p:txBody>
      </p:sp>
      <p:sp>
        <p:nvSpPr>
          <p:cNvPr id="18" name="17 CuadroTexto"/>
          <p:cNvSpPr txBox="1"/>
          <p:nvPr/>
        </p:nvSpPr>
        <p:spPr>
          <a:xfrm rot="16200000">
            <a:off x="4346501" y="5152511"/>
            <a:ext cx="9252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0" dirty="0" smtClean="0"/>
              <a:t>CMRO2</a:t>
            </a:r>
            <a:endParaRPr lang="en-GB" sz="1600" b="0" dirty="0"/>
          </a:p>
        </p:txBody>
      </p:sp>
      <p:sp>
        <p:nvSpPr>
          <p:cNvPr id="19" name="18 CuadroTexto"/>
          <p:cNvSpPr txBox="1"/>
          <p:nvPr/>
        </p:nvSpPr>
        <p:spPr>
          <a:xfrm rot="16200000">
            <a:off x="-100798" y="4581007"/>
            <a:ext cx="570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0" dirty="0" err="1" smtClean="0"/>
              <a:t>HbT</a:t>
            </a:r>
            <a:endParaRPr lang="en-GB" sz="1600" b="0" dirty="0"/>
          </a:p>
        </p:txBody>
      </p:sp>
      <p:sp>
        <p:nvSpPr>
          <p:cNvPr id="20" name="19 CuadroTexto"/>
          <p:cNvSpPr txBox="1"/>
          <p:nvPr/>
        </p:nvSpPr>
        <p:spPr>
          <a:xfrm rot="16200000">
            <a:off x="3945869" y="1538706"/>
            <a:ext cx="12891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0" dirty="0" err="1" smtClean="0"/>
              <a:t>Blood</a:t>
            </a:r>
            <a:endParaRPr lang="es-MX" sz="1600" b="0" dirty="0" smtClean="0"/>
          </a:p>
          <a:p>
            <a:r>
              <a:rPr lang="es-MX" sz="1600" b="0" dirty="0" err="1" smtClean="0"/>
              <a:t>oxygenation</a:t>
            </a:r>
            <a:endParaRPr lang="en-GB" sz="16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Analytical</a:t>
            </a:r>
            <a:r>
              <a:rPr lang="es-MX" dirty="0" smtClean="0"/>
              <a:t> </a:t>
            </a:r>
            <a:r>
              <a:rPr lang="es-MX" dirty="0" err="1" smtClean="0"/>
              <a:t>Modelling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CBV</a:t>
            </a:r>
          </a:p>
          <a:p>
            <a:endParaRPr lang="es-MX" dirty="0" smtClean="0"/>
          </a:p>
          <a:p>
            <a:endParaRPr lang="es-MX" dirty="0" smtClean="0"/>
          </a:p>
          <a:p>
            <a:r>
              <a:rPr lang="es-MX" dirty="0" smtClean="0"/>
              <a:t>CBF</a:t>
            </a:r>
          </a:p>
          <a:p>
            <a:endParaRPr lang="es-MX" dirty="0" smtClean="0"/>
          </a:p>
          <a:p>
            <a:endParaRPr lang="es-MX" dirty="0" smtClean="0"/>
          </a:p>
          <a:p>
            <a:r>
              <a:rPr lang="es-MX" dirty="0" smtClean="0"/>
              <a:t>CMRO</a:t>
            </a:r>
            <a:r>
              <a:rPr lang="es-MX" baseline="-25000" dirty="0" smtClean="0"/>
              <a:t>2</a:t>
            </a:r>
            <a:endParaRPr lang="en-GB" baseline="-25000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2FADFE-3B8F-471C-ABF0-DBC7717ECBBC}" type="slidenum">
              <a:rPr lang="es-ES" smtClean="0"/>
              <a:pPr/>
              <a:t>72</a:t>
            </a:fld>
            <a:endParaRPr lang="es-E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1357298"/>
            <a:ext cx="618172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2928934"/>
            <a:ext cx="254317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4" y="4572008"/>
            <a:ext cx="4399015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0826" y="4572008"/>
            <a:ext cx="2357422" cy="1060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 </a:t>
            </a:r>
            <a:r>
              <a:rPr lang="es-MX" dirty="0" err="1" smtClean="0"/>
              <a:t>summary</a:t>
            </a:r>
            <a:r>
              <a:rPr lang="es-MX" dirty="0" smtClean="0"/>
              <a:t> of </a:t>
            </a:r>
            <a:r>
              <a:rPr lang="es-MX" dirty="0" err="1" smtClean="0"/>
              <a:t>analysis</a:t>
            </a:r>
            <a:r>
              <a:rPr lang="es-MX" dirty="0" smtClean="0"/>
              <a:t> </a:t>
            </a:r>
            <a:r>
              <a:rPr lang="es-MX" dirty="0" err="1" smtClean="0"/>
              <a:t>approaches</a:t>
            </a:r>
            <a:endParaRPr lang="en-GB" dirty="0"/>
          </a:p>
        </p:txBody>
      </p:sp>
      <p:graphicFrame>
        <p:nvGraphicFramePr>
          <p:cNvPr id="7" name="Content Placeholder 3"/>
          <p:cNvGraphicFramePr>
            <a:graphicFrameLocks noGrp="1"/>
          </p:cNvGraphicFramePr>
          <p:nvPr>
            <p:ph idx="1"/>
          </p:nvPr>
        </p:nvGraphicFramePr>
        <p:xfrm>
          <a:off x="533400" y="1600200"/>
          <a:ext cx="7924854" cy="405609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895460"/>
                <a:gridCol w="3000396"/>
                <a:gridCol w="3028998"/>
              </a:tblGrid>
              <a:tr h="721292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Type of Connectivity</a:t>
                      </a:r>
                      <a:endParaRPr lang="en-US" sz="1600" dirty="0"/>
                    </a:p>
                  </a:txBody>
                  <a:tcPr marL="89768" marR="8976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Hypothesis driven</a:t>
                      </a:r>
                      <a:endParaRPr lang="en-US" sz="1600" dirty="0"/>
                    </a:p>
                  </a:txBody>
                  <a:tcPr marL="89768" marR="8976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Data driven</a:t>
                      </a:r>
                      <a:endParaRPr lang="en-US" sz="1600" dirty="0"/>
                    </a:p>
                  </a:txBody>
                  <a:tcPr marL="89768" marR="8976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2484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Functional</a:t>
                      </a:r>
                      <a:endParaRPr lang="en-US" sz="1600" dirty="0"/>
                    </a:p>
                  </a:txBody>
                  <a:tcPr marL="89768" marR="8976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 pitchFamily="34" charset="0"/>
                        <a:buNone/>
                      </a:pPr>
                      <a:r>
                        <a:rPr lang="en-GB" sz="1400" i="1" dirty="0" smtClean="0">
                          <a:solidFill>
                            <a:srgbClr val="FF0000"/>
                          </a:solidFill>
                        </a:rPr>
                        <a:t>Require</a:t>
                      </a:r>
                      <a:r>
                        <a:rPr lang="en-GB" sz="1400" i="1" baseline="0" dirty="0" smtClean="0">
                          <a:solidFill>
                            <a:srgbClr val="FF0000"/>
                          </a:solidFill>
                        </a:rPr>
                        <a:t> an a priori HRF and/ or a contrast to compare with</a:t>
                      </a:r>
                    </a:p>
                    <a:p>
                      <a:pPr algn="l">
                        <a:buFont typeface="Arial" pitchFamily="34" charset="0"/>
                        <a:buNone/>
                      </a:pPr>
                      <a:endParaRPr lang="en-GB" sz="1400" dirty="0" smtClean="0"/>
                    </a:p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en-GB" sz="1400" dirty="0" smtClean="0"/>
                        <a:t> Classical</a:t>
                      </a:r>
                      <a:r>
                        <a:rPr lang="en-GB" sz="1400" baseline="0" dirty="0" smtClean="0"/>
                        <a:t> statistical inference (ANOVA like)</a:t>
                      </a:r>
                    </a:p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en-GB" sz="1400" baseline="0" dirty="0" smtClean="0"/>
                        <a:t> Classical regression</a:t>
                      </a:r>
                    </a:p>
                    <a:p>
                      <a:pPr lvl="1" algn="l">
                        <a:buFont typeface="Arial" pitchFamily="34" charset="0"/>
                        <a:buChar char="•"/>
                      </a:pPr>
                      <a:r>
                        <a:rPr lang="en-GB" sz="1400" baseline="0" dirty="0" smtClean="0"/>
                        <a:t> PLS (Covariance based)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GB" sz="1400" baseline="0" dirty="0" smtClean="0"/>
                        <a:t> SPM (GLM+GRF)</a:t>
                      </a:r>
                    </a:p>
                  </a:txBody>
                  <a:tcPr marL="89768" marR="897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en-GB" sz="1400" dirty="0" smtClean="0"/>
                        <a:t> Blind Source Separation</a:t>
                      </a:r>
                      <a:r>
                        <a:rPr lang="en-GB" sz="1400" baseline="0" dirty="0" smtClean="0"/>
                        <a:t> (PCA, ICA, CCA,…)</a:t>
                      </a:r>
                    </a:p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en-GB" sz="1400" baseline="0" dirty="0" smtClean="0"/>
                        <a:t> Coherence based (Plain coherence)</a:t>
                      </a:r>
                    </a:p>
                    <a:p>
                      <a:pPr lvl="0" algn="l">
                        <a:buFont typeface="Arial" pitchFamily="34" charset="0"/>
                        <a:buChar char="•"/>
                      </a:pPr>
                      <a:r>
                        <a:rPr lang="en-GB" sz="1400" baseline="0" dirty="0" smtClean="0"/>
                        <a:t> Manifold Embedding and dimensionality reduction (</a:t>
                      </a:r>
                      <a:r>
                        <a:rPr lang="en-GB" sz="1400" baseline="0" dirty="0" err="1" smtClean="0"/>
                        <a:t>Isomap</a:t>
                      </a:r>
                      <a:r>
                        <a:rPr lang="en-GB" sz="1400" baseline="0" dirty="0" smtClean="0"/>
                        <a:t>, LLE, </a:t>
                      </a:r>
                      <a:r>
                        <a:rPr lang="en-GB" sz="1400" baseline="0" dirty="0" err="1" smtClean="0"/>
                        <a:t>Laplacian</a:t>
                      </a:r>
                      <a:r>
                        <a:rPr lang="en-GB" sz="1400" baseline="0" dirty="0" smtClean="0"/>
                        <a:t> </a:t>
                      </a:r>
                      <a:r>
                        <a:rPr lang="en-GB" sz="1400" baseline="0" dirty="0" err="1" smtClean="0"/>
                        <a:t>Eigenmaps</a:t>
                      </a:r>
                      <a:r>
                        <a:rPr lang="en-GB" sz="1400" baseline="0" dirty="0" smtClean="0"/>
                        <a:t>, Hessian </a:t>
                      </a:r>
                      <a:r>
                        <a:rPr lang="en-GB" sz="1400" baseline="0" dirty="0" err="1" smtClean="0"/>
                        <a:t>Eigenmaps</a:t>
                      </a:r>
                      <a:r>
                        <a:rPr lang="en-GB" sz="1400" baseline="0" dirty="0" smtClean="0"/>
                        <a:t>, manifold charting, ...)</a:t>
                      </a:r>
                    </a:p>
                    <a:p>
                      <a:pPr lvl="0" algn="l">
                        <a:buFont typeface="Arial" pitchFamily="34" charset="0"/>
                        <a:buChar char="•"/>
                      </a:pPr>
                      <a:endParaRPr lang="en-GB" sz="1400" baseline="0" dirty="0" smtClean="0"/>
                    </a:p>
                    <a:p>
                      <a:pPr lvl="0" algn="l">
                        <a:buFont typeface="Arial" pitchFamily="34" charset="0"/>
                        <a:buChar char="•"/>
                      </a:pPr>
                      <a:r>
                        <a:rPr lang="en-GB" sz="1400" baseline="0" dirty="0" smtClean="0"/>
                        <a:t> </a:t>
                      </a:r>
                    </a:p>
                  </a:txBody>
                  <a:tcPr marL="89768" marR="897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081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Effective</a:t>
                      </a:r>
                      <a:endParaRPr lang="en-US" sz="1600" dirty="0"/>
                    </a:p>
                  </a:txBody>
                  <a:tcPr marL="89768" marR="8976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 pitchFamily="34" charset="0"/>
                        <a:buNone/>
                      </a:pPr>
                      <a:r>
                        <a:rPr lang="en-GB" sz="1400" i="1" dirty="0" smtClean="0">
                          <a:solidFill>
                            <a:srgbClr val="FF0000"/>
                          </a:solidFill>
                        </a:rPr>
                        <a:t>Require</a:t>
                      </a:r>
                      <a:r>
                        <a:rPr lang="en-GB" sz="1400" i="1" baseline="0" dirty="0" smtClean="0">
                          <a:solidFill>
                            <a:srgbClr val="FF0000"/>
                          </a:solidFill>
                        </a:rPr>
                        <a:t> an a priori model</a:t>
                      </a:r>
                      <a:endParaRPr lang="en-GB" sz="1400" i="1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en-GB" sz="1400" dirty="0" smtClean="0"/>
                        <a:t> Structural Equation Modelling</a:t>
                      </a:r>
                    </a:p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en-GB" sz="1400" dirty="0" smtClean="0"/>
                        <a:t> Dynamic Causal</a:t>
                      </a:r>
                      <a:r>
                        <a:rPr lang="en-GB" sz="1400" baseline="0" dirty="0" smtClean="0"/>
                        <a:t> Modelling</a:t>
                      </a:r>
                    </a:p>
                  </a:txBody>
                  <a:tcPr marL="89768" marR="897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en-GB" sz="1400" dirty="0" smtClean="0"/>
                        <a:t> Granger’s causality </a:t>
                      </a:r>
                    </a:p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en-GB" sz="1400" dirty="0" smtClean="0"/>
                        <a:t> Coherence</a:t>
                      </a:r>
                      <a:r>
                        <a:rPr lang="en-GB" sz="1400" baseline="0" dirty="0" smtClean="0"/>
                        <a:t> based (DTF, PDC)</a:t>
                      </a:r>
                    </a:p>
                  </a:txBody>
                  <a:tcPr marL="89768" marR="897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Efficiency</a:t>
                      </a:r>
                      <a:endParaRPr lang="en-US" sz="1600" dirty="0"/>
                    </a:p>
                  </a:txBody>
                  <a:tcPr marL="89768" marR="8976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 pitchFamily="34" charset="0"/>
                        <a:buChar char="•"/>
                      </a:pPr>
                      <a:endParaRPr lang="en-US" sz="1400" dirty="0"/>
                    </a:p>
                  </a:txBody>
                  <a:tcPr marL="89768" marR="897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en-US" sz="1400" dirty="0" smtClean="0"/>
                        <a:t> Graph theory (Mental workload,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Cognitive burden)</a:t>
                      </a:r>
                      <a:endParaRPr lang="en-US" sz="1400" dirty="0"/>
                    </a:p>
                  </a:txBody>
                  <a:tcPr marL="89768" marR="897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6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2FADFE-3B8F-471C-ABF0-DBC7717ECBBC}" type="slidenum">
              <a:rPr lang="es-ES" smtClean="0"/>
              <a:pPr/>
              <a:t>73</a:t>
            </a:fld>
            <a:endParaRPr lang="es-ES"/>
          </a:p>
        </p:txBody>
      </p:sp>
      <p:sp>
        <p:nvSpPr>
          <p:cNvPr id="8" name="7 CuadroTexto"/>
          <p:cNvSpPr txBox="1"/>
          <p:nvPr/>
        </p:nvSpPr>
        <p:spPr>
          <a:xfrm>
            <a:off x="4857752" y="4357694"/>
            <a:ext cx="1357322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MX" sz="1400" dirty="0" err="1" smtClean="0"/>
              <a:t>Graph</a:t>
            </a:r>
            <a:r>
              <a:rPr lang="es-MX" sz="1400" dirty="0" smtClean="0"/>
              <a:t> </a:t>
            </a:r>
            <a:r>
              <a:rPr lang="es-MX" sz="1400" dirty="0" err="1" smtClean="0"/>
              <a:t>Theory</a:t>
            </a:r>
            <a:endParaRPr lang="en-GB" sz="1400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SPM – </a:t>
            </a:r>
            <a:r>
              <a:rPr lang="es-MX" dirty="0" err="1" smtClean="0"/>
              <a:t>The</a:t>
            </a:r>
            <a:r>
              <a:rPr lang="es-MX" dirty="0" smtClean="0"/>
              <a:t> general linear </a:t>
            </a:r>
            <a:r>
              <a:rPr lang="es-MX" dirty="0" err="1" smtClean="0"/>
              <a:t>model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s-MX" sz="2000" dirty="0" smtClean="0"/>
          </a:p>
          <a:p>
            <a:pPr algn="ctr">
              <a:buNone/>
            </a:pPr>
            <a:r>
              <a:rPr lang="es-MX" sz="4800" dirty="0" smtClean="0"/>
              <a:t>Y=X</a:t>
            </a:r>
            <a:r>
              <a:rPr lang="el-GR" sz="4800" dirty="0" smtClean="0"/>
              <a:t>β</a:t>
            </a:r>
            <a:r>
              <a:rPr lang="es-MX" sz="4800" dirty="0" smtClean="0"/>
              <a:t>+</a:t>
            </a:r>
            <a:r>
              <a:rPr lang="el-GR" sz="4800" dirty="0" smtClean="0"/>
              <a:t>ε</a:t>
            </a:r>
            <a:endParaRPr lang="es-MX" sz="4800" dirty="0" smtClean="0"/>
          </a:p>
          <a:p>
            <a:endParaRPr lang="es-MX" dirty="0" smtClean="0"/>
          </a:p>
          <a:p>
            <a:r>
              <a:rPr lang="es-MX" dirty="0" err="1" smtClean="0"/>
              <a:t>Where</a:t>
            </a:r>
            <a:r>
              <a:rPr lang="es-MX" dirty="0" smtClean="0"/>
              <a:t>:</a:t>
            </a:r>
          </a:p>
          <a:p>
            <a:pPr lvl="1"/>
            <a:r>
              <a:rPr lang="es-MX" dirty="0" smtClean="0"/>
              <a:t>Y </a:t>
            </a:r>
            <a:r>
              <a:rPr lang="es-MX" dirty="0" err="1" smtClean="0"/>
              <a:t>is</a:t>
            </a:r>
            <a:r>
              <a:rPr lang="es-MX" dirty="0" smtClean="0"/>
              <a:t>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observed</a:t>
            </a:r>
            <a:r>
              <a:rPr lang="es-MX" dirty="0" smtClean="0"/>
              <a:t> data</a:t>
            </a:r>
          </a:p>
          <a:p>
            <a:pPr lvl="1"/>
            <a:r>
              <a:rPr lang="es-MX" dirty="0" smtClean="0"/>
              <a:t>X </a:t>
            </a:r>
            <a:r>
              <a:rPr lang="es-MX" dirty="0" err="1" smtClean="0"/>
              <a:t>is</a:t>
            </a:r>
            <a:r>
              <a:rPr lang="es-MX" dirty="0" smtClean="0"/>
              <a:t>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design</a:t>
            </a:r>
            <a:r>
              <a:rPr lang="es-MX" dirty="0" smtClean="0"/>
              <a:t> </a:t>
            </a:r>
            <a:r>
              <a:rPr lang="es-MX" dirty="0" err="1" smtClean="0"/>
              <a:t>matrix</a:t>
            </a:r>
            <a:endParaRPr lang="es-MX" dirty="0" smtClean="0"/>
          </a:p>
          <a:p>
            <a:pPr lvl="1"/>
            <a:r>
              <a:rPr lang="el-GR" dirty="0" smtClean="0"/>
              <a:t>β</a:t>
            </a:r>
            <a:r>
              <a:rPr lang="es-MX" dirty="0" smtClean="0"/>
              <a:t> are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regressor</a:t>
            </a:r>
            <a:r>
              <a:rPr lang="es-MX" dirty="0" smtClean="0"/>
              <a:t> </a:t>
            </a:r>
            <a:r>
              <a:rPr lang="es-MX" dirty="0" err="1" smtClean="0"/>
              <a:t>coefficients</a:t>
            </a:r>
            <a:endParaRPr lang="es-MX" dirty="0" smtClean="0"/>
          </a:p>
          <a:p>
            <a:pPr lvl="1"/>
            <a:r>
              <a:rPr lang="es-MX" dirty="0" smtClean="0"/>
              <a:t>ε  </a:t>
            </a:r>
            <a:r>
              <a:rPr lang="es-MX" dirty="0" err="1" smtClean="0"/>
              <a:t>is</a:t>
            </a:r>
            <a:r>
              <a:rPr lang="es-MX" dirty="0" smtClean="0"/>
              <a:t> </a:t>
            </a:r>
            <a:r>
              <a:rPr lang="es-MX" dirty="0" err="1" smtClean="0"/>
              <a:t>the</a:t>
            </a:r>
            <a:r>
              <a:rPr lang="es-MX" dirty="0" smtClean="0"/>
              <a:t> error</a:t>
            </a:r>
            <a:endParaRPr lang="en-GB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2FADFE-3B8F-471C-ABF0-DBC7717ECBBC}" type="slidenum">
              <a:rPr lang="es-ES" smtClean="0"/>
              <a:pPr/>
              <a:t>74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SPM-GLM: </a:t>
            </a:r>
            <a:r>
              <a:rPr lang="es-MX" dirty="0" err="1" smtClean="0"/>
              <a:t>Example</a:t>
            </a:r>
            <a:r>
              <a:rPr lang="es-MX" dirty="0" smtClean="0"/>
              <a:t> </a:t>
            </a:r>
            <a:r>
              <a:rPr lang="es-MX" dirty="0" err="1" smtClean="0"/>
              <a:t>with</a:t>
            </a:r>
            <a:r>
              <a:rPr lang="es-MX" dirty="0" smtClean="0"/>
              <a:t> 2 </a:t>
            </a:r>
            <a:r>
              <a:rPr lang="es-MX" dirty="0" err="1" smtClean="0"/>
              <a:t>predictors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2FADFE-3B8F-471C-ABF0-DBC7717ECBBC}" type="slidenum">
              <a:rPr lang="es-ES" smtClean="0"/>
              <a:pPr/>
              <a:t>75</a:t>
            </a:fld>
            <a:endParaRPr lang="es-ES"/>
          </a:p>
        </p:txBody>
      </p:sp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539750" y="4614874"/>
            <a:ext cx="17526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b="1" dirty="0" err="1">
                <a:solidFill>
                  <a:schemeClr val="tx2"/>
                </a:solidFill>
              </a:rPr>
              <a:t>fMRI</a:t>
            </a:r>
            <a:r>
              <a:rPr lang="en-US" sz="1800" b="1" dirty="0">
                <a:solidFill>
                  <a:schemeClr val="tx2"/>
                </a:solidFill>
              </a:rPr>
              <a:t> Signal</a:t>
            </a:r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5508625" y="1801809"/>
            <a:ext cx="9144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/>
              <a:t>×</a:t>
            </a:r>
            <a:r>
              <a:rPr lang="en-US" sz="2400">
                <a:sym typeface="Symbol" pitchFamily="16" charset="2"/>
              </a:rPr>
              <a:t> </a:t>
            </a:r>
            <a:r>
              <a:rPr lang="en-US" sz="2400" baseline="-25000"/>
              <a:t>1</a:t>
            </a: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5580063" y="3714758"/>
            <a:ext cx="9144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/>
              <a:t>×</a:t>
            </a:r>
            <a:r>
              <a:rPr lang="en-US" sz="2400">
                <a:sym typeface="Symbol" pitchFamily="16" charset="2"/>
              </a:rPr>
              <a:t> </a:t>
            </a:r>
            <a:r>
              <a:rPr lang="en-US" sz="2400" baseline="-25000"/>
              <a:t>2</a:t>
            </a:r>
          </a:p>
        </p:txBody>
      </p: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2627313" y="2633671"/>
            <a:ext cx="360362" cy="5191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latin typeface="Times New Roman" pitchFamily="16" charset="0"/>
              </a:rPr>
              <a:t>=</a:t>
            </a:r>
            <a:endParaRPr lang="en-US" sz="2800">
              <a:latin typeface="Times New Roman" pitchFamily="16" charset="0"/>
            </a:endParaRPr>
          </a:p>
        </p:txBody>
      </p:sp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7237413" y="4614874"/>
            <a:ext cx="15113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b="1" dirty="0">
                <a:solidFill>
                  <a:schemeClr val="tx2"/>
                </a:solidFill>
              </a:rPr>
              <a:t>Residuals</a:t>
            </a:r>
          </a:p>
        </p:txBody>
      </p:sp>
      <p:sp>
        <p:nvSpPr>
          <p:cNvPr id="12" name="Text Box 23"/>
          <p:cNvSpPr txBox="1">
            <a:spLocks noChangeArrowheads="1"/>
          </p:cNvSpPr>
          <p:nvPr/>
        </p:nvSpPr>
        <p:spPr bwMode="auto">
          <a:xfrm>
            <a:off x="3203575" y="4614874"/>
            <a:ext cx="17399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b="1" dirty="0">
                <a:solidFill>
                  <a:schemeClr val="tx2"/>
                </a:solidFill>
              </a:rPr>
              <a:t>Design Matrix</a:t>
            </a:r>
          </a:p>
        </p:txBody>
      </p:sp>
      <p:sp>
        <p:nvSpPr>
          <p:cNvPr id="13" name="Text Box 24"/>
          <p:cNvSpPr txBox="1">
            <a:spLocks noChangeArrowheads="1"/>
          </p:cNvSpPr>
          <p:nvPr/>
        </p:nvSpPr>
        <p:spPr bwMode="auto">
          <a:xfrm>
            <a:off x="6229350" y="2763829"/>
            <a:ext cx="358775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>
                <a:latin typeface="Times New Roman" pitchFamily="16" charset="0"/>
              </a:rPr>
              <a:t>+</a:t>
            </a:r>
            <a:endParaRPr lang="en-US" sz="2000">
              <a:latin typeface="Times New Roman" pitchFamily="16" charset="0"/>
            </a:endParaRPr>
          </a:p>
        </p:txBody>
      </p:sp>
      <p:sp>
        <p:nvSpPr>
          <p:cNvPr id="14" name="Text Box 25"/>
          <p:cNvSpPr txBox="1">
            <a:spLocks noChangeArrowheads="1"/>
          </p:cNvSpPr>
          <p:nvPr/>
        </p:nvSpPr>
        <p:spPr bwMode="auto">
          <a:xfrm>
            <a:off x="4140200" y="2763829"/>
            <a:ext cx="358775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 dirty="0">
                <a:latin typeface="Times New Roman" pitchFamily="16" charset="0"/>
              </a:rPr>
              <a:t>+</a:t>
            </a:r>
            <a:endParaRPr lang="en-US" sz="2000" dirty="0">
              <a:latin typeface="Times New Roman" pitchFamily="16" charset="0"/>
            </a:endParaRPr>
          </a:p>
        </p:txBody>
      </p:sp>
      <p:grpSp>
        <p:nvGrpSpPr>
          <p:cNvPr id="4" name="Group 75"/>
          <p:cNvGrpSpPr>
            <a:grpSpLocks/>
          </p:cNvGrpSpPr>
          <p:nvPr/>
        </p:nvGrpSpPr>
        <p:grpSpPr bwMode="auto">
          <a:xfrm>
            <a:off x="250825" y="2273308"/>
            <a:ext cx="2232025" cy="1296988"/>
            <a:chOff x="158" y="1570"/>
            <a:chExt cx="1406" cy="817"/>
          </a:xfrm>
        </p:grpSpPr>
        <p:pic>
          <p:nvPicPr>
            <p:cNvPr id="16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8" y="1570"/>
              <a:ext cx="1406" cy="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ctangle 8"/>
            <p:cNvSpPr>
              <a:spLocks noChangeArrowheads="1"/>
            </p:cNvSpPr>
            <p:nvPr/>
          </p:nvSpPr>
          <p:spPr bwMode="auto">
            <a:xfrm>
              <a:off x="317" y="1592"/>
              <a:ext cx="74" cy="704"/>
            </a:xfrm>
            <a:prstGeom prst="rect">
              <a:avLst/>
            </a:prstGeom>
            <a:solidFill>
              <a:srgbClr val="0000FF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18" name="Rectangle 9"/>
            <p:cNvSpPr>
              <a:spLocks noChangeArrowheads="1"/>
            </p:cNvSpPr>
            <p:nvPr/>
          </p:nvSpPr>
          <p:spPr bwMode="auto">
            <a:xfrm>
              <a:off x="620" y="1592"/>
              <a:ext cx="74" cy="704"/>
            </a:xfrm>
            <a:prstGeom prst="rect">
              <a:avLst/>
            </a:prstGeom>
            <a:solidFill>
              <a:srgbClr val="0000FF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19" name="Rectangle 10"/>
            <p:cNvSpPr>
              <a:spLocks noChangeArrowheads="1"/>
            </p:cNvSpPr>
            <p:nvPr/>
          </p:nvSpPr>
          <p:spPr bwMode="auto">
            <a:xfrm>
              <a:off x="922" y="1592"/>
              <a:ext cx="74" cy="704"/>
            </a:xfrm>
            <a:prstGeom prst="rect">
              <a:avLst/>
            </a:prstGeom>
            <a:solidFill>
              <a:srgbClr val="0000FF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20" name="Rectangle 11"/>
            <p:cNvSpPr>
              <a:spLocks noChangeArrowheads="1"/>
            </p:cNvSpPr>
            <p:nvPr/>
          </p:nvSpPr>
          <p:spPr bwMode="auto">
            <a:xfrm>
              <a:off x="1225" y="1592"/>
              <a:ext cx="74" cy="704"/>
            </a:xfrm>
            <a:prstGeom prst="rect">
              <a:avLst/>
            </a:prstGeom>
            <a:solidFill>
              <a:srgbClr val="0000FF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21" name="Rectangle 12"/>
            <p:cNvSpPr>
              <a:spLocks noChangeArrowheads="1"/>
            </p:cNvSpPr>
            <p:nvPr/>
          </p:nvSpPr>
          <p:spPr bwMode="auto">
            <a:xfrm>
              <a:off x="468" y="1592"/>
              <a:ext cx="74" cy="704"/>
            </a:xfrm>
            <a:prstGeom prst="rect">
              <a:avLst/>
            </a:prstGeom>
            <a:solidFill>
              <a:srgbClr val="969696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22" name="Rectangle 13"/>
            <p:cNvSpPr>
              <a:spLocks noChangeArrowheads="1"/>
            </p:cNvSpPr>
            <p:nvPr/>
          </p:nvSpPr>
          <p:spPr bwMode="auto">
            <a:xfrm>
              <a:off x="771" y="1592"/>
              <a:ext cx="73" cy="704"/>
            </a:xfrm>
            <a:prstGeom prst="rect">
              <a:avLst/>
            </a:prstGeom>
            <a:solidFill>
              <a:srgbClr val="969696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23" name="Rectangle 14"/>
            <p:cNvSpPr>
              <a:spLocks noChangeArrowheads="1"/>
            </p:cNvSpPr>
            <p:nvPr/>
          </p:nvSpPr>
          <p:spPr bwMode="auto">
            <a:xfrm>
              <a:off x="1073" y="1592"/>
              <a:ext cx="74" cy="704"/>
            </a:xfrm>
            <a:prstGeom prst="rect">
              <a:avLst/>
            </a:prstGeom>
            <a:solidFill>
              <a:srgbClr val="969696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24" name="Rectangle 15"/>
            <p:cNvSpPr>
              <a:spLocks noChangeArrowheads="1"/>
            </p:cNvSpPr>
            <p:nvPr/>
          </p:nvSpPr>
          <p:spPr bwMode="auto">
            <a:xfrm>
              <a:off x="1376" y="1592"/>
              <a:ext cx="74" cy="704"/>
            </a:xfrm>
            <a:prstGeom prst="rect">
              <a:avLst/>
            </a:prstGeom>
            <a:solidFill>
              <a:srgbClr val="969696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</p:grpSp>
      <p:grpSp>
        <p:nvGrpSpPr>
          <p:cNvPr id="5" name="Group 74"/>
          <p:cNvGrpSpPr>
            <a:grpSpLocks/>
          </p:cNvGrpSpPr>
          <p:nvPr/>
        </p:nvGrpSpPr>
        <p:grpSpPr bwMode="auto">
          <a:xfrm>
            <a:off x="3203575" y="3122621"/>
            <a:ext cx="2246313" cy="1449387"/>
            <a:chOff x="2191" y="2105"/>
            <a:chExt cx="1415" cy="913"/>
          </a:xfrm>
        </p:grpSpPr>
        <p:pic>
          <p:nvPicPr>
            <p:cNvPr id="26" name="Picture 1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1" y="2105"/>
              <a:ext cx="1415" cy="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Rectangle 39"/>
            <p:cNvSpPr>
              <a:spLocks noChangeArrowheads="1"/>
            </p:cNvSpPr>
            <p:nvPr/>
          </p:nvSpPr>
          <p:spPr bwMode="auto">
            <a:xfrm>
              <a:off x="2352" y="2134"/>
              <a:ext cx="74" cy="704"/>
            </a:xfrm>
            <a:prstGeom prst="rect">
              <a:avLst/>
            </a:prstGeom>
            <a:solidFill>
              <a:srgbClr val="0000FF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28" name="Rectangle 40"/>
            <p:cNvSpPr>
              <a:spLocks noChangeArrowheads="1"/>
            </p:cNvSpPr>
            <p:nvPr/>
          </p:nvSpPr>
          <p:spPr bwMode="auto">
            <a:xfrm>
              <a:off x="2655" y="2134"/>
              <a:ext cx="74" cy="704"/>
            </a:xfrm>
            <a:prstGeom prst="rect">
              <a:avLst/>
            </a:prstGeom>
            <a:solidFill>
              <a:srgbClr val="0000FF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29" name="Rectangle 41"/>
            <p:cNvSpPr>
              <a:spLocks noChangeArrowheads="1"/>
            </p:cNvSpPr>
            <p:nvPr/>
          </p:nvSpPr>
          <p:spPr bwMode="auto">
            <a:xfrm>
              <a:off x="2957" y="2134"/>
              <a:ext cx="74" cy="704"/>
            </a:xfrm>
            <a:prstGeom prst="rect">
              <a:avLst/>
            </a:prstGeom>
            <a:solidFill>
              <a:srgbClr val="0000FF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30" name="Rectangle 42"/>
            <p:cNvSpPr>
              <a:spLocks noChangeArrowheads="1"/>
            </p:cNvSpPr>
            <p:nvPr/>
          </p:nvSpPr>
          <p:spPr bwMode="auto">
            <a:xfrm>
              <a:off x="3260" y="2134"/>
              <a:ext cx="74" cy="704"/>
            </a:xfrm>
            <a:prstGeom prst="rect">
              <a:avLst/>
            </a:prstGeom>
            <a:solidFill>
              <a:srgbClr val="0000FF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31" name="Rectangle 43"/>
            <p:cNvSpPr>
              <a:spLocks noChangeArrowheads="1"/>
            </p:cNvSpPr>
            <p:nvPr/>
          </p:nvSpPr>
          <p:spPr bwMode="auto">
            <a:xfrm>
              <a:off x="2503" y="2134"/>
              <a:ext cx="74" cy="704"/>
            </a:xfrm>
            <a:prstGeom prst="rect">
              <a:avLst/>
            </a:prstGeom>
            <a:solidFill>
              <a:srgbClr val="969696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32" name="Rectangle 44"/>
            <p:cNvSpPr>
              <a:spLocks noChangeArrowheads="1"/>
            </p:cNvSpPr>
            <p:nvPr/>
          </p:nvSpPr>
          <p:spPr bwMode="auto">
            <a:xfrm>
              <a:off x="2806" y="2134"/>
              <a:ext cx="73" cy="704"/>
            </a:xfrm>
            <a:prstGeom prst="rect">
              <a:avLst/>
            </a:prstGeom>
            <a:solidFill>
              <a:srgbClr val="969696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33" name="Rectangle 45"/>
            <p:cNvSpPr>
              <a:spLocks noChangeArrowheads="1"/>
            </p:cNvSpPr>
            <p:nvPr/>
          </p:nvSpPr>
          <p:spPr bwMode="auto">
            <a:xfrm>
              <a:off x="3108" y="2134"/>
              <a:ext cx="74" cy="704"/>
            </a:xfrm>
            <a:prstGeom prst="rect">
              <a:avLst/>
            </a:prstGeom>
            <a:solidFill>
              <a:srgbClr val="969696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34" name="Rectangle 46"/>
            <p:cNvSpPr>
              <a:spLocks noChangeArrowheads="1"/>
            </p:cNvSpPr>
            <p:nvPr/>
          </p:nvSpPr>
          <p:spPr bwMode="auto">
            <a:xfrm>
              <a:off x="3411" y="2134"/>
              <a:ext cx="74" cy="704"/>
            </a:xfrm>
            <a:prstGeom prst="rect">
              <a:avLst/>
            </a:prstGeom>
            <a:solidFill>
              <a:srgbClr val="969696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</p:grpSp>
      <p:sp>
        <p:nvSpPr>
          <p:cNvPr id="35" name="Text Box 48"/>
          <p:cNvSpPr txBox="1">
            <a:spLocks noChangeArrowheads="1"/>
          </p:cNvSpPr>
          <p:nvPr/>
        </p:nvSpPr>
        <p:spPr bwMode="auto">
          <a:xfrm>
            <a:off x="3492500" y="4933951"/>
            <a:ext cx="129698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i="1" dirty="0"/>
              <a:t>“what we CAN explain”</a:t>
            </a:r>
          </a:p>
        </p:txBody>
      </p:sp>
      <p:sp>
        <p:nvSpPr>
          <p:cNvPr id="36" name="Text Box 49"/>
          <p:cNvSpPr txBox="1">
            <a:spLocks noChangeArrowheads="1"/>
          </p:cNvSpPr>
          <p:nvPr/>
        </p:nvSpPr>
        <p:spPr bwMode="auto">
          <a:xfrm>
            <a:off x="7378700" y="4935539"/>
            <a:ext cx="1081088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i="1" dirty="0"/>
              <a:t>“what we CANNOT explain”</a:t>
            </a:r>
          </a:p>
        </p:txBody>
      </p:sp>
      <p:sp>
        <p:nvSpPr>
          <p:cNvPr id="37" name="Text Box 50"/>
          <p:cNvSpPr txBox="1">
            <a:spLocks noChangeArrowheads="1"/>
          </p:cNvSpPr>
          <p:nvPr/>
        </p:nvSpPr>
        <p:spPr bwMode="auto">
          <a:xfrm>
            <a:off x="2627313" y="4552961"/>
            <a:ext cx="360362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latin typeface="Times New Roman" pitchFamily="16" charset="0"/>
              </a:rPr>
              <a:t>=</a:t>
            </a:r>
            <a:endParaRPr lang="en-US" sz="2800">
              <a:latin typeface="Times New Roman" pitchFamily="16" charset="0"/>
            </a:endParaRPr>
          </a:p>
        </p:txBody>
      </p:sp>
      <p:sp>
        <p:nvSpPr>
          <p:cNvPr id="38" name="Text Box 51"/>
          <p:cNvSpPr txBox="1">
            <a:spLocks noChangeArrowheads="1"/>
          </p:cNvSpPr>
          <p:nvPr/>
        </p:nvSpPr>
        <p:spPr bwMode="auto">
          <a:xfrm>
            <a:off x="6659563" y="4613286"/>
            <a:ext cx="358775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>
                <a:latin typeface="Times New Roman" pitchFamily="16" charset="0"/>
              </a:rPr>
              <a:t>+</a:t>
            </a:r>
            <a:endParaRPr lang="en-US" sz="2000">
              <a:latin typeface="Times New Roman" pitchFamily="16" charset="0"/>
            </a:endParaRPr>
          </a:p>
        </p:txBody>
      </p:sp>
      <p:sp>
        <p:nvSpPr>
          <p:cNvPr id="39" name="Text Box 52"/>
          <p:cNvSpPr txBox="1">
            <a:spLocks noChangeArrowheads="1"/>
          </p:cNvSpPr>
          <p:nvPr/>
        </p:nvSpPr>
        <p:spPr bwMode="auto">
          <a:xfrm>
            <a:off x="5364163" y="4614874"/>
            <a:ext cx="17399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b="1" dirty="0">
                <a:solidFill>
                  <a:schemeClr val="tx2"/>
                </a:solidFill>
              </a:rPr>
              <a:t>Betas</a:t>
            </a:r>
          </a:p>
        </p:txBody>
      </p:sp>
      <p:sp>
        <p:nvSpPr>
          <p:cNvPr id="40" name="Text Box 53"/>
          <p:cNvSpPr txBox="1">
            <a:spLocks noChangeArrowheads="1"/>
          </p:cNvSpPr>
          <p:nvPr/>
        </p:nvSpPr>
        <p:spPr bwMode="auto">
          <a:xfrm>
            <a:off x="4927605" y="4614874"/>
            <a:ext cx="358775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dirty="0"/>
              <a:t>x</a:t>
            </a:r>
          </a:p>
        </p:txBody>
      </p:sp>
      <p:sp>
        <p:nvSpPr>
          <p:cNvPr id="41" name="Text Box 54"/>
          <p:cNvSpPr txBox="1">
            <a:spLocks noChangeArrowheads="1"/>
          </p:cNvSpPr>
          <p:nvPr/>
        </p:nvSpPr>
        <p:spPr bwMode="auto">
          <a:xfrm>
            <a:off x="5076825" y="4935539"/>
            <a:ext cx="14398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i="1" dirty="0"/>
              <a:t>“how much of it we CAN explain”</a:t>
            </a:r>
          </a:p>
        </p:txBody>
      </p:sp>
      <p:sp>
        <p:nvSpPr>
          <p:cNvPr id="42" name="Text Box 55"/>
          <p:cNvSpPr txBox="1">
            <a:spLocks noChangeArrowheads="1"/>
          </p:cNvSpPr>
          <p:nvPr/>
        </p:nvSpPr>
        <p:spPr bwMode="auto">
          <a:xfrm>
            <a:off x="684213" y="5178426"/>
            <a:ext cx="14398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i="1" dirty="0"/>
              <a:t>“our data”</a:t>
            </a:r>
          </a:p>
        </p:txBody>
      </p:sp>
      <p:grpSp>
        <p:nvGrpSpPr>
          <p:cNvPr id="15" name="Group 73"/>
          <p:cNvGrpSpPr>
            <a:grpSpLocks/>
          </p:cNvGrpSpPr>
          <p:nvPr/>
        </p:nvGrpSpPr>
        <p:grpSpPr bwMode="auto">
          <a:xfrm>
            <a:off x="3203575" y="1370009"/>
            <a:ext cx="2219325" cy="1487487"/>
            <a:chOff x="2199" y="995"/>
            <a:chExt cx="1398" cy="937"/>
          </a:xfrm>
        </p:grpSpPr>
        <p:pic>
          <p:nvPicPr>
            <p:cNvPr id="44" name="Picture 1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99" y="995"/>
              <a:ext cx="1398" cy="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" name="Rectangle 29"/>
            <p:cNvSpPr>
              <a:spLocks noChangeArrowheads="1"/>
            </p:cNvSpPr>
            <p:nvPr/>
          </p:nvSpPr>
          <p:spPr bwMode="auto">
            <a:xfrm>
              <a:off x="2353" y="1028"/>
              <a:ext cx="74" cy="704"/>
            </a:xfrm>
            <a:prstGeom prst="rect">
              <a:avLst/>
            </a:prstGeom>
            <a:solidFill>
              <a:srgbClr val="0000FF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46" name="Rectangle 30"/>
            <p:cNvSpPr>
              <a:spLocks noChangeArrowheads="1"/>
            </p:cNvSpPr>
            <p:nvPr/>
          </p:nvSpPr>
          <p:spPr bwMode="auto">
            <a:xfrm>
              <a:off x="2656" y="1028"/>
              <a:ext cx="74" cy="704"/>
            </a:xfrm>
            <a:prstGeom prst="rect">
              <a:avLst/>
            </a:prstGeom>
            <a:solidFill>
              <a:srgbClr val="0000FF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47" name="Rectangle 31"/>
            <p:cNvSpPr>
              <a:spLocks noChangeArrowheads="1"/>
            </p:cNvSpPr>
            <p:nvPr/>
          </p:nvSpPr>
          <p:spPr bwMode="auto">
            <a:xfrm>
              <a:off x="2958" y="1028"/>
              <a:ext cx="74" cy="704"/>
            </a:xfrm>
            <a:prstGeom prst="rect">
              <a:avLst/>
            </a:prstGeom>
            <a:solidFill>
              <a:srgbClr val="0000FF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48" name="Rectangle 32"/>
            <p:cNvSpPr>
              <a:spLocks noChangeArrowheads="1"/>
            </p:cNvSpPr>
            <p:nvPr/>
          </p:nvSpPr>
          <p:spPr bwMode="auto">
            <a:xfrm>
              <a:off x="3261" y="1028"/>
              <a:ext cx="74" cy="704"/>
            </a:xfrm>
            <a:prstGeom prst="rect">
              <a:avLst/>
            </a:prstGeom>
            <a:solidFill>
              <a:srgbClr val="0000FF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49" name="Rectangle 33"/>
            <p:cNvSpPr>
              <a:spLocks noChangeArrowheads="1"/>
            </p:cNvSpPr>
            <p:nvPr/>
          </p:nvSpPr>
          <p:spPr bwMode="auto">
            <a:xfrm>
              <a:off x="2504" y="1028"/>
              <a:ext cx="74" cy="704"/>
            </a:xfrm>
            <a:prstGeom prst="rect">
              <a:avLst/>
            </a:prstGeom>
            <a:solidFill>
              <a:srgbClr val="969696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50" name="Rectangle 34"/>
            <p:cNvSpPr>
              <a:spLocks noChangeArrowheads="1"/>
            </p:cNvSpPr>
            <p:nvPr/>
          </p:nvSpPr>
          <p:spPr bwMode="auto">
            <a:xfrm>
              <a:off x="2807" y="1028"/>
              <a:ext cx="73" cy="704"/>
            </a:xfrm>
            <a:prstGeom prst="rect">
              <a:avLst/>
            </a:prstGeom>
            <a:solidFill>
              <a:srgbClr val="969696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51" name="Rectangle 35"/>
            <p:cNvSpPr>
              <a:spLocks noChangeArrowheads="1"/>
            </p:cNvSpPr>
            <p:nvPr/>
          </p:nvSpPr>
          <p:spPr bwMode="auto">
            <a:xfrm>
              <a:off x="3109" y="1028"/>
              <a:ext cx="74" cy="704"/>
            </a:xfrm>
            <a:prstGeom prst="rect">
              <a:avLst/>
            </a:prstGeom>
            <a:solidFill>
              <a:srgbClr val="969696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52" name="Rectangle 36"/>
            <p:cNvSpPr>
              <a:spLocks noChangeArrowheads="1"/>
            </p:cNvSpPr>
            <p:nvPr/>
          </p:nvSpPr>
          <p:spPr bwMode="auto">
            <a:xfrm>
              <a:off x="3412" y="1028"/>
              <a:ext cx="74" cy="704"/>
            </a:xfrm>
            <a:prstGeom prst="rect">
              <a:avLst/>
            </a:prstGeom>
            <a:solidFill>
              <a:srgbClr val="969696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</p:grpSp>
      <p:grpSp>
        <p:nvGrpSpPr>
          <p:cNvPr id="25" name="Group 72"/>
          <p:cNvGrpSpPr>
            <a:grpSpLocks/>
          </p:cNvGrpSpPr>
          <p:nvPr/>
        </p:nvGrpSpPr>
        <p:grpSpPr bwMode="auto">
          <a:xfrm>
            <a:off x="6805613" y="2285992"/>
            <a:ext cx="2159000" cy="1247775"/>
            <a:chOff x="4099" y="1541"/>
            <a:chExt cx="1360" cy="786"/>
          </a:xfrm>
        </p:grpSpPr>
        <p:pic>
          <p:nvPicPr>
            <p:cNvPr id="54" name="Picture 7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99" y="1541"/>
              <a:ext cx="1360" cy="7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" name="Rectangle 61"/>
            <p:cNvSpPr>
              <a:spLocks noChangeArrowheads="1"/>
            </p:cNvSpPr>
            <p:nvPr/>
          </p:nvSpPr>
          <p:spPr bwMode="auto">
            <a:xfrm>
              <a:off x="4225" y="1572"/>
              <a:ext cx="74" cy="704"/>
            </a:xfrm>
            <a:prstGeom prst="rect">
              <a:avLst/>
            </a:prstGeom>
            <a:solidFill>
              <a:srgbClr val="0000FF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56" name="Rectangle 62"/>
            <p:cNvSpPr>
              <a:spLocks noChangeArrowheads="1"/>
            </p:cNvSpPr>
            <p:nvPr/>
          </p:nvSpPr>
          <p:spPr bwMode="auto">
            <a:xfrm>
              <a:off x="4528" y="1572"/>
              <a:ext cx="74" cy="704"/>
            </a:xfrm>
            <a:prstGeom prst="rect">
              <a:avLst/>
            </a:prstGeom>
            <a:solidFill>
              <a:srgbClr val="0000FF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57" name="Rectangle 63"/>
            <p:cNvSpPr>
              <a:spLocks noChangeArrowheads="1"/>
            </p:cNvSpPr>
            <p:nvPr/>
          </p:nvSpPr>
          <p:spPr bwMode="auto">
            <a:xfrm>
              <a:off x="4830" y="1572"/>
              <a:ext cx="74" cy="704"/>
            </a:xfrm>
            <a:prstGeom prst="rect">
              <a:avLst/>
            </a:prstGeom>
            <a:solidFill>
              <a:srgbClr val="0000FF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58" name="Rectangle 64"/>
            <p:cNvSpPr>
              <a:spLocks noChangeArrowheads="1"/>
            </p:cNvSpPr>
            <p:nvPr/>
          </p:nvSpPr>
          <p:spPr bwMode="auto">
            <a:xfrm>
              <a:off x="5133" y="1572"/>
              <a:ext cx="74" cy="704"/>
            </a:xfrm>
            <a:prstGeom prst="rect">
              <a:avLst/>
            </a:prstGeom>
            <a:solidFill>
              <a:srgbClr val="0000FF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59" name="Rectangle 65"/>
            <p:cNvSpPr>
              <a:spLocks noChangeArrowheads="1"/>
            </p:cNvSpPr>
            <p:nvPr/>
          </p:nvSpPr>
          <p:spPr bwMode="auto">
            <a:xfrm>
              <a:off x="4376" y="1572"/>
              <a:ext cx="74" cy="704"/>
            </a:xfrm>
            <a:prstGeom prst="rect">
              <a:avLst/>
            </a:prstGeom>
            <a:solidFill>
              <a:srgbClr val="969696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60" name="Rectangle 66"/>
            <p:cNvSpPr>
              <a:spLocks noChangeArrowheads="1"/>
            </p:cNvSpPr>
            <p:nvPr/>
          </p:nvSpPr>
          <p:spPr bwMode="auto">
            <a:xfrm>
              <a:off x="4679" y="1572"/>
              <a:ext cx="73" cy="704"/>
            </a:xfrm>
            <a:prstGeom prst="rect">
              <a:avLst/>
            </a:prstGeom>
            <a:solidFill>
              <a:srgbClr val="969696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61" name="Rectangle 67"/>
            <p:cNvSpPr>
              <a:spLocks noChangeArrowheads="1"/>
            </p:cNvSpPr>
            <p:nvPr/>
          </p:nvSpPr>
          <p:spPr bwMode="auto">
            <a:xfrm>
              <a:off x="4981" y="1572"/>
              <a:ext cx="74" cy="704"/>
            </a:xfrm>
            <a:prstGeom prst="rect">
              <a:avLst/>
            </a:prstGeom>
            <a:solidFill>
              <a:srgbClr val="969696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62" name="Rectangle 68"/>
            <p:cNvSpPr>
              <a:spLocks noChangeArrowheads="1"/>
            </p:cNvSpPr>
            <p:nvPr/>
          </p:nvSpPr>
          <p:spPr bwMode="auto">
            <a:xfrm>
              <a:off x="5284" y="1572"/>
              <a:ext cx="74" cy="704"/>
            </a:xfrm>
            <a:prstGeom prst="rect">
              <a:avLst/>
            </a:prstGeom>
            <a:solidFill>
              <a:srgbClr val="969696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</p:grpSp>
      <p:sp>
        <p:nvSpPr>
          <p:cNvPr id="63" name="Text Box 76"/>
          <p:cNvSpPr txBox="1">
            <a:spLocks noChangeArrowheads="1"/>
          </p:cNvSpPr>
          <p:nvPr/>
        </p:nvSpPr>
        <p:spPr bwMode="auto">
          <a:xfrm>
            <a:off x="2627313" y="5087939"/>
            <a:ext cx="360362" cy="5191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latin typeface="Times New Roman" pitchFamily="16" charset="0"/>
              </a:rPr>
              <a:t>=</a:t>
            </a:r>
            <a:endParaRPr lang="en-US" sz="2800">
              <a:latin typeface="Times New Roman" pitchFamily="16" charset="0"/>
            </a:endParaRPr>
          </a:p>
        </p:txBody>
      </p:sp>
      <p:sp>
        <p:nvSpPr>
          <p:cNvPr id="64" name="Text Box 77"/>
          <p:cNvSpPr txBox="1">
            <a:spLocks noChangeArrowheads="1"/>
          </p:cNvSpPr>
          <p:nvPr/>
        </p:nvSpPr>
        <p:spPr bwMode="auto">
          <a:xfrm>
            <a:off x="6661150" y="5148264"/>
            <a:ext cx="358775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>
                <a:latin typeface="Times New Roman" pitchFamily="16" charset="0"/>
              </a:rPr>
              <a:t>+</a:t>
            </a:r>
            <a:endParaRPr lang="en-US" sz="2000">
              <a:latin typeface="Times New Roman" pitchFamily="16" charset="0"/>
            </a:endParaRPr>
          </a:p>
        </p:txBody>
      </p:sp>
      <p:sp>
        <p:nvSpPr>
          <p:cNvPr id="65" name="Text Box 78"/>
          <p:cNvSpPr txBox="1">
            <a:spLocks noChangeArrowheads="1"/>
          </p:cNvSpPr>
          <p:nvPr/>
        </p:nvSpPr>
        <p:spPr bwMode="auto">
          <a:xfrm>
            <a:off x="4927605" y="5148264"/>
            <a:ext cx="358775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dirty="0"/>
              <a:t>x</a:t>
            </a:r>
          </a:p>
        </p:txBody>
      </p:sp>
      <p:sp>
        <p:nvSpPr>
          <p:cNvPr id="66" name="Text Box 79"/>
          <p:cNvSpPr txBox="1">
            <a:spLocks noChangeArrowheads="1"/>
          </p:cNvSpPr>
          <p:nvPr/>
        </p:nvSpPr>
        <p:spPr bwMode="auto">
          <a:xfrm>
            <a:off x="0" y="5429264"/>
            <a:ext cx="342899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Statistical significance is basically a ratio of explained to unexplained variance</a:t>
            </a:r>
          </a:p>
        </p:txBody>
      </p:sp>
      <p:sp>
        <p:nvSpPr>
          <p:cNvPr id="67" name="Line 80"/>
          <p:cNvSpPr>
            <a:spLocks noChangeShapeType="1"/>
          </p:cNvSpPr>
          <p:nvPr/>
        </p:nvSpPr>
        <p:spPr bwMode="auto">
          <a:xfrm>
            <a:off x="3419475" y="5834064"/>
            <a:ext cx="31686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68" name="Line 81"/>
          <p:cNvSpPr>
            <a:spLocks noChangeShapeType="1"/>
          </p:cNvSpPr>
          <p:nvPr/>
        </p:nvSpPr>
        <p:spPr bwMode="auto">
          <a:xfrm>
            <a:off x="7235825" y="5834064"/>
            <a:ext cx="12969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69" name="Line 82"/>
          <p:cNvSpPr>
            <a:spLocks noChangeShapeType="1"/>
          </p:cNvSpPr>
          <p:nvPr/>
        </p:nvSpPr>
        <p:spPr bwMode="auto">
          <a:xfrm rot="16200000">
            <a:off x="3347243" y="5761833"/>
            <a:ext cx="144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70" name="Line 83"/>
          <p:cNvSpPr>
            <a:spLocks noChangeShapeType="1"/>
          </p:cNvSpPr>
          <p:nvPr/>
        </p:nvSpPr>
        <p:spPr bwMode="auto">
          <a:xfrm rot="16200000">
            <a:off x="6515893" y="5761833"/>
            <a:ext cx="144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71" name="Line 84"/>
          <p:cNvSpPr>
            <a:spLocks noChangeShapeType="1"/>
          </p:cNvSpPr>
          <p:nvPr/>
        </p:nvSpPr>
        <p:spPr bwMode="auto">
          <a:xfrm rot="16200000">
            <a:off x="7163593" y="5761833"/>
            <a:ext cx="144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72" name="Line 85"/>
          <p:cNvSpPr>
            <a:spLocks noChangeShapeType="1"/>
          </p:cNvSpPr>
          <p:nvPr/>
        </p:nvSpPr>
        <p:spPr bwMode="auto">
          <a:xfrm rot="16200000">
            <a:off x="8460581" y="5761833"/>
            <a:ext cx="144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73" name="Text Box 7"/>
          <p:cNvSpPr txBox="1">
            <a:spLocks noChangeArrowheads="1"/>
          </p:cNvSpPr>
          <p:nvPr/>
        </p:nvSpPr>
        <p:spPr bwMode="auto">
          <a:xfrm>
            <a:off x="2643174" y="6357958"/>
            <a:ext cx="414337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200" dirty="0" smtClean="0"/>
              <a:t>Slide reproduced from </a:t>
            </a:r>
            <a:r>
              <a:rPr lang="en-GB" sz="1200" b="0" dirty="0" smtClean="0"/>
              <a:t>[</a:t>
            </a:r>
            <a:r>
              <a:rPr lang="en-GB" sz="1200" b="0" dirty="0" err="1" smtClean="0"/>
              <a:t>Culham</a:t>
            </a:r>
            <a:r>
              <a:rPr lang="en-GB" sz="1200" b="0" dirty="0" smtClean="0"/>
              <a:t> 2008, </a:t>
            </a:r>
            <a:r>
              <a:rPr lang="en-GB" sz="1200" b="0" dirty="0" err="1" smtClean="0"/>
              <a:t>fMRI</a:t>
            </a:r>
            <a:r>
              <a:rPr lang="en-GB" sz="1200" b="0" dirty="0" smtClean="0"/>
              <a:t> course]</a:t>
            </a:r>
            <a:endParaRPr lang="en-GB" sz="12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2400" dirty="0" smtClean="0"/>
              <a:t>SPM-GRF: </a:t>
            </a:r>
            <a:r>
              <a:rPr lang="es-MX" sz="2400" dirty="0" err="1" smtClean="0"/>
              <a:t>Correction</a:t>
            </a:r>
            <a:r>
              <a:rPr lang="es-MX" sz="2400" dirty="0" smtClean="0"/>
              <a:t> </a:t>
            </a:r>
            <a:r>
              <a:rPr lang="es-MX" sz="2400" dirty="0" err="1" smtClean="0"/>
              <a:t>for</a:t>
            </a:r>
            <a:r>
              <a:rPr lang="es-MX" sz="2400" dirty="0" smtClean="0"/>
              <a:t> </a:t>
            </a:r>
            <a:r>
              <a:rPr lang="es-MX" sz="2400" dirty="0" err="1" smtClean="0"/>
              <a:t>multiple</a:t>
            </a:r>
            <a:r>
              <a:rPr lang="es-MX" sz="2400" dirty="0" smtClean="0"/>
              <a:t> </a:t>
            </a:r>
            <a:r>
              <a:rPr lang="es-MX" sz="2400" dirty="0" err="1" smtClean="0"/>
              <a:t>comparison</a:t>
            </a:r>
            <a:r>
              <a:rPr lang="es-MX" sz="2400" dirty="0" smtClean="0"/>
              <a:t> </a:t>
            </a:r>
            <a:endParaRPr lang="en-GB" sz="2400" dirty="0"/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147140" y="1629020"/>
            <a:ext cx="6568131" cy="4371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2FADFE-3B8F-471C-ABF0-DBC7717ECBBC}" type="slidenum">
              <a:rPr lang="es-ES" smtClean="0"/>
              <a:pPr/>
              <a:t>76</a:t>
            </a:fld>
            <a:endParaRPr lang="es-ES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6072198" y="6215082"/>
            <a:ext cx="21431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dirty="0"/>
              <a:t>Figure from </a:t>
            </a:r>
            <a:r>
              <a:rPr lang="en-GB" sz="1400" b="0" dirty="0" smtClean="0"/>
              <a:t>[Ye et al,2009]</a:t>
            </a:r>
            <a:endParaRPr lang="en-GB" sz="14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035178" y="1071547"/>
            <a:ext cx="6465780" cy="4966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Graph</a:t>
            </a:r>
            <a:r>
              <a:rPr lang="es-MX" dirty="0" smtClean="0"/>
              <a:t> </a:t>
            </a:r>
            <a:r>
              <a:rPr lang="es-MX" dirty="0" err="1" smtClean="0"/>
              <a:t>Theory</a:t>
            </a:r>
            <a:endParaRPr lang="en-GB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2FADFE-3B8F-471C-ABF0-DBC7717ECBBC}" type="slidenum">
              <a:rPr lang="es-ES" smtClean="0"/>
              <a:pPr/>
              <a:t>77</a:t>
            </a:fld>
            <a:endParaRPr lang="es-ES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000364" y="6143644"/>
            <a:ext cx="29919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dirty="0"/>
              <a:t>Figure from </a:t>
            </a:r>
            <a:r>
              <a:rPr lang="en-GB" sz="1400" b="0" dirty="0" smtClean="0"/>
              <a:t>[</a:t>
            </a:r>
            <a:r>
              <a:rPr lang="en-GB" sz="1400" b="0" dirty="0" err="1" smtClean="0"/>
              <a:t>Bullmore</a:t>
            </a:r>
            <a:r>
              <a:rPr lang="en-GB" sz="1400" b="0" dirty="0" smtClean="0"/>
              <a:t> &amp; Sporns,2009 ]</a:t>
            </a:r>
            <a:endParaRPr lang="en-GB" sz="14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Assessing surgical skill acquisition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</p:nvPr>
        </p:nvGraphicFramePr>
        <p:xfrm>
          <a:off x="838200" y="980728"/>
          <a:ext cx="7924800" cy="1872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</p:nvPr>
        </p:nvGraphicFramePr>
        <p:xfrm>
          <a:off x="683568" y="2924944"/>
          <a:ext cx="8079432" cy="1865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48298-1A06-4751-89A0-CEB08D1A9B31}" type="slidenum">
              <a:rPr lang="en-US" smtClean="0"/>
              <a:pPr/>
              <a:t>78</a:t>
            </a:fld>
            <a:endParaRPr lang="en-US"/>
          </a:p>
        </p:txBody>
      </p:sp>
      <p:sp>
        <p:nvSpPr>
          <p:cNvPr id="12" name="1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4216F-50DB-4F46-BC69-48B63D3D2384}" type="datetime1">
              <a:rPr lang="es-ES" smtClean="0"/>
              <a:pPr/>
              <a:t>02/01/2014</a:t>
            </a:fld>
            <a:endParaRPr lang="es-ES"/>
          </a:p>
        </p:txBody>
      </p:sp>
      <p:sp>
        <p:nvSpPr>
          <p:cNvPr id="13" name="1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INAOE</a:t>
            </a:r>
            <a:endParaRPr lang="es-ES" dirty="0" smtClean="0"/>
          </a:p>
        </p:txBody>
      </p:sp>
      <p:graphicFrame>
        <p:nvGraphicFramePr>
          <p:cNvPr id="14" name="Content Placeholder 3"/>
          <p:cNvGraphicFramePr>
            <a:graphicFrameLocks/>
          </p:cNvGraphicFramePr>
          <p:nvPr/>
        </p:nvGraphicFramePr>
        <p:xfrm>
          <a:off x="899592" y="4797152"/>
          <a:ext cx="7924800" cy="2016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36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6" name="Picture 3" descr="ByKnot001_ChangesInHb_Novices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935680"/>
            <a:ext cx="3018826" cy="2262234"/>
          </a:xfrm>
          <a:prstGeom prst="rect">
            <a:avLst/>
          </a:prstGeom>
        </p:spPr>
      </p:pic>
      <p:pic>
        <p:nvPicPr>
          <p:cNvPr id="31" name="Picture 4" descr="ByKnot002_ChangesInHb_Registrars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6" y="935680"/>
            <a:ext cx="3018826" cy="2262234"/>
          </a:xfrm>
          <a:prstGeom prst="rect">
            <a:avLst/>
          </a:prstGeom>
        </p:spPr>
      </p:pic>
      <p:pic>
        <p:nvPicPr>
          <p:cNvPr id="32" name="Picture 5" descr="ByKnot003_ChangesInHb_Consultants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9638" y="935680"/>
            <a:ext cx="3018826" cy="2262234"/>
          </a:xfrm>
          <a:prstGeom prst="rect">
            <a:avLst/>
          </a:prstGeom>
        </p:spPr>
      </p:pic>
      <p:sp>
        <p:nvSpPr>
          <p:cNvPr id="74754" name="Footer Placeholder 3"/>
          <p:cNvSpPr txBox="1">
            <a:spLocks noGrp="1"/>
          </p:cNvSpPr>
          <p:nvPr/>
        </p:nvSpPr>
        <p:spPr bwMode="auto">
          <a:xfrm>
            <a:off x="3101651" y="6642099"/>
            <a:ext cx="2205361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1000" dirty="0">
              <a:solidFill>
                <a:srgbClr val="0E207F"/>
              </a:solidFill>
            </a:endParaRPr>
          </a:p>
        </p:txBody>
      </p:sp>
      <p:sp>
        <p:nvSpPr>
          <p:cNvPr id="74755" name="Slide Number Placeholder 4"/>
          <p:cNvSpPr txBox="1">
            <a:spLocks noGrp="1"/>
          </p:cNvSpPr>
          <p:nvPr/>
        </p:nvSpPr>
        <p:spPr bwMode="auto">
          <a:xfrm>
            <a:off x="250825" y="63087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1000" dirty="0">
              <a:solidFill>
                <a:srgbClr val="0E207F"/>
              </a:solidFill>
            </a:endParaRPr>
          </a:p>
        </p:txBody>
      </p:sp>
      <p:pic>
        <p:nvPicPr>
          <p:cNvPr id="74756" name="Picture 2" descr="Miccai07_figure_HbO2_NovandExper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3501008"/>
            <a:ext cx="6211618" cy="2475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1259632" y="6021288"/>
            <a:ext cx="1266825" cy="338494"/>
          </a:xfrm>
          <a:prstGeom prst="rect">
            <a:avLst/>
          </a:prstGeom>
          <a:noFill/>
          <a:ln w="38100">
            <a:noFill/>
            <a:prstDash val="sysDot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GB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imes New Roman" pitchFamily="18" charset="0"/>
              </a:rPr>
              <a:t>Rest</a:t>
            </a:r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3059832" y="6021288"/>
            <a:ext cx="720725" cy="338494"/>
          </a:xfrm>
          <a:prstGeom prst="rect">
            <a:avLst/>
          </a:prstGeom>
          <a:noFill/>
          <a:ln w="38100">
            <a:noFill/>
            <a:prstDash val="sysDot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GB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imes New Roman" pitchFamily="18" charset="0"/>
              </a:rPr>
              <a:t>2s</a:t>
            </a:r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4644008" y="6021288"/>
            <a:ext cx="720725" cy="338494"/>
          </a:xfrm>
          <a:prstGeom prst="rect">
            <a:avLst/>
          </a:prstGeom>
          <a:noFill/>
          <a:ln w="38100">
            <a:noFill/>
            <a:prstDash val="sysDot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GB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imes New Roman" pitchFamily="18" charset="0"/>
              </a:rPr>
              <a:t>6s</a:t>
            </a:r>
          </a:p>
        </p:txBody>
      </p: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6156176" y="6021288"/>
            <a:ext cx="935037" cy="338494"/>
          </a:xfrm>
          <a:prstGeom prst="rect">
            <a:avLst/>
          </a:prstGeom>
          <a:noFill/>
          <a:ln w="38100">
            <a:noFill/>
            <a:prstDash val="sysDot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GB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imes New Roman" pitchFamily="18" charset="0"/>
              </a:rPr>
              <a:t>10s</a:t>
            </a:r>
          </a:p>
        </p:txBody>
      </p:sp>
      <p:pic>
        <p:nvPicPr>
          <p:cNvPr id="74769" name="Picture 15" descr="ColorMap00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96336" y="3933056"/>
            <a:ext cx="657225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60" name="Text Box 16"/>
          <p:cNvSpPr txBox="1">
            <a:spLocks noChangeArrowheads="1"/>
          </p:cNvSpPr>
          <p:nvPr/>
        </p:nvSpPr>
        <p:spPr bwMode="auto">
          <a:xfrm rot="16200000">
            <a:off x="219742" y="3820819"/>
            <a:ext cx="1296987" cy="369332"/>
          </a:xfrm>
          <a:prstGeom prst="rect">
            <a:avLst/>
          </a:prstGeom>
          <a:noFill/>
          <a:ln w="38100">
            <a:noFill/>
            <a:prstDash val="sysDot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GB" b="1" dirty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Novice</a:t>
            </a:r>
          </a:p>
        </p:txBody>
      </p:sp>
      <p:sp>
        <p:nvSpPr>
          <p:cNvPr id="31761" name="Text Box 17"/>
          <p:cNvSpPr txBox="1">
            <a:spLocks noChangeArrowheads="1"/>
          </p:cNvSpPr>
          <p:nvPr/>
        </p:nvSpPr>
        <p:spPr bwMode="auto">
          <a:xfrm rot="16200000">
            <a:off x="234823" y="5060036"/>
            <a:ext cx="1266825" cy="369332"/>
          </a:xfrm>
          <a:prstGeom prst="rect">
            <a:avLst/>
          </a:prstGeom>
          <a:noFill/>
          <a:ln w="38100">
            <a:noFill/>
            <a:prstDash val="sysDot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GB" b="1" dirty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Expert</a:t>
            </a:r>
          </a:p>
        </p:txBody>
      </p:sp>
      <p:sp>
        <p:nvSpPr>
          <p:cNvPr id="74772" name="Rectangle 18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r>
              <a:rPr lang="en-US" sz="2400" dirty="0" smtClean="0"/>
              <a:t>Prefrontal Construct Validity (PCV):</a:t>
            </a:r>
            <a:br>
              <a:rPr lang="en-US" sz="2400" dirty="0" smtClean="0"/>
            </a:br>
            <a:r>
              <a:rPr lang="en-US" sz="2400" dirty="0" smtClean="0"/>
              <a:t>Cortical response depends on task familiarity</a:t>
            </a:r>
            <a:endParaRPr lang="en-US" sz="2400" b="1" dirty="0">
              <a:solidFill>
                <a:srgbClr val="0E207F"/>
              </a:solidFill>
            </a:endParaRPr>
          </a:p>
        </p:txBody>
      </p:sp>
      <p:sp>
        <p:nvSpPr>
          <p:cNvPr id="21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85084-207C-4803-9BED-954AF80B5B62}" type="slidenum">
              <a:rPr lang="en-US" smtClean="0"/>
              <a:pPr/>
              <a:t>79</a:t>
            </a:fld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724128" y="6237312"/>
            <a:ext cx="1953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/>
              <a:t>[</a:t>
            </a:r>
            <a:r>
              <a:rPr lang="en-US" sz="1400" b="0" dirty="0" err="1" smtClean="0"/>
              <a:t>Leff</a:t>
            </a:r>
            <a:r>
              <a:rPr lang="en-US" sz="1400" b="0" dirty="0" smtClean="0"/>
              <a:t> et al, MICCAI 2007]</a:t>
            </a:r>
            <a:endParaRPr lang="en-US" sz="1400" b="0" dirty="0"/>
          </a:p>
        </p:txBody>
      </p:sp>
      <p:sp>
        <p:nvSpPr>
          <p:cNvPr id="27" name="TextBox 6"/>
          <p:cNvSpPr txBox="1"/>
          <p:nvPr/>
        </p:nvSpPr>
        <p:spPr>
          <a:xfrm rot="5400000">
            <a:off x="7466476" y="1974684"/>
            <a:ext cx="2614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/>
              <a:t>[</a:t>
            </a:r>
            <a:r>
              <a:rPr lang="en-US" sz="1600" b="0" dirty="0" err="1" smtClean="0"/>
              <a:t>Leff</a:t>
            </a:r>
            <a:r>
              <a:rPr lang="en-US" sz="1600" b="0" dirty="0" smtClean="0"/>
              <a:t> et al, </a:t>
            </a:r>
            <a:r>
              <a:rPr lang="en-US" sz="1600" b="0" dirty="0" err="1" smtClean="0"/>
              <a:t>Neuroimage</a:t>
            </a:r>
            <a:r>
              <a:rPr lang="en-US" sz="1600" b="0" dirty="0" smtClean="0"/>
              <a:t> 2008]</a:t>
            </a:r>
            <a:endParaRPr lang="en-US" sz="1600" b="0" dirty="0"/>
          </a:p>
        </p:txBody>
      </p:sp>
      <p:sp>
        <p:nvSpPr>
          <p:cNvPr id="30" name="29 CuadroTexto"/>
          <p:cNvSpPr txBox="1"/>
          <p:nvPr/>
        </p:nvSpPr>
        <p:spPr>
          <a:xfrm>
            <a:off x="179512" y="836712"/>
            <a:ext cx="2386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</a:rPr>
              <a:t>Cortical response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33" name="Text Box 16"/>
          <p:cNvSpPr txBox="1">
            <a:spLocks noChangeArrowheads="1"/>
          </p:cNvSpPr>
          <p:nvPr/>
        </p:nvSpPr>
        <p:spPr bwMode="auto">
          <a:xfrm>
            <a:off x="827584" y="2636912"/>
            <a:ext cx="1296987" cy="369332"/>
          </a:xfrm>
          <a:prstGeom prst="rect">
            <a:avLst/>
          </a:prstGeom>
          <a:noFill/>
          <a:ln w="38100">
            <a:noFill/>
            <a:prstDash val="sysDot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GB" b="1" dirty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Novice</a:t>
            </a:r>
          </a:p>
        </p:txBody>
      </p:sp>
      <p:sp>
        <p:nvSpPr>
          <p:cNvPr id="34" name="Text Box 16"/>
          <p:cNvSpPr txBox="1">
            <a:spLocks noChangeArrowheads="1"/>
          </p:cNvSpPr>
          <p:nvPr/>
        </p:nvSpPr>
        <p:spPr bwMode="auto">
          <a:xfrm>
            <a:off x="3491037" y="2627620"/>
            <a:ext cx="1441003" cy="369332"/>
          </a:xfrm>
          <a:prstGeom prst="rect">
            <a:avLst/>
          </a:prstGeom>
          <a:noFill/>
          <a:ln w="38100">
            <a:noFill/>
            <a:prstDash val="sysDot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GB" b="1" dirty="0" smtClean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Registrars</a:t>
            </a:r>
            <a:endParaRPr lang="en-GB" b="1" dirty="0">
              <a:solidFill>
                <a:schemeClr val="tx1"/>
              </a:solidFill>
              <a:latin typeface="Tahoma" pitchFamily="34" charset="0"/>
              <a:cs typeface="Times New Roman" pitchFamily="18" charset="0"/>
            </a:endParaRPr>
          </a:p>
        </p:txBody>
      </p:sp>
      <p:sp>
        <p:nvSpPr>
          <p:cNvPr id="35" name="Text Box 16"/>
          <p:cNvSpPr txBox="1">
            <a:spLocks noChangeArrowheads="1"/>
          </p:cNvSpPr>
          <p:nvPr/>
        </p:nvSpPr>
        <p:spPr bwMode="auto">
          <a:xfrm>
            <a:off x="6156177" y="2621672"/>
            <a:ext cx="1584176" cy="369332"/>
          </a:xfrm>
          <a:prstGeom prst="rect">
            <a:avLst/>
          </a:prstGeom>
          <a:noFill/>
          <a:ln w="38100">
            <a:noFill/>
            <a:prstDash val="sysDot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GB" b="1" dirty="0" smtClean="0">
                <a:latin typeface="Tahoma" pitchFamily="34" charset="0"/>
                <a:cs typeface="Times New Roman" pitchFamily="18" charset="0"/>
              </a:rPr>
              <a:t>Consultant</a:t>
            </a:r>
            <a:r>
              <a:rPr lang="en-GB" b="1" dirty="0" smtClean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s</a:t>
            </a:r>
            <a:endParaRPr lang="en-GB" b="1" dirty="0">
              <a:solidFill>
                <a:schemeClr val="tx1"/>
              </a:solidFill>
              <a:latin typeface="Tahoma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err="1" smtClean="0"/>
              <a:t>Minimally</a:t>
            </a:r>
            <a:r>
              <a:rPr lang="es-MX" dirty="0" smtClean="0"/>
              <a:t> </a:t>
            </a:r>
            <a:r>
              <a:rPr lang="es-MX" dirty="0" err="1" smtClean="0"/>
              <a:t>Invasive</a:t>
            </a:r>
            <a:r>
              <a:rPr lang="es-MX" dirty="0" smtClean="0"/>
              <a:t> </a:t>
            </a:r>
            <a:r>
              <a:rPr lang="es-MX" dirty="0" err="1" smtClean="0"/>
              <a:t>Surgery</a:t>
            </a:r>
            <a:r>
              <a:rPr lang="es-MX" dirty="0" smtClean="0"/>
              <a:t>: NOTES</a:t>
            </a:r>
            <a:endParaRPr lang="en-GB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9A68F-6BED-45FA-8C0E-05234BAA5528}" type="datetime1">
              <a:rPr lang="es-ES" smtClean="0"/>
              <a:pPr/>
              <a:t>02/01/2014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INAOE</a:t>
            </a: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8</a:t>
            </a:fld>
            <a:endParaRPr lang="es-E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1052736"/>
            <a:ext cx="20955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CuadroTexto"/>
          <p:cNvSpPr txBox="1"/>
          <p:nvPr/>
        </p:nvSpPr>
        <p:spPr>
          <a:xfrm>
            <a:off x="7415808" y="2060848"/>
            <a:ext cx="172819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 smtClean="0"/>
              <a:t>[http://www.mizozo.com/health/08/2010/21/notes-surgery-through-body-s-natural-openings-like....</a:t>
            </a:r>
            <a:r>
              <a:rPr lang="es-MX" sz="1100" dirty="0" err="1" smtClean="0"/>
              <a:t>html</a:t>
            </a:r>
            <a:r>
              <a:rPr lang="es-MX" sz="1100" dirty="0" smtClean="0"/>
              <a:t>]</a:t>
            </a:r>
            <a:endParaRPr lang="en-GB" sz="1100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368776"/>
            <a:ext cx="5832648" cy="170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CuadroTexto"/>
          <p:cNvSpPr txBox="1"/>
          <p:nvPr/>
        </p:nvSpPr>
        <p:spPr>
          <a:xfrm>
            <a:off x="323528" y="6093296"/>
            <a:ext cx="23042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 smtClean="0"/>
              <a:t>[</a:t>
            </a:r>
            <a:r>
              <a:rPr lang="es-MX" sz="1100" dirty="0" err="1" smtClean="0"/>
              <a:t>BazziWM</a:t>
            </a:r>
            <a:r>
              <a:rPr lang="es-MX" sz="1100" dirty="0" smtClean="0"/>
              <a:t> 2012 </a:t>
            </a:r>
            <a:r>
              <a:rPr lang="es-MX" sz="1100" dirty="0" err="1" smtClean="0"/>
              <a:t>Urology</a:t>
            </a:r>
            <a:r>
              <a:rPr lang="es-MX" sz="1100" dirty="0" smtClean="0"/>
              <a:t> </a:t>
            </a:r>
            <a:r>
              <a:rPr lang="es-MX" sz="1100" dirty="0" err="1" smtClean="0"/>
              <a:t>Annals</a:t>
            </a:r>
            <a:r>
              <a:rPr lang="es-MX" sz="1100" dirty="0" smtClean="0"/>
              <a:t>]</a:t>
            </a:r>
            <a:endParaRPr lang="en-GB" sz="11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4509120"/>
            <a:ext cx="1743564" cy="1241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3 CuadroTexto"/>
          <p:cNvSpPr txBox="1"/>
          <p:nvPr/>
        </p:nvSpPr>
        <p:spPr>
          <a:xfrm>
            <a:off x="6839744" y="5805264"/>
            <a:ext cx="2304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 smtClean="0"/>
              <a:t>[</a:t>
            </a:r>
            <a:r>
              <a:rPr lang="es-MX" sz="1100" dirty="0" err="1" smtClean="0"/>
              <a:t>ShafiBM</a:t>
            </a:r>
            <a:r>
              <a:rPr lang="es-MX" sz="1100" dirty="0" smtClean="0"/>
              <a:t> 2006 </a:t>
            </a:r>
            <a:r>
              <a:rPr lang="es-MX" sz="1100" dirty="0" err="1" smtClean="0"/>
              <a:t>Seminars</a:t>
            </a:r>
            <a:r>
              <a:rPr lang="es-MX" sz="1100" dirty="0" smtClean="0"/>
              <a:t> in </a:t>
            </a:r>
            <a:r>
              <a:rPr lang="es-MX" sz="1100" dirty="0" err="1" smtClean="0"/>
              <a:t>Pediatric</a:t>
            </a:r>
            <a:r>
              <a:rPr lang="es-MX" sz="1100" dirty="0" smtClean="0"/>
              <a:t> </a:t>
            </a:r>
            <a:r>
              <a:rPr lang="es-MX" sz="1100" dirty="0" err="1" smtClean="0"/>
              <a:t>Surgery</a:t>
            </a:r>
            <a:r>
              <a:rPr lang="es-MX" sz="1100" dirty="0" smtClean="0"/>
              <a:t>]</a:t>
            </a:r>
            <a:endParaRPr lang="en-GB" sz="1100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33" y="1124744"/>
            <a:ext cx="470047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15 CuadroTexto"/>
          <p:cNvSpPr txBox="1"/>
          <p:nvPr/>
        </p:nvSpPr>
        <p:spPr>
          <a:xfrm>
            <a:off x="0" y="836712"/>
            <a:ext cx="36358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 smtClean="0"/>
              <a:t>[http://www.hopkinsmedicine.org/hmn/S07/feature2.cfm]</a:t>
            </a:r>
            <a:endParaRPr lang="en-GB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85084-207C-4803-9BED-954AF80B5B62}" type="slidenum">
              <a:rPr lang="en-US" smtClean="0"/>
              <a:pPr/>
              <a:t>80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Prefrontal Construct Validity (PCV):</a:t>
            </a:r>
            <a:br>
              <a:rPr lang="en-US" sz="2400" dirty="0" smtClean="0"/>
            </a:br>
            <a:r>
              <a:rPr lang="en-US" sz="2400" dirty="0" smtClean="0"/>
              <a:t>Characterization of </a:t>
            </a:r>
            <a:r>
              <a:rPr lang="en-US" sz="2400" dirty="0" err="1" smtClean="0"/>
              <a:t>haemodynamic</a:t>
            </a:r>
            <a:r>
              <a:rPr lang="en-US" sz="2400" dirty="0" smtClean="0"/>
              <a:t> responses</a:t>
            </a:r>
            <a:endParaRPr lang="en-US" sz="2400" dirty="0"/>
          </a:p>
        </p:txBody>
      </p:sp>
      <p:pic>
        <p:nvPicPr>
          <p:cNvPr id="11" name="IsomapEmbedding.avi">
            <a:hlinkClick r:id="" action="ppaction://media"/>
          </p:cNvPr>
          <p:cNvPicPr/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79512" y="1268760"/>
            <a:ext cx="5616624" cy="4916117"/>
          </a:xfrm>
          <a:prstGeom prst="rect">
            <a:avLst/>
          </a:prstGeom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35897" y="3501008"/>
            <a:ext cx="2808103" cy="2448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20842" y="1124744"/>
            <a:ext cx="3323158" cy="2448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 rot="16200000">
            <a:off x="5117396" y="3459670"/>
            <a:ext cx="1953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/>
              <a:t>[</a:t>
            </a:r>
            <a:r>
              <a:rPr lang="en-US" sz="1400" b="0" dirty="0" err="1" smtClean="0"/>
              <a:t>Leff</a:t>
            </a:r>
            <a:r>
              <a:rPr lang="en-US" sz="1400" b="0" dirty="0" smtClean="0"/>
              <a:t> et al, MICCAI 2007]</a:t>
            </a:r>
            <a:endParaRPr lang="en-US" sz="14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MD0004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3110" y="2438400"/>
            <a:ext cx="4419600" cy="3314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Prefrontal Plasticity Study (PPS) :</a:t>
            </a:r>
            <a:br>
              <a:rPr lang="en-US" dirty="0" smtClean="0"/>
            </a:br>
            <a:r>
              <a:rPr lang="en-US" dirty="0" smtClean="0"/>
              <a:t>Learning related changes</a:t>
            </a:r>
            <a:endParaRPr lang="en-US" dirty="0"/>
          </a:p>
        </p:txBody>
      </p:sp>
      <p:pic>
        <p:nvPicPr>
          <p:cNvPr id="4" name="PolarissAnimation_v2.avi">
            <a:hlinkClick r:id="" action="ppaction://media"/>
          </p:cNvPr>
          <p:cNvPicPr>
            <a:picLocks noGrp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57200" y="2252073"/>
            <a:ext cx="4267200" cy="3486817"/>
          </a:xfrm>
        </p:spPr>
      </p:pic>
      <p:sp>
        <p:nvSpPr>
          <p:cNvPr id="5" name="TextBox 4"/>
          <p:cNvSpPr txBox="1"/>
          <p:nvPr/>
        </p:nvSpPr>
        <p:spPr>
          <a:xfrm>
            <a:off x="1115616" y="5805264"/>
            <a:ext cx="16952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/>
              <a:t>[</a:t>
            </a:r>
            <a:r>
              <a:rPr lang="en-US" sz="1400" b="0" dirty="0" err="1" smtClean="0"/>
              <a:t>Leff</a:t>
            </a:r>
            <a:r>
              <a:rPr lang="en-US" sz="1400" b="0" dirty="0" smtClean="0"/>
              <a:t> et al, CAS 2008]</a:t>
            </a:r>
            <a:endParaRPr lang="en-US" sz="1400" b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85084-207C-4803-9BED-954AF80B5B62}" type="slidenum">
              <a:rPr lang="en-US" smtClean="0"/>
              <a:pPr/>
              <a:t>81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4" descr="MICCAI2008_SetUp.tif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124744"/>
            <a:ext cx="4427984" cy="1872208"/>
          </a:xfrm>
          <a:prstGeom prst="rect">
            <a:avLst/>
          </a:prstGeom>
        </p:spPr>
      </p:pic>
      <p:pic>
        <p:nvPicPr>
          <p:cNvPr id="18" name="Content Placeholder 16" descr="DynamicFlow0322g_Markov_ProgressionBySubject_300dpi.tif"/>
          <p:cNvPicPr>
            <a:picLocks noChangeAspect="1"/>
          </p:cNvPicPr>
          <p:nvPr/>
        </p:nvPicPr>
        <p:blipFill>
          <a:blip r:embed="rId3" cstate="print"/>
          <a:srcRect l="-11720" r="-11720"/>
          <a:stretch>
            <a:fillRect/>
          </a:stretch>
        </p:blipFill>
        <p:spPr>
          <a:xfrm>
            <a:off x="4759922" y="1916832"/>
            <a:ext cx="4636614" cy="27667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1600" dirty="0" smtClean="0"/>
              <a:t>Two point touch in MIS (TP-MIS):</a:t>
            </a:r>
            <a:br>
              <a:rPr lang="en-US" sz="1600" dirty="0" smtClean="0"/>
            </a:br>
            <a:r>
              <a:rPr lang="en-US" sz="1600" dirty="0" smtClean="0"/>
              <a:t>Changes in </a:t>
            </a:r>
            <a:r>
              <a:rPr lang="en-US" sz="1600" dirty="0" err="1" smtClean="0"/>
              <a:t>fronto</a:t>
            </a:r>
            <a:r>
              <a:rPr lang="en-US" sz="1600" dirty="0" smtClean="0"/>
              <a:t>-parietal </a:t>
            </a:r>
            <a:r>
              <a:rPr lang="en-US" sz="1600" dirty="0" err="1" smtClean="0"/>
              <a:t>haemodynamic</a:t>
            </a:r>
            <a:r>
              <a:rPr lang="en-US" sz="1600" dirty="0" smtClean="0"/>
              <a:t> flow associated with new skill acquisition</a:t>
            </a:r>
            <a:endParaRPr lang="en-US" sz="16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85084-207C-4803-9BED-954AF80B5B62}" type="slidenum">
              <a:rPr lang="en-US" smtClean="0"/>
              <a:pPr/>
              <a:t>82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12160" y="5085184"/>
            <a:ext cx="1953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/>
              <a:t>[</a:t>
            </a:r>
            <a:r>
              <a:rPr lang="en-US" sz="1400" b="0" dirty="0" err="1" smtClean="0"/>
              <a:t>Leff</a:t>
            </a:r>
            <a:r>
              <a:rPr lang="en-US" sz="1400" b="0" dirty="0" smtClean="0"/>
              <a:t> et al, MICCAI 2008]</a:t>
            </a:r>
            <a:endParaRPr lang="en-US" sz="1400" b="0" dirty="0"/>
          </a:p>
        </p:txBody>
      </p:sp>
      <p:pic>
        <p:nvPicPr>
          <p:cNvPr id="12" name="Picture 11" descr="DynamicFlow0305c_AllTripsPCA_BckgrndCellTotalVolume_300dpi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2996952"/>
            <a:ext cx="4415506" cy="3528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Sleep deprivation: </a:t>
            </a:r>
            <a:r>
              <a:rPr lang="en-GB" sz="2000" dirty="0" smtClean="0"/>
              <a:t>Is the Prefrontal Cortex modulator of attention during episodes of fatigue ?</a:t>
            </a:r>
            <a:endParaRPr lang="en-US" sz="2000" dirty="0"/>
          </a:p>
        </p:txBody>
      </p:sp>
      <p:pic>
        <p:nvPicPr>
          <p:cNvPr id="17" name="Content Placeholder 8" descr="Figure3a.TIFF"/>
          <p:cNvPicPr>
            <a:picLocks noChangeAspect="1"/>
          </p:cNvPicPr>
          <p:nvPr/>
        </p:nvPicPr>
        <p:blipFill>
          <a:blip r:embed="rId2" cstate="print"/>
          <a:srcRect t="-4904" b="-4904"/>
          <a:stretch>
            <a:fillRect/>
          </a:stretch>
        </p:blipFill>
        <p:spPr>
          <a:xfrm>
            <a:off x="2627784" y="627026"/>
            <a:ext cx="3240360" cy="3169058"/>
          </a:xfrm>
          <a:prstGeom prst="rect">
            <a:avLst/>
          </a:prstGeom>
        </p:spPr>
      </p:pic>
      <p:sp>
        <p:nvSpPr>
          <p:cNvPr id="19" name="TextBox 14"/>
          <p:cNvSpPr txBox="1"/>
          <p:nvPr/>
        </p:nvSpPr>
        <p:spPr>
          <a:xfrm>
            <a:off x="323528" y="2204864"/>
            <a:ext cx="24751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/>
              <a:t>* Statistical improvement</a:t>
            </a:r>
            <a:endParaRPr lang="en-US" sz="1600" b="0" dirty="0"/>
          </a:p>
        </p:txBody>
      </p:sp>
      <p:sp>
        <p:nvSpPr>
          <p:cNvPr id="20" name="TextBox 15"/>
          <p:cNvSpPr txBox="1"/>
          <p:nvPr/>
        </p:nvSpPr>
        <p:spPr>
          <a:xfrm>
            <a:off x="199283" y="2406386"/>
            <a:ext cx="25491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solidFill>
                  <a:srgbClr val="FF0000"/>
                </a:solidFill>
              </a:rPr>
              <a:t>** Statistical deterioration</a:t>
            </a:r>
            <a:endParaRPr lang="en-US" sz="1600" b="0" dirty="0">
              <a:solidFill>
                <a:srgbClr val="FF0000"/>
              </a:solidFill>
            </a:endParaRPr>
          </a:p>
        </p:txBody>
      </p:sp>
      <p:sp>
        <p:nvSpPr>
          <p:cNvPr id="22" name="TextBox 12"/>
          <p:cNvSpPr txBox="1"/>
          <p:nvPr/>
        </p:nvSpPr>
        <p:spPr>
          <a:xfrm>
            <a:off x="3306336" y="1239143"/>
            <a:ext cx="380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23" name="TextBox 13"/>
          <p:cNvSpPr txBox="1"/>
          <p:nvPr/>
        </p:nvSpPr>
        <p:spPr>
          <a:xfrm>
            <a:off x="3491344" y="1239143"/>
            <a:ext cx="576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**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395536" y="1700808"/>
            <a:ext cx="233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err="1" smtClean="0"/>
              <a:t>Technical</a:t>
            </a:r>
            <a:r>
              <a:rPr lang="es-MX" b="1" dirty="0" smtClean="0"/>
              <a:t> Performance</a:t>
            </a:r>
            <a:endParaRPr lang="en-GB" b="1" dirty="0"/>
          </a:p>
        </p:txBody>
      </p:sp>
      <p:pic>
        <p:nvPicPr>
          <p:cNvPr id="26" name="Content Placeholder 8" descr="Figure4.TIFF"/>
          <p:cNvPicPr>
            <a:picLocks noChangeAspect="1"/>
          </p:cNvPicPr>
          <p:nvPr/>
        </p:nvPicPr>
        <p:blipFill>
          <a:blip r:embed="rId3" cstate="print"/>
          <a:srcRect l="-12860" r="-12860"/>
          <a:stretch>
            <a:fillRect/>
          </a:stretch>
        </p:blipFill>
        <p:spPr>
          <a:xfrm>
            <a:off x="0" y="3566592"/>
            <a:ext cx="8964488" cy="3291408"/>
          </a:xfrm>
          <a:prstGeom prst="rect">
            <a:avLst/>
          </a:prstGeom>
        </p:spPr>
      </p:pic>
      <p:sp>
        <p:nvSpPr>
          <p:cNvPr id="27" name="26 CuadroTexto"/>
          <p:cNvSpPr txBox="1"/>
          <p:nvPr/>
        </p:nvSpPr>
        <p:spPr>
          <a:xfrm>
            <a:off x="1619672" y="3501008"/>
            <a:ext cx="2280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err="1" smtClean="0">
                <a:solidFill>
                  <a:schemeClr val="accent1"/>
                </a:solidFill>
              </a:rPr>
              <a:t>Technical</a:t>
            </a:r>
            <a:r>
              <a:rPr lang="es-MX" b="1" dirty="0" smtClean="0">
                <a:solidFill>
                  <a:schemeClr val="accent1"/>
                </a:solidFill>
              </a:rPr>
              <a:t> (</a:t>
            </a:r>
            <a:r>
              <a:rPr lang="es-MX" b="1" dirty="0" err="1" smtClean="0">
                <a:solidFill>
                  <a:schemeClr val="accent1"/>
                </a:solidFill>
              </a:rPr>
              <a:t>Knot-Tying</a:t>
            </a:r>
            <a:r>
              <a:rPr lang="es-MX" b="1" dirty="0" smtClean="0">
                <a:solidFill>
                  <a:schemeClr val="accent1"/>
                </a:solidFill>
              </a:rPr>
              <a:t>)</a:t>
            </a: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5076056" y="3501008"/>
            <a:ext cx="2380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err="1" smtClean="0">
                <a:solidFill>
                  <a:schemeClr val="accent1"/>
                </a:solidFill>
              </a:rPr>
              <a:t>Cognitive</a:t>
            </a:r>
            <a:r>
              <a:rPr lang="es-MX" b="1" dirty="0" smtClean="0">
                <a:solidFill>
                  <a:schemeClr val="accent1"/>
                </a:solidFill>
              </a:rPr>
              <a:t> (</a:t>
            </a:r>
            <a:r>
              <a:rPr lang="es-MX" b="1" dirty="0" err="1" smtClean="0">
                <a:solidFill>
                  <a:schemeClr val="accent1"/>
                </a:solidFill>
              </a:rPr>
              <a:t>Arithmetics</a:t>
            </a:r>
            <a:r>
              <a:rPr lang="es-MX" b="1" dirty="0" smtClean="0">
                <a:solidFill>
                  <a:schemeClr val="accent1"/>
                </a:solidFill>
              </a:rPr>
              <a:t>)</a:t>
            </a: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7452320" y="4005064"/>
            <a:ext cx="16916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MX" sz="2000" dirty="0" smtClean="0"/>
              <a:t> </a:t>
            </a:r>
            <a:r>
              <a:rPr lang="es-MX" sz="2000" dirty="0" err="1" smtClean="0"/>
              <a:t>Attentional</a:t>
            </a:r>
            <a:r>
              <a:rPr lang="es-MX" sz="2000" dirty="0" smtClean="0"/>
              <a:t> </a:t>
            </a:r>
            <a:r>
              <a:rPr lang="es-MX" sz="2000" dirty="0" err="1" smtClean="0"/>
              <a:t>strategy</a:t>
            </a:r>
            <a:r>
              <a:rPr lang="es-MX" sz="2000" dirty="0" smtClean="0"/>
              <a:t> </a:t>
            </a:r>
            <a:r>
              <a:rPr lang="es-MX" sz="2000" dirty="0" err="1" smtClean="0"/>
              <a:t>is</a:t>
            </a:r>
            <a:r>
              <a:rPr lang="es-MX" sz="2000" dirty="0" smtClean="0"/>
              <a:t> compatible </a:t>
            </a:r>
            <a:r>
              <a:rPr lang="es-MX" sz="2000" dirty="0" err="1" smtClean="0"/>
              <a:t>with</a:t>
            </a:r>
            <a:r>
              <a:rPr lang="es-MX" sz="2000" dirty="0" smtClean="0"/>
              <a:t> cortical </a:t>
            </a:r>
            <a:r>
              <a:rPr lang="es-MX" sz="2000" dirty="0" err="1" smtClean="0"/>
              <a:t>compensation</a:t>
            </a:r>
            <a:endParaRPr lang="en-GB" sz="2000" dirty="0"/>
          </a:p>
        </p:txBody>
      </p:sp>
      <p:pic>
        <p:nvPicPr>
          <p:cNvPr id="30" name="Content Placeholder 5" descr="Figure2.TIFF"/>
          <p:cNvPicPr>
            <a:picLocks noChangeAspect="1"/>
          </p:cNvPicPr>
          <p:nvPr/>
        </p:nvPicPr>
        <p:blipFill>
          <a:blip r:embed="rId4" cstate="print"/>
          <a:srcRect l="-24599" r="-24599"/>
          <a:stretch>
            <a:fillRect/>
          </a:stretch>
        </p:blipFill>
        <p:spPr>
          <a:xfrm>
            <a:off x="4558475" y="764704"/>
            <a:ext cx="4585526" cy="2736304"/>
          </a:xfrm>
          <a:prstGeom prst="rect">
            <a:avLst/>
          </a:prstGeom>
        </p:spPr>
      </p:pic>
      <p:sp>
        <p:nvSpPr>
          <p:cNvPr id="31" name="Rounded Rectangle 6"/>
          <p:cNvSpPr/>
          <p:nvPr/>
        </p:nvSpPr>
        <p:spPr bwMode="auto">
          <a:xfrm>
            <a:off x="5508104" y="980728"/>
            <a:ext cx="936104" cy="66484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cs typeface="Arial" charset="0"/>
              </a:rPr>
              <a:t>Epworth sleepiness</a:t>
            </a:r>
            <a:r>
              <a:rPr kumimoji="0" lang="en-US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cs typeface="Arial" charset="0"/>
              </a:rPr>
              <a:t> scale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Arial" charset="0"/>
            </a:endParaRPr>
          </a:p>
        </p:txBody>
      </p:sp>
      <p:cxnSp>
        <p:nvCxnSpPr>
          <p:cNvPr id="32" name="Straight Connector 8"/>
          <p:cNvCxnSpPr/>
          <p:nvPr/>
        </p:nvCxnSpPr>
        <p:spPr bwMode="auto">
          <a:xfrm flipH="1">
            <a:off x="8387630" y="2188096"/>
            <a:ext cx="794" cy="88510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miter lim="800000"/>
            <a:headEnd type="triangle" w="med" len="lg"/>
            <a:tailEnd type="triangle" w="med" len="lg"/>
          </a:ln>
          <a:effectLst/>
        </p:spPr>
      </p:cxnSp>
      <p:cxnSp>
        <p:nvCxnSpPr>
          <p:cNvPr id="33" name="Straight Connector 11"/>
          <p:cNvCxnSpPr/>
          <p:nvPr/>
        </p:nvCxnSpPr>
        <p:spPr bwMode="auto">
          <a:xfrm>
            <a:off x="8388424" y="1251992"/>
            <a:ext cx="0" cy="90108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miter lim="800000"/>
            <a:headEnd type="triangle" w="med" len="lg"/>
            <a:tailEnd type="triangle" w="med" len="lg"/>
          </a:ln>
          <a:effectLst/>
        </p:spPr>
      </p:cxnSp>
      <p:sp>
        <p:nvSpPr>
          <p:cNvPr id="34" name="TextBox 12"/>
          <p:cNvSpPr txBox="1"/>
          <p:nvPr/>
        </p:nvSpPr>
        <p:spPr>
          <a:xfrm rot="5400000">
            <a:off x="7817323" y="2612258"/>
            <a:ext cx="1315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Normal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5" name="TextBox 13"/>
          <p:cNvSpPr txBox="1"/>
          <p:nvPr/>
        </p:nvSpPr>
        <p:spPr>
          <a:xfrm rot="5400000">
            <a:off x="7634806" y="1692893"/>
            <a:ext cx="1680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Abnormal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 dirty="0" err="1" smtClean="0"/>
              <a:t>Neuroergonomics</a:t>
            </a:r>
            <a:r>
              <a:rPr lang="en-US" dirty="0" smtClean="0"/>
              <a:t>: Causes and effects of performance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</p:nvPr>
        </p:nvGraphicFramePr>
        <p:xfrm>
          <a:off x="381000" y="1752600"/>
          <a:ext cx="7848600" cy="236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48298-1A06-4751-89A0-CEB08D1A9B31}" type="slidenum">
              <a:rPr lang="en-US" smtClean="0"/>
              <a:pPr/>
              <a:t>84</a:t>
            </a:fld>
            <a:endParaRPr lang="en-US"/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sz="half" idx="1"/>
          </p:nvPr>
        </p:nvGraphicFramePr>
        <p:xfrm>
          <a:off x="2971800" y="4267200"/>
          <a:ext cx="5791200" cy="236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NOTES navigation assessment (NN)</a:t>
            </a:r>
            <a:endParaRPr lang="en-US" dirty="0"/>
          </a:p>
        </p:txBody>
      </p:sp>
      <p:pic>
        <p:nvPicPr>
          <p:cNvPr id="7" name="Content Placeholder 6" descr="Figure8bv4_Final_Exp_Nov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-8623" r="-8623"/>
          <a:stretch>
            <a:fillRect/>
          </a:stretch>
        </p:blipFill>
        <p:spPr>
          <a:xfrm>
            <a:off x="2549871" y="764704"/>
            <a:ext cx="7278713" cy="4343400"/>
          </a:xfrm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85084-207C-4803-9BED-954AF80B5B62}" type="slidenum">
              <a:rPr lang="en-US" smtClean="0"/>
              <a:pPr/>
              <a:t>85</a:t>
            </a:fld>
            <a:endParaRPr lang="en-US"/>
          </a:p>
        </p:txBody>
      </p:sp>
      <p:sp>
        <p:nvSpPr>
          <p:cNvPr id="10" name="Freeform 9"/>
          <p:cNvSpPr/>
          <p:nvPr/>
        </p:nvSpPr>
        <p:spPr bwMode="auto">
          <a:xfrm>
            <a:off x="5393096" y="1017572"/>
            <a:ext cx="3480629" cy="2763189"/>
          </a:xfrm>
          <a:custGeom>
            <a:avLst/>
            <a:gdLst>
              <a:gd name="connsiteX0" fmla="*/ 940711 w 3480629"/>
              <a:gd name="connsiteY0" fmla="*/ 1187583 h 2763189"/>
              <a:gd name="connsiteX1" fmla="*/ 611462 w 3480629"/>
              <a:gd name="connsiteY1" fmla="*/ 1316924 h 2763189"/>
              <a:gd name="connsiteX2" fmla="*/ 470356 w 3480629"/>
              <a:gd name="connsiteY2" fmla="*/ 1622638 h 2763189"/>
              <a:gd name="connsiteX3" fmla="*/ 658498 w 3480629"/>
              <a:gd name="connsiteY3" fmla="*/ 2339892 h 2763189"/>
              <a:gd name="connsiteX4" fmla="*/ 870158 w 3480629"/>
              <a:gd name="connsiteY4" fmla="*/ 2669123 h 2763189"/>
              <a:gd name="connsiteX5" fmla="*/ 1951975 w 3480629"/>
              <a:gd name="connsiteY5" fmla="*/ 2763189 h 2763189"/>
              <a:gd name="connsiteX6" fmla="*/ 3233693 w 3480629"/>
              <a:gd name="connsiteY6" fmla="*/ 2680881 h 2763189"/>
              <a:gd name="connsiteX7" fmla="*/ 3480629 w 3480629"/>
              <a:gd name="connsiteY7" fmla="*/ 2210551 h 2763189"/>
              <a:gd name="connsiteX8" fmla="*/ 2022528 w 3480629"/>
              <a:gd name="connsiteY8" fmla="*/ 928902 h 2763189"/>
              <a:gd name="connsiteX9" fmla="*/ 141107 w 3480629"/>
              <a:gd name="connsiteY9" fmla="*/ 0 h 2763189"/>
              <a:gd name="connsiteX10" fmla="*/ 0 w 3480629"/>
              <a:gd name="connsiteY10" fmla="*/ 58791 h 2763189"/>
              <a:gd name="connsiteX11" fmla="*/ 94072 w 3480629"/>
              <a:gd name="connsiteY11" fmla="*/ 176373 h 2763189"/>
              <a:gd name="connsiteX12" fmla="*/ 1093576 w 3480629"/>
              <a:gd name="connsiteY12" fmla="*/ 1199341 h 2763189"/>
              <a:gd name="connsiteX13" fmla="*/ 940711 w 3480629"/>
              <a:gd name="connsiteY13" fmla="*/ 1187583 h 2763189"/>
              <a:gd name="connsiteX0" fmla="*/ 940711 w 3480629"/>
              <a:gd name="connsiteY0" fmla="*/ 1187583 h 2763189"/>
              <a:gd name="connsiteX1" fmla="*/ 611462 w 3480629"/>
              <a:gd name="connsiteY1" fmla="*/ 1316924 h 2763189"/>
              <a:gd name="connsiteX2" fmla="*/ 470356 w 3480629"/>
              <a:gd name="connsiteY2" fmla="*/ 1622638 h 2763189"/>
              <a:gd name="connsiteX3" fmla="*/ 658498 w 3480629"/>
              <a:gd name="connsiteY3" fmla="*/ 2339892 h 2763189"/>
              <a:gd name="connsiteX4" fmla="*/ 870158 w 3480629"/>
              <a:gd name="connsiteY4" fmla="*/ 2669123 h 2763189"/>
              <a:gd name="connsiteX5" fmla="*/ 1951975 w 3480629"/>
              <a:gd name="connsiteY5" fmla="*/ 2763189 h 2763189"/>
              <a:gd name="connsiteX6" fmla="*/ 3233693 w 3480629"/>
              <a:gd name="connsiteY6" fmla="*/ 2680881 h 2763189"/>
              <a:gd name="connsiteX7" fmla="*/ 3480629 w 3480629"/>
              <a:gd name="connsiteY7" fmla="*/ 2210551 h 2763189"/>
              <a:gd name="connsiteX8" fmla="*/ 2022528 w 3480629"/>
              <a:gd name="connsiteY8" fmla="*/ 928902 h 2763189"/>
              <a:gd name="connsiteX9" fmla="*/ 141107 w 3480629"/>
              <a:gd name="connsiteY9" fmla="*/ 0 h 2763189"/>
              <a:gd name="connsiteX10" fmla="*/ 0 w 3480629"/>
              <a:gd name="connsiteY10" fmla="*/ 58791 h 2763189"/>
              <a:gd name="connsiteX11" fmla="*/ 94072 w 3480629"/>
              <a:gd name="connsiteY11" fmla="*/ 176373 h 2763189"/>
              <a:gd name="connsiteX12" fmla="*/ 940711 w 3480629"/>
              <a:gd name="connsiteY12" fmla="*/ 1187583 h 2763189"/>
              <a:gd name="connsiteX0" fmla="*/ 635911 w 3480629"/>
              <a:gd name="connsiteY0" fmla="*/ 882783 h 2763189"/>
              <a:gd name="connsiteX1" fmla="*/ 611462 w 3480629"/>
              <a:gd name="connsiteY1" fmla="*/ 1316924 h 2763189"/>
              <a:gd name="connsiteX2" fmla="*/ 470356 w 3480629"/>
              <a:gd name="connsiteY2" fmla="*/ 1622638 h 2763189"/>
              <a:gd name="connsiteX3" fmla="*/ 658498 w 3480629"/>
              <a:gd name="connsiteY3" fmla="*/ 2339892 h 2763189"/>
              <a:gd name="connsiteX4" fmla="*/ 870158 w 3480629"/>
              <a:gd name="connsiteY4" fmla="*/ 2669123 h 2763189"/>
              <a:gd name="connsiteX5" fmla="*/ 1951975 w 3480629"/>
              <a:gd name="connsiteY5" fmla="*/ 2763189 h 2763189"/>
              <a:gd name="connsiteX6" fmla="*/ 3233693 w 3480629"/>
              <a:gd name="connsiteY6" fmla="*/ 2680881 h 2763189"/>
              <a:gd name="connsiteX7" fmla="*/ 3480629 w 3480629"/>
              <a:gd name="connsiteY7" fmla="*/ 2210551 h 2763189"/>
              <a:gd name="connsiteX8" fmla="*/ 2022528 w 3480629"/>
              <a:gd name="connsiteY8" fmla="*/ 928902 h 2763189"/>
              <a:gd name="connsiteX9" fmla="*/ 141107 w 3480629"/>
              <a:gd name="connsiteY9" fmla="*/ 0 h 2763189"/>
              <a:gd name="connsiteX10" fmla="*/ 0 w 3480629"/>
              <a:gd name="connsiteY10" fmla="*/ 58791 h 2763189"/>
              <a:gd name="connsiteX11" fmla="*/ 94072 w 3480629"/>
              <a:gd name="connsiteY11" fmla="*/ 176373 h 2763189"/>
              <a:gd name="connsiteX12" fmla="*/ 635911 w 3480629"/>
              <a:gd name="connsiteY12" fmla="*/ 882783 h 2763189"/>
              <a:gd name="connsiteX0" fmla="*/ 635911 w 3480629"/>
              <a:gd name="connsiteY0" fmla="*/ 882783 h 2763189"/>
              <a:gd name="connsiteX1" fmla="*/ 611462 w 3480629"/>
              <a:gd name="connsiteY1" fmla="*/ 1316924 h 2763189"/>
              <a:gd name="connsiteX2" fmla="*/ 470356 w 3480629"/>
              <a:gd name="connsiteY2" fmla="*/ 1622638 h 2763189"/>
              <a:gd name="connsiteX3" fmla="*/ 658498 w 3480629"/>
              <a:gd name="connsiteY3" fmla="*/ 2339892 h 2763189"/>
              <a:gd name="connsiteX4" fmla="*/ 870158 w 3480629"/>
              <a:gd name="connsiteY4" fmla="*/ 2669123 h 2763189"/>
              <a:gd name="connsiteX5" fmla="*/ 1951975 w 3480629"/>
              <a:gd name="connsiteY5" fmla="*/ 2763189 h 2763189"/>
              <a:gd name="connsiteX6" fmla="*/ 3233693 w 3480629"/>
              <a:gd name="connsiteY6" fmla="*/ 2680881 h 2763189"/>
              <a:gd name="connsiteX7" fmla="*/ 3480629 w 3480629"/>
              <a:gd name="connsiteY7" fmla="*/ 2210551 h 2763189"/>
              <a:gd name="connsiteX8" fmla="*/ 2022528 w 3480629"/>
              <a:gd name="connsiteY8" fmla="*/ 928902 h 2763189"/>
              <a:gd name="connsiteX9" fmla="*/ 141107 w 3480629"/>
              <a:gd name="connsiteY9" fmla="*/ 0 h 2763189"/>
              <a:gd name="connsiteX10" fmla="*/ 0 w 3480629"/>
              <a:gd name="connsiteY10" fmla="*/ 58791 h 2763189"/>
              <a:gd name="connsiteX11" fmla="*/ 94072 w 3480629"/>
              <a:gd name="connsiteY11" fmla="*/ 176373 h 2763189"/>
              <a:gd name="connsiteX12" fmla="*/ 635911 w 3480629"/>
              <a:gd name="connsiteY12" fmla="*/ 882783 h 2763189"/>
              <a:gd name="connsiteX0" fmla="*/ 635911 w 3480629"/>
              <a:gd name="connsiteY0" fmla="*/ 882783 h 2763189"/>
              <a:gd name="connsiteX1" fmla="*/ 611462 w 3480629"/>
              <a:gd name="connsiteY1" fmla="*/ 1316924 h 2763189"/>
              <a:gd name="connsiteX2" fmla="*/ 470356 w 3480629"/>
              <a:gd name="connsiteY2" fmla="*/ 1622638 h 2763189"/>
              <a:gd name="connsiteX3" fmla="*/ 658498 w 3480629"/>
              <a:gd name="connsiteY3" fmla="*/ 2339892 h 2763189"/>
              <a:gd name="connsiteX4" fmla="*/ 870158 w 3480629"/>
              <a:gd name="connsiteY4" fmla="*/ 2669123 h 2763189"/>
              <a:gd name="connsiteX5" fmla="*/ 1951975 w 3480629"/>
              <a:gd name="connsiteY5" fmla="*/ 2763189 h 2763189"/>
              <a:gd name="connsiteX6" fmla="*/ 3233693 w 3480629"/>
              <a:gd name="connsiteY6" fmla="*/ 2680881 h 2763189"/>
              <a:gd name="connsiteX7" fmla="*/ 3480629 w 3480629"/>
              <a:gd name="connsiteY7" fmla="*/ 2210551 h 2763189"/>
              <a:gd name="connsiteX8" fmla="*/ 2022528 w 3480629"/>
              <a:gd name="connsiteY8" fmla="*/ 928902 h 2763189"/>
              <a:gd name="connsiteX9" fmla="*/ 141107 w 3480629"/>
              <a:gd name="connsiteY9" fmla="*/ 0 h 2763189"/>
              <a:gd name="connsiteX10" fmla="*/ 0 w 3480629"/>
              <a:gd name="connsiteY10" fmla="*/ 58791 h 2763189"/>
              <a:gd name="connsiteX11" fmla="*/ 94072 w 3480629"/>
              <a:gd name="connsiteY11" fmla="*/ 176373 h 2763189"/>
              <a:gd name="connsiteX12" fmla="*/ 635911 w 3480629"/>
              <a:gd name="connsiteY12" fmla="*/ 882783 h 2763189"/>
              <a:gd name="connsiteX0" fmla="*/ 635911 w 3480629"/>
              <a:gd name="connsiteY0" fmla="*/ 882783 h 2763189"/>
              <a:gd name="connsiteX1" fmla="*/ 611462 w 3480629"/>
              <a:gd name="connsiteY1" fmla="*/ 1316924 h 2763189"/>
              <a:gd name="connsiteX2" fmla="*/ 470356 w 3480629"/>
              <a:gd name="connsiteY2" fmla="*/ 1622638 h 2763189"/>
              <a:gd name="connsiteX3" fmla="*/ 658498 w 3480629"/>
              <a:gd name="connsiteY3" fmla="*/ 2339892 h 2763189"/>
              <a:gd name="connsiteX4" fmla="*/ 870158 w 3480629"/>
              <a:gd name="connsiteY4" fmla="*/ 2669123 h 2763189"/>
              <a:gd name="connsiteX5" fmla="*/ 1951975 w 3480629"/>
              <a:gd name="connsiteY5" fmla="*/ 2763189 h 2763189"/>
              <a:gd name="connsiteX6" fmla="*/ 3233693 w 3480629"/>
              <a:gd name="connsiteY6" fmla="*/ 2680881 h 2763189"/>
              <a:gd name="connsiteX7" fmla="*/ 3480629 w 3480629"/>
              <a:gd name="connsiteY7" fmla="*/ 2210551 h 2763189"/>
              <a:gd name="connsiteX8" fmla="*/ 2022528 w 3480629"/>
              <a:gd name="connsiteY8" fmla="*/ 928902 h 2763189"/>
              <a:gd name="connsiteX9" fmla="*/ 141107 w 3480629"/>
              <a:gd name="connsiteY9" fmla="*/ 0 h 2763189"/>
              <a:gd name="connsiteX10" fmla="*/ 0 w 3480629"/>
              <a:gd name="connsiteY10" fmla="*/ 58791 h 2763189"/>
              <a:gd name="connsiteX11" fmla="*/ 94072 w 3480629"/>
              <a:gd name="connsiteY11" fmla="*/ 176373 h 2763189"/>
              <a:gd name="connsiteX12" fmla="*/ 635911 w 3480629"/>
              <a:gd name="connsiteY12" fmla="*/ 882783 h 2763189"/>
              <a:gd name="connsiteX0" fmla="*/ 635911 w 3480629"/>
              <a:gd name="connsiteY0" fmla="*/ 882783 h 2763189"/>
              <a:gd name="connsiteX1" fmla="*/ 611462 w 3480629"/>
              <a:gd name="connsiteY1" fmla="*/ 1316924 h 2763189"/>
              <a:gd name="connsiteX2" fmla="*/ 470356 w 3480629"/>
              <a:gd name="connsiteY2" fmla="*/ 1622638 h 2763189"/>
              <a:gd name="connsiteX3" fmla="*/ 658498 w 3480629"/>
              <a:gd name="connsiteY3" fmla="*/ 2339892 h 2763189"/>
              <a:gd name="connsiteX4" fmla="*/ 870158 w 3480629"/>
              <a:gd name="connsiteY4" fmla="*/ 2669123 h 2763189"/>
              <a:gd name="connsiteX5" fmla="*/ 1951975 w 3480629"/>
              <a:gd name="connsiteY5" fmla="*/ 2763189 h 2763189"/>
              <a:gd name="connsiteX6" fmla="*/ 3233693 w 3480629"/>
              <a:gd name="connsiteY6" fmla="*/ 2680881 h 2763189"/>
              <a:gd name="connsiteX7" fmla="*/ 3480629 w 3480629"/>
              <a:gd name="connsiteY7" fmla="*/ 2210551 h 2763189"/>
              <a:gd name="connsiteX8" fmla="*/ 2022528 w 3480629"/>
              <a:gd name="connsiteY8" fmla="*/ 928902 h 2763189"/>
              <a:gd name="connsiteX9" fmla="*/ 141107 w 3480629"/>
              <a:gd name="connsiteY9" fmla="*/ 0 h 2763189"/>
              <a:gd name="connsiteX10" fmla="*/ 0 w 3480629"/>
              <a:gd name="connsiteY10" fmla="*/ 58791 h 2763189"/>
              <a:gd name="connsiteX11" fmla="*/ 94072 w 3480629"/>
              <a:gd name="connsiteY11" fmla="*/ 176373 h 2763189"/>
              <a:gd name="connsiteX12" fmla="*/ 635911 w 3480629"/>
              <a:gd name="connsiteY12" fmla="*/ 882783 h 2763189"/>
              <a:gd name="connsiteX0" fmla="*/ 635911 w 3480629"/>
              <a:gd name="connsiteY0" fmla="*/ 882783 h 2763189"/>
              <a:gd name="connsiteX1" fmla="*/ 611462 w 3480629"/>
              <a:gd name="connsiteY1" fmla="*/ 1316924 h 2763189"/>
              <a:gd name="connsiteX2" fmla="*/ 470356 w 3480629"/>
              <a:gd name="connsiteY2" fmla="*/ 1622638 h 2763189"/>
              <a:gd name="connsiteX3" fmla="*/ 658498 w 3480629"/>
              <a:gd name="connsiteY3" fmla="*/ 2339892 h 2763189"/>
              <a:gd name="connsiteX4" fmla="*/ 870158 w 3480629"/>
              <a:gd name="connsiteY4" fmla="*/ 2669123 h 2763189"/>
              <a:gd name="connsiteX5" fmla="*/ 1951975 w 3480629"/>
              <a:gd name="connsiteY5" fmla="*/ 2763189 h 2763189"/>
              <a:gd name="connsiteX6" fmla="*/ 3233693 w 3480629"/>
              <a:gd name="connsiteY6" fmla="*/ 2680881 h 2763189"/>
              <a:gd name="connsiteX7" fmla="*/ 3480629 w 3480629"/>
              <a:gd name="connsiteY7" fmla="*/ 2210551 h 2763189"/>
              <a:gd name="connsiteX8" fmla="*/ 2022528 w 3480629"/>
              <a:gd name="connsiteY8" fmla="*/ 928902 h 2763189"/>
              <a:gd name="connsiteX9" fmla="*/ 141107 w 3480629"/>
              <a:gd name="connsiteY9" fmla="*/ 0 h 2763189"/>
              <a:gd name="connsiteX10" fmla="*/ 0 w 3480629"/>
              <a:gd name="connsiteY10" fmla="*/ 58791 h 2763189"/>
              <a:gd name="connsiteX11" fmla="*/ 94072 w 3480629"/>
              <a:gd name="connsiteY11" fmla="*/ 176373 h 2763189"/>
              <a:gd name="connsiteX12" fmla="*/ 635911 w 3480629"/>
              <a:gd name="connsiteY12" fmla="*/ 882783 h 2763189"/>
              <a:gd name="connsiteX0" fmla="*/ 635911 w 3480629"/>
              <a:gd name="connsiteY0" fmla="*/ 882783 h 2763189"/>
              <a:gd name="connsiteX1" fmla="*/ 611462 w 3480629"/>
              <a:gd name="connsiteY1" fmla="*/ 1316924 h 2763189"/>
              <a:gd name="connsiteX2" fmla="*/ 470356 w 3480629"/>
              <a:gd name="connsiteY2" fmla="*/ 1622638 h 2763189"/>
              <a:gd name="connsiteX3" fmla="*/ 658498 w 3480629"/>
              <a:gd name="connsiteY3" fmla="*/ 2339892 h 2763189"/>
              <a:gd name="connsiteX4" fmla="*/ 870158 w 3480629"/>
              <a:gd name="connsiteY4" fmla="*/ 2669123 h 2763189"/>
              <a:gd name="connsiteX5" fmla="*/ 1951975 w 3480629"/>
              <a:gd name="connsiteY5" fmla="*/ 2763189 h 2763189"/>
              <a:gd name="connsiteX6" fmla="*/ 3233693 w 3480629"/>
              <a:gd name="connsiteY6" fmla="*/ 2680881 h 2763189"/>
              <a:gd name="connsiteX7" fmla="*/ 3480629 w 3480629"/>
              <a:gd name="connsiteY7" fmla="*/ 2210551 h 2763189"/>
              <a:gd name="connsiteX8" fmla="*/ 2022528 w 3480629"/>
              <a:gd name="connsiteY8" fmla="*/ 928902 h 2763189"/>
              <a:gd name="connsiteX9" fmla="*/ 141107 w 3480629"/>
              <a:gd name="connsiteY9" fmla="*/ 0 h 2763189"/>
              <a:gd name="connsiteX10" fmla="*/ 0 w 3480629"/>
              <a:gd name="connsiteY10" fmla="*/ 58791 h 2763189"/>
              <a:gd name="connsiteX11" fmla="*/ 94072 w 3480629"/>
              <a:gd name="connsiteY11" fmla="*/ 176373 h 2763189"/>
              <a:gd name="connsiteX12" fmla="*/ 635911 w 3480629"/>
              <a:gd name="connsiteY12" fmla="*/ 882783 h 2763189"/>
              <a:gd name="connsiteX0" fmla="*/ 635911 w 3480629"/>
              <a:gd name="connsiteY0" fmla="*/ 882783 h 2763189"/>
              <a:gd name="connsiteX1" fmla="*/ 611462 w 3480629"/>
              <a:gd name="connsiteY1" fmla="*/ 1316924 h 2763189"/>
              <a:gd name="connsiteX2" fmla="*/ 470356 w 3480629"/>
              <a:gd name="connsiteY2" fmla="*/ 1622638 h 2763189"/>
              <a:gd name="connsiteX3" fmla="*/ 658498 w 3480629"/>
              <a:gd name="connsiteY3" fmla="*/ 2339892 h 2763189"/>
              <a:gd name="connsiteX4" fmla="*/ 870158 w 3480629"/>
              <a:gd name="connsiteY4" fmla="*/ 2669123 h 2763189"/>
              <a:gd name="connsiteX5" fmla="*/ 1951975 w 3480629"/>
              <a:gd name="connsiteY5" fmla="*/ 2763189 h 2763189"/>
              <a:gd name="connsiteX6" fmla="*/ 3233693 w 3480629"/>
              <a:gd name="connsiteY6" fmla="*/ 2680881 h 2763189"/>
              <a:gd name="connsiteX7" fmla="*/ 3480629 w 3480629"/>
              <a:gd name="connsiteY7" fmla="*/ 2210551 h 2763189"/>
              <a:gd name="connsiteX8" fmla="*/ 2022528 w 3480629"/>
              <a:gd name="connsiteY8" fmla="*/ 928902 h 2763189"/>
              <a:gd name="connsiteX9" fmla="*/ 141107 w 3480629"/>
              <a:gd name="connsiteY9" fmla="*/ 0 h 2763189"/>
              <a:gd name="connsiteX10" fmla="*/ 0 w 3480629"/>
              <a:gd name="connsiteY10" fmla="*/ 58791 h 2763189"/>
              <a:gd name="connsiteX11" fmla="*/ 94072 w 3480629"/>
              <a:gd name="connsiteY11" fmla="*/ 176373 h 2763189"/>
              <a:gd name="connsiteX12" fmla="*/ 635911 w 3480629"/>
              <a:gd name="connsiteY12" fmla="*/ 882783 h 2763189"/>
              <a:gd name="connsiteX0" fmla="*/ 635911 w 3480629"/>
              <a:gd name="connsiteY0" fmla="*/ 882783 h 2763189"/>
              <a:gd name="connsiteX1" fmla="*/ 611462 w 3480629"/>
              <a:gd name="connsiteY1" fmla="*/ 1316924 h 2763189"/>
              <a:gd name="connsiteX2" fmla="*/ 470356 w 3480629"/>
              <a:gd name="connsiteY2" fmla="*/ 1622638 h 2763189"/>
              <a:gd name="connsiteX3" fmla="*/ 658498 w 3480629"/>
              <a:gd name="connsiteY3" fmla="*/ 2339892 h 2763189"/>
              <a:gd name="connsiteX4" fmla="*/ 870158 w 3480629"/>
              <a:gd name="connsiteY4" fmla="*/ 2669123 h 2763189"/>
              <a:gd name="connsiteX5" fmla="*/ 1951975 w 3480629"/>
              <a:gd name="connsiteY5" fmla="*/ 2763189 h 2763189"/>
              <a:gd name="connsiteX6" fmla="*/ 3233693 w 3480629"/>
              <a:gd name="connsiteY6" fmla="*/ 2680881 h 2763189"/>
              <a:gd name="connsiteX7" fmla="*/ 3480629 w 3480629"/>
              <a:gd name="connsiteY7" fmla="*/ 2210551 h 2763189"/>
              <a:gd name="connsiteX8" fmla="*/ 2022528 w 3480629"/>
              <a:gd name="connsiteY8" fmla="*/ 928902 h 2763189"/>
              <a:gd name="connsiteX9" fmla="*/ 141107 w 3480629"/>
              <a:gd name="connsiteY9" fmla="*/ 0 h 2763189"/>
              <a:gd name="connsiteX10" fmla="*/ 0 w 3480629"/>
              <a:gd name="connsiteY10" fmla="*/ 58791 h 2763189"/>
              <a:gd name="connsiteX11" fmla="*/ 94072 w 3480629"/>
              <a:gd name="connsiteY11" fmla="*/ 176373 h 2763189"/>
              <a:gd name="connsiteX12" fmla="*/ 635911 w 3480629"/>
              <a:gd name="connsiteY12" fmla="*/ 882783 h 2763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80629" h="2763189">
                <a:moveTo>
                  <a:pt x="635911" y="882783"/>
                </a:moveTo>
                <a:cubicBezTo>
                  <a:pt x="720938" y="1129476"/>
                  <a:pt x="728296" y="1129211"/>
                  <a:pt x="611462" y="1316924"/>
                </a:cubicBezTo>
                <a:cubicBezTo>
                  <a:pt x="468660" y="1614413"/>
                  <a:pt x="470356" y="1502190"/>
                  <a:pt x="470356" y="1622638"/>
                </a:cubicBezTo>
                <a:cubicBezTo>
                  <a:pt x="534046" y="1861464"/>
                  <a:pt x="526796" y="2130729"/>
                  <a:pt x="658498" y="2339892"/>
                </a:cubicBezTo>
                <a:cubicBezTo>
                  <a:pt x="861353" y="2662055"/>
                  <a:pt x="769972" y="2568937"/>
                  <a:pt x="870158" y="2669123"/>
                </a:cubicBezTo>
                <a:lnTo>
                  <a:pt x="1951975" y="2763189"/>
                </a:lnTo>
                <a:lnTo>
                  <a:pt x="3233693" y="2680881"/>
                </a:lnTo>
                <a:cubicBezTo>
                  <a:pt x="3471399" y="2217377"/>
                  <a:pt x="3411467" y="2418701"/>
                  <a:pt x="3480629" y="2210551"/>
                </a:cubicBezTo>
                <a:cubicBezTo>
                  <a:pt x="3278768" y="1918555"/>
                  <a:pt x="2579115" y="1297327"/>
                  <a:pt x="2022528" y="928902"/>
                </a:cubicBezTo>
                <a:cubicBezTo>
                  <a:pt x="1465941" y="560477"/>
                  <a:pt x="478195" y="145019"/>
                  <a:pt x="141107" y="0"/>
                </a:cubicBezTo>
                <a:lnTo>
                  <a:pt x="0" y="58791"/>
                </a:lnTo>
                <a:lnTo>
                  <a:pt x="94072" y="176373"/>
                </a:lnTo>
                <a:lnTo>
                  <a:pt x="635911" y="882783"/>
                </a:lnTo>
                <a:close/>
              </a:path>
            </a:pathLst>
          </a:custGeom>
          <a:noFill/>
          <a:ln w="254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>
            <a:glow rad="88900">
              <a:srgbClr val="FF0000">
                <a:alpha val="51000"/>
              </a:srgbClr>
            </a:glo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Arial" charset="0"/>
            </a:endParaRPr>
          </a:p>
        </p:txBody>
      </p:sp>
      <p:sp>
        <p:nvSpPr>
          <p:cNvPr id="15" name="Freeform 14"/>
          <p:cNvSpPr/>
          <p:nvPr/>
        </p:nvSpPr>
        <p:spPr bwMode="auto">
          <a:xfrm>
            <a:off x="4005549" y="1395208"/>
            <a:ext cx="4063918" cy="3103918"/>
          </a:xfrm>
          <a:custGeom>
            <a:avLst/>
            <a:gdLst>
              <a:gd name="connsiteX0" fmla="*/ 940711 w 3480629"/>
              <a:gd name="connsiteY0" fmla="*/ 1187583 h 2763189"/>
              <a:gd name="connsiteX1" fmla="*/ 611462 w 3480629"/>
              <a:gd name="connsiteY1" fmla="*/ 1316924 h 2763189"/>
              <a:gd name="connsiteX2" fmla="*/ 470356 w 3480629"/>
              <a:gd name="connsiteY2" fmla="*/ 1622638 h 2763189"/>
              <a:gd name="connsiteX3" fmla="*/ 658498 w 3480629"/>
              <a:gd name="connsiteY3" fmla="*/ 2339892 h 2763189"/>
              <a:gd name="connsiteX4" fmla="*/ 870158 w 3480629"/>
              <a:gd name="connsiteY4" fmla="*/ 2669123 h 2763189"/>
              <a:gd name="connsiteX5" fmla="*/ 1951975 w 3480629"/>
              <a:gd name="connsiteY5" fmla="*/ 2763189 h 2763189"/>
              <a:gd name="connsiteX6" fmla="*/ 3233693 w 3480629"/>
              <a:gd name="connsiteY6" fmla="*/ 2680881 h 2763189"/>
              <a:gd name="connsiteX7" fmla="*/ 3480629 w 3480629"/>
              <a:gd name="connsiteY7" fmla="*/ 2210551 h 2763189"/>
              <a:gd name="connsiteX8" fmla="*/ 2022528 w 3480629"/>
              <a:gd name="connsiteY8" fmla="*/ 928902 h 2763189"/>
              <a:gd name="connsiteX9" fmla="*/ 141107 w 3480629"/>
              <a:gd name="connsiteY9" fmla="*/ 0 h 2763189"/>
              <a:gd name="connsiteX10" fmla="*/ 0 w 3480629"/>
              <a:gd name="connsiteY10" fmla="*/ 58791 h 2763189"/>
              <a:gd name="connsiteX11" fmla="*/ 94072 w 3480629"/>
              <a:gd name="connsiteY11" fmla="*/ 176373 h 2763189"/>
              <a:gd name="connsiteX12" fmla="*/ 1093576 w 3480629"/>
              <a:gd name="connsiteY12" fmla="*/ 1199341 h 2763189"/>
              <a:gd name="connsiteX13" fmla="*/ 940711 w 3480629"/>
              <a:gd name="connsiteY13" fmla="*/ 1187583 h 2763189"/>
              <a:gd name="connsiteX0" fmla="*/ 940711 w 3480629"/>
              <a:gd name="connsiteY0" fmla="*/ 1187583 h 2763189"/>
              <a:gd name="connsiteX1" fmla="*/ 611462 w 3480629"/>
              <a:gd name="connsiteY1" fmla="*/ 1316924 h 2763189"/>
              <a:gd name="connsiteX2" fmla="*/ 470356 w 3480629"/>
              <a:gd name="connsiteY2" fmla="*/ 1622638 h 2763189"/>
              <a:gd name="connsiteX3" fmla="*/ 658498 w 3480629"/>
              <a:gd name="connsiteY3" fmla="*/ 2339892 h 2763189"/>
              <a:gd name="connsiteX4" fmla="*/ 870158 w 3480629"/>
              <a:gd name="connsiteY4" fmla="*/ 2669123 h 2763189"/>
              <a:gd name="connsiteX5" fmla="*/ 1951975 w 3480629"/>
              <a:gd name="connsiteY5" fmla="*/ 2763189 h 2763189"/>
              <a:gd name="connsiteX6" fmla="*/ 3233693 w 3480629"/>
              <a:gd name="connsiteY6" fmla="*/ 2680881 h 2763189"/>
              <a:gd name="connsiteX7" fmla="*/ 3480629 w 3480629"/>
              <a:gd name="connsiteY7" fmla="*/ 2210551 h 2763189"/>
              <a:gd name="connsiteX8" fmla="*/ 2022528 w 3480629"/>
              <a:gd name="connsiteY8" fmla="*/ 928902 h 2763189"/>
              <a:gd name="connsiteX9" fmla="*/ 141107 w 3480629"/>
              <a:gd name="connsiteY9" fmla="*/ 0 h 2763189"/>
              <a:gd name="connsiteX10" fmla="*/ 0 w 3480629"/>
              <a:gd name="connsiteY10" fmla="*/ 58791 h 2763189"/>
              <a:gd name="connsiteX11" fmla="*/ 94072 w 3480629"/>
              <a:gd name="connsiteY11" fmla="*/ 176373 h 2763189"/>
              <a:gd name="connsiteX12" fmla="*/ 940711 w 3480629"/>
              <a:gd name="connsiteY12" fmla="*/ 1187583 h 2763189"/>
              <a:gd name="connsiteX0" fmla="*/ 635911 w 3480629"/>
              <a:gd name="connsiteY0" fmla="*/ 882783 h 2763189"/>
              <a:gd name="connsiteX1" fmla="*/ 611462 w 3480629"/>
              <a:gd name="connsiteY1" fmla="*/ 1316924 h 2763189"/>
              <a:gd name="connsiteX2" fmla="*/ 470356 w 3480629"/>
              <a:gd name="connsiteY2" fmla="*/ 1622638 h 2763189"/>
              <a:gd name="connsiteX3" fmla="*/ 658498 w 3480629"/>
              <a:gd name="connsiteY3" fmla="*/ 2339892 h 2763189"/>
              <a:gd name="connsiteX4" fmla="*/ 870158 w 3480629"/>
              <a:gd name="connsiteY4" fmla="*/ 2669123 h 2763189"/>
              <a:gd name="connsiteX5" fmla="*/ 1951975 w 3480629"/>
              <a:gd name="connsiteY5" fmla="*/ 2763189 h 2763189"/>
              <a:gd name="connsiteX6" fmla="*/ 3233693 w 3480629"/>
              <a:gd name="connsiteY6" fmla="*/ 2680881 h 2763189"/>
              <a:gd name="connsiteX7" fmla="*/ 3480629 w 3480629"/>
              <a:gd name="connsiteY7" fmla="*/ 2210551 h 2763189"/>
              <a:gd name="connsiteX8" fmla="*/ 2022528 w 3480629"/>
              <a:gd name="connsiteY8" fmla="*/ 928902 h 2763189"/>
              <a:gd name="connsiteX9" fmla="*/ 141107 w 3480629"/>
              <a:gd name="connsiteY9" fmla="*/ 0 h 2763189"/>
              <a:gd name="connsiteX10" fmla="*/ 0 w 3480629"/>
              <a:gd name="connsiteY10" fmla="*/ 58791 h 2763189"/>
              <a:gd name="connsiteX11" fmla="*/ 94072 w 3480629"/>
              <a:gd name="connsiteY11" fmla="*/ 176373 h 2763189"/>
              <a:gd name="connsiteX12" fmla="*/ 635911 w 3480629"/>
              <a:gd name="connsiteY12" fmla="*/ 882783 h 2763189"/>
              <a:gd name="connsiteX0" fmla="*/ 635911 w 3480629"/>
              <a:gd name="connsiteY0" fmla="*/ 882783 h 2763189"/>
              <a:gd name="connsiteX1" fmla="*/ 611462 w 3480629"/>
              <a:gd name="connsiteY1" fmla="*/ 1316924 h 2763189"/>
              <a:gd name="connsiteX2" fmla="*/ 470356 w 3480629"/>
              <a:gd name="connsiteY2" fmla="*/ 1622638 h 2763189"/>
              <a:gd name="connsiteX3" fmla="*/ 658498 w 3480629"/>
              <a:gd name="connsiteY3" fmla="*/ 2339892 h 2763189"/>
              <a:gd name="connsiteX4" fmla="*/ 870158 w 3480629"/>
              <a:gd name="connsiteY4" fmla="*/ 2669123 h 2763189"/>
              <a:gd name="connsiteX5" fmla="*/ 1951975 w 3480629"/>
              <a:gd name="connsiteY5" fmla="*/ 2763189 h 2763189"/>
              <a:gd name="connsiteX6" fmla="*/ 3233693 w 3480629"/>
              <a:gd name="connsiteY6" fmla="*/ 2680881 h 2763189"/>
              <a:gd name="connsiteX7" fmla="*/ 3480629 w 3480629"/>
              <a:gd name="connsiteY7" fmla="*/ 2210551 h 2763189"/>
              <a:gd name="connsiteX8" fmla="*/ 2022528 w 3480629"/>
              <a:gd name="connsiteY8" fmla="*/ 928902 h 2763189"/>
              <a:gd name="connsiteX9" fmla="*/ 141107 w 3480629"/>
              <a:gd name="connsiteY9" fmla="*/ 0 h 2763189"/>
              <a:gd name="connsiteX10" fmla="*/ 0 w 3480629"/>
              <a:gd name="connsiteY10" fmla="*/ 58791 h 2763189"/>
              <a:gd name="connsiteX11" fmla="*/ 94072 w 3480629"/>
              <a:gd name="connsiteY11" fmla="*/ 176373 h 2763189"/>
              <a:gd name="connsiteX12" fmla="*/ 635911 w 3480629"/>
              <a:gd name="connsiteY12" fmla="*/ 882783 h 2763189"/>
              <a:gd name="connsiteX0" fmla="*/ 635911 w 3480629"/>
              <a:gd name="connsiteY0" fmla="*/ 882783 h 2763189"/>
              <a:gd name="connsiteX1" fmla="*/ 611462 w 3480629"/>
              <a:gd name="connsiteY1" fmla="*/ 1316924 h 2763189"/>
              <a:gd name="connsiteX2" fmla="*/ 470356 w 3480629"/>
              <a:gd name="connsiteY2" fmla="*/ 1622638 h 2763189"/>
              <a:gd name="connsiteX3" fmla="*/ 658498 w 3480629"/>
              <a:gd name="connsiteY3" fmla="*/ 2339892 h 2763189"/>
              <a:gd name="connsiteX4" fmla="*/ 870158 w 3480629"/>
              <a:gd name="connsiteY4" fmla="*/ 2669123 h 2763189"/>
              <a:gd name="connsiteX5" fmla="*/ 1951975 w 3480629"/>
              <a:gd name="connsiteY5" fmla="*/ 2763189 h 2763189"/>
              <a:gd name="connsiteX6" fmla="*/ 3233693 w 3480629"/>
              <a:gd name="connsiteY6" fmla="*/ 2680881 h 2763189"/>
              <a:gd name="connsiteX7" fmla="*/ 3480629 w 3480629"/>
              <a:gd name="connsiteY7" fmla="*/ 2210551 h 2763189"/>
              <a:gd name="connsiteX8" fmla="*/ 2022528 w 3480629"/>
              <a:gd name="connsiteY8" fmla="*/ 928902 h 2763189"/>
              <a:gd name="connsiteX9" fmla="*/ 141107 w 3480629"/>
              <a:gd name="connsiteY9" fmla="*/ 0 h 2763189"/>
              <a:gd name="connsiteX10" fmla="*/ 0 w 3480629"/>
              <a:gd name="connsiteY10" fmla="*/ 58791 h 2763189"/>
              <a:gd name="connsiteX11" fmla="*/ 94072 w 3480629"/>
              <a:gd name="connsiteY11" fmla="*/ 176373 h 2763189"/>
              <a:gd name="connsiteX12" fmla="*/ 635911 w 3480629"/>
              <a:gd name="connsiteY12" fmla="*/ 882783 h 2763189"/>
              <a:gd name="connsiteX0" fmla="*/ 635911 w 3625925"/>
              <a:gd name="connsiteY0" fmla="*/ 882783 h 2763189"/>
              <a:gd name="connsiteX1" fmla="*/ 611462 w 3625925"/>
              <a:gd name="connsiteY1" fmla="*/ 1316924 h 2763189"/>
              <a:gd name="connsiteX2" fmla="*/ 470356 w 3625925"/>
              <a:gd name="connsiteY2" fmla="*/ 1622638 h 2763189"/>
              <a:gd name="connsiteX3" fmla="*/ 658498 w 3625925"/>
              <a:gd name="connsiteY3" fmla="*/ 2339892 h 2763189"/>
              <a:gd name="connsiteX4" fmla="*/ 870158 w 3625925"/>
              <a:gd name="connsiteY4" fmla="*/ 2669123 h 2763189"/>
              <a:gd name="connsiteX5" fmla="*/ 1951975 w 3625925"/>
              <a:gd name="connsiteY5" fmla="*/ 2763189 h 2763189"/>
              <a:gd name="connsiteX6" fmla="*/ 3233693 w 3625925"/>
              <a:gd name="connsiteY6" fmla="*/ 2680881 h 2763189"/>
              <a:gd name="connsiteX7" fmla="*/ 3480629 w 3625925"/>
              <a:gd name="connsiteY7" fmla="*/ 2210551 h 2763189"/>
              <a:gd name="connsiteX8" fmla="*/ 3625925 w 3625925"/>
              <a:gd name="connsiteY8" fmla="*/ 2207481 h 2763189"/>
              <a:gd name="connsiteX9" fmla="*/ 2022528 w 3625925"/>
              <a:gd name="connsiteY9" fmla="*/ 928902 h 2763189"/>
              <a:gd name="connsiteX10" fmla="*/ 141107 w 3625925"/>
              <a:gd name="connsiteY10" fmla="*/ 0 h 2763189"/>
              <a:gd name="connsiteX11" fmla="*/ 0 w 3625925"/>
              <a:gd name="connsiteY11" fmla="*/ 58791 h 2763189"/>
              <a:gd name="connsiteX12" fmla="*/ 94072 w 3625925"/>
              <a:gd name="connsiteY12" fmla="*/ 176373 h 2763189"/>
              <a:gd name="connsiteX13" fmla="*/ 635911 w 3625925"/>
              <a:gd name="connsiteY13" fmla="*/ 882783 h 2763189"/>
              <a:gd name="connsiteX0" fmla="*/ 635911 w 3480629"/>
              <a:gd name="connsiteY0" fmla="*/ 882783 h 2763189"/>
              <a:gd name="connsiteX1" fmla="*/ 611462 w 3480629"/>
              <a:gd name="connsiteY1" fmla="*/ 1316924 h 2763189"/>
              <a:gd name="connsiteX2" fmla="*/ 470356 w 3480629"/>
              <a:gd name="connsiteY2" fmla="*/ 1622638 h 2763189"/>
              <a:gd name="connsiteX3" fmla="*/ 658498 w 3480629"/>
              <a:gd name="connsiteY3" fmla="*/ 2339892 h 2763189"/>
              <a:gd name="connsiteX4" fmla="*/ 870158 w 3480629"/>
              <a:gd name="connsiteY4" fmla="*/ 2669123 h 2763189"/>
              <a:gd name="connsiteX5" fmla="*/ 1951975 w 3480629"/>
              <a:gd name="connsiteY5" fmla="*/ 2763189 h 2763189"/>
              <a:gd name="connsiteX6" fmla="*/ 3233693 w 3480629"/>
              <a:gd name="connsiteY6" fmla="*/ 2680881 h 2763189"/>
              <a:gd name="connsiteX7" fmla="*/ 3480629 w 3480629"/>
              <a:gd name="connsiteY7" fmla="*/ 2210551 h 2763189"/>
              <a:gd name="connsiteX8" fmla="*/ 2022528 w 3480629"/>
              <a:gd name="connsiteY8" fmla="*/ 928902 h 2763189"/>
              <a:gd name="connsiteX9" fmla="*/ 141107 w 3480629"/>
              <a:gd name="connsiteY9" fmla="*/ 0 h 2763189"/>
              <a:gd name="connsiteX10" fmla="*/ 0 w 3480629"/>
              <a:gd name="connsiteY10" fmla="*/ 58791 h 2763189"/>
              <a:gd name="connsiteX11" fmla="*/ 94072 w 3480629"/>
              <a:gd name="connsiteY11" fmla="*/ 176373 h 2763189"/>
              <a:gd name="connsiteX12" fmla="*/ 635911 w 3480629"/>
              <a:gd name="connsiteY12" fmla="*/ 882783 h 2763189"/>
              <a:gd name="connsiteX0" fmla="*/ 635911 w 3480629"/>
              <a:gd name="connsiteY0" fmla="*/ 882783 h 2763189"/>
              <a:gd name="connsiteX1" fmla="*/ 611462 w 3480629"/>
              <a:gd name="connsiteY1" fmla="*/ 1316924 h 2763189"/>
              <a:gd name="connsiteX2" fmla="*/ 470356 w 3480629"/>
              <a:gd name="connsiteY2" fmla="*/ 1622638 h 2763189"/>
              <a:gd name="connsiteX3" fmla="*/ 658498 w 3480629"/>
              <a:gd name="connsiteY3" fmla="*/ 2339892 h 2763189"/>
              <a:gd name="connsiteX4" fmla="*/ 870158 w 3480629"/>
              <a:gd name="connsiteY4" fmla="*/ 2669123 h 2763189"/>
              <a:gd name="connsiteX5" fmla="*/ 1951975 w 3480629"/>
              <a:gd name="connsiteY5" fmla="*/ 2763189 h 2763189"/>
              <a:gd name="connsiteX6" fmla="*/ 3233693 w 3480629"/>
              <a:gd name="connsiteY6" fmla="*/ 2680881 h 2763189"/>
              <a:gd name="connsiteX7" fmla="*/ 3480629 w 3480629"/>
              <a:gd name="connsiteY7" fmla="*/ 2362951 h 2763189"/>
              <a:gd name="connsiteX8" fmla="*/ 2022528 w 3480629"/>
              <a:gd name="connsiteY8" fmla="*/ 928902 h 2763189"/>
              <a:gd name="connsiteX9" fmla="*/ 141107 w 3480629"/>
              <a:gd name="connsiteY9" fmla="*/ 0 h 2763189"/>
              <a:gd name="connsiteX10" fmla="*/ 0 w 3480629"/>
              <a:gd name="connsiteY10" fmla="*/ 58791 h 2763189"/>
              <a:gd name="connsiteX11" fmla="*/ 94072 w 3480629"/>
              <a:gd name="connsiteY11" fmla="*/ 176373 h 2763189"/>
              <a:gd name="connsiteX12" fmla="*/ 635911 w 3480629"/>
              <a:gd name="connsiteY12" fmla="*/ 882783 h 2763189"/>
              <a:gd name="connsiteX0" fmla="*/ 635911 w 3480629"/>
              <a:gd name="connsiteY0" fmla="*/ 882783 h 2763189"/>
              <a:gd name="connsiteX1" fmla="*/ 611462 w 3480629"/>
              <a:gd name="connsiteY1" fmla="*/ 1316924 h 2763189"/>
              <a:gd name="connsiteX2" fmla="*/ 470356 w 3480629"/>
              <a:gd name="connsiteY2" fmla="*/ 1622638 h 2763189"/>
              <a:gd name="connsiteX3" fmla="*/ 658498 w 3480629"/>
              <a:gd name="connsiteY3" fmla="*/ 2339892 h 2763189"/>
              <a:gd name="connsiteX4" fmla="*/ 870158 w 3480629"/>
              <a:gd name="connsiteY4" fmla="*/ 2669123 h 2763189"/>
              <a:gd name="connsiteX5" fmla="*/ 1951975 w 3480629"/>
              <a:gd name="connsiteY5" fmla="*/ 2763189 h 2763189"/>
              <a:gd name="connsiteX6" fmla="*/ 2928893 w 3480629"/>
              <a:gd name="connsiteY6" fmla="*/ 2680881 h 2763189"/>
              <a:gd name="connsiteX7" fmla="*/ 3480629 w 3480629"/>
              <a:gd name="connsiteY7" fmla="*/ 2362951 h 2763189"/>
              <a:gd name="connsiteX8" fmla="*/ 2022528 w 3480629"/>
              <a:gd name="connsiteY8" fmla="*/ 928902 h 2763189"/>
              <a:gd name="connsiteX9" fmla="*/ 141107 w 3480629"/>
              <a:gd name="connsiteY9" fmla="*/ 0 h 2763189"/>
              <a:gd name="connsiteX10" fmla="*/ 0 w 3480629"/>
              <a:gd name="connsiteY10" fmla="*/ 58791 h 2763189"/>
              <a:gd name="connsiteX11" fmla="*/ 94072 w 3480629"/>
              <a:gd name="connsiteY11" fmla="*/ 176373 h 2763189"/>
              <a:gd name="connsiteX12" fmla="*/ 635911 w 3480629"/>
              <a:gd name="connsiteY12" fmla="*/ 882783 h 2763189"/>
              <a:gd name="connsiteX0" fmla="*/ 635911 w 3480629"/>
              <a:gd name="connsiteY0" fmla="*/ 882783 h 2763189"/>
              <a:gd name="connsiteX1" fmla="*/ 611462 w 3480629"/>
              <a:gd name="connsiteY1" fmla="*/ 1316924 h 2763189"/>
              <a:gd name="connsiteX2" fmla="*/ 470356 w 3480629"/>
              <a:gd name="connsiteY2" fmla="*/ 1622638 h 2763189"/>
              <a:gd name="connsiteX3" fmla="*/ 658498 w 3480629"/>
              <a:gd name="connsiteY3" fmla="*/ 2339892 h 2763189"/>
              <a:gd name="connsiteX4" fmla="*/ 870158 w 3480629"/>
              <a:gd name="connsiteY4" fmla="*/ 2669123 h 2763189"/>
              <a:gd name="connsiteX5" fmla="*/ 1951975 w 3480629"/>
              <a:gd name="connsiteY5" fmla="*/ 2763189 h 2763189"/>
              <a:gd name="connsiteX6" fmla="*/ 2928893 w 3480629"/>
              <a:gd name="connsiteY6" fmla="*/ 2680881 h 2763189"/>
              <a:gd name="connsiteX7" fmla="*/ 3480629 w 3480629"/>
              <a:gd name="connsiteY7" fmla="*/ 2362951 h 2763189"/>
              <a:gd name="connsiteX8" fmla="*/ 2022528 w 3480629"/>
              <a:gd name="connsiteY8" fmla="*/ 928902 h 2763189"/>
              <a:gd name="connsiteX9" fmla="*/ 141107 w 3480629"/>
              <a:gd name="connsiteY9" fmla="*/ 0 h 2763189"/>
              <a:gd name="connsiteX10" fmla="*/ 0 w 3480629"/>
              <a:gd name="connsiteY10" fmla="*/ 58791 h 2763189"/>
              <a:gd name="connsiteX11" fmla="*/ 94072 w 3480629"/>
              <a:gd name="connsiteY11" fmla="*/ 176373 h 2763189"/>
              <a:gd name="connsiteX12" fmla="*/ 635911 w 3480629"/>
              <a:gd name="connsiteY12" fmla="*/ 882783 h 2763189"/>
              <a:gd name="connsiteX0" fmla="*/ 635911 w 3480629"/>
              <a:gd name="connsiteY0" fmla="*/ 882783 h 2763189"/>
              <a:gd name="connsiteX1" fmla="*/ 611462 w 3480629"/>
              <a:gd name="connsiteY1" fmla="*/ 1316924 h 2763189"/>
              <a:gd name="connsiteX2" fmla="*/ 470356 w 3480629"/>
              <a:gd name="connsiteY2" fmla="*/ 1622638 h 2763189"/>
              <a:gd name="connsiteX3" fmla="*/ 658498 w 3480629"/>
              <a:gd name="connsiteY3" fmla="*/ 2339892 h 2763189"/>
              <a:gd name="connsiteX4" fmla="*/ 1951975 w 3480629"/>
              <a:gd name="connsiteY4" fmla="*/ 2763189 h 2763189"/>
              <a:gd name="connsiteX5" fmla="*/ 2928893 w 3480629"/>
              <a:gd name="connsiteY5" fmla="*/ 2680881 h 2763189"/>
              <a:gd name="connsiteX6" fmla="*/ 3480629 w 3480629"/>
              <a:gd name="connsiteY6" fmla="*/ 2362951 h 2763189"/>
              <a:gd name="connsiteX7" fmla="*/ 2022528 w 3480629"/>
              <a:gd name="connsiteY7" fmla="*/ 928902 h 2763189"/>
              <a:gd name="connsiteX8" fmla="*/ 141107 w 3480629"/>
              <a:gd name="connsiteY8" fmla="*/ 0 h 2763189"/>
              <a:gd name="connsiteX9" fmla="*/ 0 w 3480629"/>
              <a:gd name="connsiteY9" fmla="*/ 58791 h 2763189"/>
              <a:gd name="connsiteX10" fmla="*/ 94072 w 3480629"/>
              <a:gd name="connsiteY10" fmla="*/ 176373 h 2763189"/>
              <a:gd name="connsiteX11" fmla="*/ 635911 w 3480629"/>
              <a:gd name="connsiteY11" fmla="*/ 882783 h 2763189"/>
              <a:gd name="connsiteX0" fmla="*/ 635911 w 3480629"/>
              <a:gd name="connsiteY0" fmla="*/ 882783 h 2763189"/>
              <a:gd name="connsiteX1" fmla="*/ 611462 w 3480629"/>
              <a:gd name="connsiteY1" fmla="*/ 1316924 h 2763189"/>
              <a:gd name="connsiteX2" fmla="*/ 470356 w 3480629"/>
              <a:gd name="connsiteY2" fmla="*/ 1622638 h 2763189"/>
              <a:gd name="connsiteX3" fmla="*/ 963298 w 3480629"/>
              <a:gd name="connsiteY3" fmla="*/ 2187492 h 2763189"/>
              <a:gd name="connsiteX4" fmla="*/ 1951975 w 3480629"/>
              <a:gd name="connsiteY4" fmla="*/ 2763189 h 2763189"/>
              <a:gd name="connsiteX5" fmla="*/ 2928893 w 3480629"/>
              <a:gd name="connsiteY5" fmla="*/ 2680881 h 2763189"/>
              <a:gd name="connsiteX6" fmla="*/ 3480629 w 3480629"/>
              <a:gd name="connsiteY6" fmla="*/ 2362951 h 2763189"/>
              <a:gd name="connsiteX7" fmla="*/ 2022528 w 3480629"/>
              <a:gd name="connsiteY7" fmla="*/ 928902 h 2763189"/>
              <a:gd name="connsiteX8" fmla="*/ 141107 w 3480629"/>
              <a:gd name="connsiteY8" fmla="*/ 0 h 2763189"/>
              <a:gd name="connsiteX9" fmla="*/ 0 w 3480629"/>
              <a:gd name="connsiteY9" fmla="*/ 58791 h 2763189"/>
              <a:gd name="connsiteX10" fmla="*/ 94072 w 3480629"/>
              <a:gd name="connsiteY10" fmla="*/ 176373 h 2763189"/>
              <a:gd name="connsiteX11" fmla="*/ 635911 w 3480629"/>
              <a:gd name="connsiteY11" fmla="*/ 882783 h 2763189"/>
              <a:gd name="connsiteX0" fmla="*/ 635911 w 3480629"/>
              <a:gd name="connsiteY0" fmla="*/ 882783 h 2763189"/>
              <a:gd name="connsiteX1" fmla="*/ 611462 w 3480629"/>
              <a:gd name="connsiteY1" fmla="*/ 1316924 h 2763189"/>
              <a:gd name="connsiteX2" fmla="*/ 470356 w 3480629"/>
              <a:gd name="connsiteY2" fmla="*/ 1622638 h 2763189"/>
              <a:gd name="connsiteX3" fmla="*/ 963298 w 3480629"/>
              <a:gd name="connsiteY3" fmla="*/ 2187492 h 2763189"/>
              <a:gd name="connsiteX4" fmla="*/ 1951975 w 3480629"/>
              <a:gd name="connsiteY4" fmla="*/ 2763189 h 2763189"/>
              <a:gd name="connsiteX5" fmla="*/ 2928893 w 3480629"/>
              <a:gd name="connsiteY5" fmla="*/ 2680881 h 2763189"/>
              <a:gd name="connsiteX6" fmla="*/ 3480629 w 3480629"/>
              <a:gd name="connsiteY6" fmla="*/ 2362951 h 2763189"/>
              <a:gd name="connsiteX7" fmla="*/ 2022528 w 3480629"/>
              <a:gd name="connsiteY7" fmla="*/ 928902 h 2763189"/>
              <a:gd name="connsiteX8" fmla="*/ 141107 w 3480629"/>
              <a:gd name="connsiteY8" fmla="*/ 0 h 2763189"/>
              <a:gd name="connsiteX9" fmla="*/ 0 w 3480629"/>
              <a:gd name="connsiteY9" fmla="*/ 58791 h 2763189"/>
              <a:gd name="connsiteX10" fmla="*/ 94072 w 3480629"/>
              <a:gd name="connsiteY10" fmla="*/ 176373 h 2763189"/>
              <a:gd name="connsiteX11" fmla="*/ 635911 w 3480629"/>
              <a:gd name="connsiteY11" fmla="*/ 882783 h 2763189"/>
              <a:gd name="connsiteX0" fmla="*/ 635911 w 3480629"/>
              <a:gd name="connsiteY0" fmla="*/ 882783 h 2763189"/>
              <a:gd name="connsiteX1" fmla="*/ 611462 w 3480629"/>
              <a:gd name="connsiteY1" fmla="*/ 1316924 h 2763189"/>
              <a:gd name="connsiteX2" fmla="*/ 470356 w 3480629"/>
              <a:gd name="connsiteY2" fmla="*/ 1622638 h 2763189"/>
              <a:gd name="connsiteX3" fmla="*/ 963298 w 3480629"/>
              <a:gd name="connsiteY3" fmla="*/ 2187492 h 2763189"/>
              <a:gd name="connsiteX4" fmla="*/ 1951975 w 3480629"/>
              <a:gd name="connsiteY4" fmla="*/ 2763189 h 2763189"/>
              <a:gd name="connsiteX5" fmla="*/ 2928893 w 3480629"/>
              <a:gd name="connsiteY5" fmla="*/ 2680881 h 2763189"/>
              <a:gd name="connsiteX6" fmla="*/ 3480629 w 3480629"/>
              <a:gd name="connsiteY6" fmla="*/ 2362951 h 2763189"/>
              <a:gd name="connsiteX7" fmla="*/ 2555928 w 3480629"/>
              <a:gd name="connsiteY7" fmla="*/ 2224302 h 2763189"/>
              <a:gd name="connsiteX8" fmla="*/ 141107 w 3480629"/>
              <a:gd name="connsiteY8" fmla="*/ 0 h 2763189"/>
              <a:gd name="connsiteX9" fmla="*/ 0 w 3480629"/>
              <a:gd name="connsiteY9" fmla="*/ 58791 h 2763189"/>
              <a:gd name="connsiteX10" fmla="*/ 94072 w 3480629"/>
              <a:gd name="connsiteY10" fmla="*/ 176373 h 2763189"/>
              <a:gd name="connsiteX11" fmla="*/ 635911 w 3480629"/>
              <a:gd name="connsiteY11" fmla="*/ 882783 h 2763189"/>
              <a:gd name="connsiteX0" fmla="*/ 635911 w 3480629"/>
              <a:gd name="connsiteY0" fmla="*/ 823992 h 2704398"/>
              <a:gd name="connsiteX1" fmla="*/ 611462 w 3480629"/>
              <a:gd name="connsiteY1" fmla="*/ 1258133 h 2704398"/>
              <a:gd name="connsiteX2" fmla="*/ 470356 w 3480629"/>
              <a:gd name="connsiteY2" fmla="*/ 1563847 h 2704398"/>
              <a:gd name="connsiteX3" fmla="*/ 963298 w 3480629"/>
              <a:gd name="connsiteY3" fmla="*/ 2128701 h 2704398"/>
              <a:gd name="connsiteX4" fmla="*/ 1951975 w 3480629"/>
              <a:gd name="connsiteY4" fmla="*/ 2704398 h 2704398"/>
              <a:gd name="connsiteX5" fmla="*/ 2928893 w 3480629"/>
              <a:gd name="connsiteY5" fmla="*/ 2622090 h 2704398"/>
              <a:gd name="connsiteX6" fmla="*/ 3480629 w 3480629"/>
              <a:gd name="connsiteY6" fmla="*/ 2304160 h 2704398"/>
              <a:gd name="connsiteX7" fmla="*/ 2555928 w 3480629"/>
              <a:gd name="connsiteY7" fmla="*/ 2165511 h 2704398"/>
              <a:gd name="connsiteX8" fmla="*/ 1588907 w 3480629"/>
              <a:gd name="connsiteY8" fmla="*/ 1541409 h 2704398"/>
              <a:gd name="connsiteX9" fmla="*/ 0 w 3480629"/>
              <a:gd name="connsiteY9" fmla="*/ 0 h 2704398"/>
              <a:gd name="connsiteX10" fmla="*/ 94072 w 3480629"/>
              <a:gd name="connsiteY10" fmla="*/ 117582 h 2704398"/>
              <a:gd name="connsiteX11" fmla="*/ 635911 w 3480629"/>
              <a:gd name="connsiteY11" fmla="*/ 823992 h 2704398"/>
              <a:gd name="connsiteX0" fmla="*/ 1158544 w 4003262"/>
              <a:gd name="connsiteY0" fmla="*/ 1166680 h 3047086"/>
              <a:gd name="connsiteX1" fmla="*/ 1134095 w 4003262"/>
              <a:gd name="connsiteY1" fmla="*/ 1600821 h 3047086"/>
              <a:gd name="connsiteX2" fmla="*/ 992989 w 4003262"/>
              <a:gd name="connsiteY2" fmla="*/ 1906535 h 3047086"/>
              <a:gd name="connsiteX3" fmla="*/ 1485931 w 4003262"/>
              <a:gd name="connsiteY3" fmla="*/ 2471389 h 3047086"/>
              <a:gd name="connsiteX4" fmla="*/ 2474608 w 4003262"/>
              <a:gd name="connsiteY4" fmla="*/ 3047086 h 3047086"/>
              <a:gd name="connsiteX5" fmla="*/ 3451526 w 4003262"/>
              <a:gd name="connsiteY5" fmla="*/ 2964778 h 3047086"/>
              <a:gd name="connsiteX6" fmla="*/ 4003262 w 4003262"/>
              <a:gd name="connsiteY6" fmla="*/ 2646848 h 3047086"/>
              <a:gd name="connsiteX7" fmla="*/ 3078561 w 4003262"/>
              <a:gd name="connsiteY7" fmla="*/ 2508199 h 3047086"/>
              <a:gd name="connsiteX8" fmla="*/ 2111540 w 4003262"/>
              <a:gd name="connsiteY8" fmla="*/ 1884097 h 3047086"/>
              <a:gd name="connsiteX9" fmla="*/ 522633 w 4003262"/>
              <a:gd name="connsiteY9" fmla="*/ 342688 h 3047086"/>
              <a:gd name="connsiteX10" fmla="*/ 616705 w 4003262"/>
              <a:gd name="connsiteY10" fmla="*/ 460270 h 3047086"/>
              <a:gd name="connsiteX11" fmla="*/ 0 w 4003262"/>
              <a:gd name="connsiteY11" fmla="*/ 0 h 3047086"/>
              <a:gd name="connsiteX12" fmla="*/ 1158544 w 4003262"/>
              <a:gd name="connsiteY12" fmla="*/ 1166680 h 3047086"/>
              <a:gd name="connsiteX0" fmla="*/ 1158544 w 4003262"/>
              <a:gd name="connsiteY0" fmla="*/ 1166680 h 3047086"/>
              <a:gd name="connsiteX1" fmla="*/ 1134095 w 4003262"/>
              <a:gd name="connsiteY1" fmla="*/ 1600821 h 3047086"/>
              <a:gd name="connsiteX2" fmla="*/ 992989 w 4003262"/>
              <a:gd name="connsiteY2" fmla="*/ 1906535 h 3047086"/>
              <a:gd name="connsiteX3" fmla="*/ 1485931 w 4003262"/>
              <a:gd name="connsiteY3" fmla="*/ 2471389 h 3047086"/>
              <a:gd name="connsiteX4" fmla="*/ 2474608 w 4003262"/>
              <a:gd name="connsiteY4" fmla="*/ 3047086 h 3047086"/>
              <a:gd name="connsiteX5" fmla="*/ 3451526 w 4003262"/>
              <a:gd name="connsiteY5" fmla="*/ 2964778 h 3047086"/>
              <a:gd name="connsiteX6" fmla="*/ 4003262 w 4003262"/>
              <a:gd name="connsiteY6" fmla="*/ 2646848 h 3047086"/>
              <a:gd name="connsiteX7" fmla="*/ 3078561 w 4003262"/>
              <a:gd name="connsiteY7" fmla="*/ 2508199 h 3047086"/>
              <a:gd name="connsiteX8" fmla="*/ 2111540 w 4003262"/>
              <a:gd name="connsiteY8" fmla="*/ 1884097 h 3047086"/>
              <a:gd name="connsiteX9" fmla="*/ 751233 w 4003262"/>
              <a:gd name="connsiteY9" fmla="*/ 342688 h 3047086"/>
              <a:gd name="connsiteX10" fmla="*/ 616705 w 4003262"/>
              <a:gd name="connsiteY10" fmla="*/ 460270 h 3047086"/>
              <a:gd name="connsiteX11" fmla="*/ 0 w 4003262"/>
              <a:gd name="connsiteY11" fmla="*/ 0 h 3047086"/>
              <a:gd name="connsiteX12" fmla="*/ 1158544 w 4003262"/>
              <a:gd name="connsiteY12" fmla="*/ 1166680 h 3047086"/>
              <a:gd name="connsiteX0" fmla="*/ 1158544 w 4003262"/>
              <a:gd name="connsiteY0" fmla="*/ 1166680 h 3047086"/>
              <a:gd name="connsiteX1" fmla="*/ 1134095 w 4003262"/>
              <a:gd name="connsiteY1" fmla="*/ 1600821 h 3047086"/>
              <a:gd name="connsiteX2" fmla="*/ 992989 w 4003262"/>
              <a:gd name="connsiteY2" fmla="*/ 1906535 h 3047086"/>
              <a:gd name="connsiteX3" fmla="*/ 1485931 w 4003262"/>
              <a:gd name="connsiteY3" fmla="*/ 2471389 h 3047086"/>
              <a:gd name="connsiteX4" fmla="*/ 2474608 w 4003262"/>
              <a:gd name="connsiteY4" fmla="*/ 3047086 h 3047086"/>
              <a:gd name="connsiteX5" fmla="*/ 3451526 w 4003262"/>
              <a:gd name="connsiteY5" fmla="*/ 2964778 h 3047086"/>
              <a:gd name="connsiteX6" fmla="*/ 4003262 w 4003262"/>
              <a:gd name="connsiteY6" fmla="*/ 2646848 h 3047086"/>
              <a:gd name="connsiteX7" fmla="*/ 3078561 w 4003262"/>
              <a:gd name="connsiteY7" fmla="*/ 2508199 h 3047086"/>
              <a:gd name="connsiteX8" fmla="*/ 2111540 w 4003262"/>
              <a:gd name="connsiteY8" fmla="*/ 1884097 h 3047086"/>
              <a:gd name="connsiteX9" fmla="*/ 751233 w 4003262"/>
              <a:gd name="connsiteY9" fmla="*/ 342688 h 3047086"/>
              <a:gd name="connsiteX10" fmla="*/ 616705 w 4003262"/>
              <a:gd name="connsiteY10" fmla="*/ 460270 h 3047086"/>
              <a:gd name="connsiteX11" fmla="*/ 0 w 4003262"/>
              <a:gd name="connsiteY11" fmla="*/ 0 h 3047086"/>
              <a:gd name="connsiteX12" fmla="*/ 1158544 w 4003262"/>
              <a:gd name="connsiteY12" fmla="*/ 1166680 h 3047086"/>
              <a:gd name="connsiteX0" fmla="*/ 1158544 w 4003262"/>
              <a:gd name="connsiteY0" fmla="*/ 1166680 h 3047086"/>
              <a:gd name="connsiteX1" fmla="*/ 1134095 w 4003262"/>
              <a:gd name="connsiteY1" fmla="*/ 1600821 h 3047086"/>
              <a:gd name="connsiteX2" fmla="*/ 992989 w 4003262"/>
              <a:gd name="connsiteY2" fmla="*/ 1906535 h 3047086"/>
              <a:gd name="connsiteX3" fmla="*/ 1485931 w 4003262"/>
              <a:gd name="connsiteY3" fmla="*/ 2471389 h 3047086"/>
              <a:gd name="connsiteX4" fmla="*/ 2474608 w 4003262"/>
              <a:gd name="connsiteY4" fmla="*/ 3047086 h 3047086"/>
              <a:gd name="connsiteX5" fmla="*/ 3451526 w 4003262"/>
              <a:gd name="connsiteY5" fmla="*/ 2964778 h 3047086"/>
              <a:gd name="connsiteX6" fmla="*/ 4003262 w 4003262"/>
              <a:gd name="connsiteY6" fmla="*/ 2646848 h 3047086"/>
              <a:gd name="connsiteX7" fmla="*/ 3078561 w 4003262"/>
              <a:gd name="connsiteY7" fmla="*/ 2508199 h 3047086"/>
              <a:gd name="connsiteX8" fmla="*/ 2111540 w 4003262"/>
              <a:gd name="connsiteY8" fmla="*/ 1884097 h 3047086"/>
              <a:gd name="connsiteX9" fmla="*/ 751233 w 4003262"/>
              <a:gd name="connsiteY9" fmla="*/ 342688 h 3047086"/>
              <a:gd name="connsiteX10" fmla="*/ 464305 w 4003262"/>
              <a:gd name="connsiteY10" fmla="*/ 231670 h 3047086"/>
              <a:gd name="connsiteX11" fmla="*/ 0 w 4003262"/>
              <a:gd name="connsiteY11" fmla="*/ 0 h 3047086"/>
              <a:gd name="connsiteX12" fmla="*/ 1158544 w 4003262"/>
              <a:gd name="connsiteY12" fmla="*/ 1166680 h 3047086"/>
              <a:gd name="connsiteX0" fmla="*/ 0 w 4063918"/>
              <a:gd name="connsiteY0" fmla="*/ 176080 h 3047086"/>
              <a:gd name="connsiteX1" fmla="*/ 1194751 w 4063918"/>
              <a:gd name="connsiteY1" fmla="*/ 1600821 h 3047086"/>
              <a:gd name="connsiteX2" fmla="*/ 1053645 w 4063918"/>
              <a:gd name="connsiteY2" fmla="*/ 1906535 h 3047086"/>
              <a:gd name="connsiteX3" fmla="*/ 1546587 w 4063918"/>
              <a:gd name="connsiteY3" fmla="*/ 2471389 h 3047086"/>
              <a:gd name="connsiteX4" fmla="*/ 2535264 w 4063918"/>
              <a:gd name="connsiteY4" fmla="*/ 3047086 h 3047086"/>
              <a:gd name="connsiteX5" fmla="*/ 3512182 w 4063918"/>
              <a:gd name="connsiteY5" fmla="*/ 2964778 h 3047086"/>
              <a:gd name="connsiteX6" fmla="*/ 4063918 w 4063918"/>
              <a:gd name="connsiteY6" fmla="*/ 2646848 h 3047086"/>
              <a:gd name="connsiteX7" fmla="*/ 3139217 w 4063918"/>
              <a:gd name="connsiteY7" fmla="*/ 2508199 h 3047086"/>
              <a:gd name="connsiteX8" fmla="*/ 2172196 w 4063918"/>
              <a:gd name="connsiteY8" fmla="*/ 1884097 h 3047086"/>
              <a:gd name="connsiteX9" fmla="*/ 811889 w 4063918"/>
              <a:gd name="connsiteY9" fmla="*/ 342688 h 3047086"/>
              <a:gd name="connsiteX10" fmla="*/ 524961 w 4063918"/>
              <a:gd name="connsiteY10" fmla="*/ 231670 h 3047086"/>
              <a:gd name="connsiteX11" fmla="*/ 60656 w 4063918"/>
              <a:gd name="connsiteY11" fmla="*/ 0 h 3047086"/>
              <a:gd name="connsiteX12" fmla="*/ 0 w 4063918"/>
              <a:gd name="connsiteY12" fmla="*/ 176080 h 3047086"/>
              <a:gd name="connsiteX0" fmla="*/ 0 w 4063918"/>
              <a:gd name="connsiteY0" fmla="*/ 176080 h 3047086"/>
              <a:gd name="connsiteX1" fmla="*/ 585151 w 4063918"/>
              <a:gd name="connsiteY1" fmla="*/ 1067421 h 3047086"/>
              <a:gd name="connsiteX2" fmla="*/ 1053645 w 4063918"/>
              <a:gd name="connsiteY2" fmla="*/ 1906535 h 3047086"/>
              <a:gd name="connsiteX3" fmla="*/ 1546587 w 4063918"/>
              <a:gd name="connsiteY3" fmla="*/ 2471389 h 3047086"/>
              <a:gd name="connsiteX4" fmla="*/ 2535264 w 4063918"/>
              <a:gd name="connsiteY4" fmla="*/ 3047086 h 3047086"/>
              <a:gd name="connsiteX5" fmla="*/ 3512182 w 4063918"/>
              <a:gd name="connsiteY5" fmla="*/ 2964778 h 3047086"/>
              <a:gd name="connsiteX6" fmla="*/ 4063918 w 4063918"/>
              <a:gd name="connsiteY6" fmla="*/ 2646848 h 3047086"/>
              <a:gd name="connsiteX7" fmla="*/ 3139217 w 4063918"/>
              <a:gd name="connsiteY7" fmla="*/ 2508199 h 3047086"/>
              <a:gd name="connsiteX8" fmla="*/ 2172196 w 4063918"/>
              <a:gd name="connsiteY8" fmla="*/ 1884097 h 3047086"/>
              <a:gd name="connsiteX9" fmla="*/ 811889 w 4063918"/>
              <a:gd name="connsiteY9" fmla="*/ 342688 h 3047086"/>
              <a:gd name="connsiteX10" fmla="*/ 524961 w 4063918"/>
              <a:gd name="connsiteY10" fmla="*/ 231670 h 3047086"/>
              <a:gd name="connsiteX11" fmla="*/ 60656 w 4063918"/>
              <a:gd name="connsiteY11" fmla="*/ 0 h 3047086"/>
              <a:gd name="connsiteX12" fmla="*/ 0 w 4063918"/>
              <a:gd name="connsiteY12" fmla="*/ 176080 h 3047086"/>
              <a:gd name="connsiteX0" fmla="*/ 0 w 4063918"/>
              <a:gd name="connsiteY0" fmla="*/ 176080 h 3047086"/>
              <a:gd name="connsiteX1" fmla="*/ 585151 w 4063918"/>
              <a:gd name="connsiteY1" fmla="*/ 1067421 h 3047086"/>
              <a:gd name="connsiteX2" fmla="*/ 1053645 w 4063918"/>
              <a:gd name="connsiteY2" fmla="*/ 1906535 h 3047086"/>
              <a:gd name="connsiteX3" fmla="*/ 1546587 w 4063918"/>
              <a:gd name="connsiteY3" fmla="*/ 2471389 h 3047086"/>
              <a:gd name="connsiteX4" fmla="*/ 2535264 w 4063918"/>
              <a:gd name="connsiteY4" fmla="*/ 3047086 h 3047086"/>
              <a:gd name="connsiteX5" fmla="*/ 3512182 w 4063918"/>
              <a:gd name="connsiteY5" fmla="*/ 2964778 h 3047086"/>
              <a:gd name="connsiteX6" fmla="*/ 4063918 w 4063918"/>
              <a:gd name="connsiteY6" fmla="*/ 2646848 h 3047086"/>
              <a:gd name="connsiteX7" fmla="*/ 3139217 w 4063918"/>
              <a:gd name="connsiteY7" fmla="*/ 2508199 h 3047086"/>
              <a:gd name="connsiteX8" fmla="*/ 2172196 w 4063918"/>
              <a:gd name="connsiteY8" fmla="*/ 1884097 h 3047086"/>
              <a:gd name="connsiteX9" fmla="*/ 524961 w 4063918"/>
              <a:gd name="connsiteY9" fmla="*/ 231670 h 3047086"/>
              <a:gd name="connsiteX10" fmla="*/ 60656 w 4063918"/>
              <a:gd name="connsiteY10" fmla="*/ 0 h 3047086"/>
              <a:gd name="connsiteX11" fmla="*/ 0 w 4063918"/>
              <a:gd name="connsiteY11" fmla="*/ 176080 h 3047086"/>
              <a:gd name="connsiteX0" fmla="*/ 0 w 4063918"/>
              <a:gd name="connsiteY0" fmla="*/ 176080 h 3047086"/>
              <a:gd name="connsiteX1" fmla="*/ 585151 w 4063918"/>
              <a:gd name="connsiteY1" fmla="*/ 1067421 h 3047086"/>
              <a:gd name="connsiteX2" fmla="*/ 1053645 w 4063918"/>
              <a:gd name="connsiteY2" fmla="*/ 1906535 h 3047086"/>
              <a:gd name="connsiteX3" fmla="*/ 1546587 w 4063918"/>
              <a:gd name="connsiteY3" fmla="*/ 2471389 h 3047086"/>
              <a:gd name="connsiteX4" fmla="*/ 2535264 w 4063918"/>
              <a:gd name="connsiteY4" fmla="*/ 3047086 h 3047086"/>
              <a:gd name="connsiteX5" fmla="*/ 3512182 w 4063918"/>
              <a:gd name="connsiteY5" fmla="*/ 2964778 h 3047086"/>
              <a:gd name="connsiteX6" fmla="*/ 4063918 w 4063918"/>
              <a:gd name="connsiteY6" fmla="*/ 2646848 h 3047086"/>
              <a:gd name="connsiteX7" fmla="*/ 3139217 w 4063918"/>
              <a:gd name="connsiteY7" fmla="*/ 2508199 h 3047086"/>
              <a:gd name="connsiteX8" fmla="*/ 2172196 w 4063918"/>
              <a:gd name="connsiteY8" fmla="*/ 1884097 h 3047086"/>
              <a:gd name="connsiteX9" fmla="*/ 524961 w 4063918"/>
              <a:gd name="connsiteY9" fmla="*/ 231670 h 3047086"/>
              <a:gd name="connsiteX10" fmla="*/ 60656 w 4063918"/>
              <a:gd name="connsiteY10" fmla="*/ 0 h 3047086"/>
              <a:gd name="connsiteX11" fmla="*/ 0 w 4063918"/>
              <a:gd name="connsiteY11" fmla="*/ 176080 h 3047086"/>
              <a:gd name="connsiteX0" fmla="*/ 0 w 4063918"/>
              <a:gd name="connsiteY0" fmla="*/ 176080 h 3047086"/>
              <a:gd name="connsiteX1" fmla="*/ 585151 w 4063918"/>
              <a:gd name="connsiteY1" fmla="*/ 1067421 h 3047086"/>
              <a:gd name="connsiteX2" fmla="*/ 1053645 w 4063918"/>
              <a:gd name="connsiteY2" fmla="*/ 1906535 h 3047086"/>
              <a:gd name="connsiteX3" fmla="*/ 1546587 w 4063918"/>
              <a:gd name="connsiteY3" fmla="*/ 2471389 h 3047086"/>
              <a:gd name="connsiteX4" fmla="*/ 2535264 w 4063918"/>
              <a:gd name="connsiteY4" fmla="*/ 3047086 h 3047086"/>
              <a:gd name="connsiteX5" fmla="*/ 3512182 w 4063918"/>
              <a:gd name="connsiteY5" fmla="*/ 2964778 h 3047086"/>
              <a:gd name="connsiteX6" fmla="*/ 4063918 w 4063918"/>
              <a:gd name="connsiteY6" fmla="*/ 2646848 h 3047086"/>
              <a:gd name="connsiteX7" fmla="*/ 3139217 w 4063918"/>
              <a:gd name="connsiteY7" fmla="*/ 2508199 h 3047086"/>
              <a:gd name="connsiteX8" fmla="*/ 2172196 w 4063918"/>
              <a:gd name="connsiteY8" fmla="*/ 1884097 h 3047086"/>
              <a:gd name="connsiteX9" fmla="*/ 524961 w 4063918"/>
              <a:gd name="connsiteY9" fmla="*/ 231670 h 3047086"/>
              <a:gd name="connsiteX10" fmla="*/ 60656 w 4063918"/>
              <a:gd name="connsiteY10" fmla="*/ 0 h 3047086"/>
              <a:gd name="connsiteX11" fmla="*/ 0 w 4063918"/>
              <a:gd name="connsiteY11" fmla="*/ 176080 h 3047086"/>
              <a:gd name="connsiteX0" fmla="*/ 0 w 4063918"/>
              <a:gd name="connsiteY0" fmla="*/ 176080 h 3047086"/>
              <a:gd name="connsiteX1" fmla="*/ 585151 w 4063918"/>
              <a:gd name="connsiteY1" fmla="*/ 1067421 h 3047086"/>
              <a:gd name="connsiteX2" fmla="*/ 1546587 w 4063918"/>
              <a:gd name="connsiteY2" fmla="*/ 2471389 h 3047086"/>
              <a:gd name="connsiteX3" fmla="*/ 2535264 w 4063918"/>
              <a:gd name="connsiteY3" fmla="*/ 3047086 h 3047086"/>
              <a:gd name="connsiteX4" fmla="*/ 3512182 w 4063918"/>
              <a:gd name="connsiteY4" fmla="*/ 2964778 h 3047086"/>
              <a:gd name="connsiteX5" fmla="*/ 4063918 w 4063918"/>
              <a:gd name="connsiteY5" fmla="*/ 2646848 h 3047086"/>
              <a:gd name="connsiteX6" fmla="*/ 3139217 w 4063918"/>
              <a:gd name="connsiteY6" fmla="*/ 2508199 h 3047086"/>
              <a:gd name="connsiteX7" fmla="*/ 2172196 w 4063918"/>
              <a:gd name="connsiteY7" fmla="*/ 1884097 h 3047086"/>
              <a:gd name="connsiteX8" fmla="*/ 524961 w 4063918"/>
              <a:gd name="connsiteY8" fmla="*/ 231670 h 3047086"/>
              <a:gd name="connsiteX9" fmla="*/ 60656 w 4063918"/>
              <a:gd name="connsiteY9" fmla="*/ 0 h 3047086"/>
              <a:gd name="connsiteX10" fmla="*/ 0 w 4063918"/>
              <a:gd name="connsiteY10" fmla="*/ 176080 h 3047086"/>
              <a:gd name="connsiteX0" fmla="*/ 0 w 4063918"/>
              <a:gd name="connsiteY0" fmla="*/ 176080 h 3047086"/>
              <a:gd name="connsiteX1" fmla="*/ 432751 w 4063918"/>
              <a:gd name="connsiteY1" fmla="*/ 1067421 h 3047086"/>
              <a:gd name="connsiteX2" fmla="*/ 1546587 w 4063918"/>
              <a:gd name="connsiteY2" fmla="*/ 2471389 h 3047086"/>
              <a:gd name="connsiteX3" fmla="*/ 2535264 w 4063918"/>
              <a:gd name="connsiteY3" fmla="*/ 3047086 h 3047086"/>
              <a:gd name="connsiteX4" fmla="*/ 3512182 w 4063918"/>
              <a:gd name="connsiteY4" fmla="*/ 2964778 h 3047086"/>
              <a:gd name="connsiteX5" fmla="*/ 4063918 w 4063918"/>
              <a:gd name="connsiteY5" fmla="*/ 2646848 h 3047086"/>
              <a:gd name="connsiteX6" fmla="*/ 3139217 w 4063918"/>
              <a:gd name="connsiteY6" fmla="*/ 2508199 h 3047086"/>
              <a:gd name="connsiteX7" fmla="*/ 2172196 w 4063918"/>
              <a:gd name="connsiteY7" fmla="*/ 1884097 h 3047086"/>
              <a:gd name="connsiteX8" fmla="*/ 524961 w 4063918"/>
              <a:gd name="connsiteY8" fmla="*/ 231670 h 3047086"/>
              <a:gd name="connsiteX9" fmla="*/ 60656 w 4063918"/>
              <a:gd name="connsiteY9" fmla="*/ 0 h 3047086"/>
              <a:gd name="connsiteX10" fmla="*/ 0 w 4063918"/>
              <a:gd name="connsiteY10" fmla="*/ 176080 h 3047086"/>
              <a:gd name="connsiteX0" fmla="*/ 0 w 4063918"/>
              <a:gd name="connsiteY0" fmla="*/ 176080 h 3047086"/>
              <a:gd name="connsiteX1" fmla="*/ 432751 w 4063918"/>
              <a:gd name="connsiteY1" fmla="*/ 1067421 h 3047086"/>
              <a:gd name="connsiteX2" fmla="*/ 1546587 w 4063918"/>
              <a:gd name="connsiteY2" fmla="*/ 2471389 h 3047086"/>
              <a:gd name="connsiteX3" fmla="*/ 2535264 w 4063918"/>
              <a:gd name="connsiteY3" fmla="*/ 3047086 h 3047086"/>
              <a:gd name="connsiteX4" fmla="*/ 3512182 w 4063918"/>
              <a:gd name="connsiteY4" fmla="*/ 2964778 h 3047086"/>
              <a:gd name="connsiteX5" fmla="*/ 4063918 w 4063918"/>
              <a:gd name="connsiteY5" fmla="*/ 2646848 h 3047086"/>
              <a:gd name="connsiteX6" fmla="*/ 3139217 w 4063918"/>
              <a:gd name="connsiteY6" fmla="*/ 2508199 h 3047086"/>
              <a:gd name="connsiteX7" fmla="*/ 2172196 w 4063918"/>
              <a:gd name="connsiteY7" fmla="*/ 1884097 h 3047086"/>
              <a:gd name="connsiteX8" fmla="*/ 1481619 w 4063918"/>
              <a:gd name="connsiteY8" fmla="*/ 1209728 h 3047086"/>
              <a:gd name="connsiteX9" fmla="*/ 524961 w 4063918"/>
              <a:gd name="connsiteY9" fmla="*/ 231670 h 3047086"/>
              <a:gd name="connsiteX10" fmla="*/ 60656 w 4063918"/>
              <a:gd name="connsiteY10" fmla="*/ 0 h 3047086"/>
              <a:gd name="connsiteX11" fmla="*/ 0 w 4063918"/>
              <a:gd name="connsiteY11" fmla="*/ 176080 h 3047086"/>
              <a:gd name="connsiteX0" fmla="*/ 0 w 4063918"/>
              <a:gd name="connsiteY0" fmla="*/ 176080 h 3047086"/>
              <a:gd name="connsiteX1" fmla="*/ 432751 w 4063918"/>
              <a:gd name="connsiteY1" fmla="*/ 1067421 h 3047086"/>
              <a:gd name="connsiteX2" fmla="*/ 1546587 w 4063918"/>
              <a:gd name="connsiteY2" fmla="*/ 2471389 h 3047086"/>
              <a:gd name="connsiteX3" fmla="*/ 2535264 w 4063918"/>
              <a:gd name="connsiteY3" fmla="*/ 3047086 h 3047086"/>
              <a:gd name="connsiteX4" fmla="*/ 3512182 w 4063918"/>
              <a:gd name="connsiteY4" fmla="*/ 2964778 h 3047086"/>
              <a:gd name="connsiteX5" fmla="*/ 4063918 w 4063918"/>
              <a:gd name="connsiteY5" fmla="*/ 2646848 h 3047086"/>
              <a:gd name="connsiteX6" fmla="*/ 3139217 w 4063918"/>
              <a:gd name="connsiteY6" fmla="*/ 2508199 h 3047086"/>
              <a:gd name="connsiteX7" fmla="*/ 2172196 w 4063918"/>
              <a:gd name="connsiteY7" fmla="*/ 1884097 h 3047086"/>
              <a:gd name="connsiteX8" fmla="*/ 1329219 w 4063918"/>
              <a:gd name="connsiteY8" fmla="*/ 1438328 h 3047086"/>
              <a:gd name="connsiteX9" fmla="*/ 524961 w 4063918"/>
              <a:gd name="connsiteY9" fmla="*/ 231670 h 3047086"/>
              <a:gd name="connsiteX10" fmla="*/ 60656 w 4063918"/>
              <a:gd name="connsiteY10" fmla="*/ 0 h 3047086"/>
              <a:gd name="connsiteX11" fmla="*/ 0 w 4063918"/>
              <a:gd name="connsiteY11" fmla="*/ 176080 h 3047086"/>
              <a:gd name="connsiteX0" fmla="*/ 0 w 4063918"/>
              <a:gd name="connsiteY0" fmla="*/ 176080 h 3047086"/>
              <a:gd name="connsiteX1" fmla="*/ 432751 w 4063918"/>
              <a:gd name="connsiteY1" fmla="*/ 1067421 h 3047086"/>
              <a:gd name="connsiteX2" fmla="*/ 1546587 w 4063918"/>
              <a:gd name="connsiteY2" fmla="*/ 2471389 h 3047086"/>
              <a:gd name="connsiteX3" fmla="*/ 2535264 w 4063918"/>
              <a:gd name="connsiteY3" fmla="*/ 3047086 h 3047086"/>
              <a:gd name="connsiteX4" fmla="*/ 3512182 w 4063918"/>
              <a:gd name="connsiteY4" fmla="*/ 2964778 h 3047086"/>
              <a:gd name="connsiteX5" fmla="*/ 4063918 w 4063918"/>
              <a:gd name="connsiteY5" fmla="*/ 2646848 h 3047086"/>
              <a:gd name="connsiteX6" fmla="*/ 3139217 w 4063918"/>
              <a:gd name="connsiteY6" fmla="*/ 2508199 h 3047086"/>
              <a:gd name="connsiteX7" fmla="*/ 2172196 w 4063918"/>
              <a:gd name="connsiteY7" fmla="*/ 1884097 h 3047086"/>
              <a:gd name="connsiteX8" fmla="*/ 1329219 w 4063918"/>
              <a:gd name="connsiteY8" fmla="*/ 1438328 h 3047086"/>
              <a:gd name="connsiteX9" fmla="*/ 524961 w 4063918"/>
              <a:gd name="connsiteY9" fmla="*/ 231670 h 3047086"/>
              <a:gd name="connsiteX10" fmla="*/ 60656 w 4063918"/>
              <a:gd name="connsiteY10" fmla="*/ 0 h 3047086"/>
              <a:gd name="connsiteX11" fmla="*/ 0 w 4063918"/>
              <a:gd name="connsiteY11" fmla="*/ 176080 h 3047086"/>
              <a:gd name="connsiteX0" fmla="*/ 0 w 4063918"/>
              <a:gd name="connsiteY0" fmla="*/ 176080 h 3047086"/>
              <a:gd name="connsiteX1" fmla="*/ 432751 w 4063918"/>
              <a:gd name="connsiteY1" fmla="*/ 1067421 h 3047086"/>
              <a:gd name="connsiteX2" fmla="*/ 1546587 w 4063918"/>
              <a:gd name="connsiteY2" fmla="*/ 2471389 h 3047086"/>
              <a:gd name="connsiteX3" fmla="*/ 2535264 w 4063918"/>
              <a:gd name="connsiteY3" fmla="*/ 3047086 h 3047086"/>
              <a:gd name="connsiteX4" fmla="*/ 3512182 w 4063918"/>
              <a:gd name="connsiteY4" fmla="*/ 2964778 h 3047086"/>
              <a:gd name="connsiteX5" fmla="*/ 4063918 w 4063918"/>
              <a:gd name="connsiteY5" fmla="*/ 2646848 h 3047086"/>
              <a:gd name="connsiteX6" fmla="*/ 3139217 w 4063918"/>
              <a:gd name="connsiteY6" fmla="*/ 2508199 h 3047086"/>
              <a:gd name="connsiteX7" fmla="*/ 2172196 w 4063918"/>
              <a:gd name="connsiteY7" fmla="*/ 1884097 h 3047086"/>
              <a:gd name="connsiteX8" fmla="*/ 1329219 w 4063918"/>
              <a:gd name="connsiteY8" fmla="*/ 1438328 h 3047086"/>
              <a:gd name="connsiteX9" fmla="*/ 524961 w 4063918"/>
              <a:gd name="connsiteY9" fmla="*/ 231670 h 3047086"/>
              <a:gd name="connsiteX10" fmla="*/ 60656 w 4063918"/>
              <a:gd name="connsiteY10" fmla="*/ 0 h 3047086"/>
              <a:gd name="connsiteX11" fmla="*/ 0 w 4063918"/>
              <a:gd name="connsiteY11" fmla="*/ 176080 h 3047086"/>
              <a:gd name="connsiteX0" fmla="*/ 0 w 4063918"/>
              <a:gd name="connsiteY0" fmla="*/ 176080 h 3047086"/>
              <a:gd name="connsiteX1" fmla="*/ 432751 w 4063918"/>
              <a:gd name="connsiteY1" fmla="*/ 1067421 h 3047086"/>
              <a:gd name="connsiteX2" fmla="*/ 1546587 w 4063918"/>
              <a:gd name="connsiteY2" fmla="*/ 2471389 h 3047086"/>
              <a:gd name="connsiteX3" fmla="*/ 2535264 w 4063918"/>
              <a:gd name="connsiteY3" fmla="*/ 3047086 h 3047086"/>
              <a:gd name="connsiteX4" fmla="*/ 3512182 w 4063918"/>
              <a:gd name="connsiteY4" fmla="*/ 2964778 h 3047086"/>
              <a:gd name="connsiteX5" fmla="*/ 4063918 w 4063918"/>
              <a:gd name="connsiteY5" fmla="*/ 2646848 h 3047086"/>
              <a:gd name="connsiteX6" fmla="*/ 3139217 w 4063918"/>
              <a:gd name="connsiteY6" fmla="*/ 2508199 h 3047086"/>
              <a:gd name="connsiteX7" fmla="*/ 2172196 w 4063918"/>
              <a:gd name="connsiteY7" fmla="*/ 1884097 h 3047086"/>
              <a:gd name="connsiteX8" fmla="*/ 1329219 w 4063918"/>
              <a:gd name="connsiteY8" fmla="*/ 1438328 h 3047086"/>
              <a:gd name="connsiteX9" fmla="*/ 524961 w 4063918"/>
              <a:gd name="connsiteY9" fmla="*/ 384070 h 3047086"/>
              <a:gd name="connsiteX10" fmla="*/ 60656 w 4063918"/>
              <a:gd name="connsiteY10" fmla="*/ 0 h 3047086"/>
              <a:gd name="connsiteX11" fmla="*/ 0 w 4063918"/>
              <a:gd name="connsiteY11" fmla="*/ 176080 h 3047086"/>
              <a:gd name="connsiteX0" fmla="*/ 0 w 4063918"/>
              <a:gd name="connsiteY0" fmla="*/ 176080 h 3047086"/>
              <a:gd name="connsiteX1" fmla="*/ 432751 w 4063918"/>
              <a:gd name="connsiteY1" fmla="*/ 1067421 h 3047086"/>
              <a:gd name="connsiteX2" fmla="*/ 1546587 w 4063918"/>
              <a:gd name="connsiteY2" fmla="*/ 2471389 h 3047086"/>
              <a:gd name="connsiteX3" fmla="*/ 2535264 w 4063918"/>
              <a:gd name="connsiteY3" fmla="*/ 3047086 h 3047086"/>
              <a:gd name="connsiteX4" fmla="*/ 3512182 w 4063918"/>
              <a:gd name="connsiteY4" fmla="*/ 2964778 h 3047086"/>
              <a:gd name="connsiteX5" fmla="*/ 4063918 w 4063918"/>
              <a:gd name="connsiteY5" fmla="*/ 2646848 h 3047086"/>
              <a:gd name="connsiteX6" fmla="*/ 3139217 w 4063918"/>
              <a:gd name="connsiteY6" fmla="*/ 2508199 h 3047086"/>
              <a:gd name="connsiteX7" fmla="*/ 2172196 w 4063918"/>
              <a:gd name="connsiteY7" fmla="*/ 1884097 h 3047086"/>
              <a:gd name="connsiteX8" fmla="*/ 1329219 w 4063918"/>
              <a:gd name="connsiteY8" fmla="*/ 1438328 h 3047086"/>
              <a:gd name="connsiteX9" fmla="*/ 524961 w 4063918"/>
              <a:gd name="connsiteY9" fmla="*/ 384070 h 3047086"/>
              <a:gd name="connsiteX10" fmla="*/ 60656 w 4063918"/>
              <a:gd name="connsiteY10" fmla="*/ 0 h 3047086"/>
              <a:gd name="connsiteX11" fmla="*/ 0 w 4063918"/>
              <a:gd name="connsiteY11" fmla="*/ 176080 h 3047086"/>
              <a:gd name="connsiteX0" fmla="*/ 0 w 4063918"/>
              <a:gd name="connsiteY0" fmla="*/ 176080 h 3047086"/>
              <a:gd name="connsiteX1" fmla="*/ 432751 w 4063918"/>
              <a:gd name="connsiteY1" fmla="*/ 1067421 h 3047086"/>
              <a:gd name="connsiteX2" fmla="*/ 1546587 w 4063918"/>
              <a:gd name="connsiteY2" fmla="*/ 2471389 h 3047086"/>
              <a:gd name="connsiteX3" fmla="*/ 2535264 w 4063918"/>
              <a:gd name="connsiteY3" fmla="*/ 3047086 h 3047086"/>
              <a:gd name="connsiteX4" fmla="*/ 3512182 w 4063918"/>
              <a:gd name="connsiteY4" fmla="*/ 2964778 h 3047086"/>
              <a:gd name="connsiteX5" fmla="*/ 4063918 w 4063918"/>
              <a:gd name="connsiteY5" fmla="*/ 2646848 h 3047086"/>
              <a:gd name="connsiteX6" fmla="*/ 3139217 w 4063918"/>
              <a:gd name="connsiteY6" fmla="*/ 2508199 h 3047086"/>
              <a:gd name="connsiteX7" fmla="*/ 2172196 w 4063918"/>
              <a:gd name="connsiteY7" fmla="*/ 1884097 h 3047086"/>
              <a:gd name="connsiteX8" fmla="*/ 1329219 w 4063918"/>
              <a:gd name="connsiteY8" fmla="*/ 1438328 h 3047086"/>
              <a:gd name="connsiteX9" fmla="*/ 524961 w 4063918"/>
              <a:gd name="connsiteY9" fmla="*/ 384070 h 3047086"/>
              <a:gd name="connsiteX10" fmla="*/ 60656 w 4063918"/>
              <a:gd name="connsiteY10" fmla="*/ 0 h 3047086"/>
              <a:gd name="connsiteX11" fmla="*/ 0 w 4063918"/>
              <a:gd name="connsiteY11" fmla="*/ 176080 h 3047086"/>
              <a:gd name="connsiteX0" fmla="*/ 0 w 4063918"/>
              <a:gd name="connsiteY0" fmla="*/ 176080 h 3047086"/>
              <a:gd name="connsiteX1" fmla="*/ 432751 w 4063918"/>
              <a:gd name="connsiteY1" fmla="*/ 1067421 h 3047086"/>
              <a:gd name="connsiteX2" fmla="*/ 1546587 w 4063918"/>
              <a:gd name="connsiteY2" fmla="*/ 2471389 h 3047086"/>
              <a:gd name="connsiteX3" fmla="*/ 2535264 w 4063918"/>
              <a:gd name="connsiteY3" fmla="*/ 3047086 h 3047086"/>
              <a:gd name="connsiteX4" fmla="*/ 3512182 w 4063918"/>
              <a:gd name="connsiteY4" fmla="*/ 2964778 h 3047086"/>
              <a:gd name="connsiteX5" fmla="*/ 4063918 w 4063918"/>
              <a:gd name="connsiteY5" fmla="*/ 2646848 h 3047086"/>
              <a:gd name="connsiteX6" fmla="*/ 3139217 w 4063918"/>
              <a:gd name="connsiteY6" fmla="*/ 2508199 h 3047086"/>
              <a:gd name="connsiteX7" fmla="*/ 2172196 w 4063918"/>
              <a:gd name="connsiteY7" fmla="*/ 1884097 h 3047086"/>
              <a:gd name="connsiteX8" fmla="*/ 1329219 w 4063918"/>
              <a:gd name="connsiteY8" fmla="*/ 1438328 h 3047086"/>
              <a:gd name="connsiteX9" fmla="*/ 524961 w 4063918"/>
              <a:gd name="connsiteY9" fmla="*/ 384070 h 3047086"/>
              <a:gd name="connsiteX10" fmla="*/ 60656 w 4063918"/>
              <a:gd name="connsiteY10" fmla="*/ 0 h 3047086"/>
              <a:gd name="connsiteX11" fmla="*/ 0 w 4063918"/>
              <a:gd name="connsiteY11" fmla="*/ 176080 h 3047086"/>
              <a:gd name="connsiteX0" fmla="*/ 0 w 4063918"/>
              <a:gd name="connsiteY0" fmla="*/ 176080 h 3103918"/>
              <a:gd name="connsiteX1" fmla="*/ 432751 w 4063918"/>
              <a:gd name="connsiteY1" fmla="*/ 1067421 h 3103918"/>
              <a:gd name="connsiteX2" fmla="*/ 1546587 w 4063918"/>
              <a:gd name="connsiteY2" fmla="*/ 2471389 h 3103918"/>
              <a:gd name="connsiteX3" fmla="*/ 2535264 w 4063918"/>
              <a:gd name="connsiteY3" fmla="*/ 3047086 h 3103918"/>
              <a:gd name="connsiteX4" fmla="*/ 3512182 w 4063918"/>
              <a:gd name="connsiteY4" fmla="*/ 2964778 h 3103918"/>
              <a:gd name="connsiteX5" fmla="*/ 4063918 w 4063918"/>
              <a:gd name="connsiteY5" fmla="*/ 2646848 h 3103918"/>
              <a:gd name="connsiteX6" fmla="*/ 3139217 w 4063918"/>
              <a:gd name="connsiteY6" fmla="*/ 2508199 h 3103918"/>
              <a:gd name="connsiteX7" fmla="*/ 2172196 w 4063918"/>
              <a:gd name="connsiteY7" fmla="*/ 1884097 h 3103918"/>
              <a:gd name="connsiteX8" fmla="*/ 1329219 w 4063918"/>
              <a:gd name="connsiteY8" fmla="*/ 1438328 h 3103918"/>
              <a:gd name="connsiteX9" fmla="*/ 524961 w 4063918"/>
              <a:gd name="connsiteY9" fmla="*/ 384070 h 3103918"/>
              <a:gd name="connsiteX10" fmla="*/ 60656 w 4063918"/>
              <a:gd name="connsiteY10" fmla="*/ 0 h 3103918"/>
              <a:gd name="connsiteX11" fmla="*/ 0 w 4063918"/>
              <a:gd name="connsiteY11" fmla="*/ 176080 h 3103918"/>
              <a:gd name="connsiteX0" fmla="*/ 0 w 4063918"/>
              <a:gd name="connsiteY0" fmla="*/ 176080 h 3103918"/>
              <a:gd name="connsiteX1" fmla="*/ 432751 w 4063918"/>
              <a:gd name="connsiteY1" fmla="*/ 1067421 h 3103918"/>
              <a:gd name="connsiteX2" fmla="*/ 1546587 w 4063918"/>
              <a:gd name="connsiteY2" fmla="*/ 2471389 h 3103918"/>
              <a:gd name="connsiteX3" fmla="*/ 2535264 w 4063918"/>
              <a:gd name="connsiteY3" fmla="*/ 3047086 h 3103918"/>
              <a:gd name="connsiteX4" fmla="*/ 3512182 w 4063918"/>
              <a:gd name="connsiteY4" fmla="*/ 2964778 h 3103918"/>
              <a:gd name="connsiteX5" fmla="*/ 4063918 w 4063918"/>
              <a:gd name="connsiteY5" fmla="*/ 2646848 h 3103918"/>
              <a:gd name="connsiteX6" fmla="*/ 3139217 w 4063918"/>
              <a:gd name="connsiteY6" fmla="*/ 2508199 h 3103918"/>
              <a:gd name="connsiteX7" fmla="*/ 2172196 w 4063918"/>
              <a:gd name="connsiteY7" fmla="*/ 1884097 h 3103918"/>
              <a:gd name="connsiteX8" fmla="*/ 1329219 w 4063918"/>
              <a:gd name="connsiteY8" fmla="*/ 1438328 h 3103918"/>
              <a:gd name="connsiteX9" fmla="*/ 524961 w 4063918"/>
              <a:gd name="connsiteY9" fmla="*/ 384070 h 3103918"/>
              <a:gd name="connsiteX10" fmla="*/ 60656 w 4063918"/>
              <a:gd name="connsiteY10" fmla="*/ 0 h 3103918"/>
              <a:gd name="connsiteX11" fmla="*/ 0 w 4063918"/>
              <a:gd name="connsiteY11" fmla="*/ 176080 h 3103918"/>
              <a:gd name="connsiteX0" fmla="*/ 0 w 4063918"/>
              <a:gd name="connsiteY0" fmla="*/ 176080 h 3103918"/>
              <a:gd name="connsiteX1" fmla="*/ 432751 w 4063918"/>
              <a:gd name="connsiteY1" fmla="*/ 1067421 h 3103918"/>
              <a:gd name="connsiteX2" fmla="*/ 1546587 w 4063918"/>
              <a:gd name="connsiteY2" fmla="*/ 2471389 h 3103918"/>
              <a:gd name="connsiteX3" fmla="*/ 2535264 w 4063918"/>
              <a:gd name="connsiteY3" fmla="*/ 3047086 h 3103918"/>
              <a:gd name="connsiteX4" fmla="*/ 3512182 w 4063918"/>
              <a:gd name="connsiteY4" fmla="*/ 2964778 h 3103918"/>
              <a:gd name="connsiteX5" fmla="*/ 4063918 w 4063918"/>
              <a:gd name="connsiteY5" fmla="*/ 2646848 h 3103918"/>
              <a:gd name="connsiteX6" fmla="*/ 3139217 w 4063918"/>
              <a:gd name="connsiteY6" fmla="*/ 2508199 h 3103918"/>
              <a:gd name="connsiteX7" fmla="*/ 2172196 w 4063918"/>
              <a:gd name="connsiteY7" fmla="*/ 1884097 h 3103918"/>
              <a:gd name="connsiteX8" fmla="*/ 1329219 w 4063918"/>
              <a:gd name="connsiteY8" fmla="*/ 1438328 h 3103918"/>
              <a:gd name="connsiteX9" fmla="*/ 524961 w 4063918"/>
              <a:gd name="connsiteY9" fmla="*/ 384070 h 3103918"/>
              <a:gd name="connsiteX10" fmla="*/ 60656 w 4063918"/>
              <a:gd name="connsiteY10" fmla="*/ 0 h 3103918"/>
              <a:gd name="connsiteX11" fmla="*/ 0 w 4063918"/>
              <a:gd name="connsiteY11" fmla="*/ 176080 h 3103918"/>
              <a:gd name="connsiteX0" fmla="*/ 0 w 4063918"/>
              <a:gd name="connsiteY0" fmla="*/ 176080 h 3103918"/>
              <a:gd name="connsiteX1" fmla="*/ 432751 w 4063918"/>
              <a:gd name="connsiteY1" fmla="*/ 1067421 h 3103918"/>
              <a:gd name="connsiteX2" fmla="*/ 1546587 w 4063918"/>
              <a:gd name="connsiteY2" fmla="*/ 2471389 h 3103918"/>
              <a:gd name="connsiteX3" fmla="*/ 2535264 w 4063918"/>
              <a:gd name="connsiteY3" fmla="*/ 3047086 h 3103918"/>
              <a:gd name="connsiteX4" fmla="*/ 3512182 w 4063918"/>
              <a:gd name="connsiteY4" fmla="*/ 2964778 h 3103918"/>
              <a:gd name="connsiteX5" fmla="*/ 4063918 w 4063918"/>
              <a:gd name="connsiteY5" fmla="*/ 2646848 h 3103918"/>
              <a:gd name="connsiteX6" fmla="*/ 3139217 w 4063918"/>
              <a:gd name="connsiteY6" fmla="*/ 2508199 h 3103918"/>
              <a:gd name="connsiteX7" fmla="*/ 2172196 w 4063918"/>
              <a:gd name="connsiteY7" fmla="*/ 1884097 h 3103918"/>
              <a:gd name="connsiteX8" fmla="*/ 1329219 w 4063918"/>
              <a:gd name="connsiteY8" fmla="*/ 1438328 h 3103918"/>
              <a:gd name="connsiteX9" fmla="*/ 524961 w 4063918"/>
              <a:gd name="connsiteY9" fmla="*/ 384070 h 3103918"/>
              <a:gd name="connsiteX10" fmla="*/ 60656 w 4063918"/>
              <a:gd name="connsiteY10" fmla="*/ 0 h 3103918"/>
              <a:gd name="connsiteX11" fmla="*/ 0 w 4063918"/>
              <a:gd name="connsiteY11" fmla="*/ 176080 h 3103918"/>
              <a:gd name="connsiteX0" fmla="*/ 0 w 4063918"/>
              <a:gd name="connsiteY0" fmla="*/ 176080 h 3103918"/>
              <a:gd name="connsiteX1" fmla="*/ 432751 w 4063918"/>
              <a:gd name="connsiteY1" fmla="*/ 1067421 h 3103918"/>
              <a:gd name="connsiteX2" fmla="*/ 1546587 w 4063918"/>
              <a:gd name="connsiteY2" fmla="*/ 2471389 h 3103918"/>
              <a:gd name="connsiteX3" fmla="*/ 2535264 w 4063918"/>
              <a:gd name="connsiteY3" fmla="*/ 3047086 h 3103918"/>
              <a:gd name="connsiteX4" fmla="*/ 3512182 w 4063918"/>
              <a:gd name="connsiteY4" fmla="*/ 2964778 h 3103918"/>
              <a:gd name="connsiteX5" fmla="*/ 4063918 w 4063918"/>
              <a:gd name="connsiteY5" fmla="*/ 2646848 h 3103918"/>
              <a:gd name="connsiteX6" fmla="*/ 3139217 w 4063918"/>
              <a:gd name="connsiteY6" fmla="*/ 2508199 h 3103918"/>
              <a:gd name="connsiteX7" fmla="*/ 2172196 w 4063918"/>
              <a:gd name="connsiteY7" fmla="*/ 1884097 h 3103918"/>
              <a:gd name="connsiteX8" fmla="*/ 1329219 w 4063918"/>
              <a:gd name="connsiteY8" fmla="*/ 1438328 h 3103918"/>
              <a:gd name="connsiteX9" fmla="*/ 524961 w 4063918"/>
              <a:gd name="connsiteY9" fmla="*/ 384070 h 3103918"/>
              <a:gd name="connsiteX10" fmla="*/ 60656 w 4063918"/>
              <a:gd name="connsiteY10" fmla="*/ 0 h 3103918"/>
              <a:gd name="connsiteX11" fmla="*/ 0 w 4063918"/>
              <a:gd name="connsiteY11" fmla="*/ 176080 h 310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63918" h="3103918">
                <a:moveTo>
                  <a:pt x="0" y="176080"/>
                </a:moveTo>
                <a:cubicBezTo>
                  <a:pt x="85027" y="422773"/>
                  <a:pt x="174986" y="684869"/>
                  <a:pt x="432751" y="1067421"/>
                </a:cubicBezTo>
                <a:cubicBezTo>
                  <a:pt x="690516" y="1449973"/>
                  <a:pt x="1299650" y="2281297"/>
                  <a:pt x="1546587" y="2471389"/>
                </a:cubicBezTo>
                <a:cubicBezTo>
                  <a:pt x="1793524" y="2661481"/>
                  <a:pt x="2156865" y="2990254"/>
                  <a:pt x="2535264" y="3047086"/>
                </a:cubicBezTo>
                <a:cubicBezTo>
                  <a:pt x="2913663" y="3103918"/>
                  <a:pt x="3257406" y="3031484"/>
                  <a:pt x="3512182" y="2964778"/>
                </a:cubicBezTo>
                <a:cubicBezTo>
                  <a:pt x="3905424" y="2816428"/>
                  <a:pt x="3930682" y="2780072"/>
                  <a:pt x="4063918" y="2646848"/>
                </a:cubicBezTo>
                <a:cubicBezTo>
                  <a:pt x="3734836" y="2510355"/>
                  <a:pt x="3447451" y="2554415"/>
                  <a:pt x="3139217" y="2508199"/>
                </a:cubicBezTo>
                <a:lnTo>
                  <a:pt x="2172196" y="1884097"/>
                </a:lnTo>
                <a:cubicBezTo>
                  <a:pt x="1870530" y="1705785"/>
                  <a:pt x="1603758" y="1688332"/>
                  <a:pt x="1329219" y="1438328"/>
                </a:cubicBezTo>
                <a:cubicBezTo>
                  <a:pt x="1054680" y="1188324"/>
                  <a:pt x="736388" y="623791"/>
                  <a:pt x="524961" y="384070"/>
                </a:cubicBezTo>
                <a:cubicBezTo>
                  <a:pt x="344752" y="209254"/>
                  <a:pt x="215424" y="77223"/>
                  <a:pt x="60656" y="0"/>
                </a:cubicBezTo>
                <a:lnTo>
                  <a:pt x="0" y="176080"/>
                </a:lnTo>
                <a:close/>
              </a:path>
            </a:pathLst>
          </a:custGeom>
          <a:noFill/>
          <a:ln w="25400" cap="flat" cmpd="sng" algn="ctr">
            <a:solidFill>
              <a:srgbClr val="0000FF"/>
            </a:solidFill>
            <a:prstDash val="solid"/>
            <a:miter lim="800000"/>
            <a:headEnd type="none" w="med" len="med"/>
            <a:tailEnd type="none" w="med" len="med"/>
          </a:ln>
          <a:effectLst>
            <a:glow rad="88900">
              <a:srgbClr val="0000FF">
                <a:alpha val="51000"/>
              </a:srgbClr>
            </a:glo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06727" y="1052736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 smtClean="0">
                <a:solidFill>
                  <a:srgbClr val="FF0000"/>
                </a:solidFill>
              </a:rPr>
              <a:t>Novices</a:t>
            </a:r>
          </a:p>
          <a:p>
            <a:r>
              <a:rPr lang="en-US" sz="1400" b="0" dirty="0" smtClean="0">
                <a:solidFill>
                  <a:srgbClr val="0000FF"/>
                </a:solidFill>
              </a:rPr>
              <a:t>Experts (Surgeons and Gastro)</a:t>
            </a:r>
            <a:endParaRPr lang="en-US" sz="1400" b="0" dirty="0">
              <a:solidFill>
                <a:srgbClr val="008000"/>
              </a:solidFill>
            </a:endParaRPr>
          </a:p>
        </p:txBody>
      </p:sp>
      <p:sp>
        <p:nvSpPr>
          <p:cNvPr id="19" name="TextBox 15"/>
          <p:cNvSpPr txBox="1"/>
          <p:nvPr/>
        </p:nvSpPr>
        <p:spPr>
          <a:xfrm rot="16200000">
            <a:off x="1759209" y="2275446"/>
            <a:ext cx="2351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/>
              <a:t>[James DRC et al, Surgery]</a:t>
            </a:r>
            <a:endParaRPr lang="en-US" sz="1600" b="0" dirty="0"/>
          </a:p>
        </p:txBody>
      </p:sp>
      <p:pic>
        <p:nvPicPr>
          <p:cNvPr id="20" name="Picture 7" descr="NIRSNOTESNavigation0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836712"/>
            <a:ext cx="2171700" cy="2895600"/>
          </a:xfrm>
          <a:prstGeom prst="rect">
            <a:avLst/>
          </a:prstGeom>
        </p:spPr>
      </p:pic>
      <p:sp>
        <p:nvSpPr>
          <p:cNvPr id="21" name="20 CuadroTexto"/>
          <p:cNvSpPr txBox="1"/>
          <p:nvPr/>
        </p:nvSpPr>
        <p:spPr>
          <a:xfrm>
            <a:off x="4062039" y="908720"/>
            <a:ext cx="1547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rgbClr val="00B050"/>
                </a:solidFill>
              </a:rPr>
              <a:t>IMAGE UNPUBLISHED</a:t>
            </a:r>
            <a:endParaRPr lang="en-GB" dirty="0">
              <a:solidFill>
                <a:srgbClr val="00B050"/>
              </a:solidFill>
            </a:endParaRPr>
          </a:p>
        </p:txBody>
      </p:sp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21088"/>
            <a:ext cx="5404042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21 CuadroTexto"/>
          <p:cNvSpPr txBox="1"/>
          <p:nvPr/>
        </p:nvSpPr>
        <p:spPr>
          <a:xfrm>
            <a:off x="899592" y="4005064"/>
            <a:ext cx="927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err="1" smtClean="0">
                <a:solidFill>
                  <a:srgbClr val="00B050"/>
                </a:solidFill>
              </a:rPr>
              <a:t>Novices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3635896" y="3995772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err="1" smtClean="0">
                <a:solidFill>
                  <a:srgbClr val="00B050"/>
                </a:solidFill>
              </a:rPr>
              <a:t>Experts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5436096" y="5013176"/>
            <a:ext cx="370790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1400" dirty="0" smtClean="0"/>
              <a:t>Greater PFC activity associated with expert performance was </a:t>
            </a:r>
            <a:r>
              <a:rPr lang="en-GB" sz="1400" b="1" dirty="0" smtClean="0">
                <a:solidFill>
                  <a:srgbClr val="FF0000"/>
                </a:solidFill>
              </a:rPr>
              <a:t>unforeseen</a:t>
            </a:r>
            <a:r>
              <a:rPr lang="en-GB" sz="1400" dirty="0" smtClean="0"/>
              <a:t> as classically, attenuation within this region is observed in line with increasing task proficiency.</a:t>
            </a:r>
          </a:p>
          <a:p>
            <a:pPr>
              <a:buFont typeface="Arial" pitchFamily="34" charset="0"/>
              <a:buChar char="•"/>
            </a:pPr>
            <a:r>
              <a:rPr lang="en-GB" sz="1400" dirty="0" smtClean="0"/>
              <a:t>The </a:t>
            </a:r>
            <a:r>
              <a:rPr lang="en-GB" sz="1400" dirty="0" err="1" smtClean="0"/>
              <a:t>neurocognitive</a:t>
            </a:r>
            <a:r>
              <a:rPr lang="en-GB" sz="1400" dirty="0" smtClean="0"/>
              <a:t> basis for these findings is likely to be reliant on </a:t>
            </a:r>
            <a:r>
              <a:rPr lang="en-GB" sz="1400" b="1" dirty="0" smtClean="0">
                <a:solidFill>
                  <a:srgbClr val="FF0000"/>
                </a:solidFill>
              </a:rPr>
              <a:t>the stage of the learning process</a:t>
            </a:r>
            <a:endParaRPr lang="en-GB" sz="1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28856" y="1071563"/>
            <a:ext cx="3659568" cy="50546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800" dirty="0" smtClean="0"/>
              <a:t>GCMC:</a:t>
            </a:r>
            <a:br>
              <a:rPr lang="en-US" sz="1800" dirty="0" smtClean="0"/>
            </a:br>
            <a:r>
              <a:rPr lang="en-US" sz="1800" dirty="0" err="1" smtClean="0"/>
              <a:t>Neuroergonomic</a:t>
            </a:r>
            <a:r>
              <a:rPr lang="en-US" sz="1800" dirty="0" smtClean="0"/>
              <a:t> assessment of a surgical tool (Static Cognitive Burden)</a:t>
            </a:r>
            <a:endParaRPr lang="en-GB" sz="1800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D78B1-BF7C-4FDB-B2FD-E1121AA531CF}" type="datetime1">
              <a:rPr lang="es-ES" smtClean="0"/>
              <a:pPr/>
              <a:t>02/01/2014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INAOE</a:t>
            </a: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86</a:t>
            </a:fld>
            <a:endParaRPr lang="es-ES"/>
          </a:p>
        </p:txBody>
      </p:sp>
      <p:sp>
        <p:nvSpPr>
          <p:cNvPr id="8" name="Oval 9"/>
          <p:cNvSpPr/>
          <p:nvPr/>
        </p:nvSpPr>
        <p:spPr bwMode="auto">
          <a:xfrm>
            <a:off x="5046472" y="4869160"/>
            <a:ext cx="3276600" cy="1295400"/>
          </a:xfrm>
          <a:prstGeom prst="ellipse">
            <a:avLst/>
          </a:prstGeom>
          <a:solidFill>
            <a:srgbClr val="FFFFCC">
              <a:alpha val="34000"/>
            </a:srgbClr>
          </a:solidFill>
          <a:ln w="38100" cap="flat" cmpd="sng" algn="ctr">
            <a:solidFill>
              <a:srgbClr val="FF66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Arial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72816"/>
            <a:ext cx="4246089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7"/>
          <p:cNvSpPr txBox="1"/>
          <p:nvPr/>
        </p:nvSpPr>
        <p:spPr>
          <a:xfrm>
            <a:off x="5292080" y="6165304"/>
            <a:ext cx="27179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/>
              <a:t>[</a:t>
            </a:r>
            <a:r>
              <a:rPr lang="en-US" sz="1600" b="0" dirty="0" err="1" smtClean="0"/>
              <a:t>Mylonas</a:t>
            </a:r>
            <a:r>
              <a:rPr lang="en-US" sz="1600" b="0" dirty="0" smtClean="0"/>
              <a:t> G et al, </a:t>
            </a:r>
            <a:r>
              <a:rPr lang="en-US" sz="1600" b="0" dirty="0" err="1" smtClean="0"/>
              <a:t>MedIA</a:t>
            </a:r>
            <a:r>
              <a:rPr lang="en-US" sz="1600" b="0" dirty="0" smtClean="0"/>
              <a:t> 2010]</a:t>
            </a:r>
            <a:endParaRPr lang="en-US" sz="1600" b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6" descr="LGCMC0004fv2_NeuroErgonomics_300dpi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3" y="4161038"/>
            <a:ext cx="3528392" cy="2696962"/>
          </a:xfrm>
          <a:prstGeom prst="rect">
            <a:avLst/>
          </a:prstGeom>
        </p:spPr>
      </p:pic>
      <p:pic>
        <p:nvPicPr>
          <p:cNvPr id="11" name="Picture 10" descr="MICCAI2010_Fig5_Subj15_Sess08_readyOnBrain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599" y="2628002"/>
            <a:ext cx="1841757" cy="1441375"/>
          </a:xfrm>
          <a:prstGeom prst="rect">
            <a:avLst/>
          </a:prstGeom>
        </p:spPr>
      </p:pic>
      <p:pic>
        <p:nvPicPr>
          <p:cNvPr id="12" name="Picture 11" descr="MICCAI2010_Fig5_Subj15_Sess10_readyOnBrain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2628002"/>
            <a:ext cx="1841757" cy="1441375"/>
          </a:xfrm>
          <a:prstGeom prst="rect">
            <a:avLst/>
          </a:prstGeom>
        </p:spPr>
      </p:pic>
      <p:pic>
        <p:nvPicPr>
          <p:cNvPr id="14" name="Picture 13" descr="MICCAI2010_Fig5_Subj16_Sess01_readyOnBrain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599" y="1093644"/>
            <a:ext cx="1841757" cy="1441375"/>
          </a:xfrm>
          <a:prstGeom prst="rect">
            <a:avLst/>
          </a:prstGeom>
        </p:spPr>
      </p:pic>
      <p:pic>
        <p:nvPicPr>
          <p:cNvPr id="15" name="Picture 14" descr="MICCAI2010_Fig5_Subj16_Sess04_readyOnBrain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79712" y="1093644"/>
            <a:ext cx="1841757" cy="1441375"/>
          </a:xfrm>
          <a:prstGeom prst="rect">
            <a:avLst/>
          </a:prstGeom>
        </p:spPr>
      </p:pic>
      <p:pic>
        <p:nvPicPr>
          <p:cNvPr id="16" name="Picture 15" descr="MICCAI2010_Fig5_Subj16_Sess06_readyOnBrain.t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07904" y="1093644"/>
            <a:ext cx="1841757" cy="1441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2000" dirty="0" smtClean="0"/>
              <a:t>Longitudinal GCMC:</a:t>
            </a:r>
            <a:br>
              <a:rPr lang="en-US" sz="2000" dirty="0" smtClean="0"/>
            </a:br>
            <a:r>
              <a:rPr lang="en-US" sz="2000" dirty="0" smtClean="0"/>
              <a:t>Longitudinal </a:t>
            </a:r>
            <a:r>
              <a:rPr lang="en-US" sz="2000" dirty="0" err="1" smtClean="0"/>
              <a:t>Neuroergonomic</a:t>
            </a:r>
            <a:r>
              <a:rPr lang="en-US" sz="2000" dirty="0" smtClean="0"/>
              <a:t> assessment of a surgical tool (Dynamic Cognitive Burden)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3129452" y="5231588"/>
            <a:ext cx="24727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/>
              <a:t>[James DRC et al, MICCAI 2010]</a:t>
            </a:r>
            <a:endParaRPr lang="en-US" sz="1400" b="0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-347868" y="1602217"/>
            <a:ext cx="1128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Control</a:t>
            </a:r>
            <a:endParaRPr lang="en-US" sz="2400" b="1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-251563" y="3173018"/>
            <a:ext cx="976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GCMC</a:t>
            </a:r>
            <a:endParaRPr lang="en-US" sz="2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33400" y="1057201"/>
            <a:ext cx="575548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S1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282687" y="1057201"/>
            <a:ext cx="561121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S4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067944" y="1052736"/>
            <a:ext cx="561121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S6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85084-207C-4803-9BED-954AF80B5B62}" type="slidenum">
              <a:rPr lang="en-US" smtClean="0"/>
              <a:pPr/>
              <a:t>87</a:t>
            </a:fld>
            <a:endParaRPr lang="en-US"/>
          </a:p>
        </p:txBody>
      </p:sp>
      <p:pic>
        <p:nvPicPr>
          <p:cNvPr id="24" name="Picture 23" descr="LGCMC0004_NeuroErgonomics2_300dpi.t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88024" y="3534790"/>
            <a:ext cx="4432176" cy="332321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 bwMode="auto">
          <a:xfrm>
            <a:off x="7462266" y="5105400"/>
            <a:ext cx="1447800" cy="1295400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cs typeface="Arial" charset="0"/>
              </a:rPr>
              <a:t>Low efficiency</a:t>
            </a:r>
            <a:r>
              <a:rPr kumimoji="0" lang="en-US" sz="12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cs typeface="Arial" charset="0"/>
              </a:rPr>
              <a:t> and high cost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ahoma" pitchFamily="34" charset="0"/>
              <a:cs typeface="Arial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5252466" y="5029200"/>
            <a:ext cx="1600200" cy="1447800"/>
          </a:xfrm>
          <a:prstGeom prst="ellipse">
            <a:avLst/>
          </a:prstGeom>
          <a:noFill/>
          <a:ln w="50800" cap="flat" cmpd="sng" algn="ctr">
            <a:solidFill>
              <a:srgbClr val="0000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0" dirty="0" smtClean="0">
                <a:solidFill>
                  <a:srgbClr val="0000FF"/>
                </a:solidFill>
              </a:rPr>
              <a:t>Low efficiency and low cost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ahoma" pitchFamily="34" charset="0"/>
              <a:cs typeface="Arial" charset="0"/>
            </a:endParaRPr>
          </a:p>
        </p:txBody>
      </p:sp>
      <p:sp>
        <p:nvSpPr>
          <p:cNvPr id="28" name="Curved Up Arrow 27"/>
          <p:cNvSpPr/>
          <p:nvPr/>
        </p:nvSpPr>
        <p:spPr bwMode="auto">
          <a:xfrm rot="17022940">
            <a:off x="6514229" y="4973646"/>
            <a:ext cx="1420658" cy="732630"/>
          </a:xfrm>
          <a:prstGeom prst="curvedUpArrow">
            <a:avLst/>
          </a:prstGeom>
          <a:solidFill>
            <a:srgbClr val="0000FF">
              <a:alpha val="50000"/>
            </a:srgbClr>
          </a:solidFill>
          <a:ln w="9525" cap="flat" cmpd="sng" algn="ctr">
            <a:solidFill>
              <a:srgbClr val="0000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Arial" charset="0"/>
            </a:endParaRPr>
          </a:p>
        </p:txBody>
      </p:sp>
      <p:sp>
        <p:nvSpPr>
          <p:cNvPr id="29" name="Up Arrow 28"/>
          <p:cNvSpPr/>
          <p:nvPr/>
        </p:nvSpPr>
        <p:spPr bwMode="auto">
          <a:xfrm>
            <a:off x="5785866" y="4724400"/>
            <a:ext cx="304800" cy="838200"/>
          </a:xfrm>
          <a:prstGeom prst="upArrow">
            <a:avLst/>
          </a:prstGeom>
          <a:solidFill>
            <a:srgbClr val="FF0000">
              <a:alpha val="50000"/>
            </a:srgbClr>
          </a:solidFill>
          <a:ln w="95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Arial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852666" y="4114800"/>
            <a:ext cx="838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solidFill>
                  <a:srgbClr val="0000FF"/>
                </a:solidFill>
              </a:rPr>
              <a:t>GCMC</a:t>
            </a:r>
          </a:p>
          <a:p>
            <a:r>
              <a:rPr lang="en-US" sz="1400" b="0" dirty="0" smtClean="0">
                <a:solidFill>
                  <a:srgbClr val="0000FF"/>
                </a:solidFill>
              </a:rPr>
              <a:t>strategy</a:t>
            </a:r>
            <a:endParaRPr lang="en-US" sz="1400" b="0" dirty="0">
              <a:solidFill>
                <a:srgbClr val="00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>
            <a:off x="5175775" y="4876800"/>
            <a:ext cx="838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solidFill>
                  <a:srgbClr val="FF0000"/>
                </a:solidFill>
              </a:rPr>
              <a:t>Default</a:t>
            </a:r>
          </a:p>
          <a:p>
            <a:r>
              <a:rPr lang="en-US" sz="1400" b="0" dirty="0" smtClean="0">
                <a:solidFill>
                  <a:srgbClr val="FF0000"/>
                </a:solidFill>
              </a:rPr>
              <a:t>strategy</a:t>
            </a:r>
            <a:endParaRPr lang="en-US" sz="1400" b="0" dirty="0">
              <a:solidFill>
                <a:srgbClr val="FF0000"/>
              </a:solidFill>
            </a:endParaRPr>
          </a:p>
        </p:txBody>
      </p:sp>
      <p:pic>
        <p:nvPicPr>
          <p:cNvPr id="13" name="Picture 12" descr="MICCAI2010_Fig5_Subj15_Sess12_readyOnBrain.t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707904" y="2628002"/>
            <a:ext cx="1841757" cy="1441375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 bwMode="auto">
          <a:xfrm>
            <a:off x="5292080" y="3717032"/>
            <a:ext cx="1255786" cy="1388368"/>
          </a:xfrm>
          <a:prstGeom prst="ellipse">
            <a:avLst/>
          </a:prstGeom>
          <a:noFill/>
          <a:ln w="50800" cap="flat" cmpd="sng" algn="ctr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Tahoma" pitchFamily="34" charset="0"/>
                <a:cs typeface="Arial" charset="0"/>
              </a:rPr>
              <a:t>High</a:t>
            </a:r>
            <a:r>
              <a:rPr kumimoji="0" lang="en-US" sz="1200" b="0" i="0" u="none" strike="noStrike" cap="none" normalizeH="0" dirty="0" smtClean="0">
                <a:ln>
                  <a:noFill/>
                </a:ln>
                <a:solidFill>
                  <a:srgbClr val="008000"/>
                </a:solidFill>
                <a:effectLst/>
                <a:latin typeface="Tahoma" pitchFamily="34" charset="0"/>
                <a:cs typeface="Arial" charset="0"/>
              </a:rPr>
              <a:t> efficiency and low cost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Tahoma" pitchFamily="34" charset="0"/>
              <a:cs typeface="Arial" charset="0"/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5436096" y="1124744"/>
            <a:ext cx="37079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dirty="0" smtClean="0"/>
              <a:t>Concept of </a:t>
            </a:r>
            <a:r>
              <a:rPr lang="en-GB" i="1" dirty="0" smtClean="0"/>
              <a:t>cognitive burden</a:t>
            </a:r>
            <a:r>
              <a:rPr lang="en-GB" dirty="0" smtClean="0"/>
              <a:t> and  associated graph-theory based metric</a:t>
            </a:r>
          </a:p>
          <a:p>
            <a:pPr>
              <a:buFont typeface="Arial" pitchFamily="34" charset="0"/>
              <a:buChar char="•"/>
            </a:pPr>
            <a:endParaRPr lang="en-GB" dirty="0" smtClean="0"/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Enhanced tracking accuracy is indexed by a functional increase in cognitive burden and attenuation in cortical </a:t>
            </a:r>
            <a:r>
              <a:rPr lang="en-GB" dirty="0" err="1" smtClean="0"/>
              <a:t>haemodynamics</a:t>
            </a:r>
            <a:r>
              <a:rPr lang="en-GB" dirty="0" smtClean="0"/>
              <a:t> across a F-P network.</a:t>
            </a:r>
            <a:endParaRPr lang="en-GB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Collaborative Gaze Channel (CGC): Modulation of cortical activity induced by CGC</a:t>
            </a:r>
            <a:endParaRPr lang="en-US" sz="2400" dirty="0"/>
          </a:p>
        </p:txBody>
      </p:sp>
      <p:pic>
        <p:nvPicPr>
          <p:cNvPr id="8" name="Picture 7" descr="consolesetu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908720"/>
            <a:ext cx="3575571" cy="2362200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85084-207C-4803-9BED-954AF80B5B62}" type="slidenum">
              <a:rPr lang="en-US" smtClean="0"/>
              <a:pPr/>
              <a:t>88</a:t>
            </a:fld>
            <a:endParaRPr lang="en-US"/>
          </a:p>
        </p:txBody>
      </p:sp>
      <p:sp>
        <p:nvSpPr>
          <p:cNvPr id="12" name="TextBox 7"/>
          <p:cNvSpPr txBox="1"/>
          <p:nvPr/>
        </p:nvSpPr>
        <p:spPr>
          <a:xfrm>
            <a:off x="323528" y="3284984"/>
            <a:ext cx="30511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/>
              <a:t>[Kwok K et al, </a:t>
            </a:r>
            <a:r>
              <a:rPr lang="en-US" sz="1600" dirty="0" smtClean="0"/>
              <a:t>Ann </a:t>
            </a:r>
            <a:r>
              <a:rPr lang="en-US" sz="1600" dirty="0" err="1" smtClean="0"/>
              <a:t>BioM</a:t>
            </a:r>
            <a:r>
              <a:rPr lang="en-US" sz="1600" dirty="0" smtClean="0"/>
              <a:t> Eng</a:t>
            </a:r>
            <a:r>
              <a:rPr lang="en-US" sz="1600" b="0" dirty="0" smtClean="0"/>
              <a:t> 2012]</a:t>
            </a:r>
            <a:endParaRPr lang="en-US" sz="1600" b="0" dirty="0"/>
          </a:p>
        </p:txBody>
      </p:sp>
      <p:graphicFrame>
        <p:nvGraphicFramePr>
          <p:cNvPr id="10" name="Table 4"/>
          <p:cNvGraphicFramePr>
            <a:graphicFrameLocks noGrp="1"/>
          </p:cNvGraphicFramePr>
          <p:nvPr/>
        </p:nvGraphicFramePr>
        <p:xfrm>
          <a:off x="533400" y="4337721"/>
          <a:ext cx="8153403" cy="1575918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237773"/>
                <a:gridCol w="691563"/>
                <a:gridCol w="691563"/>
                <a:gridCol w="691563"/>
                <a:gridCol w="691563"/>
                <a:gridCol w="691563"/>
                <a:gridCol w="691563"/>
                <a:gridCol w="691563"/>
                <a:gridCol w="691563"/>
                <a:gridCol w="691563"/>
                <a:gridCol w="691563"/>
              </a:tblGrid>
              <a:tr h="654388"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latin typeface="Arial"/>
                      </a:endParaRPr>
                    </a:p>
                  </a:txBody>
                  <a:tcPr marL="8490" marR="8490" marT="8490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/>
                        <a:t>completion time (sec)</a:t>
                      </a:r>
                      <a:endParaRPr lang="en-US" sz="1400" b="0" i="0" u="none" strike="noStrike" dirty="0">
                        <a:latin typeface="Arial"/>
                      </a:endParaRPr>
                    </a:p>
                  </a:txBody>
                  <a:tcPr marL="8490" marR="8490" marT="849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/>
                        <a:t>Latency of gaze (sec)</a:t>
                      </a:r>
                      <a:endParaRPr lang="en-US" sz="1400" b="0" i="0" u="none" strike="noStrike" dirty="0">
                        <a:latin typeface="Arial"/>
                      </a:endParaRPr>
                    </a:p>
                  </a:txBody>
                  <a:tcPr marL="8490" marR="8490" marT="849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/>
                        <a:t>Convergence (mm)</a:t>
                      </a:r>
                      <a:endParaRPr lang="en-US" sz="1400" b="0" i="0" u="none" strike="noStrike">
                        <a:latin typeface="Arial"/>
                      </a:endParaRPr>
                    </a:p>
                  </a:txBody>
                  <a:tcPr marL="8490" marR="8490" marT="849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/>
                        <a:t>Accumulated distance travelled (</a:t>
                      </a:r>
                      <a:r>
                        <a:rPr lang="en-US" sz="1400" u="none" strike="noStrike" dirty="0" err="1"/>
                        <a:t>m</a:t>
                      </a:r>
                      <a:r>
                        <a:rPr lang="en-US" sz="1400" u="none" strike="noStrike" dirty="0"/>
                        <a:t>)</a:t>
                      </a:r>
                      <a:endParaRPr lang="en-US" sz="1400" b="0" i="0" u="none" strike="noStrike" dirty="0">
                        <a:latin typeface="Arial"/>
                      </a:endParaRPr>
                    </a:p>
                  </a:txBody>
                  <a:tcPr marL="8490" marR="8490" marT="849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/>
                        <a:t>No. of nodules (unit per 30 sec)</a:t>
                      </a:r>
                      <a:endParaRPr lang="en-US" sz="1400" b="0" i="0" u="none" strike="noStrike" dirty="0">
                        <a:latin typeface="Arial"/>
                      </a:endParaRPr>
                    </a:p>
                  </a:txBody>
                  <a:tcPr marL="8490" marR="8490" marT="849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4470"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latin typeface="Arial"/>
                      </a:endParaRPr>
                    </a:p>
                  </a:txBody>
                  <a:tcPr marL="8490" marR="8490" marT="84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/>
                        <a:t>mean</a:t>
                      </a:r>
                      <a:endParaRPr lang="en-US" sz="1400" b="0" i="0" u="none" strike="noStrike" dirty="0">
                        <a:latin typeface="Arial"/>
                      </a:endParaRPr>
                    </a:p>
                  </a:txBody>
                  <a:tcPr marL="8490" marR="8490" marT="84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err="1"/>
                        <a:t>sd</a:t>
                      </a:r>
                      <a:endParaRPr lang="en-US" sz="1400" b="0" i="0" u="none" strike="noStrike" dirty="0">
                        <a:latin typeface="Arial"/>
                      </a:endParaRPr>
                    </a:p>
                  </a:txBody>
                  <a:tcPr marL="8490" marR="8490" marT="84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/>
                        <a:t>mean</a:t>
                      </a:r>
                      <a:endParaRPr lang="en-US" sz="1400" b="0" i="0" u="none" strike="noStrike" dirty="0">
                        <a:latin typeface="Arial"/>
                      </a:endParaRPr>
                    </a:p>
                  </a:txBody>
                  <a:tcPr marL="8490" marR="8490" marT="84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/>
                        <a:t>sd</a:t>
                      </a:r>
                      <a:endParaRPr lang="en-US" sz="1400" b="0" i="0" u="none" strike="noStrike">
                        <a:latin typeface="Arial"/>
                      </a:endParaRPr>
                    </a:p>
                  </a:txBody>
                  <a:tcPr marL="8490" marR="8490" marT="84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/>
                        <a:t>mean</a:t>
                      </a:r>
                      <a:endParaRPr lang="en-US" sz="1400" b="0" i="0" u="none" strike="noStrike">
                        <a:latin typeface="Arial"/>
                      </a:endParaRPr>
                    </a:p>
                  </a:txBody>
                  <a:tcPr marL="8490" marR="8490" marT="84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/>
                        <a:t>sd</a:t>
                      </a:r>
                      <a:endParaRPr lang="en-US" sz="1400" b="0" i="0" u="none" strike="noStrike">
                        <a:latin typeface="Arial"/>
                      </a:endParaRPr>
                    </a:p>
                  </a:txBody>
                  <a:tcPr marL="8490" marR="8490" marT="84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/>
                        <a:t>mean</a:t>
                      </a:r>
                      <a:endParaRPr lang="en-US" sz="1400" b="0" i="0" u="none" strike="noStrike">
                        <a:latin typeface="Arial"/>
                      </a:endParaRPr>
                    </a:p>
                  </a:txBody>
                  <a:tcPr marL="8490" marR="8490" marT="84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/>
                        <a:t>sd</a:t>
                      </a:r>
                      <a:endParaRPr lang="en-US" sz="1400" b="0" i="0" u="none" strike="noStrike">
                        <a:latin typeface="Arial"/>
                      </a:endParaRPr>
                    </a:p>
                  </a:txBody>
                  <a:tcPr marL="8490" marR="8490" marT="84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/>
                        <a:t>mean</a:t>
                      </a:r>
                      <a:endParaRPr lang="en-US" sz="1400" b="0" i="0" u="none" strike="noStrike">
                        <a:latin typeface="Arial"/>
                      </a:endParaRPr>
                    </a:p>
                  </a:txBody>
                  <a:tcPr marL="8490" marR="8490" marT="84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/>
                        <a:t>sd</a:t>
                      </a:r>
                      <a:endParaRPr lang="en-US" sz="1400" b="0" i="0" u="none" strike="noStrike">
                        <a:latin typeface="Arial"/>
                      </a:endParaRPr>
                    </a:p>
                  </a:txBody>
                  <a:tcPr marL="8490" marR="8490" marT="8490" marB="0" anchor="ctr"/>
                </a:tc>
              </a:tr>
              <a:tr h="3944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/>
                        <a:t>control experiment</a:t>
                      </a:r>
                      <a:endParaRPr lang="en-US" sz="1400" b="0" i="0" u="none" strike="noStrike">
                        <a:latin typeface="Arial"/>
                      </a:endParaRPr>
                    </a:p>
                  </a:txBody>
                  <a:tcPr marL="8490" marR="8490" marT="84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/>
                        <a:t>7.3</a:t>
                      </a:r>
                      <a:endParaRPr lang="en-US" sz="1400" b="0" i="0" u="none" strike="noStrike">
                        <a:latin typeface="Arial"/>
                      </a:endParaRPr>
                    </a:p>
                  </a:txBody>
                  <a:tcPr marL="8490" marR="8490" marT="84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/>
                        <a:t>3.8</a:t>
                      </a:r>
                      <a:endParaRPr lang="en-US" sz="1400" b="0" i="0" u="none" strike="noStrike">
                        <a:latin typeface="Arial"/>
                      </a:endParaRPr>
                    </a:p>
                  </a:txBody>
                  <a:tcPr marL="8490" marR="8490" marT="84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/>
                        <a:t>1.8</a:t>
                      </a:r>
                      <a:endParaRPr lang="en-US" sz="1400" b="0" i="0" u="none" strike="noStrike" dirty="0">
                        <a:latin typeface="Arial"/>
                      </a:endParaRPr>
                    </a:p>
                  </a:txBody>
                  <a:tcPr marL="8490" marR="8490" marT="84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/>
                        <a:t>0.6</a:t>
                      </a:r>
                      <a:endParaRPr lang="en-US" sz="1400" b="0" i="0" u="none" strike="noStrike">
                        <a:latin typeface="Arial"/>
                      </a:endParaRPr>
                    </a:p>
                  </a:txBody>
                  <a:tcPr marL="8490" marR="8490" marT="84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/>
                        <a:t>20.9</a:t>
                      </a:r>
                      <a:endParaRPr lang="en-US" sz="1400" b="0" i="0" u="none" strike="noStrike">
                        <a:latin typeface="Arial"/>
                      </a:endParaRPr>
                    </a:p>
                  </a:txBody>
                  <a:tcPr marL="8490" marR="8490" marT="84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/>
                        <a:t>15.1</a:t>
                      </a:r>
                      <a:endParaRPr lang="en-US" sz="1400" b="0" i="0" u="none" strike="noStrike">
                        <a:latin typeface="Arial"/>
                      </a:endParaRPr>
                    </a:p>
                  </a:txBody>
                  <a:tcPr marL="8490" marR="8490" marT="84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/>
                        <a:t>0.6</a:t>
                      </a:r>
                      <a:endParaRPr lang="en-US" sz="1400" b="0" i="0" u="none" strike="noStrike">
                        <a:latin typeface="Arial"/>
                      </a:endParaRPr>
                    </a:p>
                  </a:txBody>
                  <a:tcPr marL="8490" marR="8490" marT="84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/>
                        <a:t>0.2</a:t>
                      </a:r>
                      <a:endParaRPr lang="en-US" sz="1400" b="0" i="0" u="none" strike="noStrike">
                        <a:latin typeface="Arial"/>
                      </a:endParaRPr>
                    </a:p>
                  </a:txBody>
                  <a:tcPr marL="8490" marR="8490" marT="84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/>
                        <a:t>4.7</a:t>
                      </a:r>
                      <a:endParaRPr lang="en-US" sz="1400" b="0" i="0" u="none" strike="noStrike">
                        <a:latin typeface="Arial"/>
                      </a:endParaRPr>
                    </a:p>
                  </a:txBody>
                  <a:tcPr marL="8490" marR="8490" marT="84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/>
                        <a:t>1.0</a:t>
                      </a:r>
                      <a:endParaRPr lang="en-US" sz="1400" b="0" i="0" u="none" strike="noStrike">
                        <a:latin typeface="Arial"/>
                      </a:endParaRPr>
                    </a:p>
                  </a:txBody>
                  <a:tcPr marL="8490" marR="8490" marT="8490" marB="0" anchor="ctr"/>
                </a:tc>
              </a:tr>
              <a:tr h="1344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/>
                        <a:t>CGC</a:t>
                      </a:r>
                      <a:endParaRPr lang="en-US" sz="1400" b="0" i="0" u="none" strike="noStrike">
                        <a:latin typeface="Arial"/>
                      </a:endParaRPr>
                    </a:p>
                  </a:txBody>
                  <a:tcPr marL="8490" marR="8490" marT="84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/>
                        <a:t>4.5</a:t>
                      </a:r>
                      <a:endParaRPr lang="en-US" sz="1400" b="0" i="0" u="none" strike="noStrike">
                        <a:latin typeface="Arial"/>
                      </a:endParaRPr>
                    </a:p>
                  </a:txBody>
                  <a:tcPr marL="8490" marR="8490" marT="84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/>
                        <a:t>1.1</a:t>
                      </a:r>
                      <a:endParaRPr lang="en-US" sz="1400" b="0" i="0" u="none" strike="noStrike">
                        <a:latin typeface="Arial"/>
                      </a:endParaRPr>
                    </a:p>
                  </a:txBody>
                  <a:tcPr marL="8490" marR="8490" marT="84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/>
                        <a:t>0.9</a:t>
                      </a:r>
                      <a:endParaRPr lang="en-US" sz="1400" b="0" i="0" u="none" strike="noStrike">
                        <a:latin typeface="Arial"/>
                      </a:endParaRPr>
                    </a:p>
                  </a:txBody>
                  <a:tcPr marL="8490" marR="8490" marT="84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/>
                        <a:t>0.4</a:t>
                      </a:r>
                      <a:endParaRPr lang="en-US" sz="1400" b="0" i="0" u="none" strike="noStrike">
                        <a:latin typeface="Arial"/>
                      </a:endParaRPr>
                    </a:p>
                  </a:txBody>
                  <a:tcPr marL="8490" marR="8490" marT="84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/>
                        <a:t>16.5</a:t>
                      </a:r>
                      <a:endParaRPr lang="en-US" sz="1400" b="0" i="0" u="none" strike="noStrike" dirty="0">
                        <a:latin typeface="Arial"/>
                      </a:endParaRPr>
                    </a:p>
                  </a:txBody>
                  <a:tcPr marL="8490" marR="8490" marT="84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/>
                        <a:t>13.6</a:t>
                      </a:r>
                      <a:endParaRPr lang="en-US" sz="1400" b="0" i="0" u="none" strike="noStrike">
                        <a:latin typeface="Arial"/>
                      </a:endParaRPr>
                    </a:p>
                  </a:txBody>
                  <a:tcPr marL="8490" marR="8490" marT="84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/>
                        <a:t>0.4</a:t>
                      </a:r>
                      <a:endParaRPr lang="en-US" sz="1400" b="0" i="0" u="none" strike="noStrike" dirty="0">
                        <a:latin typeface="Arial"/>
                      </a:endParaRPr>
                    </a:p>
                  </a:txBody>
                  <a:tcPr marL="8490" marR="8490" marT="84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/>
                        <a:t>0.1</a:t>
                      </a:r>
                      <a:endParaRPr lang="en-US" sz="1400" b="0" i="0" u="none" strike="noStrike" dirty="0">
                        <a:latin typeface="Arial"/>
                      </a:endParaRPr>
                    </a:p>
                  </a:txBody>
                  <a:tcPr marL="8490" marR="8490" marT="84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/>
                        <a:t>7.4</a:t>
                      </a:r>
                      <a:endParaRPr lang="en-US" sz="1400" b="0" i="0" u="none" strike="noStrike">
                        <a:latin typeface="Arial"/>
                      </a:endParaRPr>
                    </a:p>
                  </a:txBody>
                  <a:tcPr marL="8490" marR="8490" marT="84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/>
                        <a:t>2.6</a:t>
                      </a:r>
                      <a:endParaRPr lang="en-US" sz="1400" b="0" i="0" u="none" strike="noStrike" dirty="0">
                        <a:latin typeface="Arial"/>
                      </a:endParaRPr>
                    </a:p>
                  </a:txBody>
                  <a:tcPr marL="8490" marR="8490" marT="8490" marB="0" anchor="ctr"/>
                </a:tc>
              </a:tr>
            </a:tbl>
          </a:graphicData>
        </a:graphic>
      </p:graphicFrame>
      <p:pic>
        <p:nvPicPr>
          <p:cNvPr id="15" name="Picture 9" descr="Head0004_OVisual_4x4_ActivityMatrix_Subj1to5_Verbal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31304" y="1000201"/>
            <a:ext cx="2514600" cy="2770378"/>
          </a:xfrm>
          <a:prstGeom prst="rect">
            <a:avLst/>
          </a:prstGeom>
        </p:spPr>
      </p:pic>
      <p:pic>
        <p:nvPicPr>
          <p:cNvPr id="16" name="Picture 10" descr="Head0004_OVisual_4x4_ActivityMatrix_Subj1to5_Visual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7880" y="1000201"/>
            <a:ext cx="2514600" cy="2770378"/>
          </a:xfrm>
          <a:prstGeom prst="rect">
            <a:avLst/>
          </a:prstGeom>
        </p:spPr>
      </p:pic>
      <p:sp>
        <p:nvSpPr>
          <p:cNvPr id="13" name="TextBox 7"/>
          <p:cNvSpPr txBox="1"/>
          <p:nvPr/>
        </p:nvSpPr>
        <p:spPr>
          <a:xfrm>
            <a:off x="4483816" y="980728"/>
            <a:ext cx="1913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7030A0"/>
                </a:solidFill>
              </a:rPr>
              <a:t>Verbal guidance (Control)</a:t>
            </a:r>
            <a:endParaRPr lang="en-US" sz="1800" b="1" dirty="0">
              <a:solidFill>
                <a:srgbClr val="7030A0"/>
              </a:solidFill>
            </a:endParaRPr>
          </a:p>
        </p:txBody>
      </p:sp>
      <p:sp>
        <p:nvSpPr>
          <p:cNvPr id="14" name="TextBox 8"/>
          <p:cNvSpPr txBox="1"/>
          <p:nvPr/>
        </p:nvSpPr>
        <p:spPr>
          <a:xfrm>
            <a:off x="6886872" y="980728"/>
            <a:ext cx="1682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7030A0"/>
                </a:solidFill>
              </a:rPr>
              <a:t>Visual guidance (CGC)</a:t>
            </a:r>
            <a:endParaRPr lang="en-US" sz="18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Neuroergonomics</a:t>
            </a:r>
            <a:r>
              <a:rPr lang="en-US" dirty="0" smtClean="0"/>
              <a:t> hypothesis:</a:t>
            </a:r>
            <a:br>
              <a:rPr lang="en-US" dirty="0" smtClean="0"/>
            </a:br>
            <a:r>
              <a:rPr lang="en-US" dirty="0" smtClean="0"/>
              <a:t>Yang’s curve</a:t>
            </a:r>
            <a:endParaRPr lang="en-US" dirty="0"/>
          </a:p>
        </p:txBody>
      </p:sp>
      <p:pic>
        <p:nvPicPr>
          <p:cNvPr id="5" name="Content Placeholder 4" descr="ProfYangLearningCurv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-12843" r="-12843"/>
          <a:stretch>
            <a:fillRect/>
          </a:stretch>
        </p:blipFill>
        <p:spPr>
          <a:xfrm>
            <a:off x="-492164" y="764704"/>
            <a:ext cx="9412396" cy="561662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85084-207C-4803-9BED-954AF80B5B62}" type="slidenum">
              <a:rPr lang="en-US" smtClean="0"/>
              <a:pPr/>
              <a:t>89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err="1" smtClean="0"/>
              <a:t>Working</a:t>
            </a:r>
            <a:r>
              <a:rPr lang="es-MX" dirty="0" smtClean="0"/>
              <a:t> </a:t>
            </a:r>
            <a:r>
              <a:rPr lang="es-MX" dirty="0" err="1" smtClean="0"/>
              <a:t>scenario</a:t>
            </a:r>
            <a:r>
              <a:rPr lang="es-MX" dirty="0" smtClean="0"/>
              <a:t> I: </a:t>
            </a:r>
            <a:r>
              <a:rPr lang="es-MX" dirty="0" err="1" smtClean="0"/>
              <a:t>Minimally</a:t>
            </a:r>
            <a:r>
              <a:rPr lang="es-MX" dirty="0" smtClean="0"/>
              <a:t> </a:t>
            </a:r>
            <a:r>
              <a:rPr lang="es-MX" dirty="0" err="1" smtClean="0"/>
              <a:t>invasive</a:t>
            </a:r>
            <a:r>
              <a:rPr lang="es-MX" dirty="0" smtClean="0"/>
              <a:t> </a:t>
            </a:r>
            <a:r>
              <a:rPr lang="es-MX" dirty="0" err="1" smtClean="0"/>
              <a:t>surgery</a:t>
            </a:r>
            <a:endParaRPr lang="es-MX" dirty="0" smtClean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788222"/>
            <a:ext cx="4038600" cy="4149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14 Marcador de contenido"/>
          <p:cNvSpPr>
            <a:spLocks noGrp="1"/>
          </p:cNvSpPr>
          <p:nvPr>
            <p:ph sz="half" idx="2"/>
          </p:nvPr>
        </p:nvSpPr>
        <p:spPr>
          <a:xfrm>
            <a:off x="4860032" y="1340768"/>
            <a:ext cx="3826768" cy="4968552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In order to provide the surgeons with the best useful technology it is necessary to understand their necessities.</a:t>
            </a:r>
          </a:p>
          <a:p>
            <a:endParaRPr lang="en-GB" dirty="0" smtClean="0"/>
          </a:p>
          <a:p>
            <a:r>
              <a:rPr lang="en-GB" dirty="0" smtClean="0"/>
              <a:t>Different technologies can help us to understand their </a:t>
            </a:r>
            <a:r>
              <a:rPr lang="en-GB" b="1" dirty="0" smtClean="0">
                <a:solidFill>
                  <a:srgbClr val="FF0000"/>
                </a:solidFill>
              </a:rPr>
              <a:t>ergonomic</a:t>
            </a:r>
            <a:r>
              <a:rPr lang="en-GB" dirty="0" smtClean="0"/>
              <a:t> and </a:t>
            </a:r>
            <a:r>
              <a:rPr lang="en-GB" b="1" dirty="0" err="1" smtClean="0">
                <a:solidFill>
                  <a:srgbClr val="FF0000"/>
                </a:solidFill>
              </a:rPr>
              <a:t>neuroergonomic</a:t>
            </a:r>
            <a:r>
              <a:rPr lang="en-GB" dirty="0" smtClean="0"/>
              <a:t> requirements across different modalities of minimally invasive surgery. </a:t>
            </a:r>
            <a:endParaRPr lang="en-GB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B5CE2-8ECC-405B-BE2C-363D06E4200C}" type="datetime1">
              <a:rPr lang="es-ES" smtClean="0"/>
              <a:pPr/>
              <a:t>02/01/2014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INAOE</a:t>
            </a: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9</a:t>
            </a:fld>
            <a:endParaRPr lang="es-ES"/>
          </a:p>
        </p:txBody>
      </p:sp>
      <p:sp>
        <p:nvSpPr>
          <p:cNvPr id="8" name="7 CuadroTexto"/>
          <p:cNvSpPr txBox="1"/>
          <p:nvPr/>
        </p:nvSpPr>
        <p:spPr>
          <a:xfrm>
            <a:off x="3059832" y="5733256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err="1" smtClean="0"/>
              <a:t>Main</a:t>
            </a:r>
            <a:r>
              <a:rPr lang="es-MX" sz="1200" dirty="0" smtClean="0"/>
              <a:t> Figure: [http://www.rfay.com.au/laparoscopic.html]</a:t>
            </a:r>
            <a:endParaRPr lang="en-GB" sz="1200" dirty="0"/>
          </a:p>
        </p:txBody>
      </p:sp>
      <p:cxnSp>
        <p:nvCxnSpPr>
          <p:cNvPr id="10" name="9 Conector recto de flecha"/>
          <p:cNvCxnSpPr/>
          <p:nvPr/>
        </p:nvCxnSpPr>
        <p:spPr>
          <a:xfrm flipH="1">
            <a:off x="1115616" y="2348880"/>
            <a:ext cx="1872208" cy="576064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16 Llamada rectangular"/>
          <p:cNvSpPr/>
          <p:nvPr/>
        </p:nvSpPr>
        <p:spPr>
          <a:xfrm rot="20532954">
            <a:off x="1687247" y="1744483"/>
            <a:ext cx="1099927" cy="612648"/>
          </a:xfrm>
          <a:prstGeom prst="wedgeRect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 err="1" smtClean="0"/>
              <a:t>Eye</a:t>
            </a:r>
            <a:r>
              <a:rPr lang="es-MX" dirty="0" smtClean="0"/>
              <a:t> tracking</a:t>
            </a:r>
            <a:endParaRPr lang="en-GB" dirty="0"/>
          </a:p>
        </p:txBody>
      </p:sp>
      <p:sp>
        <p:nvSpPr>
          <p:cNvPr id="19" name="18 Elipse"/>
          <p:cNvSpPr/>
          <p:nvPr/>
        </p:nvSpPr>
        <p:spPr>
          <a:xfrm rot="15429869">
            <a:off x="2151005" y="4899889"/>
            <a:ext cx="461541" cy="314371"/>
          </a:xfrm>
          <a:prstGeom prst="ellipse">
            <a:avLst/>
          </a:prstGeom>
          <a:solidFill>
            <a:srgbClr val="FFFF00">
              <a:alpha val="43000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20 Rectángulo"/>
          <p:cNvSpPr/>
          <p:nvPr/>
        </p:nvSpPr>
        <p:spPr>
          <a:xfrm>
            <a:off x="1691680" y="5877272"/>
            <a:ext cx="1152128" cy="50405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 err="1" smtClean="0"/>
              <a:t>Magnetic</a:t>
            </a:r>
            <a:r>
              <a:rPr lang="es-MX" dirty="0" smtClean="0"/>
              <a:t> tracking</a:t>
            </a:r>
            <a:endParaRPr lang="en-GB" dirty="0"/>
          </a:p>
        </p:txBody>
      </p:sp>
      <p:cxnSp>
        <p:nvCxnSpPr>
          <p:cNvPr id="23" name="22 Conector recto"/>
          <p:cNvCxnSpPr>
            <a:stCxn id="21" idx="0"/>
            <a:endCxn id="19" idx="2"/>
          </p:cNvCxnSpPr>
          <p:nvPr/>
        </p:nvCxnSpPr>
        <p:spPr>
          <a:xfrm flipV="1">
            <a:off x="2267744" y="5282078"/>
            <a:ext cx="165298" cy="595194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http://www.thenanoage.com/images/human-brai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35314">
            <a:off x="3059832" y="1916832"/>
            <a:ext cx="792088" cy="637631"/>
          </a:xfrm>
          <a:prstGeom prst="rect">
            <a:avLst/>
          </a:prstGeom>
          <a:noFill/>
        </p:spPr>
      </p:pic>
      <p:sp>
        <p:nvSpPr>
          <p:cNvPr id="26" name="25 Llamada rectangular"/>
          <p:cNvSpPr/>
          <p:nvPr/>
        </p:nvSpPr>
        <p:spPr>
          <a:xfrm rot="397863">
            <a:off x="3134209" y="1247666"/>
            <a:ext cx="1585174" cy="612648"/>
          </a:xfrm>
          <a:prstGeom prst="wedgeRect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 err="1" smtClean="0"/>
              <a:t>Neuroimaging</a:t>
            </a:r>
            <a:endParaRPr lang="en-GB" dirty="0"/>
          </a:p>
        </p:txBody>
      </p:sp>
      <p:sp>
        <p:nvSpPr>
          <p:cNvPr id="27" name="26 Rectángulo"/>
          <p:cNvSpPr/>
          <p:nvPr/>
        </p:nvSpPr>
        <p:spPr>
          <a:xfrm>
            <a:off x="323528" y="5108915"/>
            <a:ext cx="1152128" cy="50405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 err="1" smtClean="0"/>
              <a:t>Force</a:t>
            </a:r>
            <a:r>
              <a:rPr lang="es-MX" dirty="0" smtClean="0"/>
              <a:t> </a:t>
            </a:r>
            <a:r>
              <a:rPr lang="es-MX" dirty="0" err="1" smtClean="0"/>
              <a:t>sensing</a:t>
            </a:r>
            <a:endParaRPr lang="en-GB" dirty="0"/>
          </a:p>
        </p:txBody>
      </p:sp>
      <p:cxnSp>
        <p:nvCxnSpPr>
          <p:cNvPr id="28" name="27 Conector recto"/>
          <p:cNvCxnSpPr>
            <a:stCxn id="27" idx="3"/>
            <a:endCxn id="19" idx="0"/>
          </p:cNvCxnSpPr>
          <p:nvPr/>
        </p:nvCxnSpPr>
        <p:spPr>
          <a:xfrm flipV="1">
            <a:off x="1475656" y="5091993"/>
            <a:ext cx="752862" cy="26895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30 Elipse"/>
          <p:cNvSpPr/>
          <p:nvPr/>
        </p:nvSpPr>
        <p:spPr>
          <a:xfrm rot="16600218">
            <a:off x="3230024" y="3805223"/>
            <a:ext cx="678686" cy="438811"/>
          </a:xfrm>
          <a:prstGeom prst="ellipse">
            <a:avLst/>
          </a:prstGeom>
          <a:solidFill>
            <a:srgbClr val="FFFF00">
              <a:alpha val="43000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31 Llamada rectangular"/>
          <p:cNvSpPr/>
          <p:nvPr/>
        </p:nvSpPr>
        <p:spPr>
          <a:xfrm rot="397863">
            <a:off x="3451813" y="3054160"/>
            <a:ext cx="1026314" cy="612648"/>
          </a:xfrm>
          <a:prstGeom prst="wedgeRect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 err="1" smtClean="0"/>
              <a:t>Optical</a:t>
            </a:r>
            <a:r>
              <a:rPr lang="es-MX" dirty="0" smtClean="0"/>
              <a:t> tracking</a:t>
            </a:r>
            <a:endParaRPr lang="en-GB" dirty="0"/>
          </a:p>
        </p:txBody>
      </p:sp>
      <p:sp>
        <p:nvSpPr>
          <p:cNvPr id="33" name="32 Elipse"/>
          <p:cNvSpPr/>
          <p:nvPr/>
        </p:nvSpPr>
        <p:spPr>
          <a:xfrm rot="15325993">
            <a:off x="1866061" y="3881244"/>
            <a:ext cx="678686" cy="438811"/>
          </a:xfrm>
          <a:prstGeom prst="ellipse">
            <a:avLst/>
          </a:prstGeom>
          <a:solidFill>
            <a:srgbClr val="FFFF00">
              <a:alpha val="43000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4" name="33 Conector recto"/>
          <p:cNvCxnSpPr>
            <a:stCxn id="33" idx="4"/>
            <a:endCxn id="32" idx="1"/>
          </p:cNvCxnSpPr>
          <p:nvPr/>
        </p:nvCxnSpPr>
        <p:spPr>
          <a:xfrm flipV="1">
            <a:off x="2417757" y="3301227"/>
            <a:ext cx="1037489" cy="74424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 dirty="0" smtClean="0"/>
              <a:t>Perceptual docking (HCI / </a:t>
            </a:r>
            <a:r>
              <a:rPr lang="en-US" dirty="0" err="1" smtClean="0"/>
              <a:t>oBCI</a:t>
            </a:r>
            <a:r>
              <a:rPr lang="en-US" dirty="0" smtClean="0"/>
              <a:t>): Augmenting communication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</p:nvPr>
        </p:nvGraphicFramePr>
        <p:xfrm>
          <a:off x="1043608" y="1628800"/>
          <a:ext cx="7560840" cy="3894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48298-1A06-4751-89A0-CEB08D1A9B31}" type="slidenum">
              <a:rPr lang="en-US" smtClean="0"/>
              <a:pPr/>
              <a:t>90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ea typeface="Arial Unicode MS" pitchFamily="-112" charset="0"/>
              </a:rPr>
              <a:t>Channels </a:t>
            </a:r>
            <a:r>
              <a:rPr lang="en-GB" dirty="0">
                <a:ea typeface="Arial Unicode MS" pitchFamily="-112" charset="0"/>
              </a:rPr>
              <a:t>in the surgical console</a:t>
            </a:r>
            <a:endParaRPr lang="en-US" dirty="0">
              <a:ea typeface="Arial Unicode MS" pitchFamily="-112" charset="0"/>
            </a:endParaRPr>
          </a:p>
        </p:txBody>
      </p:sp>
      <p:pic>
        <p:nvPicPr>
          <p:cNvPr id="6147" name="Content Placeholder 3" descr="DSC00639v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907704" y="828912"/>
            <a:ext cx="5184576" cy="3520979"/>
          </a:xfr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419872" y="2852936"/>
            <a:ext cx="7056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dirty="0">
                <a:solidFill>
                  <a:srgbClr val="FFFF00"/>
                </a:solidFill>
              </a:rPr>
              <a:t>Hands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131840" y="3717032"/>
            <a:ext cx="914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1600" dirty="0" smtClean="0">
                <a:solidFill>
                  <a:srgbClr val="FFFF00"/>
                </a:solidFill>
              </a:rPr>
              <a:t>Foot/ </a:t>
            </a:r>
            <a:r>
              <a:rPr lang="en-GB" sz="1600" dirty="0">
                <a:solidFill>
                  <a:srgbClr val="FFFF00"/>
                </a:solidFill>
              </a:rPr>
              <a:t>pedal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923928" y="1916832"/>
            <a:ext cx="70724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dirty="0">
                <a:solidFill>
                  <a:srgbClr val="FFFF00"/>
                </a:solidFill>
              </a:rPr>
              <a:t>Eyes /</a:t>
            </a:r>
          </a:p>
          <a:p>
            <a:r>
              <a:rPr lang="en-GB" sz="1600" dirty="0">
                <a:solidFill>
                  <a:srgbClr val="FFFF00"/>
                </a:solidFill>
              </a:rPr>
              <a:t>GCMC</a:t>
            </a:r>
            <a:endParaRPr lang="en-US" sz="1400" dirty="0">
              <a:solidFill>
                <a:srgbClr val="FFFF00"/>
              </a:solidFill>
            </a:endParaRPr>
          </a:p>
        </p:txBody>
      </p:sp>
      <p:pic>
        <p:nvPicPr>
          <p:cNvPr id="19" name="Picture 18" descr="Brain0001.t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844824"/>
            <a:ext cx="432048" cy="381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4716016" y="1772816"/>
            <a:ext cx="504056" cy="576064"/>
          </a:xfrm>
          <a:prstGeom prst="ellipse">
            <a:avLst/>
          </a:prstGeom>
          <a:solidFill>
            <a:srgbClr val="FFFF80">
              <a:alpha val="30196"/>
            </a:srgbClr>
          </a:solidFill>
          <a:ln w="63500">
            <a:solidFill>
              <a:srgbClr val="FFC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5220072" y="1700808"/>
            <a:ext cx="1143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2000" dirty="0">
                <a:solidFill>
                  <a:srgbClr val="FFFF00"/>
                </a:solidFill>
              </a:rPr>
              <a:t>Brain / BCI 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160" name="Slide Number Placeholder 2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F578464-E040-3848-A7D7-13541B8D018D}" type="slidenum">
              <a:rPr lang="en-US"/>
              <a:pPr/>
              <a:t>91</a:t>
            </a:fld>
            <a:endParaRPr lang="en-US"/>
          </a:p>
        </p:txBody>
      </p:sp>
      <p:graphicFrame>
        <p:nvGraphicFramePr>
          <p:cNvPr id="17" name="6 Marcador de contenido"/>
          <p:cNvGraphicFramePr>
            <a:graphicFrameLocks/>
          </p:cNvGraphicFramePr>
          <p:nvPr/>
        </p:nvGraphicFramePr>
        <p:xfrm>
          <a:off x="1979712" y="4437112"/>
          <a:ext cx="5904656" cy="2174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20" grpId="0" animBg="1"/>
      <p:bldP spid="21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BCI Offline:</a:t>
            </a:r>
            <a:br>
              <a:rPr lang="en-US" dirty="0" smtClean="0"/>
            </a:br>
            <a:r>
              <a:rPr lang="en-US" dirty="0" smtClean="0"/>
              <a:t>Feasibility in Surgical Robotics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5856" y="1196752"/>
            <a:ext cx="2743944" cy="2841849"/>
          </a:xfrm>
        </p:spPr>
        <p:txBody>
          <a:bodyPr>
            <a:normAutofit/>
          </a:bodyPr>
          <a:lstStyle/>
          <a:p>
            <a:r>
              <a:rPr lang="en-US" sz="1800" dirty="0" smtClean="0"/>
              <a:t>2 instruction paradigms (MI/NMI)</a:t>
            </a:r>
          </a:p>
          <a:p>
            <a:r>
              <a:rPr lang="en-US" sz="1800" dirty="0" smtClean="0"/>
              <a:t>3 feature selection strategies, inc. </a:t>
            </a:r>
            <a:r>
              <a:rPr lang="en-US" sz="1800" dirty="0" err="1" smtClean="0"/>
              <a:t>rSOMA</a:t>
            </a:r>
            <a:r>
              <a:rPr lang="en-US" sz="1800" dirty="0" smtClean="0"/>
              <a:t>-SFFS</a:t>
            </a:r>
          </a:p>
          <a:p>
            <a:r>
              <a:rPr lang="en-US" sz="1800" dirty="0" smtClean="0"/>
              <a:t>3 aggregation policies tested (MV, WMV, CC)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4503516"/>
            <a:ext cx="2362200" cy="19734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0" y="4191000"/>
            <a:ext cx="3149600" cy="2374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79236" y="1447800"/>
            <a:ext cx="2798064" cy="5181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03848" y="3789040"/>
            <a:ext cx="25378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/>
              <a:t>[</a:t>
            </a:r>
            <a:r>
              <a:rPr lang="en-US" sz="1600" b="0" dirty="0" err="1" smtClean="0"/>
              <a:t>Caproni</a:t>
            </a:r>
            <a:r>
              <a:rPr lang="en-US" sz="1600" b="0" dirty="0" smtClean="0"/>
              <a:t> M et al, IROS 2009]</a:t>
            </a:r>
            <a:endParaRPr lang="en-US" sz="1600" b="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85084-207C-4803-9BED-954AF80B5B62}" type="slidenum">
              <a:rPr lang="en-US" smtClean="0"/>
              <a:pPr/>
              <a:t>92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495800" y="4267200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 smtClean="0"/>
              <a:t>Correction functions for SVM and </a:t>
            </a:r>
            <a:r>
              <a:rPr lang="en-US" sz="1000" b="0" dirty="0" err="1" smtClean="0"/>
              <a:t>AdaBoost</a:t>
            </a:r>
            <a:r>
              <a:rPr lang="en-US" sz="1000" b="0" dirty="0" smtClean="0"/>
              <a:t> used for the correcting classifiers</a:t>
            </a:r>
            <a:endParaRPr lang="en-US" sz="1000" b="0" dirty="0"/>
          </a:p>
        </p:txBody>
      </p:sp>
      <p:pic>
        <p:nvPicPr>
          <p:cNvPr id="13" name="Content Placeholder 5" descr="setupSchematic.t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908720"/>
            <a:ext cx="2084983" cy="142739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" name="Content Placeholder 10" descr="BCI_Pics0002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2348880"/>
            <a:ext cx="2606036" cy="19535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 dirty="0" smtClean="0"/>
              <a:t>Depth Perception (DP) in </a:t>
            </a:r>
            <a:r>
              <a:rPr lang="en-US" dirty="0" err="1" smtClean="0"/>
              <a:t>DaVinci</a:t>
            </a:r>
            <a:r>
              <a:rPr lang="en-US" dirty="0" smtClean="0"/>
              <a:t> surgical Robot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17032"/>
            <a:ext cx="4000156" cy="27616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052736"/>
            <a:ext cx="1944216" cy="269379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236296" y="4869160"/>
            <a:ext cx="15841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 smtClean="0"/>
              <a:t>[</a:t>
            </a:r>
            <a:r>
              <a:rPr lang="en-US" sz="1400" b="0" dirty="0" err="1" smtClean="0"/>
              <a:t>Paggetti</a:t>
            </a:r>
            <a:r>
              <a:rPr lang="en-US" sz="1400" b="0" dirty="0" smtClean="0"/>
              <a:t> G et al, OHBM 2010, ECVP2010]</a:t>
            </a:r>
            <a:endParaRPr lang="en-US" sz="1400" b="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85084-207C-4803-9BED-954AF80B5B62}" type="slidenum">
              <a:rPr lang="en-US" smtClean="0"/>
              <a:pPr/>
              <a:t>93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836712"/>
            <a:ext cx="4700521" cy="360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4509120"/>
            <a:ext cx="2290536" cy="2348880"/>
          </a:xfrm>
          <a:prstGeom prst="rect">
            <a:avLst/>
          </a:prstGeom>
        </p:spPr>
      </p:pic>
      <p:sp>
        <p:nvSpPr>
          <p:cNvPr id="9" name="TextBox 3"/>
          <p:cNvSpPr txBox="1"/>
          <p:nvPr/>
        </p:nvSpPr>
        <p:spPr>
          <a:xfrm>
            <a:off x="2123728" y="2564904"/>
            <a:ext cx="1728192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600" dirty="0" smtClean="0"/>
              <a:t>Journal draft in progress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err="1" smtClean="0"/>
              <a:t>Working</a:t>
            </a:r>
            <a:r>
              <a:rPr lang="es-MX" dirty="0" smtClean="0"/>
              <a:t> </a:t>
            </a:r>
            <a:r>
              <a:rPr lang="es-MX" dirty="0" err="1" smtClean="0"/>
              <a:t>Scenario</a:t>
            </a:r>
            <a:r>
              <a:rPr lang="es-MX" dirty="0" smtClean="0"/>
              <a:t> II: OPTHALMOLOGY</a:t>
            </a:r>
            <a:endParaRPr lang="en-GB" dirty="0"/>
          </a:p>
        </p:txBody>
      </p:sp>
      <p:sp>
        <p:nvSpPr>
          <p:cNvPr id="8" name="7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D78B1-BF7C-4FDB-B2FD-E1121AA531CF}" type="datetime1">
              <a:rPr lang="es-ES" smtClean="0"/>
              <a:pPr/>
              <a:t>02/01/2014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INAOE</a:t>
            </a: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94</a:t>
            </a:fld>
            <a:endParaRPr lang="es-ES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of the eye (II)</a:t>
            </a:r>
            <a:endParaRPr lang="en-US" dirty="0"/>
          </a:p>
        </p:txBody>
      </p:sp>
      <p:pic>
        <p:nvPicPr>
          <p:cNvPr id="4" name="Content Placeholder 3" descr="EyeParts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-32086" r="-32086"/>
          <a:stretch>
            <a:fillRect/>
          </a:stretch>
        </p:blipFill>
        <p:spPr>
          <a:xfrm>
            <a:off x="-514239" y="1202388"/>
            <a:ext cx="9924384" cy="5458029"/>
          </a:xfrm>
        </p:spPr>
      </p:pic>
      <p:sp>
        <p:nvSpPr>
          <p:cNvPr id="5" name="TextBox 4"/>
          <p:cNvSpPr txBox="1"/>
          <p:nvPr/>
        </p:nvSpPr>
        <p:spPr>
          <a:xfrm>
            <a:off x="5647864" y="6488668"/>
            <a:ext cx="2569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[Figure modified from ??]</a:t>
            </a:r>
            <a:endParaRPr lang="en-US" dirty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of the eye (IV)</a:t>
            </a:r>
            <a:endParaRPr lang="en-US" dirty="0"/>
          </a:p>
        </p:txBody>
      </p:sp>
      <p:pic>
        <p:nvPicPr>
          <p:cNvPr id="4" name="Content Placeholder 3" descr="FundusCrossSection0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-18187" r="-18187"/>
          <a:stretch>
            <a:fillRect/>
          </a:stretch>
        </p:blipFill>
        <p:spPr>
          <a:xfrm>
            <a:off x="0" y="1348758"/>
            <a:ext cx="9144000" cy="5028847"/>
          </a:xfrm>
        </p:spPr>
      </p:pic>
      <p:sp>
        <p:nvSpPr>
          <p:cNvPr id="7" name="TextBox 6"/>
          <p:cNvSpPr txBox="1"/>
          <p:nvPr/>
        </p:nvSpPr>
        <p:spPr>
          <a:xfrm>
            <a:off x="457200" y="6377605"/>
            <a:ext cx="7447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Fundus</a:t>
            </a:r>
            <a:r>
              <a:rPr lang="en-US" dirty="0" smtClean="0"/>
              <a:t> cross section picture: </a:t>
            </a:r>
            <a:r>
              <a:rPr lang="en-US" dirty="0"/>
              <a:t>http://</a:t>
            </a:r>
            <a:r>
              <a:rPr lang="en-US" dirty="0" err="1"/>
              <a:t>med.mce.ntu.edu/anatomy/eye&amp;ear.htm</a:t>
            </a:r>
            <a:endParaRPr lang="en-US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Visible/NIR SPECTROGRAPHY</a:t>
            </a:r>
            <a:endParaRPr lang="en-GB" dirty="0"/>
          </a:p>
        </p:txBody>
      </p:sp>
      <p:sp>
        <p:nvSpPr>
          <p:cNvPr id="8" name="7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D78B1-BF7C-4FDB-B2FD-E1121AA531CF}" type="datetime1">
              <a:rPr lang="es-ES" smtClean="0"/>
              <a:pPr/>
              <a:t>02/01/2014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INAOE</a:t>
            </a: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97</a:t>
            </a:fld>
            <a:endParaRPr lang="es-ES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Visible/NIR </a:t>
            </a:r>
            <a:r>
              <a:rPr lang="es-MX" dirty="0" err="1" smtClean="0"/>
              <a:t>Spectrography</a:t>
            </a:r>
            <a:r>
              <a:rPr lang="es-MX" dirty="0" smtClean="0"/>
              <a:t>: </a:t>
            </a:r>
            <a:r>
              <a:rPr lang="es-MX" dirty="0" err="1" smtClean="0"/>
              <a:t>Sensing</a:t>
            </a:r>
            <a:endParaRPr lang="en-GB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06B05-4EEF-4B29-9C57-2432B2238E98}" type="datetime1">
              <a:rPr lang="es-ES" smtClean="0"/>
              <a:pPr/>
              <a:t>02/01/2014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INAOE</a:t>
            </a: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98</a:t>
            </a:fld>
            <a:endParaRPr lang="es-ES"/>
          </a:p>
        </p:txBody>
      </p:sp>
      <p:pic>
        <p:nvPicPr>
          <p:cNvPr id="9" name="Picture 16" descr="https://encrypted-tbn1.gstatic.com/images?q=tbn:ANd9GcRXPfs7gLEjI5E1pw7zWvVn6iQfhOBpOueFD5gPZEKLuh8hOUg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3111106" cy="2098189"/>
          </a:xfrm>
          <a:prstGeom prst="rect">
            <a:avLst/>
          </a:prstGeom>
          <a:noFill/>
        </p:spPr>
      </p:pic>
      <p:pic>
        <p:nvPicPr>
          <p:cNvPr id="10" name="Picture 3" descr="fundus513.pd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3501008"/>
            <a:ext cx="1798832" cy="1370287"/>
          </a:xfrm>
          <a:prstGeom prst="rect">
            <a:avLst/>
          </a:prstGeom>
        </p:spPr>
      </p:pic>
      <p:pic>
        <p:nvPicPr>
          <p:cNvPr id="11" name="Picture 4" descr="fundus545.pd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2127" y="3501008"/>
            <a:ext cx="1798832" cy="1370287"/>
          </a:xfrm>
          <a:prstGeom prst="rect">
            <a:avLst/>
          </a:prstGeom>
        </p:spPr>
      </p:pic>
      <p:pic>
        <p:nvPicPr>
          <p:cNvPr id="12" name="Picture 5" descr="fundus597.pd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02421" y="3501008"/>
            <a:ext cx="1798832" cy="1370287"/>
          </a:xfrm>
          <a:prstGeom prst="rect">
            <a:avLst/>
          </a:prstGeom>
        </p:spPr>
      </p:pic>
      <p:pic>
        <p:nvPicPr>
          <p:cNvPr id="13" name="Picture 6" descr="fundus622.pd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39952" y="4869160"/>
            <a:ext cx="1798832" cy="1370287"/>
          </a:xfrm>
          <a:prstGeom prst="rect">
            <a:avLst/>
          </a:prstGeom>
        </p:spPr>
      </p:pic>
      <p:pic>
        <p:nvPicPr>
          <p:cNvPr id="14" name="Picture 7" descr="fundus666.pd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30239" y="4869160"/>
            <a:ext cx="1798832" cy="1370287"/>
          </a:xfrm>
          <a:prstGeom prst="rect">
            <a:avLst/>
          </a:prstGeom>
        </p:spPr>
      </p:pic>
      <p:sp>
        <p:nvSpPr>
          <p:cNvPr id="16" name="15 CuadroTexto"/>
          <p:cNvSpPr txBox="1"/>
          <p:nvPr/>
        </p:nvSpPr>
        <p:spPr>
          <a:xfrm>
            <a:off x="4427984" y="1700808"/>
            <a:ext cx="26740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err="1" smtClean="0"/>
              <a:t>Sensing</a:t>
            </a:r>
            <a:r>
              <a:rPr lang="es-MX" sz="2400" dirty="0" smtClean="0"/>
              <a:t> </a:t>
            </a:r>
            <a:r>
              <a:rPr lang="es-MX" sz="2400" dirty="0" err="1" smtClean="0"/>
              <a:t>technology</a:t>
            </a:r>
            <a:r>
              <a:rPr lang="es-MX" sz="2400" dirty="0" smtClean="0"/>
              <a:t>:</a:t>
            </a:r>
          </a:p>
          <a:p>
            <a:pPr>
              <a:buFont typeface="Arial" pitchFamily="34" charset="0"/>
              <a:buChar char="•"/>
            </a:pPr>
            <a:r>
              <a:rPr lang="es-MX" sz="2400" dirty="0" err="1" smtClean="0"/>
              <a:t>Photodetectors</a:t>
            </a:r>
            <a:endParaRPr lang="es-MX" sz="2400" dirty="0" smtClean="0"/>
          </a:p>
          <a:p>
            <a:pPr>
              <a:buFont typeface="Arial" pitchFamily="34" charset="0"/>
              <a:buChar char="•"/>
            </a:pPr>
            <a:r>
              <a:rPr lang="es-MX" sz="2400" dirty="0" err="1" smtClean="0"/>
              <a:t>CCDs</a:t>
            </a:r>
            <a:endParaRPr lang="es-MX" sz="2400" dirty="0" smtClean="0"/>
          </a:p>
        </p:txBody>
      </p:sp>
      <p:sp>
        <p:nvSpPr>
          <p:cNvPr id="17" name="16 CuadroTexto"/>
          <p:cNvSpPr txBox="1"/>
          <p:nvPr/>
        </p:nvSpPr>
        <p:spPr>
          <a:xfrm>
            <a:off x="467544" y="4293096"/>
            <a:ext cx="285719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err="1" smtClean="0"/>
              <a:t>Images</a:t>
            </a:r>
            <a:endParaRPr lang="es-MX" sz="2400" dirty="0" smtClean="0"/>
          </a:p>
          <a:p>
            <a:pPr>
              <a:buFont typeface="Arial" pitchFamily="34" charset="0"/>
              <a:buChar char="•"/>
            </a:pPr>
            <a:r>
              <a:rPr lang="es-MX" sz="2400" dirty="0" smtClean="0"/>
              <a:t>RGB </a:t>
            </a:r>
            <a:r>
              <a:rPr lang="es-MX" sz="2400" dirty="0" err="1" smtClean="0"/>
              <a:t>image</a:t>
            </a:r>
            <a:endParaRPr lang="es-MX" sz="2400" dirty="0" smtClean="0"/>
          </a:p>
          <a:p>
            <a:pPr>
              <a:buFont typeface="Arial" pitchFamily="34" charset="0"/>
              <a:buChar char="•"/>
            </a:pPr>
            <a:r>
              <a:rPr lang="es-MX" sz="2400" dirty="0" err="1" smtClean="0"/>
              <a:t>Multispectral</a:t>
            </a:r>
            <a:r>
              <a:rPr lang="es-MX" sz="2400" dirty="0" smtClean="0"/>
              <a:t> </a:t>
            </a:r>
            <a:r>
              <a:rPr lang="es-MX" sz="2400" dirty="0" err="1" smtClean="0"/>
              <a:t>image</a:t>
            </a:r>
            <a:endParaRPr lang="es-MX" sz="2400" dirty="0" smtClean="0"/>
          </a:p>
          <a:p>
            <a:pPr>
              <a:buFont typeface="Arial" pitchFamily="34" charset="0"/>
              <a:buChar char="•"/>
            </a:pPr>
            <a:r>
              <a:rPr lang="es-MX" sz="2400" dirty="0" err="1" smtClean="0"/>
              <a:t>Hyperspectral</a:t>
            </a:r>
            <a:r>
              <a:rPr lang="es-MX" sz="2400" dirty="0" smtClean="0"/>
              <a:t> </a:t>
            </a:r>
            <a:r>
              <a:rPr lang="es-MX" sz="2400" dirty="0" err="1" smtClean="0"/>
              <a:t>image</a:t>
            </a:r>
            <a:endParaRPr lang="en-GB" sz="2400" dirty="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2098" name="Object 2"/>
          <p:cNvGraphicFramePr>
            <a:graphicFrameLocks noChangeAspect="1"/>
          </p:cNvGraphicFramePr>
          <p:nvPr/>
        </p:nvGraphicFramePr>
        <p:xfrm>
          <a:off x="251520" y="1268760"/>
          <a:ext cx="3744416" cy="2334754"/>
        </p:xfrm>
        <a:graphic>
          <a:graphicData uri="http://schemas.openxmlformats.org/presentationml/2006/ole">
            <p:oleObj spid="_x0000_s132098" name="Acrobat Document" r:id="rId3" imgW="4857586" imgH="3028925" progId="AcroExch.Document.11">
              <p:embed/>
            </p:oleObj>
          </a:graphicData>
        </a:graphic>
      </p:graphicFrame>
      <p:pic>
        <p:nvPicPr>
          <p:cNvPr id="7" name="Content Placeholder 3" descr="DataAcquisitionGeometries.pdf"/>
          <p:cNvPicPr>
            <a:picLocks noChangeAspect="1"/>
          </p:cNvPicPr>
          <p:nvPr/>
        </p:nvPicPr>
        <p:blipFill>
          <a:blip r:embed="rId4" cstate="print"/>
          <a:srcRect l="-17587" r="-17587"/>
          <a:stretch>
            <a:fillRect/>
          </a:stretch>
        </p:blipFill>
        <p:spPr>
          <a:xfrm>
            <a:off x="1915032" y="2420889"/>
            <a:ext cx="7594104" cy="4176464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Visible/NIR </a:t>
            </a:r>
            <a:r>
              <a:rPr lang="es-MX" dirty="0" err="1" smtClean="0"/>
              <a:t>Spectrography</a:t>
            </a:r>
            <a:r>
              <a:rPr lang="es-MX" dirty="0" smtClean="0"/>
              <a:t>: </a:t>
            </a:r>
            <a:r>
              <a:rPr lang="es-MX" dirty="0" err="1" smtClean="0"/>
              <a:t>Sensing</a:t>
            </a:r>
            <a:endParaRPr lang="en-GB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72B23-17F1-4934-9D3D-4CD1FAE65BFB}" type="datetime1">
              <a:rPr lang="es-ES" smtClean="0"/>
              <a:pPr/>
              <a:t>02/01/2014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INAOE</a:t>
            </a:r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98DE-B0C0-4510-8517-23F285C36BE2}" type="slidenum">
              <a:rPr lang="es-ES" smtClean="0"/>
              <a:pPr/>
              <a:t>99</a:t>
            </a:fld>
            <a:endParaRPr lang="es-ES"/>
          </a:p>
        </p:txBody>
      </p:sp>
      <p:sp>
        <p:nvSpPr>
          <p:cNvPr id="8" name="TextBox 4"/>
          <p:cNvSpPr txBox="1"/>
          <p:nvPr/>
        </p:nvSpPr>
        <p:spPr>
          <a:xfrm rot="5400000">
            <a:off x="7852983" y="4180465"/>
            <a:ext cx="1728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[HebdenJC1997]</a:t>
            </a:r>
            <a:endParaRPr lang="en-US" dirty="0"/>
          </a:p>
        </p:txBody>
      </p:sp>
      <p:sp>
        <p:nvSpPr>
          <p:cNvPr id="9" name="TextBox 4"/>
          <p:cNvSpPr txBox="1"/>
          <p:nvPr/>
        </p:nvSpPr>
        <p:spPr>
          <a:xfrm>
            <a:off x="395536" y="3573016"/>
            <a:ext cx="1742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OrihuelaEspina</a:t>
            </a:r>
            <a:r>
              <a:rPr lang="en-US" dirty="0" smtClean="0"/>
              <a:t>]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2091</TotalTime>
  <Words>4884</Words>
  <Application>Microsoft Office PowerPoint</Application>
  <PresentationFormat>Presentación en pantalla (4:3)</PresentationFormat>
  <Paragraphs>989</Paragraphs>
  <Slides>120</Slides>
  <Notes>8</Notes>
  <HiddenSlides>4</HiddenSlides>
  <MMClips>6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120</vt:i4>
      </vt:variant>
    </vt:vector>
  </HeadingPairs>
  <TitlesOfParts>
    <vt:vector size="122" baseType="lpstr">
      <vt:lpstr>Office Theme</vt:lpstr>
      <vt:lpstr>Adobe Acrobat Document</vt:lpstr>
      <vt:lpstr>Putting technologies to work: Sensing and analysis in medical applications  </vt:lpstr>
      <vt:lpstr>Lecture Goals</vt:lpstr>
      <vt:lpstr>Conclusions</vt:lpstr>
      <vt:lpstr>Overview</vt:lpstr>
      <vt:lpstr>Working Scenario I: Minimally INVASIVE SURGERY</vt:lpstr>
      <vt:lpstr>Minimally Invasive Surgery: Laparoscopy</vt:lpstr>
      <vt:lpstr>Minimally Invasive Surgery: Robotic surgery</vt:lpstr>
      <vt:lpstr>Minimally Invasive Surgery: NOTES</vt:lpstr>
      <vt:lpstr>Working scenario I: Minimally invasive surgery</vt:lpstr>
      <vt:lpstr>EYE TRACKING</vt:lpstr>
      <vt:lpstr>Eye-tracking: Sensing</vt:lpstr>
      <vt:lpstr>Eye-tracking: Data</vt:lpstr>
      <vt:lpstr>Eye-tracking: Example of Eye Movement Data</vt:lpstr>
      <vt:lpstr>Eye-tracking: Example of Eye Movement Data</vt:lpstr>
      <vt:lpstr>Eye-tracking as biosignal</vt:lpstr>
      <vt:lpstr>Eye-tracking as biosignal</vt:lpstr>
      <vt:lpstr>Revealing Orientation</vt:lpstr>
      <vt:lpstr>Orientation 1: Everyday objects HMM Model validation</vt:lpstr>
      <vt:lpstr>Orientation 1: Everyday objects HMM Model validation</vt:lpstr>
      <vt:lpstr>Orientation 2: Laparoscopic Orientation strategies in Laparoscopic</vt:lpstr>
      <vt:lpstr>Orientation 3: NOTES Orientation strategies in NOTES</vt:lpstr>
      <vt:lpstr>Orientation 3: NOTES Orientation strategies in NOTES</vt:lpstr>
      <vt:lpstr>Orientation 4: Laparoscopic RCT Is orientation training possible?</vt:lpstr>
      <vt:lpstr>Revealing Fatigue</vt:lpstr>
      <vt:lpstr>Constructing the feature vector</vt:lpstr>
      <vt:lpstr>Embedding with time window 5 sec</vt:lpstr>
      <vt:lpstr>Diapositiva 27</vt:lpstr>
      <vt:lpstr>Diapositiva 28</vt:lpstr>
      <vt:lpstr>Classifiying fatigue</vt:lpstr>
      <vt:lpstr>Eye tracking technologies</vt:lpstr>
      <vt:lpstr>Gaze contingent motor channeling (GCMC)</vt:lpstr>
      <vt:lpstr>Collaborative Gaze Channel (CGC)</vt:lpstr>
      <vt:lpstr>Optical TrACKING</vt:lpstr>
      <vt:lpstr>Optical tracking: Sensing</vt:lpstr>
      <vt:lpstr>Optical tracking: Data</vt:lpstr>
      <vt:lpstr>Manoeuvre assessment in NOTES</vt:lpstr>
      <vt:lpstr>Manoeuvre assessment in NOTES</vt:lpstr>
      <vt:lpstr>Manoeuvre assessment in NOTES</vt:lpstr>
      <vt:lpstr>Manoeuvre assessment in NOTES</vt:lpstr>
      <vt:lpstr>MAGNETIC TRACKING</vt:lpstr>
      <vt:lpstr>Magnetic tracking: Sensing</vt:lpstr>
      <vt:lpstr>Magnetic tracking: Data</vt:lpstr>
      <vt:lpstr>Magnetic tracking</vt:lpstr>
      <vt:lpstr>Magnetic tracking</vt:lpstr>
      <vt:lpstr>Spatial awareness in NOTES</vt:lpstr>
      <vt:lpstr>Spatial awareness in NOTES</vt:lpstr>
      <vt:lpstr>Spatial awareness in NOTES</vt:lpstr>
      <vt:lpstr>Spatial awareness in NOTES</vt:lpstr>
      <vt:lpstr>Spatial awareness in NOTES</vt:lpstr>
      <vt:lpstr>Magnetic tracking</vt:lpstr>
      <vt:lpstr>Measuring volumetric requirements in laparoscopy</vt:lpstr>
      <vt:lpstr>Measuring volumetric requirements in laparoscopy</vt:lpstr>
      <vt:lpstr>Measuring volumetric requirements in laparoscopy</vt:lpstr>
      <vt:lpstr>Measuring volumetric requirements in laparoscopy</vt:lpstr>
      <vt:lpstr>FORCE SENSING</vt:lpstr>
      <vt:lpstr>Force: Sensing</vt:lpstr>
      <vt:lpstr>Force sensing: Data</vt:lpstr>
      <vt:lpstr>Force Sensing in a laparoscopic tool: Evaluation of robotic laparoscopy instrumentation force requirements</vt:lpstr>
      <vt:lpstr>Force Sensing in a laparoscopic tool: Evaluation of robotic laparoscopy instrumentation force requirements</vt:lpstr>
      <vt:lpstr>(Optical) FuNCTIONAL NEUROIMAGING</vt:lpstr>
      <vt:lpstr>(Optical) Functional Neuroimaging: Sensing</vt:lpstr>
      <vt:lpstr>(Optical) Functional Neuroimaging: Sensing</vt:lpstr>
      <vt:lpstr>(Optical) Functional Neuroimaging: Sensing</vt:lpstr>
      <vt:lpstr>(Optical) Functional Neuroimaging: Sensing</vt:lpstr>
      <vt:lpstr>(Optical) Functional Neuroimaging: Sensing</vt:lpstr>
      <vt:lpstr>(Optical) Functional Neuroimaging: Data</vt:lpstr>
      <vt:lpstr>(Optical) Functional Neuroimaging: Data</vt:lpstr>
      <vt:lpstr>(Optical) Functional Neuroimaging: Data</vt:lpstr>
      <vt:lpstr>Where to look for brain signals?</vt:lpstr>
      <vt:lpstr>Where to look for brain signals?</vt:lpstr>
      <vt:lpstr>(Optical) Functional Neuroimaging: Data</vt:lpstr>
      <vt:lpstr>Analytical Modelling</vt:lpstr>
      <vt:lpstr>A summary of analysis approaches</vt:lpstr>
      <vt:lpstr>SPM – The general linear model</vt:lpstr>
      <vt:lpstr>SPM-GLM: Example with 2 predictors</vt:lpstr>
      <vt:lpstr>SPM-GRF: Correction for multiple comparison </vt:lpstr>
      <vt:lpstr>Graph Theory</vt:lpstr>
      <vt:lpstr>Assessing surgical skill acquisition</vt:lpstr>
      <vt:lpstr>Prefrontal Construct Validity (PCV): Cortical response depends on task familiarity</vt:lpstr>
      <vt:lpstr>Prefrontal Construct Validity (PCV): Characterization of haemodynamic responses</vt:lpstr>
      <vt:lpstr>Prefrontal Plasticity Study (PPS) : Learning related changes</vt:lpstr>
      <vt:lpstr>Two point touch in MIS (TP-MIS): Changes in fronto-parietal haemodynamic flow associated with new skill acquisition</vt:lpstr>
      <vt:lpstr>Sleep deprivation: Is the Prefrontal Cortex modulator of attention during episodes of fatigue ?</vt:lpstr>
      <vt:lpstr>Neuroergonomics: Causes and effects of performance</vt:lpstr>
      <vt:lpstr>NOTES navigation assessment (NN)</vt:lpstr>
      <vt:lpstr>GCMC: Neuroergonomic assessment of a surgical tool (Static Cognitive Burden)</vt:lpstr>
      <vt:lpstr>Longitudinal GCMC: Longitudinal Neuroergonomic assessment of a surgical tool (Dynamic Cognitive Burden)</vt:lpstr>
      <vt:lpstr>Collaborative Gaze Channel (CGC): Modulation of cortical activity induced by CGC</vt:lpstr>
      <vt:lpstr>Neuroergonomics hypothesis: Yang’s curve</vt:lpstr>
      <vt:lpstr>Perceptual docking (HCI / oBCI): Augmenting communication</vt:lpstr>
      <vt:lpstr>Channels in the surgical console</vt:lpstr>
      <vt:lpstr>BCI Offline: Feasibility in Surgical Robotics </vt:lpstr>
      <vt:lpstr>Depth Perception (DP) in DaVinci surgical Robot</vt:lpstr>
      <vt:lpstr>Working Scenario II: OPTHALMOLOGY</vt:lpstr>
      <vt:lpstr>Anatomy of the eye (II)</vt:lpstr>
      <vt:lpstr>Anatomy of the eye (IV)</vt:lpstr>
      <vt:lpstr>Visible/NIR SPECTROGRAPHY</vt:lpstr>
      <vt:lpstr>Visible/NIR Spectrography: Sensing</vt:lpstr>
      <vt:lpstr>Visible/NIR Spectrography: Sensing</vt:lpstr>
      <vt:lpstr>Visible/NIR Spectrography: Data</vt:lpstr>
      <vt:lpstr>Visible/NIR Spectrography: Analysis</vt:lpstr>
      <vt:lpstr>Visible/NIR Spectrography: Analysis</vt:lpstr>
      <vt:lpstr>Visible/NIR Spectrography: Analysis</vt:lpstr>
      <vt:lpstr>Visible/NIR Spectrography: Modelling</vt:lpstr>
      <vt:lpstr>Pathway of light remitted from the eye</vt:lpstr>
      <vt:lpstr>Recovering histological parameters by physics based modelling</vt:lpstr>
      <vt:lpstr>Recovering histological parameters by physics based modelling</vt:lpstr>
      <vt:lpstr>Physics-based (spectroscopy) analysis</vt:lpstr>
      <vt:lpstr>Same analysis can be carried out in other tissues: Example; model on the skin</vt:lpstr>
      <vt:lpstr>Same analysis can be carried out in other tissues: Example; model on the skin</vt:lpstr>
      <vt:lpstr>Same analysis can be carried out in other tissues: Example; model on the adult head</vt:lpstr>
      <vt:lpstr>Same analysis can be carried out in other tissues: Example; model on the colon</vt:lpstr>
      <vt:lpstr>Acknowledgements</vt:lpstr>
      <vt:lpstr>BACK UP SLIDES</vt:lpstr>
      <vt:lpstr>GCMC</vt:lpstr>
      <vt:lpstr>Sleep deprivation: Is the Prefrontal Cortex modulator of attention during episodes of fatigue ?</vt:lpstr>
      <vt:lpstr>Diapositiva 117</vt:lpstr>
      <vt:lpstr>Optical BCI in a nutshell</vt:lpstr>
      <vt:lpstr>Making oBCI pervasive: Challenges</vt:lpstr>
      <vt:lpstr>Channels in the surgical console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 </dc:creator>
  <cp:lastModifiedBy>foe</cp:lastModifiedBy>
  <cp:revision>175</cp:revision>
  <dcterms:created xsi:type="dcterms:W3CDTF">2011-01-12T15:47:08Z</dcterms:created>
  <dcterms:modified xsi:type="dcterms:W3CDTF">2014-01-02T22:50:48Z</dcterms:modified>
</cp:coreProperties>
</file>