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62" r:id="rId3"/>
    <p:sldId id="259" r:id="rId4"/>
    <p:sldId id="260" r:id="rId5"/>
    <p:sldId id="261" r:id="rId6"/>
  </p:sldIdLst>
  <p:sldSz cx="12192000" cy="6858000"/>
  <p:notesSz cx="6858000" cy="9144000"/>
  <p:defaultTex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7802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94694"/>
  </p:normalViewPr>
  <p:slideViewPr>
    <p:cSldViewPr snapToGrid="0" snapToObjects="1">
      <p:cViewPr>
        <p:scale>
          <a:sx n="71" d="100"/>
          <a:sy n="71" d="100"/>
        </p:scale>
        <p:origin x="-509" y="211"/>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5" Type="http://schemas.openxmlformats.org/officeDocument/2006/relationships/slide" Target="slides/slide4.xml"/><Relationship Id="rId1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seño personaliza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B20B533C-13F6-214B-8CDF-8875E1264C1E}"/>
              </a:ext>
            </a:extLst>
          </p:cNvPr>
          <p:cNvSpPr>
            <a:spLocks noGrp="1"/>
          </p:cNvSpPr>
          <p:nvPr>
            <p:ph type="title"/>
          </p:nvPr>
        </p:nvSpPr>
        <p:spPr>
          <a:xfrm>
            <a:off x="838200" y="365125"/>
            <a:ext cx="10515600" cy="1325563"/>
          </a:xfrm>
          <a:prstGeom prst="rect">
            <a:avLst/>
          </a:prstGeom>
        </p:spPr>
        <p:txBody>
          <a:bodyPr/>
          <a:lstStyle/>
          <a:p>
            <a:r>
              <a:rPr lang="es-MX"/>
              <a:t>Haz clic para modificar el estilo de título del patrón</a:t>
            </a:r>
          </a:p>
        </p:txBody>
      </p:sp>
      <p:sp>
        <p:nvSpPr>
          <p:cNvPr id="3" name="Marcador de fecha 2">
            <a:extLst>
              <a:ext uri="{FF2B5EF4-FFF2-40B4-BE49-F238E27FC236}">
                <a16:creationId xmlns:a16="http://schemas.microsoft.com/office/drawing/2014/main" xmlns="" id="{81C8A079-A9DD-D446-AA2B-69C7E216DF8D}"/>
              </a:ext>
            </a:extLst>
          </p:cNvPr>
          <p:cNvSpPr>
            <a:spLocks noGrp="1"/>
          </p:cNvSpPr>
          <p:nvPr>
            <p:ph type="dt" sz="half" idx="10"/>
          </p:nvPr>
        </p:nvSpPr>
        <p:spPr/>
        <p:txBody>
          <a:bodyPr/>
          <a:lstStyle/>
          <a:p>
            <a:fld id="{649D3AE5-1BCF-F440-B2E6-5D65722DACA3}" type="datetimeFigureOut">
              <a:rPr lang="es-MX" smtClean="0"/>
              <a:t>10/10/2024</a:t>
            </a:fld>
            <a:endParaRPr lang="es-MX"/>
          </a:p>
        </p:txBody>
      </p:sp>
      <p:sp>
        <p:nvSpPr>
          <p:cNvPr id="4" name="Marcador de pie de página 3">
            <a:extLst>
              <a:ext uri="{FF2B5EF4-FFF2-40B4-BE49-F238E27FC236}">
                <a16:creationId xmlns:a16="http://schemas.microsoft.com/office/drawing/2014/main" xmlns="" id="{761F02EF-E15C-7D4B-A40A-A404CE41E726}"/>
              </a:ext>
            </a:extLst>
          </p:cNvPr>
          <p:cNvSpPr>
            <a:spLocks noGrp="1"/>
          </p:cNvSpPr>
          <p:nvPr>
            <p:ph type="ftr" sz="quarter" idx="11"/>
          </p:nvPr>
        </p:nvSpPr>
        <p:spPr/>
        <p:txBody>
          <a:bodyPr/>
          <a:lstStyle/>
          <a:p>
            <a:endParaRPr lang="es-MX"/>
          </a:p>
        </p:txBody>
      </p:sp>
      <p:sp>
        <p:nvSpPr>
          <p:cNvPr id="5" name="Marcador de número de diapositiva 4">
            <a:extLst>
              <a:ext uri="{FF2B5EF4-FFF2-40B4-BE49-F238E27FC236}">
                <a16:creationId xmlns:a16="http://schemas.microsoft.com/office/drawing/2014/main" xmlns="" id="{3DCC2B94-79F1-2E4C-AC8D-068AC5E15709}"/>
              </a:ext>
            </a:extLst>
          </p:cNvPr>
          <p:cNvSpPr>
            <a:spLocks noGrp="1"/>
          </p:cNvSpPr>
          <p:nvPr>
            <p:ph type="sldNum" sz="quarter" idx="12"/>
          </p:nvPr>
        </p:nvSpPr>
        <p:spPr/>
        <p:txBody>
          <a:bodyPr/>
          <a:lstStyle/>
          <a:p>
            <a:fld id="{40E182ED-D83A-714A-8929-3ACA2D383C01}" type="slidenum">
              <a:rPr lang="es-MX" smtClean="0"/>
              <a:t>‹Nº›</a:t>
            </a:fld>
            <a:endParaRPr lang="es-MX"/>
          </a:p>
        </p:txBody>
      </p:sp>
    </p:spTree>
    <p:extLst>
      <p:ext uri="{BB962C8B-B14F-4D97-AF65-F5344CB8AC3E}">
        <p14:creationId xmlns:p14="http://schemas.microsoft.com/office/powerpoint/2010/main" val="5382719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iapositiva de títul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33384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ítulo y objeto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Marcador de fecha 3">
            <a:extLst>
              <a:ext uri="{FF2B5EF4-FFF2-40B4-BE49-F238E27FC236}">
                <a16:creationId xmlns:a16="http://schemas.microsoft.com/office/drawing/2014/main" xmlns="" id="{69963D53-86E4-3449-8A9F-7C1952BB8EEB}"/>
              </a:ext>
            </a:extLst>
          </p:cNvPr>
          <p:cNvSpPr>
            <a:spLocks noGrp="1"/>
          </p:cNvSpPr>
          <p:nvPr>
            <p:ph type="dt" sz="half" idx="10"/>
          </p:nvPr>
        </p:nvSpPr>
        <p:spPr/>
        <p:txBody>
          <a:bodyPr/>
          <a:lstStyle/>
          <a:p>
            <a:fld id="{649D3AE5-1BCF-F440-B2E6-5D65722DACA3}" type="datetimeFigureOut">
              <a:rPr lang="es-MX" smtClean="0"/>
              <a:t>10/10/2024</a:t>
            </a:fld>
            <a:endParaRPr lang="es-MX"/>
          </a:p>
        </p:txBody>
      </p:sp>
      <p:sp>
        <p:nvSpPr>
          <p:cNvPr id="5" name="Marcador de pie de página 4">
            <a:extLst>
              <a:ext uri="{FF2B5EF4-FFF2-40B4-BE49-F238E27FC236}">
                <a16:creationId xmlns:a16="http://schemas.microsoft.com/office/drawing/2014/main" xmlns="" id="{A6140E97-7765-7741-B37A-43F8A020FC2F}"/>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xmlns="" id="{1D8D9C87-B7C4-0545-9119-56CC0C07BA18}"/>
              </a:ext>
            </a:extLst>
          </p:cNvPr>
          <p:cNvSpPr>
            <a:spLocks noGrp="1"/>
          </p:cNvSpPr>
          <p:nvPr>
            <p:ph type="sldNum" sz="quarter" idx="12"/>
          </p:nvPr>
        </p:nvSpPr>
        <p:spPr/>
        <p:txBody>
          <a:bodyPr/>
          <a:lstStyle/>
          <a:p>
            <a:fld id="{40E182ED-D83A-714A-8929-3ACA2D383C01}" type="slidenum">
              <a:rPr lang="es-MX" smtClean="0"/>
              <a:t>‹Nº›</a:t>
            </a:fld>
            <a:endParaRPr lang="es-MX"/>
          </a:p>
        </p:txBody>
      </p:sp>
    </p:spTree>
    <p:extLst>
      <p:ext uri="{BB962C8B-B14F-4D97-AF65-F5344CB8AC3E}">
        <p14:creationId xmlns:p14="http://schemas.microsoft.com/office/powerpoint/2010/main" val="20566112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Encabezado de secció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493858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os objeto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9998880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3" name="Marcador de texto 2">
            <a:extLst>
              <a:ext uri="{FF2B5EF4-FFF2-40B4-BE49-F238E27FC236}">
                <a16:creationId xmlns:a16="http://schemas.microsoft.com/office/drawing/2014/main" xmlns="" id="{64048473-27E5-4E41-AF4E-21BFDA181DA6}"/>
              </a:ext>
            </a:extLst>
          </p:cNvPr>
          <p:cNvSpPr>
            <a:spLocks noGrp="1"/>
          </p:cNvSpPr>
          <p:nvPr>
            <p:ph type="body" idx="1"/>
          </p:nvPr>
        </p:nvSpPr>
        <p:spPr>
          <a:xfrm>
            <a:off x="4989775" y="2529852"/>
            <a:ext cx="5201408" cy="1081393"/>
          </a:xfrm>
          <a:prstGeom prst="rect">
            <a:avLst/>
          </a:prstGeom>
        </p:spPr>
        <p:txBody>
          <a:bodyPr vert="horz" lIns="91440" tIns="45720" rIns="91440" bIns="45720" rtlCol="0">
            <a:normAutofit/>
          </a:bodyPr>
          <a:lstStyle/>
          <a:p>
            <a:pPr lvl="0"/>
            <a:r>
              <a:rPr lang="es-MX" dirty="0"/>
              <a:t>Primera línea título</a:t>
            </a:r>
          </a:p>
          <a:p>
            <a:pPr lvl="0"/>
            <a:r>
              <a:rPr lang="es-MX" dirty="0"/>
              <a:t>Segunda línea título</a:t>
            </a:r>
          </a:p>
        </p:txBody>
      </p:sp>
      <p:sp>
        <p:nvSpPr>
          <p:cNvPr id="4" name="Marcador de fecha 3">
            <a:extLst>
              <a:ext uri="{FF2B5EF4-FFF2-40B4-BE49-F238E27FC236}">
                <a16:creationId xmlns:a16="http://schemas.microsoft.com/office/drawing/2014/main" xmlns="" id="{A525A7A5-1EA6-8941-977D-2E4D4948AAC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49D3AE5-1BCF-F440-B2E6-5D65722DACA3}" type="datetimeFigureOut">
              <a:rPr lang="es-MX" smtClean="0"/>
              <a:t>10/10/2024</a:t>
            </a:fld>
            <a:endParaRPr lang="es-MX"/>
          </a:p>
        </p:txBody>
      </p:sp>
      <p:sp>
        <p:nvSpPr>
          <p:cNvPr id="5" name="Marcador de pie de página 4">
            <a:extLst>
              <a:ext uri="{FF2B5EF4-FFF2-40B4-BE49-F238E27FC236}">
                <a16:creationId xmlns:a16="http://schemas.microsoft.com/office/drawing/2014/main" xmlns="" id="{5D7298D9-19F6-A543-92E4-24726F72366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MX"/>
          </a:p>
        </p:txBody>
      </p:sp>
      <p:sp>
        <p:nvSpPr>
          <p:cNvPr id="6" name="Marcador de número de diapositiva 5">
            <a:extLst>
              <a:ext uri="{FF2B5EF4-FFF2-40B4-BE49-F238E27FC236}">
                <a16:creationId xmlns:a16="http://schemas.microsoft.com/office/drawing/2014/main" xmlns="" id="{A85C90AE-3759-ED46-BF07-4A66872634D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0E182ED-D83A-714A-8929-3ACA2D383C01}" type="slidenum">
              <a:rPr lang="es-MX" smtClean="0"/>
              <a:t>‹Nº›</a:t>
            </a:fld>
            <a:endParaRPr lang="es-MX"/>
          </a:p>
        </p:txBody>
      </p:sp>
    </p:spTree>
    <p:extLst>
      <p:ext uri="{BB962C8B-B14F-4D97-AF65-F5344CB8AC3E}">
        <p14:creationId xmlns:p14="http://schemas.microsoft.com/office/powerpoint/2010/main" val="2799365892"/>
      </p:ext>
    </p:extLst>
  </p:cSld>
  <p:clrMap bg1="lt1" tx1="dk1" bg2="lt2" tx2="dk2" accent1="accent1" accent2="accent2" accent3="accent3" accent4="accent4" accent5="accent5" accent6="accent6" hlink="hlink" folHlink="folHlink"/>
  <p:sldLayoutIdLst>
    <p:sldLayoutId id="2147483653" r:id="rId1"/>
    <p:sldLayoutId id="2147483649" r:id="rId2"/>
    <p:sldLayoutId id="2147483650" r:id="rId3"/>
    <p:sldLayoutId id="2147483651" r:id="rId4"/>
    <p:sldLayoutId id="2147483652"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0" indent="0" algn="ctr" defTabSz="914400" rtl="0" eaLnBrk="1" latinLnBrk="0" hangingPunct="1">
        <a:lnSpc>
          <a:spcPct val="90000"/>
        </a:lnSpc>
        <a:spcBef>
          <a:spcPts val="1000"/>
        </a:spcBef>
        <a:buFont typeface="Arial" panose="020B0604020202020204" pitchFamily="34" charset="0"/>
        <a:buNone/>
        <a:defRPr sz="2800" b="1" kern="1200">
          <a:solidFill>
            <a:srgbClr val="A7802D"/>
          </a:solidFill>
          <a:latin typeface="MadrePatri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xmlns="" id="{88F317AC-82BD-FB4A-99CE-84F3F0F47845}"/>
              </a:ext>
            </a:extLst>
          </p:cNvPr>
          <p:cNvSpPr txBox="1"/>
          <p:nvPr/>
        </p:nvSpPr>
        <p:spPr>
          <a:xfrm>
            <a:off x="5370785" y="1674674"/>
            <a:ext cx="4624552" cy="1754326"/>
          </a:xfrm>
          <a:prstGeom prst="rect">
            <a:avLst/>
          </a:prstGeom>
          <a:noFill/>
        </p:spPr>
        <p:txBody>
          <a:bodyPr wrap="square" rtlCol="0">
            <a:spAutoFit/>
          </a:bodyPr>
          <a:lstStyle/>
          <a:p>
            <a:pPr algn="ctr"/>
            <a:r>
              <a:rPr lang="es-MX" sz="5400" b="1" dirty="0">
                <a:solidFill>
                  <a:srgbClr val="A7802D"/>
                </a:solidFill>
                <a:latin typeface="Geomanist Bold" panose="02000503000000020004" pitchFamily="2" charset="77"/>
              </a:rPr>
              <a:t>Título de la presentación</a:t>
            </a:r>
          </a:p>
        </p:txBody>
      </p:sp>
      <p:sp>
        <p:nvSpPr>
          <p:cNvPr id="3" name="CuadroTexto 2">
            <a:extLst>
              <a:ext uri="{FF2B5EF4-FFF2-40B4-BE49-F238E27FC236}">
                <a16:creationId xmlns:a16="http://schemas.microsoft.com/office/drawing/2014/main" xmlns="" id="{70A72C17-7558-7047-BAFF-82FA969728DA}"/>
              </a:ext>
            </a:extLst>
          </p:cNvPr>
          <p:cNvSpPr txBox="1"/>
          <p:nvPr/>
        </p:nvSpPr>
        <p:spPr>
          <a:xfrm>
            <a:off x="5281447" y="4134094"/>
            <a:ext cx="4803227" cy="523220"/>
          </a:xfrm>
          <a:prstGeom prst="rect">
            <a:avLst/>
          </a:prstGeom>
          <a:noFill/>
        </p:spPr>
        <p:txBody>
          <a:bodyPr wrap="square" rtlCol="0">
            <a:spAutoFit/>
          </a:bodyPr>
          <a:lstStyle/>
          <a:p>
            <a:pPr algn="ctr"/>
            <a:r>
              <a:rPr lang="es-MX" sz="2800" b="1" dirty="0">
                <a:solidFill>
                  <a:srgbClr val="A7802D"/>
                </a:solidFill>
                <a:latin typeface="Geomanist Bold" panose="02000503000000020004" pitchFamily="2" charset="77"/>
              </a:rPr>
              <a:t>Subtítulo de la presentación</a:t>
            </a:r>
          </a:p>
        </p:txBody>
      </p:sp>
    </p:spTree>
    <p:extLst>
      <p:ext uri="{BB962C8B-B14F-4D97-AF65-F5344CB8AC3E}">
        <p14:creationId xmlns:p14="http://schemas.microsoft.com/office/powerpoint/2010/main" val="40182018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xmlns="" id="{EC9A6BA8-E44C-CF42-8284-C9E8E3DC982B}"/>
              </a:ext>
            </a:extLst>
          </p:cNvPr>
          <p:cNvSpPr txBox="1"/>
          <p:nvPr/>
        </p:nvSpPr>
        <p:spPr>
          <a:xfrm>
            <a:off x="5397061" y="3072549"/>
            <a:ext cx="4803227" cy="523220"/>
          </a:xfrm>
          <a:prstGeom prst="rect">
            <a:avLst/>
          </a:prstGeom>
          <a:noFill/>
        </p:spPr>
        <p:txBody>
          <a:bodyPr wrap="square" rtlCol="0">
            <a:spAutoFit/>
          </a:bodyPr>
          <a:lstStyle/>
          <a:p>
            <a:pPr algn="ctr"/>
            <a:r>
              <a:rPr lang="es-MX" sz="2800" b="1" dirty="0">
                <a:solidFill>
                  <a:srgbClr val="A7802D"/>
                </a:solidFill>
                <a:latin typeface="Geomanist Bold" panose="02000503000000020004" pitchFamily="2" charset="77"/>
              </a:rPr>
              <a:t>Subtítulo de la presentación</a:t>
            </a:r>
          </a:p>
        </p:txBody>
      </p:sp>
      <p:pic>
        <p:nvPicPr>
          <p:cNvPr id="2" name="Imagen 1">
            <a:extLst>
              <a:ext uri="{FF2B5EF4-FFF2-40B4-BE49-F238E27FC236}">
                <a16:creationId xmlns:a16="http://schemas.microsoft.com/office/drawing/2014/main" xmlns="" id="{8BAEA13D-A6BE-90EC-7721-F2CF1E83E4DE}"/>
              </a:ext>
            </a:extLst>
          </p:cNvPr>
          <p:cNvPicPr/>
          <p:nvPr/>
        </p:nvPicPr>
        <p:blipFill>
          <a:blip r:embed="rId2"/>
          <a:srcRect/>
          <a:stretch/>
        </p:blipFill>
        <p:spPr>
          <a:xfrm>
            <a:off x="11107071" y="167876"/>
            <a:ext cx="891368" cy="935458"/>
          </a:xfrm>
          <a:prstGeom prst="rect">
            <a:avLst/>
          </a:prstGeom>
        </p:spPr>
      </p:pic>
    </p:spTree>
    <p:extLst>
      <p:ext uri="{BB962C8B-B14F-4D97-AF65-F5344CB8AC3E}">
        <p14:creationId xmlns:p14="http://schemas.microsoft.com/office/powerpoint/2010/main" val="12585174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xmlns="" id="{C453BE75-BCB7-3043-A087-BE7EF5FA7AB5}"/>
              </a:ext>
            </a:extLst>
          </p:cNvPr>
          <p:cNvSpPr txBox="1"/>
          <p:nvPr/>
        </p:nvSpPr>
        <p:spPr>
          <a:xfrm>
            <a:off x="3863265" y="891064"/>
            <a:ext cx="6097656" cy="5355312"/>
          </a:xfrm>
          <a:prstGeom prst="rect">
            <a:avLst/>
          </a:prstGeom>
          <a:noFill/>
        </p:spPr>
        <p:txBody>
          <a:bodyPr wrap="square">
            <a:spAutoFit/>
          </a:bodyPr>
          <a:lstStyle/>
          <a:p>
            <a:pPr lvl="0" algn="r"/>
            <a:r>
              <a:rPr lang="es-MX" dirty="0"/>
              <a:t>Lorem ipsum dolor sit amet, consectetuer adipiscing elit, sed diam nonummy nibh euismod tincidunt ut laoreet dolore magna aliquam erat volutpat. Ut wisi enim ad minim veniam, quis nostrud exerci tation ullamcorper suscipit lobortis nisl ut aliquip ex ea commodo consequat. Duis autem vel eum iriure dolor in hendrerit in vulputate velit esse molestie consequat, vel illum dolore eu feugiat nulla facilisis at vero eros et accumsan et iusto odio dignissim qui blandit praesent luptatum zzril delenit augue duis dolore te feugait nulla facilisi. Lorem ipsum dolor sit amet, cons ectetuer adipiscing elit, sed diam nonummy nibh euismod tincidunt ut laoreet dolore magna aliquam erat volutpat. Ut wisi enim ad minim veniam, quis nostrud exerci tation ullamcorper suscipit lobortis nisl ut aliquip ex ea commodo consequat. Lorem ipsum dolor sit amet, consectetuer adipiscing elit, sed diam nonummy nibh euismod tincidunt ut laoreet dolore magna aliquam erat volutpat. Ut wisi enim ad minim veniam, quis nostrud exerci tation ullamcorper suscipit lobortis nisl ut aliquip ex ea commodo consequat. </a:t>
            </a:r>
          </a:p>
        </p:txBody>
      </p:sp>
      <p:pic>
        <p:nvPicPr>
          <p:cNvPr id="2" name="Imagen 1">
            <a:extLst>
              <a:ext uri="{FF2B5EF4-FFF2-40B4-BE49-F238E27FC236}">
                <a16:creationId xmlns:a16="http://schemas.microsoft.com/office/drawing/2014/main" xmlns="" id="{3AA572DB-309C-8E23-4B55-7D86FDD9802B}"/>
              </a:ext>
            </a:extLst>
          </p:cNvPr>
          <p:cNvPicPr/>
          <p:nvPr/>
        </p:nvPicPr>
        <p:blipFill>
          <a:blip r:embed="rId2"/>
          <a:srcRect/>
          <a:stretch/>
        </p:blipFill>
        <p:spPr>
          <a:xfrm>
            <a:off x="146797" y="167876"/>
            <a:ext cx="891368" cy="935458"/>
          </a:xfrm>
          <a:prstGeom prst="rect">
            <a:avLst/>
          </a:prstGeom>
        </p:spPr>
      </p:pic>
    </p:spTree>
    <p:extLst>
      <p:ext uri="{BB962C8B-B14F-4D97-AF65-F5344CB8AC3E}">
        <p14:creationId xmlns:p14="http://schemas.microsoft.com/office/powerpoint/2010/main" val="31702517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xmlns="" id="{117769BE-3AF6-D141-934B-9357A9E09592}"/>
              </a:ext>
            </a:extLst>
          </p:cNvPr>
          <p:cNvSpPr txBox="1"/>
          <p:nvPr/>
        </p:nvSpPr>
        <p:spPr>
          <a:xfrm>
            <a:off x="4539698" y="850735"/>
            <a:ext cx="6097656" cy="5355312"/>
          </a:xfrm>
          <a:prstGeom prst="rect">
            <a:avLst/>
          </a:prstGeom>
          <a:noFill/>
        </p:spPr>
        <p:txBody>
          <a:bodyPr wrap="square">
            <a:spAutoFit/>
          </a:bodyPr>
          <a:lstStyle/>
          <a:p>
            <a:pPr lvl="0"/>
            <a:r>
              <a:rPr lang="es-MX" dirty="0"/>
              <a:t>Lorem ipsum dolor sit amet, consectetuer adipiscing elit, sed diam nonummy nibh euismod tincidunt ut laoreet dolore magna aliquam erat volutpat. Ut wisi enim ad minim veniam, quis nostrud exerci tation ullamcorper suscipit lobortis nisl ut aliquip ex ea commodo consequat. Duis autem vel eum iriure dolor in hendrerit in vulputate velit esse molestie consequat, vel illum dolore eu feugiat nulla facilisis at vero eros et accumsan et iusto odio dignissim qui blandit praesent luptatum zzril delenit augue duis dolore te feugait nulla facilisi. Lorem ipsum dolor sit amet, cons ectetuer adipiscing elit, sed diam nonummy nibh euismod tincidunt ut laoreet dolore magna aliquam erat volutpat. Ut wisi enim ad minim veniam, quis nostrud exerci tation ullamcorper suscipit lobortis nisl ut aliquip ex ea commodo consequat. Lorem ipsum dolor sit amet, consectetuer adipiscing elit, sed diam nonummy nibh euismod tincidunt ut laoreet dolore magna aliquam erat volutpat. Ut wisi enim ad minim veniam, quis nostrud exerci tation ullamcorper suscipit lobortis nisl ut aliquip ex ea commodo consequat. </a:t>
            </a:r>
          </a:p>
        </p:txBody>
      </p:sp>
      <p:sp>
        <p:nvSpPr>
          <p:cNvPr id="6" name="CuadroTexto 5">
            <a:extLst>
              <a:ext uri="{FF2B5EF4-FFF2-40B4-BE49-F238E27FC236}">
                <a16:creationId xmlns:a16="http://schemas.microsoft.com/office/drawing/2014/main" xmlns="" id="{44927745-E872-7A4A-AAC1-9C8DA3D63429}"/>
              </a:ext>
            </a:extLst>
          </p:cNvPr>
          <p:cNvSpPr txBox="1"/>
          <p:nvPr/>
        </p:nvSpPr>
        <p:spPr>
          <a:xfrm>
            <a:off x="725214" y="741604"/>
            <a:ext cx="2091558" cy="369332"/>
          </a:xfrm>
          <a:prstGeom prst="rect">
            <a:avLst/>
          </a:prstGeom>
          <a:noFill/>
        </p:spPr>
        <p:txBody>
          <a:bodyPr wrap="square">
            <a:spAutoFit/>
          </a:bodyPr>
          <a:lstStyle/>
          <a:p>
            <a:pPr algn="ctr"/>
            <a:r>
              <a:rPr lang="es-MX" sz="1800" b="1" dirty="0">
                <a:solidFill>
                  <a:schemeClr val="bg1"/>
                </a:solidFill>
                <a:latin typeface="Geomanist Bold" panose="02000503000000020004" pitchFamily="2" charset="77"/>
              </a:rPr>
              <a:t>Título de la página</a:t>
            </a:r>
          </a:p>
        </p:txBody>
      </p:sp>
      <p:pic>
        <p:nvPicPr>
          <p:cNvPr id="2" name="Imagen 1">
            <a:extLst>
              <a:ext uri="{FF2B5EF4-FFF2-40B4-BE49-F238E27FC236}">
                <a16:creationId xmlns:a16="http://schemas.microsoft.com/office/drawing/2014/main" xmlns="" id="{68DA047F-B6D4-AC44-C4DC-D7D2C23B8BA6}"/>
              </a:ext>
            </a:extLst>
          </p:cNvPr>
          <p:cNvPicPr/>
          <p:nvPr/>
        </p:nvPicPr>
        <p:blipFill>
          <a:blip r:embed="rId2"/>
          <a:srcRect/>
          <a:stretch/>
        </p:blipFill>
        <p:spPr>
          <a:xfrm>
            <a:off x="11107071" y="167876"/>
            <a:ext cx="891368" cy="935458"/>
          </a:xfrm>
          <a:prstGeom prst="rect">
            <a:avLst/>
          </a:prstGeom>
        </p:spPr>
      </p:pic>
    </p:spTree>
    <p:extLst>
      <p:ext uri="{BB962C8B-B14F-4D97-AF65-F5344CB8AC3E}">
        <p14:creationId xmlns:p14="http://schemas.microsoft.com/office/powerpoint/2010/main" val="8825862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xmlns="" id="{27CE4089-171E-4D4E-AC66-8BF0754A44CC}"/>
              </a:ext>
            </a:extLst>
          </p:cNvPr>
          <p:cNvSpPr txBox="1"/>
          <p:nvPr/>
        </p:nvSpPr>
        <p:spPr>
          <a:xfrm>
            <a:off x="1687624" y="943615"/>
            <a:ext cx="6097656" cy="5355312"/>
          </a:xfrm>
          <a:prstGeom prst="rect">
            <a:avLst/>
          </a:prstGeom>
          <a:noFill/>
        </p:spPr>
        <p:txBody>
          <a:bodyPr wrap="square">
            <a:spAutoFit/>
          </a:bodyPr>
          <a:lstStyle/>
          <a:p>
            <a:pPr lvl="0" algn="r"/>
            <a:r>
              <a:rPr lang="es-MX" dirty="0"/>
              <a:t>Lorem ipsum dolor sit amet, consectetuer adipiscing elit, sed diam nonummy nibh euismod tincidunt ut laoreet dolore magna aliquam erat volutpat. Ut wisi enim ad minim veniam, quis nostrud exerci tation ullamcorper suscipit lobortis nisl ut aliquip ex ea commodo consequat. Duis autem vel eum iriure dolor in hendrerit in vulputate velit esse molestie consequat, vel illum dolore eu feugiat nulla facilisis at vero eros et accumsan et iusto odio dignissim qui blandit praesent luptatum zzril delenit augue duis dolore te feugait nulla facilisi. Lorem ipsum dolor sit amet, cons ectetuer adipiscing elit, sed diam nonummy nibh euismod tincidunt ut laoreet dolore magna aliquam erat volutpat. Ut wisi enim ad minim veniam, quis nostrud exerci tation ullamcorper suscipit lobortis nisl ut aliquip ex ea commodo consequat. Lorem ipsum dolor sit amet, consectetuer adipiscing elit, sed diam nonummy nibh euismod tincidunt ut laoreet dolore magna aliquam erat volutpat. Ut wisi enim ad minim veniam, quis nostrud exerci tation ullamcorper suscipit lobortis nisl ut aliquip ex ea commodo consequat. </a:t>
            </a:r>
          </a:p>
        </p:txBody>
      </p:sp>
      <p:sp>
        <p:nvSpPr>
          <p:cNvPr id="6" name="CuadroTexto 5">
            <a:extLst>
              <a:ext uri="{FF2B5EF4-FFF2-40B4-BE49-F238E27FC236}">
                <a16:creationId xmlns:a16="http://schemas.microsoft.com/office/drawing/2014/main" xmlns="" id="{D8E5FD45-19C0-4643-B97B-D4D5B30C5D0D}"/>
              </a:ext>
            </a:extLst>
          </p:cNvPr>
          <p:cNvSpPr txBox="1"/>
          <p:nvPr/>
        </p:nvSpPr>
        <p:spPr>
          <a:xfrm>
            <a:off x="9291145" y="741604"/>
            <a:ext cx="2091558" cy="369332"/>
          </a:xfrm>
          <a:prstGeom prst="rect">
            <a:avLst/>
          </a:prstGeom>
          <a:noFill/>
        </p:spPr>
        <p:txBody>
          <a:bodyPr wrap="square">
            <a:spAutoFit/>
          </a:bodyPr>
          <a:lstStyle/>
          <a:p>
            <a:pPr algn="ctr"/>
            <a:r>
              <a:rPr lang="es-MX" sz="1800" b="1" dirty="0">
                <a:solidFill>
                  <a:schemeClr val="bg1"/>
                </a:solidFill>
                <a:latin typeface="Geomanist Bold" panose="02000503000000020004" pitchFamily="2" charset="77"/>
              </a:rPr>
              <a:t>Título de la página</a:t>
            </a:r>
          </a:p>
        </p:txBody>
      </p:sp>
      <p:pic>
        <p:nvPicPr>
          <p:cNvPr id="2" name="Imagen 1">
            <a:extLst>
              <a:ext uri="{FF2B5EF4-FFF2-40B4-BE49-F238E27FC236}">
                <a16:creationId xmlns:a16="http://schemas.microsoft.com/office/drawing/2014/main" xmlns="" id="{53C7E561-5DED-8BD1-BF1F-F0D4AB209DAE}"/>
              </a:ext>
            </a:extLst>
          </p:cNvPr>
          <p:cNvPicPr/>
          <p:nvPr/>
        </p:nvPicPr>
        <p:blipFill>
          <a:blip r:embed="rId2"/>
          <a:srcRect/>
          <a:stretch/>
        </p:blipFill>
        <p:spPr>
          <a:xfrm>
            <a:off x="146797" y="167876"/>
            <a:ext cx="891368" cy="935458"/>
          </a:xfrm>
          <a:prstGeom prst="rect">
            <a:avLst/>
          </a:prstGeom>
        </p:spPr>
      </p:pic>
    </p:spTree>
    <p:extLst>
      <p:ext uri="{BB962C8B-B14F-4D97-AF65-F5344CB8AC3E}">
        <p14:creationId xmlns:p14="http://schemas.microsoft.com/office/powerpoint/2010/main" val="4000995572"/>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170</TotalTime>
  <Words>572</Words>
  <Application>Microsoft Office PowerPoint</Application>
  <PresentationFormat>Personalizado</PresentationFormat>
  <Paragraphs>8</Paragraphs>
  <Slides>5</Slides>
  <Notes>0</Notes>
  <HiddenSlides>0</HiddenSlides>
  <MMClips>0</MMClips>
  <ScaleCrop>false</ScaleCrop>
  <HeadingPairs>
    <vt:vector size="4" baseType="variant">
      <vt:variant>
        <vt:lpstr>Tema</vt:lpstr>
      </vt:variant>
      <vt:variant>
        <vt:i4>1</vt:i4>
      </vt:variant>
      <vt:variant>
        <vt:lpstr>Títulos de diapositiva</vt:lpstr>
      </vt:variant>
      <vt:variant>
        <vt:i4>5</vt:i4>
      </vt:variant>
    </vt:vector>
  </HeadingPairs>
  <TitlesOfParts>
    <vt:vector size="6" baseType="lpstr">
      <vt:lpstr>Tema de Office</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Pablo Andrés Silva Páez</dc:creator>
  <cp:lastModifiedBy>Ariel</cp:lastModifiedBy>
  <cp:revision>18</cp:revision>
  <dcterms:created xsi:type="dcterms:W3CDTF">2024-10-01T20:00:48Z</dcterms:created>
  <dcterms:modified xsi:type="dcterms:W3CDTF">2024-10-10T22:08:02Z</dcterms:modified>
</cp:coreProperties>
</file>