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embeddings/Microsoft_Editor_de_ecuaciones1.bin" ContentType="application/vnd.openxmlformats-officedocument.oleObject"/>
  <Override PartName="/ppt/notesSlides/notesSlide129.xml" ContentType="application/vnd.openxmlformats-officedocument.presentationml.notesSlide+xml"/>
  <Override PartName="/ppt/embeddings/Microsoft_Editor_de_ecuaciones2.bin" ContentType="application/vnd.openxmlformats-officedocument.oleObject"/>
  <Override PartName="/ppt/notesSlides/notesSlide130.xml" ContentType="application/vnd.openxmlformats-officedocument.presentationml.notesSlide+xml"/>
  <Override PartName="/ppt/embeddings/Microsoft_Editor_de_ecuaciones3.bin" ContentType="application/vnd.openxmlformats-officedocument.oleObject"/>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embeddings/oleObject1.bin" ContentType="application/vnd.openxmlformats-officedocument.oleObject"/>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embeddings/oleObject2.bin" ContentType="application/vnd.openxmlformats-officedocument.oleObject"/>
  <Override PartName="/ppt/embeddings/oleObject3.bin" ContentType="application/vnd.openxmlformats-officedocument.oleObject"/>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embeddings/oleObject4.bin" ContentType="application/vnd.openxmlformats-officedocument.oleObject"/>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5"/>
  </p:notesMasterIdLst>
  <p:handoutMasterIdLst>
    <p:handoutMasterId r:id="rId226"/>
  </p:handoutMasterIdLst>
  <p:sldIdLst>
    <p:sldId id="256" r:id="rId2"/>
    <p:sldId id="521" r:id="rId3"/>
    <p:sldId id="522" r:id="rId4"/>
    <p:sldId id="523" r:id="rId5"/>
    <p:sldId id="466" r:id="rId6"/>
    <p:sldId id="268" r:id="rId7"/>
    <p:sldId id="269" r:id="rId8"/>
    <p:sldId id="306" r:id="rId9"/>
    <p:sldId id="307" r:id="rId10"/>
    <p:sldId id="281" r:id="rId11"/>
    <p:sldId id="285" r:id="rId12"/>
    <p:sldId id="282" r:id="rId13"/>
    <p:sldId id="283" r:id="rId14"/>
    <p:sldId id="284" r:id="rId15"/>
    <p:sldId id="286" r:id="rId16"/>
    <p:sldId id="296" r:id="rId17"/>
    <p:sldId id="304" r:id="rId18"/>
    <p:sldId id="302" r:id="rId19"/>
    <p:sldId id="297" r:id="rId20"/>
    <p:sldId id="298" r:id="rId21"/>
    <p:sldId id="299" r:id="rId22"/>
    <p:sldId id="300" r:id="rId23"/>
    <p:sldId id="301" r:id="rId24"/>
    <p:sldId id="303" r:id="rId25"/>
    <p:sldId id="308" r:id="rId26"/>
    <p:sldId id="309" r:id="rId27"/>
    <p:sldId id="310" r:id="rId28"/>
    <p:sldId id="311" r:id="rId29"/>
    <p:sldId id="312" r:id="rId30"/>
    <p:sldId id="313" r:id="rId31"/>
    <p:sldId id="315" r:id="rId32"/>
    <p:sldId id="316" r:id="rId33"/>
    <p:sldId id="317" r:id="rId34"/>
    <p:sldId id="318" r:id="rId35"/>
    <p:sldId id="319" r:id="rId36"/>
    <p:sldId id="320" r:id="rId37"/>
    <p:sldId id="321" r:id="rId38"/>
    <p:sldId id="322" r:id="rId39"/>
    <p:sldId id="323" r:id="rId40"/>
    <p:sldId id="324" r:id="rId41"/>
    <p:sldId id="325" r:id="rId42"/>
    <p:sldId id="326" r:id="rId43"/>
    <p:sldId id="327" r:id="rId44"/>
    <p:sldId id="328" r:id="rId45"/>
    <p:sldId id="329" r:id="rId46"/>
    <p:sldId id="330" r:id="rId47"/>
    <p:sldId id="331" r:id="rId48"/>
    <p:sldId id="332" r:id="rId49"/>
    <p:sldId id="333" r:id="rId50"/>
    <p:sldId id="334" r:id="rId51"/>
    <p:sldId id="335" r:id="rId52"/>
    <p:sldId id="336" r:id="rId53"/>
    <p:sldId id="337" r:id="rId54"/>
    <p:sldId id="338" r:id="rId55"/>
    <p:sldId id="339" r:id="rId56"/>
    <p:sldId id="340" r:id="rId57"/>
    <p:sldId id="341" r:id="rId58"/>
    <p:sldId id="342" r:id="rId59"/>
    <p:sldId id="343" r:id="rId60"/>
    <p:sldId id="344" r:id="rId61"/>
    <p:sldId id="345" r:id="rId62"/>
    <p:sldId id="349" r:id="rId63"/>
    <p:sldId id="346" r:id="rId64"/>
    <p:sldId id="347" r:id="rId65"/>
    <p:sldId id="350" r:id="rId66"/>
    <p:sldId id="351" r:id="rId67"/>
    <p:sldId id="352" r:id="rId68"/>
    <p:sldId id="353" r:id="rId69"/>
    <p:sldId id="354" r:id="rId70"/>
    <p:sldId id="357" r:id="rId71"/>
    <p:sldId id="465" r:id="rId72"/>
    <p:sldId id="358" r:id="rId73"/>
    <p:sldId id="359" r:id="rId74"/>
    <p:sldId id="360" r:id="rId75"/>
    <p:sldId id="361" r:id="rId76"/>
    <p:sldId id="362" r:id="rId77"/>
    <p:sldId id="363" r:id="rId78"/>
    <p:sldId id="364" r:id="rId79"/>
    <p:sldId id="365" r:id="rId80"/>
    <p:sldId id="366" r:id="rId81"/>
    <p:sldId id="367" r:id="rId82"/>
    <p:sldId id="368" r:id="rId83"/>
    <p:sldId id="369" r:id="rId84"/>
    <p:sldId id="370" r:id="rId85"/>
    <p:sldId id="371" r:id="rId86"/>
    <p:sldId id="372" r:id="rId87"/>
    <p:sldId id="373" r:id="rId88"/>
    <p:sldId id="374" r:id="rId89"/>
    <p:sldId id="375" r:id="rId90"/>
    <p:sldId id="376" r:id="rId91"/>
    <p:sldId id="377" r:id="rId92"/>
    <p:sldId id="378" r:id="rId93"/>
    <p:sldId id="379" r:id="rId94"/>
    <p:sldId id="380" r:id="rId95"/>
    <p:sldId id="381" r:id="rId96"/>
    <p:sldId id="382" r:id="rId97"/>
    <p:sldId id="383" r:id="rId98"/>
    <p:sldId id="384" r:id="rId99"/>
    <p:sldId id="385" r:id="rId100"/>
    <p:sldId id="386" r:id="rId101"/>
    <p:sldId id="387" r:id="rId102"/>
    <p:sldId id="388" r:id="rId103"/>
    <p:sldId id="390" r:id="rId104"/>
    <p:sldId id="391" r:id="rId105"/>
    <p:sldId id="392" r:id="rId106"/>
    <p:sldId id="393" r:id="rId107"/>
    <p:sldId id="394" r:id="rId108"/>
    <p:sldId id="395" r:id="rId109"/>
    <p:sldId id="407" r:id="rId110"/>
    <p:sldId id="408" r:id="rId111"/>
    <p:sldId id="409" r:id="rId112"/>
    <p:sldId id="410" r:id="rId113"/>
    <p:sldId id="411" r:id="rId114"/>
    <p:sldId id="412" r:id="rId115"/>
    <p:sldId id="413" r:id="rId116"/>
    <p:sldId id="414" r:id="rId117"/>
    <p:sldId id="415" r:id="rId118"/>
    <p:sldId id="416" r:id="rId119"/>
    <p:sldId id="417" r:id="rId120"/>
    <p:sldId id="418" r:id="rId121"/>
    <p:sldId id="419" r:id="rId122"/>
    <p:sldId id="420" r:id="rId123"/>
    <p:sldId id="421" r:id="rId124"/>
    <p:sldId id="422" r:id="rId125"/>
    <p:sldId id="423" r:id="rId126"/>
    <p:sldId id="424" r:id="rId127"/>
    <p:sldId id="425" r:id="rId128"/>
    <p:sldId id="426" r:id="rId129"/>
    <p:sldId id="427" r:id="rId130"/>
    <p:sldId id="428" r:id="rId131"/>
    <p:sldId id="429" r:id="rId132"/>
    <p:sldId id="430" r:id="rId133"/>
    <p:sldId id="431" r:id="rId134"/>
    <p:sldId id="432" r:id="rId135"/>
    <p:sldId id="433" r:id="rId136"/>
    <p:sldId id="434" r:id="rId137"/>
    <p:sldId id="435" r:id="rId138"/>
    <p:sldId id="436" r:id="rId139"/>
    <p:sldId id="437" r:id="rId140"/>
    <p:sldId id="438" r:id="rId141"/>
    <p:sldId id="439" r:id="rId142"/>
    <p:sldId id="441" r:id="rId143"/>
    <p:sldId id="442" r:id="rId144"/>
    <p:sldId id="443" r:id="rId145"/>
    <p:sldId id="444" r:id="rId146"/>
    <p:sldId id="445" r:id="rId147"/>
    <p:sldId id="446" r:id="rId148"/>
    <p:sldId id="447" r:id="rId149"/>
    <p:sldId id="448" r:id="rId150"/>
    <p:sldId id="449" r:id="rId151"/>
    <p:sldId id="450" r:id="rId152"/>
    <p:sldId id="451" r:id="rId153"/>
    <p:sldId id="452" r:id="rId154"/>
    <p:sldId id="453" r:id="rId155"/>
    <p:sldId id="454" r:id="rId156"/>
    <p:sldId id="455" r:id="rId157"/>
    <p:sldId id="456" r:id="rId158"/>
    <p:sldId id="457" r:id="rId159"/>
    <p:sldId id="458" r:id="rId160"/>
    <p:sldId id="459" r:id="rId161"/>
    <p:sldId id="460" r:id="rId162"/>
    <p:sldId id="461" r:id="rId163"/>
    <p:sldId id="462" r:id="rId164"/>
    <p:sldId id="463" r:id="rId165"/>
    <p:sldId id="464" r:id="rId166"/>
    <p:sldId id="467" r:id="rId167"/>
    <p:sldId id="469" r:id="rId168"/>
    <p:sldId id="470" r:id="rId169"/>
    <p:sldId id="471" r:id="rId170"/>
    <p:sldId id="472" r:id="rId171"/>
    <p:sldId id="473" r:id="rId172"/>
    <p:sldId id="474" r:id="rId173"/>
    <p:sldId id="475" r:id="rId174"/>
    <p:sldId id="476" r:id="rId175"/>
    <p:sldId id="477" r:id="rId176"/>
    <p:sldId id="478" r:id="rId177"/>
    <p:sldId id="479" r:id="rId178"/>
    <p:sldId id="480" r:id="rId179"/>
    <p:sldId id="481" r:id="rId180"/>
    <p:sldId id="482" r:id="rId181"/>
    <p:sldId id="483" r:id="rId182"/>
    <p:sldId id="484" r:id="rId183"/>
    <p:sldId id="468" r:id="rId184"/>
    <p:sldId id="485" r:id="rId185"/>
    <p:sldId id="486" r:id="rId186"/>
    <p:sldId id="487" r:id="rId187"/>
    <p:sldId id="488" r:id="rId188"/>
    <p:sldId id="489" r:id="rId189"/>
    <p:sldId id="490" r:id="rId190"/>
    <p:sldId id="491" r:id="rId191"/>
    <p:sldId id="492" r:id="rId192"/>
    <p:sldId id="493" r:id="rId193"/>
    <p:sldId id="494" r:id="rId194"/>
    <p:sldId id="495" r:id="rId195"/>
    <p:sldId id="496" r:id="rId196"/>
    <p:sldId id="497" r:id="rId197"/>
    <p:sldId id="498" r:id="rId198"/>
    <p:sldId id="499" r:id="rId199"/>
    <p:sldId id="500" r:id="rId200"/>
    <p:sldId id="501" r:id="rId201"/>
    <p:sldId id="502" r:id="rId202"/>
    <p:sldId id="503" r:id="rId203"/>
    <p:sldId id="504" r:id="rId204"/>
    <p:sldId id="505" r:id="rId205"/>
    <p:sldId id="506" r:id="rId206"/>
    <p:sldId id="507" r:id="rId207"/>
    <p:sldId id="508" r:id="rId208"/>
    <p:sldId id="509" r:id="rId209"/>
    <p:sldId id="510" r:id="rId210"/>
    <p:sldId id="511" r:id="rId211"/>
    <p:sldId id="512" r:id="rId212"/>
    <p:sldId id="513" r:id="rId213"/>
    <p:sldId id="514" r:id="rId214"/>
    <p:sldId id="515" r:id="rId215"/>
    <p:sldId id="516" r:id="rId216"/>
    <p:sldId id="517" r:id="rId217"/>
    <p:sldId id="518" r:id="rId218"/>
    <p:sldId id="519" r:id="rId219"/>
    <p:sldId id="524" r:id="rId220"/>
    <p:sldId id="525" r:id="rId221"/>
    <p:sldId id="526" r:id="rId222"/>
    <p:sldId id="527" r:id="rId223"/>
    <p:sldId id="520" r:id="rId224"/>
  </p:sldIdLst>
  <p:sldSz cx="9144000" cy="6858000" type="screen4x3"/>
  <p:notesSz cx="6845300" cy="9956800"/>
  <p:defaultTextStyle>
    <a:defPPr>
      <a:defRPr lang="es-ES"/>
    </a:defPPr>
    <a:lvl1pPr algn="l" rtl="0" fontAlgn="base">
      <a:spcBef>
        <a:spcPct val="0"/>
      </a:spcBef>
      <a:spcAft>
        <a:spcPct val="0"/>
      </a:spcAft>
      <a:defRPr sz="2400" kern="1200">
        <a:solidFill>
          <a:schemeClr val="tx1"/>
        </a:solidFill>
        <a:latin typeface="Times New Roman" charset="0"/>
        <a:ea typeface="ＭＳ Ｐゴシック" charset="0"/>
        <a:cs typeface="+mn-cs"/>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mn-cs"/>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mn-cs"/>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mn-cs"/>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mn-cs"/>
      </a:defRPr>
    </a:lvl5pPr>
    <a:lvl6pPr marL="2286000" algn="l" defTabSz="457200" rtl="0" eaLnBrk="1" latinLnBrk="0" hangingPunct="1">
      <a:defRPr sz="2400" kern="1200">
        <a:solidFill>
          <a:schemeClr val="tx1"/>
        </a:solidFill>
        <a:latin typeface="Times New Roman" charset="0"/>
        <a:ea typeface="ＭＳ Ｐゴシック" charset="0"/>
        <a:cs typeface="+mn-cs"/>
      </a:defRPr>
    </a:lvl6pPr>
    <a:lvl7pPr marL="2743200" algn="l" defTabSz="457200" rtl="0" eaLnBrk="1" latinLnBrk="0" hangingPunct="1">
      <a:defRPr sz="2400" kern="1200">
        <a:solidFill>
          <a:schemeClr val="tx1"/>
        </a:solidFill>
        <a:latin typeface="Times New Roman" charset="0"/>
        <a:ea typeface="ＭＳ Ｐゴシック" charset="0"/>
        <a:cs typeface="+mn-cs"/>
      </a:defRPr>
    </a:lvl7pPr>
    <a:lvl8pPr marL="3200400" algn="l" defTabSz="457200" rtl="0" eaLnBrk="1" latinLnBrk="0" hangingPunct="1">
      <a:defRPr sz="2400" kern="1200">
        <a:solidFill>
          <a:schemeClr val="tx1"/>
        </a:solidFill>
        <a:latin typeface="Times New Roman" charset="0"/>
        <a:ea typeface="ＭＳ Ｐゴシック" charset="0"/>
        <a:cs typeface="+mn-cs"/>
      </a:defRPr>
    </a:lvl8pPr>
    <a:lvl9pPr marL="3657600" algn="l" defTabSz="457200" rtl="0" eaLnBrk="1" latinLnBrk="0" hangingPunct="1">
      <a:defRPr sz="2400" kern="1200">
        <a:solidFill>
          <a:schemeClr val="tx1"/>
        </a:solidFill>
        <a:latin typeface="Times New Roman"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00CC00"/>
    <a:srgbClr val="FFFF66"/>
    <a:srgbClr val="003399"/>
    <a:srgbClr val="FFCC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127" autoAdjust="0"/>
    <p:restoredTop sz="94683" autoAdjust="0"/>
  </p:normalViewPr>
  <p:slideViewPr>
    <p:cSldViewPr>
      <p:cViewPr varScale="1">
        <p:scale>
          <a:sx n="90" d="100"/>
          <a:sy n="90" d="100"/>
        </p:scale>
        <p:origin x="-224"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42" Type="http://schemas.openxmlformats.org/officeDocument/2006/relationships/slide" Target="slides/slide141.xml"/><Relationship Id="rId143" Type="http://schemas.openxmlformats.org/officeDocument/2006/relationships/slide" Target="slides/slide142.xml"/><Relationship Id="rId144" Type="http://schemas.openxmlformats.org/officeDocument/2006/relationships/slide" Target="slides/slide143.xml"/><Relationship Id="rId145" Type="http://schemas.openxmlformats.org/officeDocument/2006/relationships/slide" Target="slides/slide144.xml"/><Relationship Id="rId146" Type="http://schemas.openxmlformats.org/officeDocument/2006/relationships/slide" Target="slides/slide145.xml"/><Relationship Id="rId147" Type="http://schemas.openxmlformats.org/officeDocument/2006/relationships/slide" Target="slides/slide146.xml"/><Relationship Id="rId148" Type="http://schemas.openxmlformats.org/officeDocument/2006/relationships/slide" Target="slides/slide147.xml"/><Relationship Id="rId149" Type="http://schemas.openxmlformats.org/officeDocument/2006/relationships/slide" Target="slides/slide148.xml"/><Relationship Id="rId180" Type="http://schemas.openxmlformats.org/officeDocument/2006/relationships/slide" Target="slides/slide179.xml"/><Relationship Id="rId181" Type="http://schemas.openxmlformats.org/officeDocument/2006/relationships/slide" Target="slides/slide180.xml"/><Relationship Id="rId182" Type="http://schemas.openxmlformats.org/officeDocument/2006/relationships/slide" Target="slides/slide18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83" Type="http://schemas.openxmlformats.org/officeDocument/2006/relationships/slide" Target="slides/slide182.xml"/><Relationship Id="rId184" Type="http://schemas.openxmlformats.org/officeDocument/2006/relationships/slide" Target="slides/slide183.xml"/><Relationship Id="rId185" Type="http://schemas.openxmlformats.org/officeDocument/2006/relationships/slide" Target="slides/slide184.xml"/><Relationship Id="rId186" Type="http://schemas.openxmlformats.org/officeDocument/2006/relationships/slide" Target="slides/slide185.xml"/><Relationship Id="rId187" Type="http://schemas.openxmlformats.org/officeDocument/2006/relationships/slide" Target="slides/slide186.xml"/><Relationship Id="rId188" Type="http://schemas.openxmlformats.org/officeDocument/2006/relationships/slide" Target="slides/slide187.xml"/><Relationship Id="rId189" Type="http://schemas.openxmlformats.org/officeDocument/2006/relationships/slide" Target="slides/slide188.xml"/><Relationship Id="rId220" Type="http://schemas.openxmlformats.org/officeDocument/2006/relationships/slide" Target="slides/slide219.xml"/><Relationship Id="rId221" Type="http://schemas.openxmlformats.org/officeDocument/2006/relationships/slide" Target="slides/slide220.xml"/><Relationship Id="rId222" Type="http://schemas.openxmlformats.org/officeDocument/2006/relationships/slide" Target="slides/slide221.xml"/><Relationship Id="rId223" Type="http://schemas.openxmlformats.org/officeDocument/2006/relationships/slide" Target="slides/slide222.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224" Type="http://schemas.openxmlformats.org/officeDocument/2006/relationships/slide" Target="slides/slide223.xml"/><Relationship Id="rId225" Type="http://schemas.openxmlformats.org/officeDocument/2006/relationships/notesMaster" Target="notesMasters/notesMaster1.xml"/><Relationship Id="rId226" Type="http://schemas.openxmlformats.org/officeDocument/2006/relationships/handoutMaster" Target="handoutMasters/handoutMaster1.xml"/><Relationship Id="rId227" Type="http://schemas.openxmlformats.org/officeDocument/2006/relationships/printerSettings" Target="printerSettings/printerSettings1.bin"/><Relationship Id="rId228" Type="http://schemas.openxmlformats.org/officeDocument/2006/relationships/presProps" Target="presProps.xml"/><Relationship Id="rId229" Type="http://schemas.openxmlformats.org/officeDocument/2006/relationships/viewProps" Target="viewProps.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150" Type="http://schemas.openxmlformats.org/officeDocument/2006/relationships/slide" Target="slides/slide149.xml"/><Relationship Id="rId151" Type="http://schemas.openxmlformats.org/officeDocument/2006/relationships/slide" Target="slides/slide150.xml"/><Relationship Id="rId152" Type="http://schemas.openxmlformats.org/officeDocument/2006/relationships/slide" Target="slides/slide15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53" Type="http://schemas.openxmlformats.org/officeDocument/2006/relationships/slide" Target="slides/slide152.xml"/><Relationship Id="rId154" Type="http://schemas.openxmlformats.org/officeDocument/2006/relationships/slide" Target="slides/slide153.xml"/><Relationship Id="rId155" Type="http://schemas.openxmlformats.org/officeDocument/2006/relationships/slide" Target="slides/slide154.xml"/><Relationship Id="rId156" Type="http://schemas.openxmlformats.org/officeDocument/2006/relationships/slide" Target="slides/slide155.xml"/><Relationship Id="rId157" Type="http://schemas.openxmlformats.org/officeDocument/2006/relationships/slide" Target="slides/slide156.xml"/><Relationship Id="rId158" Type="http://schemas.openxmlformats.org/officeDocument/2006/relationships/slide" Target="slides/slide157.xml"/><Relationship Id="rId159" Type="http://schemas.openxmlformats.org/officeDocument/2006/relationships/slide" Target="slides/slide158.xml"/><Relationship Id="rId190" Type="http://schemas.openxmlformats.org/officeDocument/2006/relationships/slide" Target="slides/slide189.xml"/><Relationship Id="rId191" Type="http://schemas.openxmlformats.org/officeDocument/2006/relationships/slide" Target="slides/slide190.xml"/><Relationship Id="rId192" Type="http://schemas.openxmlformats.org/officeDocument/2006/relationships/slide" Target="slides/slide19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93" Type="http://schemas.openxmlformats.org/officeDocument/2006/relationships/slide" Target="slides/slide192.xml"/><Relationship Id="rId194" Type="http://schemas.openxmlformats.org/officeDocument/2006/relationships/slide" Target="slides/slide193.xml"/><Relationship Id="rId195" Type="http://schemas.openxmlformats.org/officeDocument/2006/relationships/slide" Target="slides/slide194.xml"/><Relationship Id="rId196" Type="http://schemas.openxmlformats.org/officeDocument/2006/relationships/slide" Target="slides/slide195.xml"/><Relationship Id="rId197" Type="http://schemas.openxmlformats.org/officeDocument/2006/relationships/slide" Target="slides/slide196.xml"/><Relationship Id="rId198" Type="http://schemas.openxmlformats.org/officeDocument/2006/relationships/slide" Target="slides/slide197.xml"/><Relationship Id="rId199" Type="http://schemas.openxmlformats.org/officeDocument/2006/relationships/slide" Target="slides/slide198.xml"/><Relationship Id="rId230" Type="http://schemas.openxmlformats.org/officeDocument/2006/relationships/theme" Target="theme/theme1.xml"/><Relationship Id="rId231" Type="http://schemas.openxmlformats.org/officeDocument/2006/relationships/tableStyles" Target="tableStyles.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160" Type="http://schemas.openxmlformats.org/officeDocument/2006/relationships/slide" Target="slides/slide159.xml"/><Relationship Id="rId161" Type="http://schemas.openxmlformats.org/officeDocument/2006/relationships/slide" Target="slides/slide160.xml"/><Relationship Id="rId162" Type="http://schemas.openxmlformats.org/officeDocument/2006/relationships/slide" Target="slides/slide16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63" Type="http://schemas.openxmlformats.org/officeDocument/2006/relationships/slide" Target="slides/slide162.xml"/><Relationship Id="rId164" Type="http://schemas.openxmlformats.org/officeDocument/2006/relationships/slide" Target="slides/slide163.xml"/><Relationship Id="rId165" Type="http://schemas.openxmlformats.org/officeDocument/2006/relationships/slide" Target="slides/slide164.xml"/><Relationship Id="rId166" Type="http://schemas.openxmlformats.org/officeDocument/2006/relationships/slide" Target="slides/slide165.xml"/><Relationship Id="rId167" Type="http://schemas.openxmlformats.org/officeDocument/2006/relationships/slide" Target="slides/slide166.xml"/><Relationship Id="rId168" Type="http://schemas.openxmlformats.org/officeDocument/2006/relationships/slide" Target="slides/slide167.xml"/><Relationship Id="rId169" Type="http://schemas.openxmlformats.org/officeDocument/2006/relationships/slide" Target="slides/slide168.xml"/><Relationship Id="rId200" Type="http://schemas.openxmlformats.org/officeDocument/2006/relationships/slide" Target="slides/slide199.xml"/><Relationship Id="rId201" Type="http://schemas.openxmlformats.org/officeDocument/2006/relationships/slide" Target="slides/slide200.xml"/><Relationship Id="rId202" Type="http://schemas.openxmlformats.org/officeDocument/2006/relationships/slide" Target="slides/slide201.xml"/><Relationship Id="rId203" Type="http://schemas.openxmlformats.org/officeDocument/2006/relationships/slide" Target="slides/slide202.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204" Type="http://schemas.openxmlformats.org/officeDocument/2006/relationships/slide" Target="slides/slide203.xml"/><Relationship Id="rId205" Type="http://schemas.openxmlformats.org/officeDocument/2006/relationships/slide" Target="slides/slide204.xml"/><Relationship Id="rId206" Type="http://schemas.openxmlformats.org/officeDocument/2006/relationships/slide" Target="slides/slide205.xml"/><Relationship Id="rId207" Type="http://schemas.openxmlformats.org/officeDocument/2006/relationships/slide" Target="slides/slide206.xml"/><Relationship Id="rId208" Type="http://schemas.openxmlformats.org/officeDocument/2006/relationships/slide" Target="slides/slide207.xml"/><Relationship Id="rId209" Type="http://schemas.openxmlformats.org/officeDocument/2006/relationships/slide" Target="slides/slide208.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134" Type="http://schemas.openxmlformats.org/officeDocument/2006/relationships/slide" Target="slides/slide133.xml"/><Relationship Id="rId135" Type="http://schemas.openxmlformats.org/officeDocument/2006/relationships/slide" Target="slides/slide134.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slide" Target="slides/slide137.xml"/><Relationship Id="rId139" Type="http://schemas.openxmlformats.org/officeDocument/2006/relationships/slide" Target="slides/slide138.xml"/><Relationship Id="rId170" Type="http://schemas.openxmlformats.org/officeDocument/2006/relationships/slide" Target="slides/slide169.xml"/><Relationship Id="rId171" Type="http://schemas.openxmlformats.org/officeDocument/2006/relationships/slide" Target="slides/slide170.xml"/><Relationship Id="rId172" Type="http://schemas.openxmlformats.org/officeDocument/2006/relationships/slide" Target="slides/slide171.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173" Type="http://schemas.openxmlformats.org/officeDocument/2006/relationships/slide" Target="slides/slide172.xml"/><Relationship Id="rId174" Type="http://schemas.openxmlformats.org/officeDocument/2006/relationships/slide" Target="slides/slide173.xml"/><Relationship Id="rId175" Type="http://schemas.openxmlformats.org/officeDocument/2006/relationships/slide" Target="slides/slide174.xml"/><Relationship Id="rId176" Type="http://schemas.openxmlformats.org/officeDocument/2006/relationships/slide" Target="slides/slide175.xml"/><Relationship Id="rId177" Type="http://schemas.openxmlformats.org/officeDocument/2006/relationships/slide" Target="slides/slide176.xml"/><Relationship Id="rId178" Type="http://schemas.openxmlformats.org/officeDocument/2006/relationships/slide" Target="slides/slide177.xml"/><Relationship Id="rId179" Type="http://schemas.openxmlformats.org/officeDocument/2006/relationships/slide" Target="slides/slide178.xml"/><Relationship Id="rId210" Type="http://schemas.openxmlformats.org/officeDocument/2006/relationships/slide" Target="slides/slide209.xml"/><Relationship Id="rId211" Type="http://schemas.openxmlformats.org/officeDocument/2006/relationships/slide" Target="slides/slide210.xml"/><Relationship Id="rId212" Type="http://schemas.openxmlformats.org/officeDocument/2006/relationships/slide" Target="slides/slide211.xml"/><Relationship Id="rId213" Type="http://schemas.openxmlformats.org/officeDocument/2006/relationships/slide" Target="slides/slide212.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14" Type="http://schemas.openxmlformats.org/officeDocument/2006/relationships/slide" Target="slides/slide213.xml"/><Relationship Id="rId215" Type="http://schemas.openxmlformats.org/officeDocument/2006/relationships/slide" Target="slides/slide214.xml"/><Relationship Id="rId216" Type="http://schemas.openxmlformats.org/officeDocument/2006/relationships/slide" Target="slides/slide215.xml"/><Relationship Id="rId217" Type="http://schemas.openxmlformats.org/officeDocument/2006/relationships/slide" Target="slides/slide216.xml"/><Relationship Id="rId218" Type="http://schemas.openxmlformats.org/officeDocument/2006/relationships/slide" Target="slides/slide217.xml"/><Relationship Id="rId219" Type="http://schemas.openxmlformats.org/officeDocument/2006/relationships/slide" Target="slides/slide2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100" Type="http://schemas.openxmlformats.org/officeDocument/2006/relationships/slide" Target="slides/slide99.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40" Type="http://schemas.openxmlformats.org/officeDocument/2006/relationships/slide" Target="slides/slide139.xml"/><Relationship Id="rId141" Type="http://schemas.openxmlformats.org/officeDocument/2006/relationships/slide" Target="slides/slide1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2.png"/><Relationship Id="rId2" Type="http://schemas.openxmlformats.org/officeDocument/2006/relationships/image" Target="../media/image43.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67038" cy="498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ea typeface="+mn-ea"/>
              </a:defRPr>
            </a:lvl1pPr>
          </a:lstStyle>
          <a:p>
            <a:pPr>
              <a:defRPr/>
            </a:pPr>
            <a:endParaRPr lang="es-ES"/>
          </a:p>
        </p:txBody>
      </p:sp>
      <p:sp>
        <p:nvSpPr>
          <p:cNvPr id="35843" name="Rectangle 3"/>
          <p:cNvSpPr>
            <a:spLocks noGrp="1" noChangeArrowheads="1"/>
          </p:cNvSpPr>
          <p:nvPr>
            <p:ph type="dt" sz="quarter" idx="1"/>
          </p:nvPr>
        </p:nvSpPr>
        <p:spPr bwMode="auto">
          <a:xfrm>
            <a:off x="3876675" y="0"/>
            <a:ext cx="2967038" cy="498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ea typeface="+mn-ea"/>
              </a:defRPr>
            </a:lvl1pPr>
          </a:lstStyle>
          <a:p>
            <a:pPr>
              <a:defRPr/>
            </a:pPr>
            <a:endParaRPr lang="es-ES"/>
          </a:p>
        </p:txBody>
      </p:sp>
      <p:sp>
        <p:nvSpPr>
          <p:cNvPr id="35844" name="Rectangle 4"/>
          <p:cNvSpPr>
            <a:spLocks noGrp="1" noChangeArrowheads="1"/>
          </p:cNvSpPr>
          <p:nvPr>
            <p:ph type="ftr" sz="quarter" idx="2"/>
          </p:nvPr>
        </p:nvSpPr>
        <p:spPr bwMode="auto">
          <a:xfrm>
            <a:off x="0" y="9456738"/>
            <a:ext cx="2967038" cy="4984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ea typeface="+mn-ea"/>
              </a:defRPr>
            </a:lvl1pPr>
          </a:lstStyle>
          <a:p>
            <a:pPr>
              <a:defRPr/>
            </a:pPr>
            <a:endParaRPr lang="es-ES"/>
          </a:p>
        </p:txBody>
      </p:sp>
      <p:sp>
        <p:nvSpPr>
          <p:cNvPr id="35845" name="Rectangle 5"/>
          <p:cNvSpPr>
            <a:spLocks noGrp="1" noChangeArrowheads="1"/>
          </p:cNvSpPr>
          <p:nvPr>
            <p:ph type="sldNum" sz="quarter" idx="3"/>
          </p:nvPr>
        </p:nvSpPr>
        <p:spPr bwMode="auto">
          <a:xfrm>
            <a:off x="3876675" y="9456738"/>
            <a:ext cx="2967038" cy="4984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272ECC3-06E9-B241-A257-EF055AA48F3B}" type="slidenum">
              <a:rPr lang="es-ES"/>
              <a:pPr/>
              <a:t>‹Nr.›</a:t>
            </a:fld>
            <a:endParaRPr lang="es-ES"/>
          </a:p>
        </p:txBody>
      </p:sp>
    </p:spTree>
    <p:extLst>
      <p:ext uri="{BB962C8B-B14F-4D97-AF65-F5344CB8AC3E}">
        <p14:creationId xmlns:p14="http://schemas.microsoft.com/office/powerpoint/2010/main" val="36208440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67038" cy="498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ea typeface="+mn-ea"/>
              </a:defRPr>
            </a:lvl1pPr>
          </a:lstStyle>
          <a:p>
            <a:pPr>
              <a:defRPr/>
            </a:pPr>
            <a:endParaRPr lang="es-ES"/>
          </a:p>
        </p:txBody>
      </p:sp>
      <p:sp>
        <p:nvSpPr>
          <p:cNvPr id="26627" name="Rectangle 3"/>
          <p:cNvSpPr>
            <a:spLocks noGrp="1" noChangeArrowheads="1"/>
          </p:cNvSpPr>
          <p:nvPr>
            <p:ph type="dt" idx="1"/>
          </p:nvPr>
        </p:nvSpPr>
        <p:spPr bwMode="auto">
          <a:xfrm>
            <a:off x="3878263" y="0"/>
            <a:ext cx="2967037" cy="498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ea typeface="+mn-ea"/>
              </a:defRPr>
            </a:lvl1pPr>
          </a:lstStyle>
          <a:p>
            <a:pPr>
              <a:defRPr/>
            </a:pPr>
            <a:endParaRPr lang="es-ES"/>
          </a:p>
        </p:txBody>
      </p:sp>
      <p:sp>
        <p:nvSpPr>
          <p:cNvPr id="40964" name="Rectangle 4"/>
          <p:cNvSpPr>
            <a:spLocks noChangeArrowheads="1" noTextEdit="1"/>
          </p:cNvSpPr>
          <p:nvPr>
            <p:ph type="sldImg" idx="2"/>
          </p:nvPr>
        </p:nvSpPr>
        <p:spPr bwMode="auto">
          <a:xfrm>
            <a:off x="933450" y="746125"/>
            <a:ext cx="4978400" cy="3733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6629" name="Rectangle 5"/>
          <p:cNvSpPr>
            <a:spLocks noGrp="1" noChangeArrowheads="1"/>
          </p:cNvSpPr>
          <p:nvPr>
            <p:ph type="body" sz="quarter" idx="3"/>
          </p:nvPr>
        </p:nvSpPr>
        <p:spPr bwMode="auto">
          <a:xfrm>
            <a:off x="912813" y="4729163"/>
            <a:ext cx="5019675" cy="44815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26630" name="Rectangle 6"/>
          <p:cNvSpPr>
            <a:spLocks noGrp="1" noChangeArrowheads="1"/>
          </p:cNvSpPr>
          <p:nvPr>
            <p:ph type="ftr" sz="quarter" idx="4"/>
          </p:nvPr>
        </p:nvSpPr>
        <p:spPr bwMode="auto">
          <a:xfrm>
            <a:off x="0" y="9458325"/>
            <a:ext cx="2967038" cy="4984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ea typeface="+mn-ea"/>
              </a:defRPr>
            </a:lvl1pPr>
          </a:lstStyle>
          <a:p>
            <a:pPr>
              <a:defRPr/>
            </a:pPr>
            <a:endParaRPr lang="es-ES"/>
          </a:p>
        </p:txBody>
      </p:sp>
      <p:sp>
        <p:nvSpPr>
          <p:cNvPr id="26631" name="Rectangle 7"/>
          <p:cNvSpPr>
            <a:spLocks noGrp="1" noChangeArrowheads="1"/>
          </p:cNvSpPr>
          <p:nvPr>
            <p:ph type="sldNum" sz="quarter" idx="5"/>
          </p:nvPr>
        </p:nvSpPr>
        <p:spPr bwMode="auto">
          <a:xfrm>
            <a:off x="3878263" y="9458325"/>
            <a:ext cx="2967037" cy="4984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0B2A013-4DC1-3E4A-8442-5D17540BE529}" type="slidenum">
              <a:rPr lang="es-ES"/>
              <a:pPr/>
              <a:t>‹Nr.›</a:t>
            </a:fld>
            <a:endParaRPr lang="es-ES"/>
          </a:p>
        </p:txBody>
      </p:sp>
    </p:spTree>
    <p:extLst>
      <p:ext uri="{BB962C8B-B14F-4D97-AF65-F5344CB8AC3E}">
        <p14:creationId xmlns:p14="http://schemas.microsoft.com/office/powerpoint/2010/main" val="15971259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2.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3.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4.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5.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6.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7.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8.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9.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1.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2.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3.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4.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5.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6.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7.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8.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9.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1.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2.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3.xml"/></Relationships>
</file>

<file path=ppt/notesSlides/_rels/notesSlide1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4.xml"/></Relationships>
</file>

<file path=ppt/notesSlides/_rels/notesSlide1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5.xml"/></Relationships>
</file>

<file path=ppt/notesSlides/_rels/notesSlide1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6.xml"/></Relationships>
</file>

<file path=ppt/notesSlides/_rels/notesSlide1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7.xml"/></Relationships>
</file>

<file path=ppt/notesSlides/_rels/notesSlide1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8.xml"/></Relationships>
</file>

<file path=ppt/notesSlides/_rels/notesSlide1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9.xml"/></Relationships>
</file>

<file path=ppt/notesSlides/_rels/notesSlide1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1.xml"/></Relationships>
</file>

<file path=ppt/notesSlides/_rels/notesSlide1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2.xml"/></Relationships>
</file>

<file path=ppt/notesSlides/_rels/notesSlide1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3.xml"/></Relationships>
</file>

<file path=ppt/notesSlides/_rels/notesSlide1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4.xml"/></Relationships>
</file>

<file path=ppt/notesSlides/_rels/notesSlide1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5.xml"/></Relationships>
</file>

<file path=ppt/notesSlides/_rels/notesSlide1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6.xml"/></Relationships>
</file>

<file path=ppt/notesSlides/_rels/notesSlide1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7.xml"/></Relationships>
</file>

<file path=ppt/notesSlides/_rels/notesSlide1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8.xml"/></Relationships>
</file>

<file path=ppt/notesSlides/_rels/notesSlide1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9.xml"/></Relationships>
</file>

<file path=ppt/notesSlides/_rels/notesSlide1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1.xml"/></Relationships>
</file>

<file path=ppt/notesSlides/_rels/notesSlide1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2.xml"/></Relationships>
</file>

<file path=ppt/notesSlides/_rels/notesSlide1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3.xml"/></Relationships>
</file>

<file path=ppt/notesSlides/_rels/notesSlide1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4.xml"/></Relationships>
</file>

<file path=ppt/notesSlides/_rels/notesSlide1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5.xml"/></Relationships>
</file>

<file path=ppt/notesSlides/_rels/notesSlide1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6.xml"/></Relationships>
</file>

<file path=ppt/notesSlides/_rels/notesSlide1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7.xml"/></Relationships>
</file>

<file path=ppt/notesSlides/_rels/notesSlide1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8.xml"/></Relationships>
</file>

<file path=ppt/notesSlides/_rels/notesSlide1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9.xml"/></Relationships>
</file>

<file path=ppt/notesSlides/_rels/notesSlide1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1.xml"/></Relationships>
</file>

<file path=ppt/notesSlides/_rels/notesSlide1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2.xml"/></Relationships>
</file>

<file path=ppt/notesSlides/_rels/notesSlide1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3.xml"/></Relationships>
</file>

<file path=ppt/notesSlides/_rels/notesSlide1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4.xml"/></Relationships>
</file>

<file path=ppt/notesSlides/_rels/notesSlide1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5.xml"/></Relationships>
</file>

<file path=ppt/notesSlides/_rels/notesSlide1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6.xml"/></Relationships>
</file>

<file path=ppt/notesSlides/_rels/notesSlide1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7.xml"/></Relationships>
</file>

<file path=ppt/notesSlides/_rels/notesSlide1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8.xml"/></Relationships>
</file>

<file path=ppt/notesSlides/_rels/notesSlide1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9.xml"/></Relationships>
</file>

<file path=ppt/notesSlides/_rels/notesSlide1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1.xml"/></Relationships>
</file>

<file path=ppt/notesSlides/_rels/notesSlide1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2.xml"/></Relationships>
</file>

<file path=ppt/notesSlides/_rels/notesSlide1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3.xml"/></Relationships>
</file>

<file path=ppt/notesSlides/_rels/notesSlide1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4.xml"/></Relationships>
</file>

<file path=ppt/notesSlides/_rels/notesSlide1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5.xml"/></Relationships>
</file>

<file path=ppt/notesSlides/_rels/notesSlide1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6.xml"/></Relationships>
</file>

<file path=ppt/notesSlides/_rels/notesSlide1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7.xml"/></Relationships>
</file>

<file path=ppt/notesSlides/_rels/notesSlide1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8.xml"/></Relationships>
</file>

<file path=ppt/notesSlides/_rels/notesSlide1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9.xml"/></Relationships>
</file>

<file path=ppt/notesSlides/_rels/notesSlide1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1.xml"/></Relationships>
</file>

<file path=ppt/notesSlides/_rels/notesSlide1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2.xml"/></Relationships>
</file>

<file path=ppt/notesSlides/_rels/notesSlide1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3.xml"/></Relationships>
</file>

<file path=ppt/notesSlides/_rels/notesSlide1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4.xml"/></Relationships>
</file>

<file path=ppt/notesSlides/_rels/notesSlide1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5.xml"/></Relationships>
</file>

<file path=ppt/notesSlides/_rels/notesSlide1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6.xml"/></Relationships>
</file>

<file path=ppt/notesSlides/_rels/notesSlide1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7.xml"/></Relationships>
</file>

<file path=ppt/notesSlides/_rels/notesSlide1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8.xml"/></Relationships>
</file>

<file path=ppt/notesSlides/_rels/notesSlide1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9.xml"/></Relationships>
</file>

<file path=ppt/notesSlides/_rels/notesSlide1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1.xml"/></Relationships>
</file>

<file path=ppt/notesSlides/_rels/notesSlide1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2.xml"/></Relationships>
</file>

<file path=ppt/notesSlides/_rels/notesSlide1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3.xml"/></Relationships>
</file>

<file path=ppt/notesSlides/_rels/notesSlide1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4.xml"/></Relationships>
</file>

<file path=ppt/notesSlides/_rels/notesSlide1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5.xml"/></Relationships>
</file>

<file path=ppt/notesSlides/_rels/notesSlide1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6.xml"/></Relationships>
</file>

<file path=ppt/notesSlides/_rels/notesSlide1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7.xml"/></Relationships>
</file>

<file path=ppt/notesSlides/_rels/notesSlide1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8.xml"/></Relationships>
</file>

<file path=ppt/notesSlides/_rels/notesSlide1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9.xml"/></Relationships>
</file>

<file path=ppt/notesSlides/_rels/notesSlide1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1.xml"/></Relationships>
</file>

<file path=ppt/notesSlides/_rels/notesSlide2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2.xml"/></Relationships>
</file>

<file path=ppt/notesSlides/_rels/notesSlide2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3.xml"/></Relationships>
</file>

<file path=ppt/notesSlides/_rels/notesSlide2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4.xml"/></Relationships>
</file>

<file path=ppt/notesSlides/_rels/notesSlide2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5.xml"/></Relationships>
</file>

<file path=ppt/notesSlides/_rels/notesSlide2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6.xml"/></Relationships>
</file>

<file path=ppt/notesSlides/_rels/notesSlide2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7.xml"/></Relationships>
</file>

<file path=ppt/notesSlides/_rels/notesSlide20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8.xml"/></Relationships>
</file>

<file path=ppt/notesSlides/_rels/notesSlide20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9.xml"/></Relationships>
</file>

<file path=ppt/notesSlides/_rels/notesSlide20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1.xml"/></Relationships>
</file>

<file path=ppt/notesSlides/_rels/notesSlide2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2.xml"/></Relationships>
</file>

<file path=ppt/notesSlides/_rels/notesSlide2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3.xml"/></Relationships>
</file>

<file path=ppt/notesSlides/_rels/notesSlide2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4.xml"/></Relationships>
</file>

<file path=ppt/notesSlides/_rels/notesSlide2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5.xml"/></Relationships>
</file>

<file path=ppt/notesSlides/_rels/notesSlide2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6.xml"/></Relationships>
</file>

<file path=ppt/notesSlides/_rels/notesSlide2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7.xml"/></Relationships>
</file>

<file path=ppt/notesSlides/_rels/notesSlide2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8.xml"/></Relationships>
</file>

<file path=ppt/notesSlides/_rels/notesSlide2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9.xml"/></Relationships>
</file>

<file path=ppt/notesSlides/_rels/notesSlide2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3755D7E-E722-ED48-9E69-41A8AE9E26B5}" type="slidenum">
              <a:rPr lang="es-ES" sz="1200"/>
              <a:pPr eaLnBrk="1" hangingPunct="1"/>
              <a:t>1</a:t>
            </a:fld>
            <a:endParaRPr lang="es-ES" sz="1200"/>
          </a:p>
        </p:txBody>
      </p:sp>
      <p:sp>
        <p:nvSpPr>
          <p:cNvPr id="41987" name="Rectangle 2"/>
          <p:cNvSpPr>
            <a:spLocks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MX">
              <a:latin typeface="Times New Roman"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1BE7917-5DFF-F448-AA29-0CE7B4491C3D}" type="slidenum">
              <a:rPr lang="es-ES" sz="1200"/>
              <a:pPr eaLnBrk="1" hangingPunct="1"/>
              <a:t>11</a:t>
            </a:fld>
            <a:endParaRPr lang="es-ES" sz="1200"/>
          </a:p>
        </p:txBody>
      </p:sp>
      <p:sp>
        <p:nvSpPr>
          <p:cNvPr id="64515" name="Rectangle 2"/>
          <p:cNvSpPr>
            <a:spLocks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MX">
              <a:latin typeface="Times New Roman" charset="0"/>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DA4E03-030C-3E43-BD6A-709510A45D05}" type="slidenum">
              <a:rPr lang="es-ES"/>
              <a:pPr/>
              <a:t>101</a:t>
            </a:fld>
            <a:endParaRPr lang="es-ES"/>
          </a:p>
        </p:txBody>
      </p:sp>
      <p:sp>
        <p:nvSpPr>
          <p:cNvPr id="34713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347139" name="Rectangle 3"/>
          <p:cNvSpPr>
            <a:spLocks noGrp="1" noChangeArrowheads="1"/>
          </p:cNvSpPr>
          <p:nvPr>
            <p:ph type="body" idx="1"/>
          </p:nvPr>
        </p:nvSpPr>
        <p:spPr/>
        <p:txBody>
          <a:bodyPr/>
          <a:lstStyle/>
          <a:p>
            <a:endParaRPr lang="es-ES_tradnl"/>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A786F8-78B2-F543-B1A5-413458DB312A}" type="slidenum">
              <a:rPr lang="es-ES"/>
              <a:pPr/>
              <a:t>102</a:t>
            </a:fld>
            <a:endParaRPr lang="es-ES"/>
          </a:p>
        </p:txBody>
      </p:sp>
      <p:sp>
        <p:nvSpPr>
          <p:cNvPr id="348162"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348163" name="Rectangle 3"/>
          <p:cNvSpPr>
            <a:spLocks noGrp="1" noChangeArrowheads="1"/>
          </p:cNvSpPr>
          <p:nvPr>
            <p:ph type="body" idx="1"/>
          </p:nvPr>
        </p:nvSpPr>
        <p:spPr/>
        <p:txBody>
          <a:bodyPr/>
          <a:lstStyle/>
          <a:p>
            <a:endParaRPr lang="es-ES_tradnl"/>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FD0C62-0FD6-6E43-B300-04EAD1EF2E2F}" type="slidenum">
              <a:rPr lang="es-ES"/>
              <a:pPr/>
              <a:t>103</a:t>
            </a:fld>
            <a:endParaRPr lang="es-ES"/>
          </a:p>
        </p:txBody>
      </p:sp>
      <p:sp>
        <p:nvSpPr>
          <p:cNvPr id="381954"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381955" name="Rectangle 3"/>
          <p:cNvSpPr>
            <a:spLocks noGrp="1" noChangeArrowheads="1"/>
          </p:cNvSpPr>
          <p:nvPr>
            <p:ph type="body" idx="1"/>
          </p:nvPr>
        </p:nvSpPr>
        <p:spPr/>
        <p:txBody>
          <a:bodyPr/>
          <a:lstStyle/>
          <a:p>
            <a:endParaRPr lang="es-ES_tradnl"/>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282D07-9765-7746-B745-9095C0A769D6}" type="slidenum">
              <a:rPr lang="es-ES"/>
              <a:pPr/>
              <a:t>104</a:t>
            </a:fld>
            <a:endParaRPr lang="es-ES"/>
          </a:p>
        </p:txBody>
      </p:sp>
      <p:sp>
        <p:nvSpPr>
          <p:cNvPr id="351234"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351235" name="Rectangle 3"/>
          <p:cNvSpPr>
            <a:spLocks noGrp="1" noChangeArrowheads="1"/>
          </p:cNvSpPr>
          <p:nvPr>
            <p:ph type="body" idx="1"/>
          </p:nvPr>
        </p:nvSpPr>
        <p:spPr/>
        <p:txBody>
          <a:bodyPr/>
          <a:lstStyle/>
          <a:p>
            <a:endParaRPr lang="es-ES_tradnl"/>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FB5E47-2ACE-8847-9E0F-16F46AC0629C}" type="slidenum">
              <a:rPr lang="es-ES"/>
              <a:pPr/>
              <a:t>105</a:t>
            </a:fld>
            <a:endParaRPr lang="es-ES"/>
          </a:p>
        </p:txBody>
      </p:sp>
      <p:sp>
        <p:nvSpPr>
          <p:cNvPr id="35225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352259" name="Rectangle 3"/>
          <p:cNvSpPr>
            <a:spLocks noGrp="1" noChangeArrowheads="1"/>
          </p:cNvSpPr>
          <p:nvPr>
            <p:ph type="body" idx="1"/>
          </p:nvPr>
        </p:nvSpPr>
        <p:spPr/>
        <p:txBody>
          <a:bodyPr/>
          <a:lstStyle/>
          <a:p>
            <a:endParaRPr lang="es-ES_tradnl"/>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5BF2DD-FD12-404D-AB4C-B85DFB3FCF33}" type="slidenum">
              <a:rPr lang="es-ES"/>
              <a:pPr/>
              <a:t>106</a:t>
            </a:fld>
            <a:endParaRPr lang="es-ES"/>
          </a:p>
        </p:txBody>
      </p:sp>
      <p:sp>
        <p:nvSpPr>
          <p:cNvPr id="353282"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353283" name="Rectangle 3"/>
          <p:cNvSpPr>
            <a:spLocks noGrp="1" noChangeArrowheads="1"/>
          </p:cNvSpPr>
          <p:nvPr>
            <p:ph type="body" idx="1"/>
          </p:nvPr>
        </p:nvSpPr>
        <p:spPr/>
        <p:txBody>
          <a:bodyPr/>
          <a:lstStyle/>
          <a:p>
            <a:endParaRPr lang="es-ES_tradnl"/>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8D2F03-72EA-124F-B585-ED3CFE501554}" type="slidenum">
              <a:rPr lang="es-ES"/>
              <a:pPr/>
              <a:t>107</a:t>
            </a:fld>
            <a:endParaRPr lang="es-ES"/>
          </a:p>
        </p:txBody>
      </p:sp>
      <p:sp>
        <p:nvSpPr>
          <p:cNvPr id="354306"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354307" name="Rectangle 3"/>
          <p:cNvSpPr>
            <a:spLocks noGrp="1" noChangeArrowheads="1"/>
          </p:cNvSpPr>
          <p:nvPr>
            <p:ph type="body" idx="1"/>
          </p:nvPr>
        </p:nvSpPr>
        <p:spPr/>
        <p:txBody>
          <a:bodyPr/>
          <a:lstStyle/>
          <a:p>
            <a:endParaRPr lang="es-ES_tradnl"/>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32BFA4-359E-6B42-B7EF-1C5FBE10F7B1}" type="slidenum">
              <a:rPr lang="es-ES"/>
              <a:pPr/>
              <a:t>108</a:t>
            </a:fld>
            <a:endParaRPr lang="es-ES"/>
          </a:p>
        </p:txBody>
      </p:sp>
      <p:sp>
        <p:nvSpPr>
          <p:cNvPr id="355330"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355331" name="Rectangle 3"/>
          <p:cNvSpPr>
            <a:spLocks noGrp="1" noChangeArrowheads="1"/>
          </p:cNvSpPr>
          <p:nvPr>
            <p:ph type="body" idx="1"/>
          </p:nvPr>
        </p:nvSpPr>
        <p:spPr/>
        <p:txBody>
          <a:bodyPr/>
          <a:lstStyle/>
          <a:p>
            <a:endParaRPr lang="es-ES_tradnl"/>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C3981D-270F-0149-9DBC-BD4D5C0F9DBF}" type="slidenum">
              <a:rPr lang="es-ES"/>
              <a:pPr/>
              <a:t>109</a:t>
            </a:fld>
            <a:endParaRPr lang="es-ES"/>
          </a:p>
        </p:txBody>
      </p:sp>
      <p:sp>
        <p:nvSpPr>
          <p:cNvPr id="36761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367619" name="Rectangle 3"/>
          <p:cNvSpPr>
            <a:spLocks noGrp="1" noChangeArrowheads="1"/>
          </p:cNvSpPr>
          <p:nvPr>
            <p:ph type="body" idx="1"/>
          </p:nvPr>
        </p:nvSpPr>
        <p:spPr/>
        <p:txBody>
          <a:bodyPr/>
          <a:lstStyle/>
          <a:p>
            <a:endParaRPr lang="es-ES_tradnl"/>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sz="2400">
                <a:solidFill>
                  <a:schemeClr val="tx1"/>
                </a:solidFill>
                <a:latin typeface="Times New Roman" charset="0"/>
                <a:ea typeface="ＭＳ Ｐゴシック" charset="0"/>
                <a:cs typeface="ＭＳ Ｐゴシック" charset="0"/>
              </a:defRPr>
            </a:lvl1pPr>
            <a:lvl2pPr marL="742950" indent="-285750" defTabSz="947738" eaLnBrk="0" hangingPunct="0">
              <a:defRPr sz="2400">
                <a:solidFill>
                  <a:schemeClr val="tx1"/>
                </a:solidFill>
                <a:latin typeface="Times New Roman" charset="0"/>
                <a:ea typeface="ＭＳ Ｐゴシック" charset="0"/>
              </a:defRPr>
            </a:lvl2pPr>
            <a:lvl3pPr marL="1143000" indent="-228600" defTabSz="947738" eaLnBrk="0" hangingPunct="0">
              <a:defRPr sz="2400">
                <a:solidFill>
                  <a:schemeClr val="tx1"/>
                </a:solidFill>
                <a:latin typeface="Times New Roman" charset="0"/>
                <a:ea typeface="ＭＳ Ｐゴシック" charset="0"/>
              </a:defRPr>
            </a:lvl3pPr>
            <a:lvl4pPr marL="1600200" indent="-228600" defTabSz="947738" eaLnBrk="0" hangingPunct="0">
              <a:defRPr sz="2400">
                <a:solidFill>
                  <a:schemeClr val="tx1"/>
                </a:solidFill>
                <a:latin typeface="Times New Roman" charset="0"/>
                <a:ea typeface="ＭＳ Ｐゴシック" charset="0"/>
              </a:defRPr>
            </a:lvl4pPr>
            <a:lvl5pPr marL="2057400" indent="-228600" defTabSz="947738" eaLnBrk="0" hangingPunct="0">
              <a:defRPr sz="2400">
                <a:solidFill>
                  <a:schemeClr val="tx1"/>
                </a:solidFill>
                <a:latin typeface="Times New Roman" charset="0"/>
                <a:ea typeface="ＭＳ Ｐゴシック" charset="0"/>
              </a:defRPr>
            </a:lvl5pPr>
            <a:lvl6pPr marL="2514600" indent="-228600" defTabSz="94773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4773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4773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47738"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CA1432D-B5DD-0947-8368-49C06EE033A1}" type="slidenum">
              <a:rPr lang="es-ES" sz="1200"/>
              <a:pPr eaLnBrk="1" hangingPunct="1"/>
              <a:t>110</a:t>
            </a:fld>
            <a:endParaRPr lang="es-ES" sz="1200"/>
          </a:p>
        </p:txBody>
      </p:sp>
      <p:sp>
        <p:nvSpPr>
          <p:cNvPr id="17410" name="Rectangle 2"/>
          <p:cNvSpPr>
            <a:spLocks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D9C9D22-5D59-9A4C-8539-06C569569DA2}" type="slidenum">
              <a:rPr lang="es-ES" sz="1200"/>
              <a:pPr eaLnBrk="1" hangingPunct="1"/>
              <a:t>12</a:t>
            </a:fld>
            <a:endParaRPr lang="es-ES" sz="1200"/>
          </a:p>
        </p:txBody>
      </p:sp>
      <p:sp>
        <p:nvSpPr>
          <p:cNvPr id="65539" name="Rectangle 2"/>
          <p:cNvSpPr>
            <a:spLocks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MX">
              <a:latin typeface="Times New Roman" charset="0"/>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sz="2400">
                <a:solidFill>
                  <a:schemeClr val="tx1"/>
                </a:solidFill>
                <a:latin typeface="Times New Roman" charset="0"/>
                <a:ea typeface="ＭＳ Ｐゴシック" charset="0"/>
                <a:cs typeface="ＭＳ Ｐゴシック" charset="0"/>
              </a:defRPr>
            </a:lvl1pPr>
            <a:lvl2pPr marL="742950" indent="-285750" defTabSz="947738" eaLnBrk="0" hangingPunct="0">
              <a:defRPr sz="2400">
                <a:solidFill>
                  <a:schemeClr val="tx1"/>
                </a:solidFill>
                <a:latin typeface="Times New Roman" charset="0"/>
                <a:ea typeface="ＭＳ Ｐゴシック" charset="0"/>
              </a:defRPr>
            </a:lvl2pPr>
            <a:lvl3pPr marL="1143000" indent="-228600" defTabSz="947738" eaLnBrk="0" hangingPunct="0">
              <a:defRPr sz="2400">
                <a:solidFill>
                  <a:schemeClr val="tx1"/>
                </a:solidFill>
                <a:latin typeface="Times New Roman" charset="0"/>
                <a:ea typeface="ＭＳ Ｐゴシック" charset="0"/>
              </a:defRPr>
            </a:lvl3pPr>
            <a:lvl4pPr marL="1600200" indent="-228600" defTabSz="947738" eaLnBrk="0" hangingPunct="0">
              <a:defRPr sz="2400">
                <a:solidFill>
                  <a:schemeClr val="tx1"/>
                </a:solidFill>
                <a:latin typeface="Times New Roman" charset="0"/>
                <a:ea typeface="ＭＳ Ｐゴシック" charset="0"/>
              </a:defRPr>
            </a:lvl4pPr>
            <a:lvl5pPr marL="2057400" indent="-228600" defTabSz="947738" eaLnBrk="0" hangingPunct="0">
              <a:defRPr sz="2400">
                <a:solidFill>
                  <a:schemeClr val="tx1"/>
                </a:solidFill>
                <a:latin typeface="Times New Roman" charset="0"/>
                <a:ea typeface="ＭＳ Ｐゴシック" charset="0"/>
              </a:defRPr>
            </a:lvl5pPr>
            <a:lvl6pPr marL="2514600" indent="-228600" defTabSz="94773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4773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4773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47738"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6D689C8-7E70-BE41-95EF-A969721823D8}" type="slidenum">
              <a:rPr lang="es-ES" sz="1200"/>
              <a:pPr eaLnBrk="1" hangingPunct="1"/>
              <a:t>111</a:t>
            </a:fld>
            <a:endParaRPr lang="es-ES" sz="1200"/>
          </a:p>
        </p:txBody>
      </p:sp>
      <p:sp>
        <p:nvSpPr>
          <p:cNvPr id="21506" name="Rectangle 2"/>
          <p:cNvSpPr>
            <a:spLocks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MX">
              <a:latin typeface="Times New Roman" charset="0"/>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sz="2400">
                <a:solidFill>
                  <a:schemeClr val="tx1"/>
                </a:solidFill>
                <a:latin typeface="Times New Roman" charset="0"/>
                <a:ea typeface="ＭＳ Ｐゴシック" charset="0"/>
                <a:cs typeface="ＭＳ Ｐゴシック" charset="0"/>
              </a:defRPr>
            </a:lvl1pPr>
            <a:lvl2pPr marL="742950" indent="-285750" defTabSz="947738" eaLnBrk="0" hangingPunct="0">
              <a:defRPr sz="2400">
                <a:solidFill>
                  <a:schemeClr val="tx1"/>
                </a:solidFill>
                <a:latin typeface="Times New Roman" charset="0"/>
                <a:ea typeface="ＭＳ Ｐゴシック" charset="0"/>
              </a:defRPr>
            </a:lvl2pPr>
            <a:lvl3pPr marL="1143000" indent="-228600" defTabSz="947738" eaLnBrk="0" hangingPunct="0">
              <a:defRPr sz="2400">
                <a:solidFill>
                  <a:schemeClr val="tx1"/>
                </a:solidFill>
                <a:latin typeface="Times New Roman" charset="0"/>
                <a:ea typeface="ＭＳ Ｐゴシック" charset="0"/>
              </a:defRPr>
            </a:lvl3pPr>
            <a:lvl4pPr marL="1600200" indent="-228600" defTabSz="947738" eaLnBrk="0" hangingPunct="0">
              <a:defRPr sz="2400">
                <a:solidFill>
                  <a:schemeClr val="tx1"/>
                </a:solidFill>
                <a:latin typeface="Times New Roman" charset="0"/>
                <a:ea typeface="ＭＳ Ｐゴシック" charset="0"/>
              </a:defRPr>
            </a:lvl4pPr>
            <a:lvl5pPr marL="2057400" indent="-228600" defTabSz="947738" eaLnBrk="0" hangingPunct="0">
              <a:defRPr sz="2400">
                <a:solidFill>
                  <a:schemeClr val="tx1"/>
                </a:solidFill>
                <a:latin typeface="Times New Roman" charset="0"/>
                <a:ea typeface="ＭＳ Ｐゴシック" charset="0"/>
              </a:defRPr>
            </a:lvl5pPr>
            <a:lvl6pPr marL="2514600" indent="-228600" defTabSz="94773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4773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4773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47738"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26EF470-C524-CB45-8225-975135321A0A}" type="slidenum">
              <a:rPr lang="es-ES" sz="1200"/>
              <a:pPr eaLnBrk="1" hangingPunct="1"/>
              <a:t>112</a:t>
            </a:fld>
            <a:endParaRPr lang="es-ES" sz="1200"/>
          </a:p>
        </p:txBody>
      </p:sp>
      <p:sp>
        <p:nvSpPr>
          <p:cNvPr id="23554" name="Rectangle 2"/>
          <p:cNvSpPr>
            <a:spLocks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MX">
              <a:latin typeface="Times New Roman" charset="0"/>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sz="2400">
                <a:solidFill>
                  <a:schemeClr val="tx1"/>
                </a:solidFill>
                <a:latin typeface="Times New Roman" charset="0"/>
                <a:ea typeface="ＭＳ Ｐゴシック" charset="0"/>
                <a:cs typeface="ＭＳ Ｐゴシック" charset="0"/>
              </a:defRPr>
            </a:lvl1pPr>
            <a:lvl2pPr marL="742950" indent="-285750" defTabSz="947738" eaLnBrk="0" hangingPunct="0">
              <a:defRPr sz="2400">
                <a:solidFill>
                  <a:schemeClr val="tx1"/>
                </a:solidFill>
                <a:latin typeface="Times New Roman" charset="0"/>
                <a:ea typeface="ＭＳ Ｐゴシック" charset="0"/>
              </a:defRPr>
            </a:lvl2pPr>
            <a:lvl3pPr marL="1143000" indent="-228600" defTabSz="947738" eaLnBrk="0" hangingPunct="0">
              <a:defRPr sz="2400">
                <a:solidFill>
                  <a:schemeClr val="tx1"/>
                </a:solidFill>
                <a:latin typeface="Times New Roman" charset="0"/>
                <a:ea typeface="ＭＳ Ｐゴシック" charset="0"/>
              </a:defRPr>
            </a:lvl3pPr>
            <a:lvl4pPr marL="1600200" indent="-228600" defTabSz="947738" eaLnBrk="0" hangingPunct="0">
              <a:defRPr sz="2400">
                <a:solidFill>
                  <a:schemeClr val="tx1"/>
                </a:solidFill>
                <a:latin typeface="Times New Roman" charset="0"/>
                <a:ea typeface="ＭＳ Ｐゴシック" charset="0"/>
              </a:defRPr>
            </a:lvl4pPr>
            <a:lvl5pPr marL="2057400" indent="-228600" defTabSz="947738" eaLnBrk="0" hangingPunct="0">
              <a:defRPr sz="2400">
                <a:solidFill>
                  <a:schemeClr val="tx1"/>
                </a:solidFill>
                <a:latin typeface="Times New Roman" charset="0"/>
                <a:ea typeface="ＭＳ Ｐゴシック" charset="0"/>
              </a:defRPr>
            </a:lvl5pPr>
            <a:lvl6pPr marL="2514600" indent="-228600" defTabSz="94773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4773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4773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47738"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980A834-8803-A94C-83B8-C588A758CB39}" type="slidenum">
              <a:rPr lang="es-ES" sz="1200"/>
              <a:pPr eaLnBrk="1" hangingPunct="1"/>
              <a:t>113</a:t>
            </a:fld>
            <a:endParaRPr lang="es-ES" sz="1200"/>
          </a:p>
        </p:txBody>
      </p:sp>
      <p:sp>
        <p:nvSpPr>
          <p:cNvPr id="25602" name="Rectangle 2"/>
          <p:cNvSpPr>
            <a:spLocks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MX">
              <a:latin typeface="Times New Roman" charset="0"/>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sz="2400">
                <a:solidFill>
                  <a:schemeClr val="tx1"/>
                </a:solidFill>
                <a:latin typeface="Times New Roman" charset="0"/>
                <a:ea typeface="ＭＳ Ｐゴシック" charset="0"/>
                <a:cs typeface="ＭＳ Ｐゴシック" charset="0"/>
              </a:defRPr>
            </a:lvl1pPr>
            <a:lvl2pPr marL="742950" indent="-285750" defTabSz="947738" eaLnBrk="0" hangingPunct="0">
              <a:defRPr sz="2400">
                <a:solidFill>
                  <a:schemeClr val="tx1"/>
                </a:solidFill>
                <a:latin typeface="Times New Roman" charset="0"/>
                <a:ea typeface="ＭＳ Ｐゴシック" charset="0"/>
              </a:defRPr>
            </a:lvl2pPr>
            <a:lvl3pPr marL="1143000" indent="-228600" defTabSz="947738" eaLnBrk="0" hangingPunct="0">
              <a:defRPr sz="2400">
                <a:solidFill>
                  <a:schemeClr val="tx1"/>
                </a:solidFill>
                <a:latin typeface="Times New Roman" charset="0"/>
                <a:ea typeface="ＭＳ Ｐゴシック" charset="0"/>
              </a:defRPr>
            </a:lvl3pPr>
            <a:lvl4pPr marL="1600200" indent="-228600" defTabSz="947738" eaLnBrk="0" hangingPunct="0">
              <a:defRPr sz="2400">
                <a:solidFill>
                  <a:schemeClr val="tx1"/>
                </a:solidFill>
                <a:latin typeface="Times New Roman" charset="0"/>
                <a:ea typeface="ＭＳ Ｐゴシック" charset="0"/>
              </a:defRPr>
            </a:lvl4pPr>
            <a:lvl5pPr marL="2057400" indent="-228600" defTabSz="947738" eaLnBrk="0" hangingPunct="0">
              <a:defRPr sz="2400">
                <a:solidFill>
                  <a:schemeClr val="tx1"/>
                </a:solidFill>
                <a:latin typeface="Times New Roman" charset="0"/>
                <a:ea typeface="ＭＳ Ｐゴシック" charset="0"/>
              </a:defRPr>
            </a:lvl5pPr>
            <a:lvl6pPr marL="2514600" indent="-228600" defTabSz="94773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4773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4773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47738"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F43727A-C826-8D4B-9087-02D0A23562AF}" type="slidenum">
              <a:rPr lang="es-ES" sz="1200"/>
              <a:pPr eaLnBrk="1" hangingPunct="1"/>
              <a:t>114</a:t>
            </a:fld>
            <a:endParaRPr lang="es-ES" sz="1200"/>
          </a:p>
        </p:txBody>
      </p:sp>
      <p:sp>
        <p:nvSpPr>
          <p:cNvPr id="27650" name="Rectangle 2"/>
          <p:cNvSpPr>
            <a:spLocks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MX">
              <a:latin typeface="Times New Roman" charset="0"/>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sz="2400">
                <a:solidFill>
                  <a:schemeClr val="tx1"/>
                </a:solidFill>
                <a:latin typeface="Times New Roman" charset="0"/>
                <a:ea typeface="ＭＳ Ｐゴシック" charset="0"/>
                <a:cs typeface="ＭＳ Ｐゴシック" charset="0"/>
              </a:defRPr>
            </a:lvl1pPr>
            <a:lvl2pPr marL="742950" indent="-285750" defTabSz="947738" eaLnBrk="0" hangingPunct="0">
              <a:defRPr sz="2400">
                <a:solidFill>
                  <a:schemeClr val="tx1"/>
                </a:solidFill>
                <a:latin typeface="Times New Roman" charset="0"/>
                <a:ea typeface="ＭＳ Ｐゴシック" charset="0"/>
              </a:defRPr>
            </a:lvl2pPr>
            <a:lvl3pPr marL="1143000" indent="-228600" defTabSz="947738" eaLnBrk="0" hangingPunct="0">
              <a:defRPr sz="2400">
                <a:solidFill>
                  <a:schemeClr val="tx1"/>
                </a:solidFill>
                <a:latin typeface="Times New Roman" charset="0"/>
                <a:ea typeface="ＭＳ Ｐゴシック" charset="0"/>
              </a:defRPr>
            </a:lvl3pPr>
            <a:lvl4pPr marL="1600200" indent="-228600" defTabSz="947738" eaLnBrk="0" hangingPunct="0">
              <a:defRPr sz="2400">
                <a:solidFill>
                  <a:schemeClr val="tx1"/>
                </a:solidFill>
                <a:latin typeface="Times New Roman" charset="0"/>
                <a:ea typeface="ＭＳ Ｐゴシック" charset="0"/>
              </a:defRPr>
            </a:lvl4pPr>
            <a:lvl5pPr marL="2057400" indent="-228600" defTabSz="947738" eaLnBrk="0" hangingPunct="0">
              <a:defRPr sz="2400">
                <a:solidFill>
                  <a:schemeClr val="tx1"/>
                </a:solidFill>
                <a:latin typeface="Times New Roman" charset="0"/>
                <a:ea typeface="ＭＳ Ｐゴシック" charset="0"/>
              </a:defRPr>
            </a:lvl5pPr>
            <a:lvl6pPr marL="2514600" indent="-228600" defTabSz="94773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4773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4773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47738"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508F9DA-4718-7A4B-B3FE-C845059D7F7E}" type="slidenum">
              <a:rPr lang="es-ES" sz="1200"/>
              <a:pPr eaLnBrk="1" hangingPunct="1"/>
              <a:t>115</a:t>
            </a:fld>
            <a:endParaRPr lang="es-ES" sz="1200"/>
          </a:p>
        </p:txBody>
      </p:sp>
      <p:sp>
        <p:nvSpPr>
          <p:cNvPr id="29698" name="Rectangle 2"/>
          <p:cNvSpPr>
            <a:spLocks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MX">
              <a:latin typeface="Times New Roman" charset="0"/>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sz="2400">
                <a:solidFill>
                  <a:schemeClr val="tx1"/>
                </a:solidFill>
                <a:latin typeface="Times New Roman" charset="0"/>
                <a:ea typeface="ＭＳ Ｐゴシック" charset="0"/>
                <a:cs typeface="ＭＳ Ｐゴシック" charset="0"/>
              </a:defRPr>
            </a:lvl1pPr>
            <a:lvl2pPr marL="742950" indent="-285750" defTabSz="947738" eaLnBrk="0" hangingPunct="0">
              <a:defRPr sz="2400">
                <a:solidFill>
                  <a:schemeClr val="tx1"/>
                </a:solidFill>
                <a:latin typeface="Times New Roman" charset="0"/>
                <a:ea typeface="ＭＳ Ｐゴシック" charset="0"/>
              </a:defRPr>
            </a:lvl2pPr>
            <a:lvl3pPr marL="1143000" indent="-228600" defTabSz="947738" eaLnBrk="0" hangingPunct="0">
              <a:defRPr sz="2400">
                <a:solidFill>
                  <a:schemeClr val="tx1"/>
                </a:solidFill>
                <a:latin typeface="Times New Roman" charset="0"/>
                <a:ea typeface="ＭＳ Ｐゴシック" charset="0"/>
              </a:defRPr>
            </a:lvl3pPr>
            <a:lvl4pPr marL="1600200" indent="-228600" defTabSz="947738" eaLnBrk="0" hangingPunct="0">
              <a:defRPr sz="2400">
                <a:solidFill>
                  <a:schemeClr val="tx1"/>
                </a:solidFill>
                <a:latin typeface="Times New Roman" charset="0"/>
                <a:ea typeface="ＭＳ Ｐゴシック" charset="0"/>
              </a:defRPr>
            </a:lvl4pPr>
            <a:lvl5pPr marL="2057400" indent="-228600" defTabSz="947738" eaLnBrk="0" hangingPunct="0">
              <a:defRPr sz="2400">
                <a:solidFill>
                  <a:schemeClr val="tx1"/>
                </a:solidFill>
                <a:latin typeface="Times New Roman" charset="0"/>
                <a:ea typeface="ＭＳ Ｐゴシック" charset="0"/>
              </a:defRPr>
            </a:lvl5pPr>
            <a:lvl6pPr marL="2514600" indent="-228600" defTabSz="94773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4773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4773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47738"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FAF8F65-C258-5942-A287-ABE1D92171AA}" type="slidenum">
              <a:rPr lang="es-ES" sz="1200"/>
              <a:pPr eaLnBrk="1" hangingPunct="1"/>
              <a:t>116</a:t>
            </a:fld>
            <a:endParaRPr lang="es-ES" sz="1200"/>
          </a:p>
        </p:txBody>
      </p:sp>
      <p:sp>
        <p:nvSpPr>
          <p:cNvPr id="46082" name="Rectangle 2"/>
          <p:cNvSpPr>
            <a:spLocks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MX">
              <a:latin typeface="Times New Roman" charset="0"/>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sz="2400">
                <a:solidFill>
                  <a:schemeClr val="tx1"/>
                </a:solidFill>
                <a:latin typeface="Times New Roman" charset="0"/>
                <a:ea typeface="ＭＳ Ｐゴシック" charset="0"/>
                <a:cs typeface="ＭＳ Ｐゴシック" charset="0"/>
              </a:defRPr>
            </a:lvl1pPr>
            <a:lvl2pPr marL="742950" indent="-285750" defTabSz="947738" eaLnBrk="0" hangingPunct="0">
              <a:defRPr sz="2400">
                <a:solidFill>
                  <a:schemeClr val="tx1"/>
                </a:solidFill>
                <a:latin typeface="Times New Roman" charset="0"/>
                <a:ea typeface="ＭＳ Ｐゴシック" charset="0"/>
              </a:defRPr>
            </a:lvl2pPr>
            <a:lvl3pPr marL="1143000" indent="-228600" defTabSz="947738" eaLnBrk="0" hangingPunct="0">
              <a:defRPr sz="2400">
                <a:solidFill>
                  <a:schemeClr val="tx1"/>
                </a:solidFill>
                <a:latin typeface="Times New Roman" charset="0"/>
                <a:ea typeface="ＭＳ Ｐゴシック" charset="0"/>
              </a:defRPr>
            </a:lvl3pPr>
            <a:lvl4pPr marL="1600200" indent="-228600" defTabSz="947738" eaLnBrk="0" hangingPunct="0">
              <a:defRPr sz="2400">
                <a:solidFill>
                  <a:schemeClr val="tx1"/>
                </a:solidFill>
                <a:latin typeface="Times New Roman" charset="0"/>
                <a:ea typeface="ＭＳ Ｐゴシック" charset="0"/>
              </a:defRPr>
            </a:lvl4pPr>
            <a:lvl5pPr marL="2057400" indent="-228600" defTabSz="947738" eaLnBrk="0" hangingPunct="0">
              <a:defRPr sz="2400">
                <a:solidFill>
                  <a:schemeClr val="tx1"/>
                </a:solidFill>
                <a:latin typeface="Times New Roman" charset="0"/>
                <a:ea typeface="ＭＳ Ｐゴシック" charset="0"/>
              </a:defRPr>
            </a:lvl5pPr>
            <a:lvl6pPr marL="2514600" indent="-228600" defTabSz="94773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4773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4773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47738"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5696599-F72E-5840-8A66-9E28E1DA911E}" type="slidenum">
              <a:rPr lang="es-ES" sz="1200"/>
              <a:pPr eaLnBrk="1" hangingPunct="1"/>
              <a:t>117</a:t>
            </a:fld>
            <a:endParaRPr lang="es-ES" sz="1200"/>
          </a:p>
        </p:txBody>
      </p:sp>
      <p:sp>
        <p:nvSpPr>
          <p:cNvPr id="48130" name="Rectangle 2"/>
          <p:cNvSpPr>
            <a:spLocks noChangeArrowheads="1" noTextEdit="1"/>
          </p:cNvSpPr>
          <p:nvPr>
            <p:ph type="sldImg"/>
          </p:nvPr>
        </p:nvSpPr>
        <p:spPr>
          <a:ln/>
        </p:spPr>
      </p:sp>
      <p:sp>
        <p:nvSpPr>
          <p:cNvPr id="48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MX">
              <a:latin typeface="Times New Roman" charset="0"/>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sz="2400">
                <a:solidFill>
                  <a:schemeClr val="tx1"/>
                </a:solidFill>
                <a:latin typeface="Times New Roman" charset="0"/>
                <a:ea typeface="ＭＳ Ｐゴシック" charset="0"/>
                <a:cs typeface="ＭＳ Ｐゴシック" charset="0"/>
              </a:defRPr>
            </a:lvl1pPr>
            <a:lvl2pPr marL="742950" indent="-285750" defTabSz="947738" eaLnBrk="0" hangingPunct="0">
              <a:defRPr sz="2400">
                <a:solidFill>
                  <a:schemeClr val="tx1"/>
                </a:solidFill>
                <a:latin typeface="Times New Roman" charset="0"/>
                <a:ea typeface="ＭＳ Ｐゴシック" charset="0"/>
              </a:defRPr>
            </a:lvl2pPr>
            <a:lvl3pPr marL="1143000" indent="-228600" defTabSz="947738" eaLnBrk="0" hangingPunct="0">
              <a:defRPr sz="2400">
                <a:solidFill>
                  <a:schemeClr val="tx1"/>
                </a:solidFill>
                <a:latin typeface="Times New Roman" charset="0"/>
                <a:ea typeface="ＭＳ Ｐゴシック" charset="0"/>
              </a:defRPr>
            </a:lvl3pPr>
            <a:lvl4pPr marL="1600200" indent="-228600" defTabSz="947738" eaLnBrk="0" hangingPunct="0">
              <a:defRPr sz="2400">
                <a:solidFill>
                  <a:schemeClr val="tx1"/>
                </a:solidFill>
                <a:latin typeface="Times New Roman" charset="0"/>
                <a:ea typeface="ＭＳ Ｐゴシック" charset="0"/>
              </a:defRPr>
            </a:lvl4pPr>
            <a:lvl5pPr marL="2057400" indent="-228600" defTabSz="947738" eaLnBrk="0" hangingPunct="0">
              <a:defRPr sz="2400">
                <a:solidFill>
                  <a:schemeClr val="tx1"/>
                </a:solidFill>
                <a:latin typeface="Times New Roman" charset="0"/>
                <a:ea typeface="ＭＳ Ｐゴシック" charset="0"/>
              </a:defRPr>
            </a:lvl5pPr>
            <a:lvl6pPr marL="2514600" indent="-228600" defTabSz="94773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4773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4773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47738"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90AA851-3B3F-6742-A97B-055F8B0AFB9A}" type="slidenum">
              <a:rPr lang="es-ES" sz="1200"/>
              <a:pPr eaLnBrk="1" hangingPunct="1"/>
              <a:t>118</a:t>
            </a:fld>
            <a:endParaRPr lang="es-ES" sz="1200"/>
          </a:p>
        </p:txBody>
      </p:sp>
      <p:sp>
        <p:nvSpPr>
          <p:cNvPr id="50178" name="Rectangle 2"/>
          <p:cNvSpPr>
            <a:spLocks noChangeArrowheads="1" noTextEdit="1"/>
          </p:cNvSpPr>
          <p:nvPr>
            <p:ph type="sldImg"/>
          </p:nvPr>
        </p:nvSpPr>
        <p:spPr>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MX">
              <a:latin typeface="Times New Roman" charset="0"/>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sz="2400">
                <a:solidFill>
                  <a:schemeClr val="tx1"/>
                </a:solidFill>
                <a:latin typeface="Times New Roman" charset="0"/>
                <a:ea typeface="ＭＳ Ｐゴシック" charset="0"/>
                <a:cs typeface="ＭＳ Ｐゴシック" charset="0"/>
              </a:defRPr>
            </a:lvl1pPr>
            <a:lvl2pPr marL="742950" indent="-285750" defTabSz="947738" eaLnBrk="0" hangingPunct="0">
              <a:defRPr sz="2400">
                <a:solidFill>
                  <a:schemeClr val="tx1"/>
                </a:solidFill>
                <a:latin typeface="Times New Roman" charset="0"/>
                <a:ea typeface="ＭＳ Ｐゴシック" charset="0"/>
              </a:defRPr>
            </a:lvl2pPr>
            <a:lvl3pPr marL="1143000" indent="-228600" defTabSz="947738" eaLnBrk="0" hangingPunct="0">
              <a:defRPr sz="2400">
                <a:solidFill>
                  <a:schemeClr val="tx1"/>
                </a:solidFill>
                <a:latin typeface="Times New Roman" charset="0"/>
                <a:ea typeface="ＭＳ Ｐゴシック" charset="0"/>
              </a:defRPr>
            </a:lvl3pPr>
            <a:lvl4pPr marL="1600200" indent="-228600" defTabSz="947738" eaLnBrk="0" hangingPunct="0">
              <a:defRPr sz="2400">
                <a:solidFill>
                  <a:schemeClr val="tx1"/>
                </a:solidFill>
                <a:latin typeface="Times New Roman" charset="0"/>
                <a:ea typeface="ＭＳ Ｐゴシック" charset="0"/>
              </a:defRPr>
            </a:lvl4pPr>
            <a:lvl5pPr marL="2057400" indent="-228600" defTabSz="947738" eaLnBrk="0" hangingPunct="0">
              <a:defRPr sz="2400">
                <a:solidFill>
                  <a:schemeClr val="tx1"/>
                </a:solidFill>
                <a:latin typeface="Times New Roman" charset="0"/>
                <a:ea typeface="ＭＳ Ｐゴシック" charset="0"/>
              </a:defRPr>
            </a:lvl5pPr>
            <a:lvl6pPr marL="2514600" indent="-228600" defTabSz="94773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4773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4773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47738"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187135D-1392-D749-9568-B20744508ED8}" type="slidenum">
              <a:rPr lang="es-ES" sz="1200"/>
              <a:pPr eaLnBrk="1" hangingPunct="1"/>
              <a:t>119</a:t>
            </a:fld>
            <a:endParaRPr lang="es-ES" sz="1200"/>
          </a:p>
        </p:txBody>
      </p:sp>
      <p:sp>
        <p:nvSpPr>
          <p:cNvPr id="52226" name="Rectangle 2"/>
          <p:cNvSpPr>
            <a:spLocks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MX">
              <a:latin typeface="Times New Roman" charset="0"/>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sz="2400">
                <a:solidFill>
                  <a:schemeClr val="tx1"/>
                </a:solidFill>
                <a:latin typeface="Times New Roman" charset="0"/>
                <a:ea typeface="ＭＳ Ｐゴシック" charset="0"/>
                <a:cs typeface="ＭＳ Ｐゴシック" charset="0"/>
              </a:defRPr>
            </a:lvl1pPr>
            <a:lvl2pPr marL="742950" indent="-285750" defTabSz="947738" eaLnBrk="0" hangingPunct="0">
              <a:defRPr sz="2400">
                <a:solidFill>
                  <a:schemeClr val="tx1"/>
                </a:solidFill>
                <a:latin typeface="Times New Roman" charset="0"/>
                <a:ea typeface="ＭＳ Ｐゴシック" charset="0"/>
              </a:defRPr>
            </a:lvl2pPr>
            <a:lvl3pPr marL="1143000" indent="-228600" defTabSz="947738" eaLnBrk="0" hangingPunct="0">
              <a:defRPr sz="2400">
                <a:solidFill>
                  <a:schemeClr val="tx1"/>
                </a:solidFill>
                <a:latin typeface="Times New Roman" charset="0"/>
                <a:ea typeface="ＭＳ Ｐゴシック" charset="0"/>
              </a:defRPr>
            </a:lvl3pPr>
            <a:lvl4pPr marL="1600200" indent="-228600" defTabSz="947738" eaLnBrk="0" hangingPunct="0">
              <a:defRPr sz="2400">
                <a:solidFill>
                  <a:schemeClr val="tx1"/>
                </a:solidFill>
                <a:latin typeface="Times New Roman" charset="0"/>
                <a:ea typeface="ＭＳ Ｐゴシック" charset="0"/>
              </a:defRPr>
            </a:lvl4pPr>
            <a:lvl5pPr marL="2057400" indent="-228600" defTabSz="947738" eaLnBrk="0" hangingPunct="0">
              <a:defRPr sz="2400">
                <a:solidFill>
                  <a:schemeClr val="tx1"/>
                </a:solidFill>
                <a:latin typeface="Times New Roman" charset="0"/>
                <a:ea typeface="ＭＳ Ｐゴシック" charset="0"/>
              </a:defRPr>
            </a:lvl5pPr>
            <a:lvl6pPr marL="2514600" indent="-228600" defTabSz="94773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4773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4773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47738"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580AA56-19FD-B645-B44F-A9D0058C1D76}" type="slidenum">
              <a:rPr lang="es-ES" sz="1200"/>
              <a:pPr eaLnBrk="1" hangingPunct="1"/>
              <a:t>120</a:t>
            </a:fld>
            <a:endParaRPr lang="es-ES" sz="1200"/>
          </a:p>
        </p:txBody>
      </p:sp>
      <p:sp>
        <p:nvSpPr>
          <p:cNvPr id="54274" name="Rectangle 2"/>
          <p:cNvSpPr>
            <a:spLocks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MX">
              <a:latin typeface="Times New Roman"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A6D1E48-3220-8849-A09D-BF65C608C78C}" type="slidenum">
              <a:rPr lang="es-ES" sz="1200"/>
              <a:pPr eaLnBrk="1" hangingPunct="1"/>
              <a:t>13</a:t>
            </a:fld>
            <a:endParaRPr lang="es-ES" sz="1200"/>
          </a:p>
        </p:txBody>
      </p:sp>
      <p:sp>
        <p:nvSpPr>
          <p:cNvPr id="66563" name="Rectangle 2"/>
          <p:cNvSpPr>
            <a:spLocks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MX">
              <a:latin typeface="Times New Roman" charset="0"/>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sz="2400">
                <a:solidFill>
                  <a:schemeClr val="tx1"/>
                </a:solidFill>
                <a:latin typeface="Times New Roman" charset="0"/>
                <a:ea typeface="ＭＳ Ｐゴシック" charset="0"/>
                <a:cs typeface="ＭＳ Ｐゴシック" charset="0"/>
              </a:defRPr>
            </a:lvl1pPr>
            <a:lvl2pPr marL="742950" indent="-285750" defTabSz="947738" eaLnBrk="0" hangingPunct="0">
              <a:defRPr sz="2400">
                <a:solidFill>
                  <a:schemeClr val="tx1"/>
                </a:solidFill>
                <a:latin typeface="Times New Roman" charset="0"/>
                <a:ea typeface="ＭＳ Ｐゴシック" charset="0"/>
              </a:defRPr>
            </a:lvl2pPr>
            <a:lvl3pPr marL="1143000" indent="-228600" defTabSz="947738" eaLnBrk="0" hangingPunct="0">
              <a:defRPr sz="2400">
                <a:solidFill>
                  <a:schemeClr val="tx1"/>
                </a:solidFill>
                <a:latin typeface="Times New Roman" charset="0"/>
                <a:ea typeface="ＭＳ Ｐゴシック" charset="0"/>
              </a:defRPr>
            </a:lvl3pPr>
            <a:lvl4pPr marL="1600200" indent="-228600" defTabSz="947738" eaLnBrk="0" hangingPunct="0">
              <a:defRPr sz="2400">
                <a:solidFill>
                  <a:schemeClr val="tx1"/>
                </a:solidFill>
                <a:latin typeface="Times New Roman" charset="0"/>
                <a:ea typeface="ＭＳ Ｐゴシック" charset="0"/>
              </a:defRPr>
            </a:lvl4pPr>
            <a:lvl5pPr marL="2057400" indent="-228600" defTabSz="947738" eaLnBrk="0" hangingPunct="0">
              <a:defRPr sz="2400">
                <a:solidFill>
                  <a:schemeClr val="tx1"/>
                </a:solidFill>
                <a:latin typeface="Times New Roman" charset="0"/>
                <a:ea typeface="ＭＳ Ｐゴシック" charset="0"/>
              </a:defRPr>
            </a:lvl5pPr>
            <a:lvl6pPr marL="2514600" indent="-228600" defTabSz="94773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4773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4773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47738"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EBB1ADA-EE38-F346-B8BA-293DCC5912B1}" type="slidenum">
              <a:rPr lang="es-ES" sz="1200"/>
              <a:pPr eaLnBrk="1" hangingPunct="1"/>
              <a:t>121</a:t>
            </a:fld>
            <a:endParaRPr lang="es-ES" sz="1200"/>
          </a:p>
        </p:txBody>
      </p:sp>
      <p:sp>
        <p:nvSpPr>
          <p:cNvPr id="56322" name="Rectangle 2"/>
          <p:cNvSpPr>
            <a:spLocks noChangeArrowheads="1" noTextEdit="1"/>
          </p:cNvSpPr>
          <p:nvPr>
            <p:ph type="sldImg"/>
          </p:nvPr>
        </p:nvSpPr>
        <p:spPr>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MX">
              <a:latin typeface="Times New Roman" charset="0"/>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sz="2400">
                <a:solidFill>
                  <a:schemeClr val="tx1"/>
                </a:solidFill>
                <a:latin typeface="Times New Roman" charset="0"/>
                <a:ea typeface="ＭＳ Ｐゴシック" charset="0"/>
                <a:cs typeface="ＭＳ Ｐゴシック" charset="0"/>
              </a:defRPr>
            </a:lvl1pPr>
            <a:lvl2pPr marL="742950" indent="-285750" defTabSz="947738" eaLnBrk="0" hangingPunct="0">
              <a:defRPr sz="2400">
                <a:solidFill>
                  <a:schemeClr val="tx1"/>
                </a:solidFill>
                <a:latin typeface="Times New Roman" charset="0"/>
                <a:ea typeface="ＭＳ Ｐゴシック" charset="0"/>
              </a:defRPr>
            </a:lvl2pPr>
            <a:lvl3pPr marL="1143000" indent="-228600" defTabSz="947738" eaLnBrk="0" hangingPunct="0">
              <a:defRPr sz="2400">
                <a:solidFill>
                  <a:schemeClr val="tx1"/>
                </a:solidFill>
                <a:latin typeface="Times New Roman" charset="0"/>
                <a:ea typeface="ＭＳ Ｐゴシック" charset="0"/>
              </a:defRPr>
            </a:lvl3pPr>
            <a:lvl4pPr marL="1600200" indent="-228600" defTabSz="947738" eaLnBrk="0" hangingPunct="0">
              <a:defRPr sz="2400">
                <a:solidFill>
                  <a:schemeClr val="tx1"/>
                </a:solidFill>
                <a:latin typeface="Times New Roman" charset="0"/>
                <a:ea typeface="ＭＳ Ｐゴシック" charset="0"/>
              </a:defRPr>
            </a:lvl4pPr>
            <a:lvl5pPr marL="2057400" indent="-228600" defTabSz="947738" eaLnBrk="0" hangingPunct="0">
              <a:defRPr sz="2400">
                <a:solidFill>
                  <a:schemeClr val="tx1"/>
                </a:solidFill>
                <a:latin typeface="Times New Roman" charset="0"/>
                <a:ea typeface="ＭＳ Ｐゴシック" charset="0"/>
              </a:defRPr>
            </a:lvl5pPr>
            <a:lvl6pPr marL="2514600" indent="-228600" defTabSz="94773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4773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4773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47738"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F5B485E-FE8A-684F-9EE6-6D9372A88C63}" type="slidenum">
              <a:rPr lang="es-ES" sz="1200"/>
              <a:pPr eaLnBrk="1" hangingPunct="1"/>
              <a:t>122</a:t>
            </a:fld>
            <a:endParaRPr lang="es-ES" sz="1200"/>
          </a:p>
        </p:txBody>
      </p:sp>
      <p:sp>
        <p:nvSpPr>
          <p:cNvPr id="58370" name="Rectangle 2"/>
          <p:cNvSpPr>
            <a:spLocks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MX">
              <a:latin typeface="Times New Roman" charset="0"/>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sz="2400">
                <a:solidFill>
                  <a:schemeClr val="tx1"/>
                </a:solidFill>
                <a:latin typeface="Times New Roman" charset="0"/>
                <a:ea typeface="ＭＳ Ｐゴシック" charset="0"/>
                <a:cs typeface="ＭＳ Ｐゴシック" charset="0"/>
              </a:defRPr>
            </a:lvl1pPr>
            <a:lvl2pPr marL="742950" indent="-285750" defTabSz="947738" eaLnBrk="0" hangingPunct="0">
              <a:defRPr sz="2400">
                <a:solidFill>
                  <a:schemeClr val="tx1"/>
                </a:solidFill>
                <a:latin typeface="Times New Roman" charset="0"/>
                <a:ea typeface="ＭＳ Ｐゴシック" charset="0"/>
              </a:defRPr>
            </a:lvl2pPr>
            <a:lvl3pPr marL="1143000" indent="-228600" defTabSz="947738" eaLnBrk="0" hangingPunct="0">
              <a:defRPr sz="2400">
                <a:solidFill>
                  <a:schemeClr val="tx1"/>
                </a:solidFill>
                <a:latin typeface="Times New Roman" charset="0"/>
                <a:ea typeface="ＭＳ Ｐゴシック" charset="0"/>
              </a:defRPr>
            </a:lvl3pPr>
            <a:lvl4pPr marL="1600200" indent="-228600" defTabSz="947738" eaLnBrk="0" hangingPunct="0">
              <a:defRPr sz="2400">
                <a:solidFill>
                  <a:schemeClr val="tx1"/>
                </a:solidFill>
                <a:latin typeface="Times New Roman" charset="0"/>
                <a:ea typeface="ＭＳ Ｐゴシック" charset="0"/>
              </a:defRPr>
            </a:lvl4pPr>
            <a:lvl5pPr marL="2057400" indent="-228600" defTabSz="947738" eaLnBrk="0" hangingPunct="0">
              <a:defRPr sz="2400">
                <a:solidFill>
                  <a:schemeClr val="tx1"/>
                </a:solidFill>
                <a:latin typeface="Times New Roman" charset="0"/>
                <a:ea typeface="ＭＳ Ｐゴシック" charset="0"/>
              </a:defRPr>
            </a:lvl5pPr>
            <a:lvl6pPr marL="2514600" indent="-228600" defTabSz="94773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4773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4773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47738"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AC296F6-FB2E-8B4A-9090-DB4E6289C702}" type="slidenum">
              <a:rPr lang="es-ES" sz="1200"/>
              <a:pPr eaLnBrk="1" hangingPunct="1"/>
              <a:t>123</a:t>
            </a:fld>
            <a:endParaRPr lang="es-ES" sz="1200"/>
          </a:p>
        </p:txBody>
      </p:sp>
      <p:sp>
        <p:nvSpPr>
          <p:cNvPr id="60418" name="Rectangle 2"/>
          <p:cNvSpPr>
            <a:spLocks noChangeArrowheads="1" noTextEdit="1"/>
          </p:cNvSpPr>
          <p:nvPr>
            <p:ph type="sldImg"/>
          </p:nvPr>
        </p:nvSpPr>
        <p:spPr>
          <a:ln/>
        </p:spPr>
      </p:sp>
      <p:sp>
        <p:nvSpPr>
          <p:cNvPr id="60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MX">
              <a:latin typeface="Times New Roman" charset="0"/>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sz="2400">
                <a:solidFill>
                  <a:schemeClr val="tx1"/>
                </a:solidFill>
                <a:latin typeface="Times New Roman" charset="0"/>
                <a:ea typeface="ＭＳ Ｐゴシック" charset="0"/>
                <a:cs typeface="ＭＳ Ｐゴシック" charset="0"/>
              </a:defRPr>
            </a:lvl1pPr>
            <a:lvl2pPr marL="742950" indent="-285750" defTabSz="947738" eaLnBrk="0" hangingPunct="0">
              <a:defRPr sz="2400">
                <a:solidFill>
                  <a:schemeClr val="tx1"/>
                </a:solidFill>
                <a:latin typeface="Times New Roman" charset="0"/>
                <a:ea typeface="ＭＳ Ｐゴシック" charset="0"/>
              </a:defRPr>
            </a:lvl2pPr>
            <a:lvl3pPr marL="1143000" indent="-228600" defTabSz="947738" eaLnBrk="0" hangingPunct="0">
              <a:defRPr sz="2400">
                <a:solidFill>
                  <a:schemeClr val="tx1"/>
                </a:solidFill>
                <a:latin typeface="Times New Roman" charset="0"/>
                <a:ea typeface="ＭＳ Ｐゴシック" charset="0"/>
              </a:defRPr>
            </a:lvl3pPr>
            <a:lvl4pPr marL="1600200" indent="-228600" defTabSz="947738" eaLnBrk="0" hangingPunct="0">
              <a:defRPr sz="2400">
                <a:solidFill>
                  <a:schemeClr val="tx1"/>
                </a:solidFill>
                <a:latin typeface="Times New Roman" charset="0"/>
                <a:ea typeface="ＭＳ Ｐゴシック" charset="0"/>
              </a:defRPr>
            </a:lvl4pPr>
            <a:lvl5pPr marL="2057400" indent="-228600" defTabSz="947738" eaLnBrk="0" hangingPunct="0">
              <a:defRPr sz="2400">
                <a:solidFill>
                  <a:schemeClr val="tx1"/>
                </a:solidFill>
                <a:latin typeface="Times New Roman" charset="0"/>
                <a:ea typeface="ＭＳ Ｐゴシック" charset="0"/>
              </a:defRPr>
            </a:lvl5pPr>
            <a:lvl6pPr marL="2514600" indent="-228600" defTabSz="94773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4773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4773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47738"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5420106-D37E-1844-B453-20CAE52FEA91}" type="slidenum">
              <a:rPr lang="es-ES" sz="1200"/>
              <a:pPr eaLnBrk="1" hangingPunct="1"/>
              <a:t>124</a:t>
            </a:fld>
            <a:endParaRPr lang="es-ES" sz="1200"/>
          </a:p>
        </p:txBody>
      </p:sp>
      <p:sp>
        <p:nvSpPr>
          <p:cNvPr id="62466" name="Rectangle 2"/>
          <p:cNvSpPr>
            <a:spLocks noChangeArrowheads="1" noTextEdit="1"/>
          </p:cNvSpPr>
          <p:nvPr>
            <p:ph type="sldImg"/>
          </p:nvPr>
        </p:nvSpPr>
        <p:spPr>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MX">
              <a:latin typeface="Times New Roman" charset="0"/>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sz="2400">
                <a:solidFill>
                  <a:schemeClr val="tx1"/>
                </a:solidFill>
                <a:latin typeface="Times New Roman" charset="0"/>
                <a:ea typeface="ＭＳ Ｐゴシック" charset="0"/>
                <a:cs typeface="ＭＳ Ｐゴシック" charset="0"/>
              </a:defRPr>
            </a:lvl1pPr>
            <a:lvl2pPr marL="742950" indent="-285750" defTabSz="947738" eaLnBrk="0" hangingPunct="0">
              <a:defRPr sz="2400">
                <a:solidFill>
                  <a:schemeClr val="tx1"/>
                </a:solidFill>
                <a:latin typeface="Times New Roman" charset="0"/>
                <a:ea typeface="ＭＳ Ｐゴシック" charset="0"/>
              </a:defRPr>
            </a:lvl2pPr>
            <a:lvl3pPr marL="1143000" indent="-228600" defTabSz="947738" eaLnBrk="0" hangingPunct="0">
              <a:defRPr sz="2400">
                <a:solidFill>
                  <a:schemeClr val="tx1"/>
                </a:solidFill>
                <a:latin typeface="Times New Roman" charset="0"/>
                <a:ea typeface="ＭＳ Ｐゴシック" charset="0"/>
              </a:defRPr>
            </a:lvl3pPr>
            <a:lvl4pPr marL="1600200" indent="-228600" defTabSz="947738" eaLnBrk="0" hangingPunct="0">
              <a:defRPr sz="2400">
                <a:solidFill>
                  <a:schemeClr val="tx1"/>
                </a:solidFill>
                <a:latin typeface="Times New Roman" charset="0"/>
                <a:ea typeface="ＭＳ Ｐゴシック" charset="0"/>
              </a:defRPr>
            </a:lvl4pPr>
            <a:lvl5pPr marL="2057400" indent="-228600" defTabSz="947738" eaLnBrk="0" hangingPunct="0">
              <a:defRPr sz="2400">
                <a:solidFill>
                  <a:schemeClr val="tx1"/>
                </a:solidFill>
                <a:latin typeface="Times New Roman" charset="0"/>
                <a:ea typeface="ＭＳ Ｐゴシック" charset="0"/>
              </a:defRPr>
            </a:lvl5pPr>
            <a:lvl6pPr marL="2514600" indent="-228600" defTabSz="94773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4773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4773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47738"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6E2E440-DB46-4044-B5FF-33D9A2919B1C}" type="slidenum">
              <a:rPr lang="es-ES" sz="1200"/>
              <a:pPr eaLnBrk="1" hangingPunct="1"/>
              <a:t>125</a:t>
            </a:fld>
            <a:endParaRPr lang="es-ES" sz="1200"/>
          </a:p>
        </p:txBody>
      </p:sp>
      <p:sp>
        <p:nvSpPr>
          <p:cNvPr id="64514" name="Rectangle 2"/>
          <p:cNvSpPr>
            <a:spLocks noChangeArrowheads="1" noTextEdit="1"/>
          </p:cNvSpPr>
          <p:nvPr>
            <p:ph type="sldImg"/>
          </p:nvPr>
        </p:nvSpPr>
        <p:spPr>
          <a:ln/>
        </p:spPr>
      </p:sp>
      <p:sp>
        <p:nvSpPr>
          <p:cNvPr id="64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MX">
              <a:latin typeface="Times New Roman" charset="0"/>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sz="2400">
                <a:solidFill>
                  <a:schemeClr val="tx1"/>
                </a:solidFill>
                <a:latin typeface="Times New Roman" charset="0"/>
                <a:ea typeface="ＭＳ Ｐゴシック" charset="0"/>
                <a:cs typeface="ＭＳ Ｐゴシック" charset="0"/>
              </a:defRPr>
            </a:lvl1pPr>
            <a:lvl2pPr marL="742950" indent="-285750" defTabSz="947738" eaLnBrk="0" hangingPunct="0">
              <a:defRPr sz="2400">
                <a:solidFill>
                  <a:schemeClr val="tx1"/>
                </a:solidFill>
                <a:latin typeface="Times New Roman" charset="0"/>
                <a:ea typeface="ＭＳ Ｐゴシック" charset="0"/>
              </a:defRPr>
            </a:lvl2pPr>
            <a:lvl3pPr marL="1143000" indent="-228600" defTabSz="947738" eaLnBrk="0" hangingPunct="0">
              <a:defRPr sz="2400">
                <a:solidFill>
                  <a:schemeClr val="tx1"/>
                </a:solidFill>
                <a:latin typeface="Times New Roman" charset="0"/>
                <a:ea typeface="ＭＳ Ｐゴシック" charset="0"/>
              </a:defRPr>
            </a:lvl3pPr>
            <a:lvl4pPr marL="1600200" indent="-228600" defTabSz="947738" eaLnBrk="0" hangingPunct="0">
              <a:defRPr sz="2400">
                <a:solidFill>
                  <a:schemeClr val="tx1"/>
                </a:solidFill>
                <a:latin typeface="Times New Roman" charset="0"/>
                <a:ea typeface="ＭＳ Ｐゴシック" charset="0"/>
              </a:defRPr>
            </a:lvl4pPr>
            <a:lvl5pPr marL="2057400" indent="-228600" defTabSz="947738" eaLnBrk="0" hangingPunct="0">
              <a:defRPr sz="2400">
                <a:solidFill>
                  <a:schemeClr val="tx1"/>
                </a:solidFill>
                <a:latin typeface="Times New Roman" charset="0"/>
                <a:ea typeface="ＭＳ Ｐゴシック" charset="0"/>
              </a:defRPr>
            </a:lvl5pPr>
            <a:lvl6pPr marL="2514600" indent="-228600" defTabSz="94773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4773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4773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47738"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F5BA8C0-6041-CE4C-AE4F-532D8DBD759E}" type="slidenum">
              <a:rPr lang="es-ES" sz="1200"/>
              <a:pPr eaLnBrk="1" hangingPunct="1"/>
              <a:t>126</a:t>
            </a:fld>
            <a:endParaRPr lang="es-ES" sz="1200"/>
          </a:p>
        </p:txBody>
      </p:sp>
      <p:sp>
        <p:nvSpPr>
          <p:cNvPr id="66562" name="Rectangle 2"/>
          <p:cNvSpPr>
            <a:spLocks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MX">
              <a:latin typeface="Times New Roman" charset="0"/>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sz="2400">
                <a:solidFill>
                  <a:schemeClr val="tx1"/>
                </a:solidFill>
                <a:latin typeface="Times New Roman" charset="0"/>
                <a:ea typeface="ＭＳ Ｐゴシック" charset="0"/>
                <a:cs typeface="ＭＳ Ｐゴシック" charset="0"/>
              </a:defRPr>
            </a:lvl1pPr>
            <a:lvl2pPr marL="742950" indent="-285750" defTabSz="947738" eaLnBrk="0" hangingPunct="0">
              <a:defRPr sz="2400">
                <a:solidFill>
                  <a:schemeClr val="tx1"/>
                </a:solidFill>
                <a:latin typeface="Times New Roman" charset="0"/>
                <a:ea typeface="ＭＳ Ｐゴシック" charset="0"/>
              </a:defRPr>
            </a:lvl2pPr>
            <a:lvl3pPr marL="1143000" indent="-228600" defTabSz="947738" eaLnBrk="0" hangingPunct="0">
              <a:defRPr sz="2400">
                <a:solidFill>
                  <a:schemeClr val="tx1"/>
                </a:solidFill>
                <a:latin typeface="Times New Roman" charset="0"/>
                <a:ea typeface="ＭＳ Ｐゴシック" charset="0"/>
              </a:defRPr>
            </a:lvl3pPr>
            <a:lvl4pPr marL="1600200" indent="-228600" defTabSz="947738" eaLnBrk="0" hangingPunct="0">
              <a:defRPr sz="2400">
                <a:solidFill>
                  <a:schemeClr val="tx1"/>
                </a:solidFill>
                <a:latin typeface="Times New Roman" charset="0"/>
                <a:ea typeface="ＭＳ Ｐゴシック" charset="0"/>
              </a:defRPr>
            </a:lvl4pPr>
            <a:lvl5pPr marL="2057400" indent="-228600" defTabSz="947738" eaLnBrk="0" hangingPunct="0">
              <a:defRPr sz="2400">
                <a:solidFill>
                  <a:schemeClr val="tx1"/>
                </a:solidFill>
                <a:latin typeface="Times New Roman" charset="0"/>
                <a:ea typeface="ＭＳ Ｐゴシック" charset="0"/>
              </a:defRPr>
            </a:lvl5pPr>
            <a:lvl6pPr marL="2514600" indent="-228600" defTabSz="94773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4773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4773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47738"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287CAFF-4A21-3542-B390-16E93923EC16}" type="slidenum">
              <a:rPr lang="es-ES" sz="1200"/>
              <a:pPr eaLnBrk="1" hangingPunct="1"/>
              <a:t>127</a:t>
            </a:fld>
            <a:endParaRPr lang="es-ES" sz="1200"/>
          </a:p>
        </p:txBody>
      </p:sp>
      <p:sp>
        <p:nvSpPr>
          <p:cNvPr id="68610" name="Rectangle 2"/>
          <p:cNvSpPr>
            <a:spLocks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MX">
              <a:latin typeface="Times New Roman" charset="0"/>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sz="2400">
                <a:solidFill>
                  <a:schemeClr val="tx1"/>
                </a:solidFill>
                <a:latin typeface="Times New Roman" charset="0"/>
                <a:ea typeface="ＭＳ Ｐゴシック" charset="0"/>
                <a:cs typeface="ＭＳ Ｐゴシック" charset="0"/>
              </a:defRPr>
            </a:lvl1pPr>
            <a:lvl2pPr marL="742950" indent="-285750" defTabSz="947738" eaLnBrk="0" hangingPunct="0">
              <a:defRPr sz="2400">
                <a:solidFill>
                  <a:schemeClr val="tx1"/>
                </a:solidFill>
                <a:latin typeface="Times New Roman" charset="0"/>
                <a:ea typeface="ＭＳ Ｐゴシック" charset="0"/>
              </a:defRPr>
            </a:lvl2pPr>
            <a:lvl3pPr marL="1143000" indent="-228600" defTabSz="947738" eaLnBrk="0" hangingPunct="0">
              <a:defRPr sz="2400">
                <a:solidFill>
                  <a:schemeClr val="tx1"/>
                </a:solidFill>
                <a:latin typeface="Times New Roman" charset="0"/>
                <a:ea typeface="ＭＳ Ｐゴシック" charset="0"/>
              </a:defRPr>
            </a:lvl3pPr>
            <a:lvl4pPr marL="1600200" indent="-228600" defTabSz="947738" eaLnBrk="0" hangingPunct="0">
              <a:defRPr sz="2400">
                <a:solidFill>
                  <a:schemeClr val="tx1"/>
                </a:solidFill>
                <a:latin typeface="Times New Roman" charset="0"/>
                <a:ea typeface="ＭＳ Ｐゴシック" charset="0"/>
              </a:defRPr>
            </a:lvl4pPr>
            <a:lvl5pPr marL="2057400" indent="-228600" defTabSz="947738" eaLnBrk="0" hangingPunct="0">
              <a:defRPr sz="2400">
                <a:solidFill>
                  <a:schemeClr val="tx1"/>
                </a:solidFill>
                <a:latin typeface="Times New Roman" charset="0"/>
                <a:ea typeface="ＭＳ Ｐゴシック" charset="0"/>
              </a:defRPr>
            </a:lvl5pPr>
            <a:lvl6pPr marL="2514600" indent="-228600" defTabSz="94773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4773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4773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47738"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1A9E77A9-119B-CC4D-B453-FE21F250669B}" type="slidenum">
              <a:rPr lang="es-ES" sz="1200"/>
              <a:pPr eaLnBrk="1" hangingPunct="1"/>
              <a:t>128</a:t>
            </a:fld>
            <a:endParaRPr lang="es-ES" sz="1200"/>
          </a:p>
        </p:txBody>
      </p:sp>
      <p:sp>
        <p:nvSpPr>
          <p:cNvPr id="72706" name="Rectangle 2"/>
          <p:cNvSpPr>
            <a:spLocks noChangeArrowheads="1" noTextEdit="1"/>
          </p:cNvSpPr>
          <p:nvPr>
            <p:ph type="sldImg"/>
          </p:nvPr>
        </p:nvSpPr>
        <p:spPr>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MX">
              <a:latin typeface="Times New Roman" charset="0"/>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sz="2400">
                <a:solidFill>
                  <a:schemeClr val="tx1"/>
                </a:solidFill>
                <a:latin typeface="Times New Roman" charset="0"/>
                <a:ea typeface="ＭＳ Ｐゴシック" charset="0"/>
                <a:cs typeface="ＭＳ Ｐゴシック" charset="0"/>
              </a:defRPr>
            </a:lvl1pPr>
            <a:lvl2pPr marL="742950" indent="-285750" defTabSz="947738" eaLnBrk="0" hangingPunct="0">
              <a:defRPr sz="2400">
                <a:solidFill>
                  <a:schemeClr val="tx1"/>
                </a:solidFill>
                <a:latin typeface="Times New Roman" charset="0"/>
                <a:ea typeface="ＭＳ Ｐゴシック" charset="0"/>
              </a:defRPr>
            </a:lvl2pPr>
            <a:lvl3pPr marL="1143000" indent="-228600" defTabSz="947738" eaLnBrk="0" hangingPunct="0">
              <a:defRPr sz="2400">
                <a:solidFill>
                  <a:schemeClr val="tx1"/>
                </a:solidFill>
                <a:latin typeface="Times New Roman" charset="0"/>
                <a:ea typeface="ＭＳ Ｐゴシック" charset="0"/>
              </a:defRPr>
            </a:lvl3pPr>
            <a:lvl4pPr marL="1600200" indent="-228600" defTabSz="947738" eaLnBrk="0" hangingPunct="0">
              <a:defRPr sz="2400">
                <a:solidFill>
                  <a:schemeClr val="tx1"/>
                </a:solidFill>
                <a:latin typeface="Times New Roman" charset="0"/>
                <a:ea typeface="ＭＳ Ｐゴシック" charset="0"/>
              </a:defRPr>
            </a:lvl4pPr>
            <a:lvl5pPr marL="2057400" indent="-228600" defTabSz="947738" eaLnBrk="0" hangingPunct="0">
              <a:defRPr sz="2400">
                <a:solidFill>
                  <a:schemeClr val="tx1"/>
                </a:solidFill>
                <a:latin typeface="Times New Roman" charset="0"/>
                <a:ea typeface="ＭＳ Ｐゴシック" charset="0"/>
              </a:defRPr>
            </a:lvl5pPr>
            <a:lvl6pPr marL="2514600" indent="-228600" defTabSz="94773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4773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4773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47738"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982AFA5-2C19-644E-BF16-AAD98C3C632C}" type="slidenum">
              <a:rPr lang="es-ES" sz="1200"/>
              <a:pPr eaLnBrk="1" hangingPunct="1"/>
              <a:t>129</a:t>
            </a:fld>
            <a:endParaRPr lang="es-ES" sz="1200"/>
          </a:p>
        </p:txBody>
      </p:sp>
      <p:sp>
        <p:nvSpPr>
          <p:cNvPr id="74754" name="Rectangle 2"/>
          <p:cNvSpPr>
            <a:spLocks noChangeArrowheads="1" noTextEdit="1"/>
          </p:cNvSpPr>
          <p:nvPr>
            <p:ph type="sldImg"/>
          </p:nvPr>
        </p:nvSpPr>
        <p:spPr>
          <a:ln/>
        </p:spPr>
      </p:sp>
      <p:sp>
        <p:nvSpPr>
          <p:cNvPr id="74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MX">
              <a:latin typeface="Times New Roman" charset="0"/>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sz="2400">
                <a:solidFill>
                  <a:schemeClr val="tx1"/>
                </a:solidFill>
                <a:latin typeface="Times New Roman" charset="0"/>
                <a:ea typeface="ＭＳ Ｐゴシック" charset="0"/>
                <a:cs typeface="ＭＳ Ｐゴシック" charset="0"/>
              </a:defRPr>
            </a:lvl1pPr>
            <a:lvl2pPr marL="742950" indent="-285750" defTabSz="947738" eaLnBrk="0" hangingPunct="0">
              <a:defRPr sz="2400">
                <a:solidFill>
                  <a:schemeClr val="tx1"/>
                </a:solidFill>
                <a:latin typeface="Times New Roman" charset="0"/>
                <a:ea typeface="ＭＳ Ｐゴシック" charset="0"/>
              </a:defRPr>
            </a:lvl2pPr>
            <a:lvl3pPr marL="1143000" indent="-228600" defTabSz="947738" eaLnBrk="0" hangingPunct="0">
              <a:defRPr sz="2400">
                <a:solidFill>
                  <a:schemeClr val="tx1"/>
                </a:solidFill>
                <a:latin typeface="Times New Roman" charset="0"/>
                <a:ea typeface="ＭＳ Ｐゴシック" charset="0"/>
              </a:defRPr>
            </a:lvl3pPr>
            <a:lvl4pPr marL="1600200" indent="-228600" defTabSz="947738" eaLnBrk="0" hangingPunct="0">
              <a:defRPr sz="2400">
                <a:solidFill>
                  <a:schemeClr val="tx1"/>
                </a:solidFill>
                <a:latin typeface="Times New Roman" charset="0"/>
                <a:ea typeface="ＭＳ Ｐゴシック" charset="0"/>
              </a:defRPr>
            </a:lvl4pPr>
            <a:lvl5pPr marL="2057400" indent="-228600" defTabSz="947738" eaLnBrk="0" hangingPunct="0">
              <a:defRPr sz="2400">
                <a:solidFill>
                  <a:schemeClr val="tx1"/>
                </a:solidFill>
                <a:latin typeface="Times New Roman" charset="0"/>
                <a:ea typeface="ＭＳ Ｐゴシック" charset="0"/>
              </a:defRPr>
            </a:lvl5pPr>
            <a:lvl6pPr marL="2514600" indent="-228600" defTabSz="94773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4773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4773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47738"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14D72F61-E2B7-2D46-9FDC-C1E79BD4D6B0}" type="slidenum">
              <a:rPr lang="es-ES" sz="1200"/>
              <a:pPr eaLnBrk="1" hangingPunct="1"/>
              <a:t>130</a:t>
            </a:fld>
            <a:endParaRPr lang="es-ES" sz="1200"/>
          </a:p>
        </p:txBody>
      </p:sp>
      <p:sp>
        <p:nvSpPr>
          <p:cNvPr id="76802" name="Rectangle 2"/>
          <p:cNvSpPr>
            <a:spLocks noChangeArrowheads="1" noTextEdit="1"/>
          </p:cNvSpPr>
          <p:nvPr>
            <p:ph type="sldImg"/>
          </p:nvPr>
        </p:nvSpPr>
        <p:spPr>
          <a:ln/>
        </p:spPr>
      </p:sp>
      <p:sp>
        <p:nvSpPr>
          <p:cNvPr id="76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MX">
              <a:latin typeface="Times New Roman"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FDF1622-0EB0-E745-9298-12ED24462229}" type="slidenum">
              <a:rPr lang="es-ES" sz="1200"/>
              <a:pPr eaLnBrk="1" hangingPunct="1"/>
              <a:t>14</a:t>
            </a:fld>
            <a:endParaRPr lang="es-ES" sz="1200"/>
          </a:p>
        </p:txBody>
      </p:sp>
      <p:sp>
        <p:nvSpPr>
          <p:cNvPr id="67587" name="Rectangle 2"/>
          <p:cNvSpPr>
            <a:spLocks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MX">
              <a:latin typeface="Times New Roman" charset="0"/>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sz="2400">
                <a:solidFill>
                  <a:schemeClr val="tx1"/>
                </a:solidFill>
                <a:latin typeface="Times New Roman" charset="0"/>
                <a:ea typeface="ＭＳ Ｐゴシック" charset="0"/>
                <a:cs typeface="ＭＳ Ｐゴシック" charset="0"/>
              </a:defRPr>
            </a:lvl1pPr>
            <a:lvl2pPr marL="742950" indent="-285750" defTabSz="947738" eaLnBrk="0" hangingPunct="0">
              <a:defRPr sz="2400">
                <a:solidFill>
                  <a:schemeClr val="tx1"/>
                </a:solidFill>
                <a:latin typeface="Times New Roman" charset="0"/>
                <a:ea typeface="ＭＳ Ｐゴシック" charset="0"/>
              </a:defRPr>
            </a:lvl2pPr>
            <a:lvl3pPr marL="1143000" indent="-228600" defTabSz="947738" eaLnBrk="0" hangingPunct="0">
              <a:defRPr sz="2400">
                <a:solidFill>
                  <a:schemeClr val="tx1"/>
                </a:solidFill>
                <a:latin typeface="Times New Roman" charset="0"/>
                <a:ea typeface="ＭＳ Ｐゴシック" charset="0"/>
              </a:defRPr>
            </a:lvl3pPr>
            <a:lvl4pPr marL="1600200" indent="-228600" defTabSz="947738" eaLnBrk="0" hangingPunct="0">
              <a:defRPr sz="2400">
                <a:solidFill>
                  <a:schemeClr val="tx1"/>
                </a:solidFill>
                <a:latin typeface="Times New Roman" charset="0"/>
                <a:ea typeface="ＭＳ Ｐゴシック" charset="0"/>
              </a:defRPr>
            </a:lvl4pPr>
            <a:lvl5pPr marL="2057400" indent="-228600" defTabSz="947738" eaLnBrk="0" hangingPunct="0">
              <a:defRPr sz="2400">
                <a:solidFill>
                  <a:schemeClr val="tx1"/>
                </a:solidFill>
                <a:latin typeface="Times New Roman" charset="0"/>
                <a:ea typeface="ＭＳ Ｐゴシック" charset="0"/>
              </a:defRPr>
            </a:lvl5pPr>
            <a:lvl6pPr marL="2514600" indent="-228600" defTabSz="94773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4773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4773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47738"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3BF1924-7E00-894F-942D-01A348810806}" type="slidenum">
              <a:rPr lang="es-ES" sz="1200"/>
              <a:pPr eaLnBrk="1" hangingPunct="1"/>
              <a:t>131</a:t>
            </a:fld>
            <a:endParaRPr lang="es-ES" sz="1200"/>
          </a:p>
        </p:txBody>
      </p:sp>
      <p:sp>
        <p:nvSpPr>
          <p:cNvPr id="78850" name="Rectangle 2"/>
          <p:cNvSpPr>
            <a:spLocks noChangeArrowheads="1" noTextEdit="1"/>
          </p:cNvSpPr>
          <p:nvPr>
            <p:ph type="sldImg"/>
          </p:nvPr>
        </p:nvSpPr>
        <p:spPr>
          <a:ln/>
        </p:spPr>
      </p:sp>
      <p:sp>
        <p:nvSpPr>
          <p:cNvPr id="788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MX">
              <a:latin typeface="Times New Roman" charset="0"/>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sz="2400">
                <a:solidFill>
                  <a:schemeClr val="tx1"/>
                </a:solidFill>
                <a:latin typeface="Times New Roman" charset="0"/>
                <a:ea typeface="ＭＳ Ｐゴシック" charset="0"/>
                <a:cs typeface="ＭＳ Ｐゴシック" charset="0"/>
              </a:defRPr>
            </a:lvl1pPr>
            <a:lvl2pPr marL="742950" indent="-285750" defTabSz="947738" eaLnBrk="0" hangingPunct="0">
              <a:defRPr sz="2400">
                <a:solidFill>
                  <a:schemeClr val="tx1"/>
                </a:solidFill>
                <a:latin typeface="Times New Roman" charset="0"/>
                <a:ea typeface="ＭＳ Ｐゴシック" charset="0"/>
              </a:defRPr>
            </a:lvl2pPr>
            <a:lvl3pPr marL="1143000" indent="-228600" defTabSz="947738" eaLnBrk="0" hangingPunct="0">
              <a:defRPr sz="2400">
                <a:solidFill>
                  <a:schemeClr val="tx1"/>
                </a:solidFill>
                <a:latin typeface="Times New Roman" charset="0"/>
                <a:ea typeface="ＭＳ Ｐゴシック" charset="0"/>
              </a:defRPr>
            </a:lvl3pPr>
            <a:lvl4pPr marL="1600200" indent="-228600" defTabSz="947738" eaLnBrk="0" hangingPunct="0">
              <a:defRPr sz="2400">
                <a:solidFill>
                  <a:schemeClr val="tx1"/>
                </a:solidFill>
                <a:latin typeface="Times New Roman" charset="0"/>
                <a:ea typeface="ＭＳ Ｐゴシック" charset="0"/>
              </a:defRPr>
            </a:lvl4pPr>
            <a:lvl5pPr marL="2057400" indent="-228600" defTabSz="947738" eaLnBrk="0" hangingPunct="0">
              <a:defRPr sz="2400">
                <a:solidFill>
                  <a:schemeClr val="tx1"/>
                </a:solidFill>
                <a:latin typeface="Times New Roman" charset="0"/>
                <a:ea typeface="ＭＳ Ｐゴシック" charset="0"/>
              </a:defRPr>
            </a:lvl5pPr>
            <a:lvl6pPr marL="2514600" indent="-228600" defTabSz="94773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4773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4773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47738"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5A71D6C-F155-2E49-8561-51AF9D5656F6}" type="slidenum">
              <a:rPr lang="es-ES" sz="1200"/>
              <a:pPr eaLnBrk="1" hangingPunct="1"/>
              <a:t>132</a:t>
            </a:fld>
            <a:endParaRPr lang="es-ES" sz="1200"/>
          </a:p>
        </p:txBody>
      </p:sp>
      <p:sp>
        <p:nvSpPr>
          <p:cNvPr id="80898" name="Rectangle 2"/>
          <p:cNvSpPr>
            <a:spLocks noChangeArrowheads="1" noTextEdit="1"/>
          </p:cNvSpPr>
          <p:nvPr>
            <p:ph type="sldImg"/>
          </p:nvPr>
        </p:nvSpPr>
        <p:spPr>
          <a:ln/>
        </p:spPr>
      </p:sp>
      <p:sp>
        <p:nvSpPr>
          <p:cNvPr id="808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MX">
              <a:latin typeface="Times New Roman" charset="0"/>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sz="2400">
                <a:solidFill>
                  <a:schemeClr val="tx1"/>
                </a:solidFill>
                <a:latin typeface="Times New Roman" charset="0"/>
                <a:ea typeface="ＭＳ Ｐゴシック" charset="0"/>
                <a:cs typeface="ＭＳ Ｐゴシック" charset="0"/>
              </a:defRPr>
            </a:lvl1pPr>
            <a:lvl2pPr marL="742950" indent="-285750" defTabSz="947738" eaLnBrk="0" hangingPunct="0">
              <a:defRPr sz="2400">
                <a:solidFill>
                  <a:schemeClr val="tx1"/>
                </a:solidFill>
                <a:latin typeface="Times New Roman" charset="0"/>
                <a:ea typeface="ＭＳ Ｐゴシック" charset="0"/>
              </a:defRPr>
            </a:lvl2pPr>
            <a:lvl3pPr marL="1143000" indent="-228600" defTabSz="947738" eaLnBrk="0" hangingPunct="0">
              <a:defRPr sz="2400">
                <a:solidFill>
                  <a:schemeClr val="tx1"/>
                </a:solidFill>
                <a:latin typeface="Times New Roman" charset="0"/>
                <a:ea typeface="ＭＳ Ｐゴシック" charset="0"/>
              </a:defRPr>
            </a:lvl3pPr>
            <a:lvl4pPr marL="1600200" indent="-228600" defTabSz="947738" eaLnBrk="0" hangingPunct="0">
              <a:defRPr sz="2400">
                <a:solidFill>
                  <a:schemeClr val="tx1"/>
                </a:solidFill>
                <a:latin typeface="Times New Roman" charset="0"/>
                <a:ea typeface="ＭＳ Ｐゴシック" charset="0"/>
              </a:defRPr>
            </a:lvl4pPr>
            <a:lvl5pPr marL="2057400" indent="-228600" defTabSz="947738" eaLnBrk="0" hangingPunct="0">
              <a:defRPr sz="2400">
                <a:solidFill>
                  <a:schemeClr val="tx1"/>
                </a:solidFill>
                <a:latin typeface="Times New Roman" charset="0"/>
                <a:ea typeface="ＭＳ Ｐゴシック" charset="0"/>
              </a:defRPr>
            </a:lvl5pPr>
            <a:lvl6pPr marL="2514600" indent="-228600" defTabSz="94773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4773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4773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47738"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D1892C9-0FE1-EE4B-90B2-14A40126588E}" type="slidenum">
              <a:rPr lang="es-ES" sz="1200"/>
              <a:pPr eaLnBrk="1" hangingPunct="1"/>
              <a:t>133</a:t>
            </a:fld>
            <a:endParaRPr lang="es-ES" sz="1200"/>
          </a:p>
        </p:txBody>
      </p:sp>
      <p:sp>
        <p:nvSpPr>
          <p:cNvPr id="82946" name="Rectangle 2"/>
          <p:cNvSpPr>
            <a:spLocks noChangeArrowheads="1" noTextEdit="1"/>
          </p:cNvSpPr>
          <p:nvPr>
            <p:ph type="sldImg"/>
          </p:nvPr>
        </p:nvSpPr>
        <p:spPr>
          <a:ln/>
        </p:spPr>
      </p:sp>
      <p:sp>
        <p:nvSpPr>
          <p:cNvPr id="82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MX">
              <a:latin typeface="Times New Roman" charset="0"/>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sz="2400">
                <a:solidFill>
                  <a:schemeClr val="tx1"/>
                </a:solidFill>
                <a:latin typeface="Times New Roman" charset="0"/>
                <a:ea typeface="ＭＳ Ｐゴシック" charset="0"/>
                <a:cs typeface="ＭＳ Ｐゴシック" charset="0"/>
              </a:defRPr>
            </a:lvl1pPr>
            <a:lvl2pPr marL="742950" indent="-285750" defTabSz="947738" eaLnBrk="0" hangingPunct="0">
              <a:defRPr sz="2400">
                <a:solidFill>
                  <a:schemeClr val="tx1"/>
                </a:solidFill>
                <a:latin typeface="Times New Roman" charset="0"/>
                <a:ea typeface="ＭＳ Ｐゴシック" charset="0"/>
              </a:defRPr>
            </a:lvl2pPr>
            <a:lvl3pPr marL="1143000" indent="-228600" defTabSz="947738" eaLnBrk="0" hangingPunct="0">
              <a:defRPr sz="2400">
                <a:solidFill>
                  <a:schemeClr val="tx1"/>
                </a:solidFill>
                <a:latin typeface="Times New Roman" charset="0"/>
                <a:ea typeface="ＭＳ Ｐゴシック" charset="0"/>
              </a:defRPr>
            </a:lvl3pPr>
            <a:lvl4pPr marL="1600200" indent="-228600" defTabSz="947738" eaLnBrk="0" hangingPunct="0">
              <a:defRPr sz="2400">
                <a:solidFill>
                  <a:schemeClr val="tx1"/>
                </a:solidFill>
                <a:latin typeface="Times New Roman" charset="0"/>
                <a:ea typeface="ＭＳ Ｐゴシック" charset="0"/>
              </a:defRPr>
            </a:lvl4pPr>
            <a:lvl5pPr marL="2057400" indent="-228600" defTabSz="947738" eaLnBrk="0" hangingPunct="0">
              <a:defRPr sz="2400">
                <a:solidFill>
                  <a:schemeClr val="tx1"/>
                </a:solidFill>
                <a:latin typeface="Times New Roman" charset="0"/>
                <a:ea typeface="ＭＳ Ｐゴシック" charset="0"/>
              </a:defRPr>
            </a:lvl5pPr>
            <a:lvl6pPr marL="2514600" indent="-228600" defTabSz="94773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4773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4773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47738"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AD379F8-54F0-2A48-9782-BD43CD09FCF9}" type="slidenum">
              <a:rPr lang="es-ES" sz="1200"/>
              <a:pPr eaLnBrk="1" hangingPunct="1"/>
              <a:t>134</a:t>
            </a:fld>
            <a:endParaRPr lang="es-ES" sz="1200"/>
          </a:p>
        </p:txBody>
      </p:sp>
      <p:sp>
        <p:nvSpPr>
          <p:cNvPr id="84994" name="Rectangle 2"/>
          <p:cNvSpPr>
            <a:spLocks noChangeArrowheads="1" noTextEdit="1"/>
          </p:cNvSpPr>
          <p:nvPr>
            <p:ph type="sldImg"/>
          </p:nvPr>
        </p:nvSpPr>
        <p:spPr>
          <a:ln/>
        </p:spPr>
      </p:sp>
      <p:sp>
        <p:nvSpPr>
          <p:cNvPr id="84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MX">
              <a:latin typeface="Times New Roman" charset="0"/>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sz="2400">
                <a:solidFill>
                  <a:schemeClr val="tx1"/>
                </a:solidFill>
                <a:latin typeface="Times New Roman" charset="0"/>
                <a:ea typeface="ＭＳ Ｐゴシック" charset="0"/>
                <a:cs typeface="ＭＳ Ｐゴシック" charset="0"/>
              </a:defRPr>
            </a:lvl1pPr>
            <a:lvl2pPr marL="742950" indent="-285750" defTabSz="947738" eaLnBrk="0" hangingPunct="0">
              <a:defRPr sz="2400">
                <a:solidFill>
                  <a:schemeClr val="tx1"/>
                </a:solidFill>
                <a:latin typeface="Times New Roman" charset="0"/>
                <a:ea typeface="ＭＳ Ｐゴシック" charset="0"/>
              </a:defRPr>
            </a:lvl2pPr>
            <a:lvl3pPr marL="1143000" indent="-228600" defTabSz="947738" eaLnBrk="0" hangingPunct="0">
              <a:defRPr sz="2400">
                <a:solidFill>
                  <a:schemeClr val="tx1"/>
                </a:solidFill>
                <a:latin typeface="Times New Roman" charset="0"/>
                <a:ea typeface="ＭＳ Ｐゴシック" charset="0"/>
              </a:defRPr>
            </a:lvl3pPr>
            <a:lvl4pPr marL="1600200" indent="-228600" defTabSz="947738" eaLnBrk="0" hangingPunct="0">
              <a:defRPr sz="2400">
                <a:solidFill>
                  <a:schemeClr val="tx1"/>
                </a:solidFill>
                <a:latin typeface="Times New Roman" charset="0"/>
                <a:ea typeface="ＭＳ Ｐゴシック" charset="0"/>
              </a:defRPr>
            </a:lvl4pPr>
            <a:lvl5pPr marL="2057400" indent="-228600" defTabSz="947738" eaLnBrk="0" hangingPunct="0">
              <a:defRPr sz="2400">
                <a:solidFill>
                  <a:schemeClr val="tx1"/>
                </a:solidFill>
                <a:latin typeface="Times New Roman" charset="0"/>
                <a:ea typeface="ＭＳ Ｐゴシック" charset="0"/>
              </a:defRPr>
            </a:lvl5pPr>
            <a:lvl6pPr marL="2514600" indent="-228600" defTabSz="94773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4773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4773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47738"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B5958BC-967F-E045-AD79-ED2C6205498A}" type="slidenum">
              <a:rPr lang="es-ES" sz="1200"/>
              <a:pPr eaLnBrk="1" hangingPunct="1"/>
              <a:t>135</a:t>
            </a:fld>
            <a:endParaRPr lang="es-ES" sz="1200"/>
          </a:p>
        </p:txBody>
      </p:sp>
      <p:sp>
        <p:nvSpPr>
          <p:cNvPr id="87042" name="Rectangle 2"/>
          <p:cNvSpPr>
            <a:spLocks noChangeArrowheads="1" noTextEdit="1"/>
          </p:cNvSpPr>
          <p:nvPr>
            <p:ph type="sldImg"/>
          </p:nvPr>
        </p:nvSpPr>
        <p:spPr>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MX">
              <a:latin typeface="Times New Roman" charset="0"/>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sz="2400">
                <a:solidFill>
                  <a:schemeClr val="tx1"/>
                </a:solidFill>
                <a:latin typeface="Times New Roman" charset="0"/>
                <a:ea typeface="ＭＳ Ｐゴシック" charset="0"/>
                <a:cs typeface="ＭＳ Ｐゴシック" charset="0"/>
              </a:defRPr>
            </a:lvl1pPr>
            <a:lvl2pPr marL="742950" indent="-285750" defTabSz="947738" eaLnBrk="0" hangingPunct="0">
              <a:defRPr sz="2400">
                <a:solidFill>
                  <a:schemeClr val="tx1"/>
                </a:solidFill>
                <a:latin typeface="Times New Roman" charset="0"/>
                <a:ea typeface="ＭＳ Ｐゴシック" charset="0"/>
              </a:defRPr>
            </a:lvl2pPr>
            <a:lvl3pPr marL="1143000" indent="-228600" defTabSz="947738" eaLnBrk="0" hangingPunct="0">
              <a:defRPr sz="2400">
                <a:solidFill>
                  <a:schemeClr val="tx1"/>
                </a:solidFill>
                <a:latin typeface="Times New Roman" charset="0"/>
                <a:ea typeface="ＭＳ Ｐゴシック" charset="0"/>
              </a:defRPr>
            </a:lvl3pPr>
            <a:lvl4pPr marL="1600200" indent="-228600" defTabSz="947738" eaLnBrk="0" hangingPunct="0">
              <a:defRPr sz="2400">
                <a:solidFill>
                  <a:schemeClr val="tx1"/>
                </a:solidFill>
                <a:latin typeface="Times New Roman" charset="0"/>
                <a:ea typeface="ＭＳ Ｐゴシック" charset="0"/>
              </a:defRPr>
            </a:lvl4pPr>
            <a:lvl5pPr marL="2057400" indent="-228600" defTabSz="947738" eaLnBrk="0" hangingPunct="0">
              <a:defRPr sz="2400">
                <a:solidFill>
                  <a:schemeClr val="tx1"/>
                </a:solidFill>
                <a:latin typeface="Times New Roman" charset="0"/>
                <a:ea typeface="ＭＳ Ｐゴシック" charset="0"/>
              </a:defRPr>
            </a:lvl5pPr>
            <a:lvl6pPr marL="2514600" indent="-228600" defTabSz="94773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4773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4773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47738"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F7FA72A-9C70-0146-9284-EA5C770EC839}" type="slidenum">
              <a:rPr lang="es-ES" sz="1200"/>
              <a:pPr eaLnBrk="1" hangingPunct="1"/>
              <a:t>136</a:t>
            </a:fld>
            <a:endParaRPr lang="es-ES" sz="1200"/>
          </a:p>
        </p:txBody>
      </p:sp>
      <p:sp>
        <p:nvSpPr>
          <p:cNvPr id="89090" name="Rectangle 2"/>
          <p:cNvSpPr>
            <a:spLocks noChangeArrowheads="1" noTextEdit="1"/>
          </p:cNvSpPr>
          <p:nvPr>
            <p:ph type="sldImg"/>
          </p:nvPr>
        </p:nvSpPr>
        <p:spPr>
          <a:ln/>
        </p:spPr>
      </p:sp>
      <p:sp>
        <p:nvSpPr>
          <p:cNvPr id="890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MX">
              <a:latin typeface="Times New Roman" charset="0"/>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sz="2400">
                <a:solidFill>
                  <a:schemeClr val="tx1"/>
                </a:solidFill>
                <a:latin typeface="Times New Roman" charset="0"/>
                <a:ea typeface="ＭＳ Ｐゴシック" charset="0"/>
                <a:cs typeface="ＭＳ Ｐゴシック" charset="0"/>
              </a:defRPr>
            </a:lvl1pPr>
            <a:lvl2pPr marL="742950" indent="-285750" defTabSz="947738" eaLnBrk="0" hangingPunct="0">
              <a:defRPr sz="2400">
                <a:solidFill>
                  <a:schemeClr val="tx1"/>
                </a:solidFill>
                <a:latin typeface="Times New Roman" charset="0"/>
                <a:ea typeface="ＭＳ Ｐゴシック" charset="0"/>
              </a:defRPr>
            </a:lvl2pPr>
            <a:lvl3pPr marL="1143000" indent="-228600" defTabSz="947738" eaLnBrk="0" hangingPunct="0">
              <a:defRPr sz="2400">
                <a:solidFill>
                  <a:schemeClr val="tx1"/>
                </a:solidFill>
                <a:latin typeface="Times New Roman" charset="0"/>
                <a:ea typeface="ＭＳ Ｐゴシック" charset="0"/>
              </a:defRPr>
            </a:lvl3pPr>
            <a:lvl4pPr marL="1600200" indent="-228600" defTabSz="947738" eaLnBrk="0" hangingPunct="0">
              <a:defRPr sz="2400">
                <a:solidFill>
                  <a:schemeClr val="tx1"/>
                </a:solidFill>
                <a:latin typeface="Times New Roman" charset="0"/>
                <a:ea typeface="ＭＳ Ｐゴシック" charset="0"/>
              </a:defRPr>
            </a:lvl4pPr>
            <a:lvl5pPr marL="2057400" indent="-228600" defTabSz="947738" eaLnBrk="0" hangingPunct="0">
              <a:defRPr sz="2400">
                <a:solidFill>
                  <a:schemeClr val="tx1"/>
                </a:solidFill>
                <a:latin typeface="Times New Roman" charset="0"/>
                <a:ea typeface="ＭＳ Ｐゴシック" charset="0"/>
              </a:defRPr>
            </a:lvl5pPr>
            <a:lvl6pPr marL="2514600" indent="-228600" defTabSz="94773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4773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4773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47738"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F6587B5-0E0D-8845-A30A-A99ADB2DC416}" type="slidenum">
              <a:rPr lang="es-ES" sz="1200"/>
              <a:pPr eaLnBrk="1" hangingPunct="1"/>
              <a:t>137</a:t>
            </a:fld>
            <a:endParaRPr lang="es-ES" sz="1200"/>
          </a:p>
        </p:txBody>
      </p:sp>
      <p:sp>
        <p:nvSpPr>
          <p:cNvPr id="91138" name="Rectangle 2"/>
          <p:cNvSpPr>
            <a:spLocks noChangeArrowheads="1" noTextEdit="1"/>
          </p:cNvSpPr>
          <p:nvPr>
            <p:ph type="sldImg"/>
          </p:nvPr>
        </p:nvSpPr>
        <p:spPr>
          <a:ln/>
        </p:spPr>
      </p:sp>
      <p:sp>
        <p:nvSpPr>
          <p:cNvPr id="911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MX">
              <a:latin typeface="Times New Roman" charset="0"/>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sz="2400">
                <a:solidFill>
                  <a:schemeClr val="tx1"/>
                </a:solidFill>
                <a:latin typeface="Times New Roman" charset="0"/>
                <a:ea typeface="ＭＳ Ｐゴシック" charset="0"/>
                <a:cs typeface="ＭＳ Ｐゴシック" charset="0"/>
              </a:defRPr>
            </a:lvl1pPr>
            <a:lvl2pPr marL="742950" indent="-285750" defTabSz="947738" eaLnBrk="0" hangingPunct="0">
              <a:defRPr sz="2400">
                <a:solidFill>
                  <a:schemeClr val="tx1"/>
                </a:solidFill>
                <a:latin typeface="Times New Roman" charset="0"/>
                <a:ea typeface="ＭＳ Ｐゴシック" charset="0"/>
              </a:defRPr>
            </a:lvl2pPr>
            <a:lvl3pPr marL="1143000" indent="-228600" defTabSz="947738" eaLnBrk="0" hangingPunct="0">
              <a:defRPr sz="2400">
                <a:solidFill>
                  <a:schemeClr val="tx1"/>
                </a:solidFill>
                <a:latin typeface="Times New Roman" charset="0"/>
                <a:ea typeface="ＭＳ Ｐゴシック" charset="0"/>
              </a:defRPr>
            </a:lvl3pPr>
            <a:lvl4pPr marL="1600200" indent="-228600" defTabSz="947738" eaLnBrk="0" hangingPunct="0">
              <a:defRPr sz="2400">
                <a:solidFill>
                  <a:schemeClr val="tx1"/>
                </a:solidFill>
                <a:latin typeface="Times New Roman" charset="0"/>
                <a:ea typeface="ＭＳ Ｐゴシック" charset="0"/>
              </a:defRPr>
            </a:lvl4pPr>
            <a:lvl5pPr marL="2057400" indent="-228600" defTabSz="947738" eaLnBrk="0" hangingPunct="0">
              <a:defRPr sz="2400">
                <a:solidFill>
                  <a:schemeClr val="tx1"/>
                </a:solidFill>
                <a:latin typeface="Times New Roman" charset="0"/>
                <a:ea typeface="ＭＳ Ｐゴシック" charset="0"/>
              </a:defRPr>
            </a:lvl5pPr>
            <a:lvl6pPr marL="2514600" indent="-228600" defTabSz="94773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4773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4773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47738"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19064BD-D23F-F34C-AF24-E1AAFD775611}" type="slidenum">
              <a:rPr lang="es-ES" sz="1200"/>
              <a:pPr eaLnBrk="1" hangingPunct="1"/>
              <a:t>138</a:t>
            </a:fld>
            <a:endParaRPr lang="es-ES" sz="1200"/>
          </a:p>
        </p:txBody>
      </p:sp>
      <p:sp>
        <p:nvSpPr>
          <p:cNvPr id="93186" name="Rectangle 2"/>
          <p:cNvSpPr>
            <a:spLocks noChangeArrowheads="1" noTextEdit="1"/>
          </p:cNvSpPr>
          <p:nvPr>
            <p:ph type="sldImg"/>
          </p:nvPr>
        </p:nvSpPr>
        <p:spPr>
          <a:ln/>
        </p:spPr>
      </p:sp>
      <p:sp>
        <p:nvSpPr>
          <p:cNvPr id="931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MX">
              <a:latin typeface="Times New Roman" charset="0"/>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sz="2400">
                <a:solidFill>
                  <a:schemeClr val="tx1"/>
                </a:solidFill>
                <a:latin typeface="Times New Roman" charset="0"/>
                <a:ea typeface="ＭＳ Ｐゴシック" charset="0"/>
                <a:cs typeface="ＭＳ Ｐゴシック" charset="0"/>
              </a:defRPr>
            </a:lvl1pPr>
            <a:lvl2pPr marL="742950" indent="-285750" defTabSz="947738" eaLnBrk="0" hangingPunct="0">
              <a:defRPr sz="2400">
                <a:solidFill>
                  <a:schemeClr val="tx1"/>
                </a:solidFill>
                <a:latin typeface="Times New Roman" charset="0"/>
                <a:ea typeface="ＭＳ Ｐゴシック" charset="0"/>
              </a:defRPr>
            </a:lvl2pPr>
            <a:lvl3pPr marL="1143000" indent="-228600" defTabSz="947738" eaLnBrk="0" hangingPunct="0">
              <a:defRPr sz="2400">
                <a:solidFill>
                  <a:schemeClr val="tx1"/>
                </a:solidFill>
                <a:latin typeface="Times New Roman" charset="0"/>
                <a:ea typeface="ＭＳ Ｐゴシック" charset="0"/>
              </a:defRPr>
            </a:lvl3pPr>
            <a:lvl4pPr marL="1600200" indent="-228600" defTabSz="947738" eaLnBrk="0" hangingPunct="0">
              <a:defRPr sz="2400">
                <a:solidFill>
                  <a:schemeClr val="tx1"/>
                </a:solidFill>
                <a:latin typeface="Times New Roman" charset="0"/>
                <a:ea typeface="ＭＳ Ｐゴシック" charset="0"/>
              </a:defRPr>
            </a:lvl4pPr>
            <a:lvl5pPr marL="2057400" indent="-228600" defTabSz="947738" eaLnBrk="0" hangingPunct="0">
              <a:defRPr sz="2400">
                <a:solidFill>
                  <a:schemeClr val="tx1"/>
                </a:solidFill>
                <a:latin typeface="Times New Roman" charset="0"/>
                <a:ea typeface="ＭＳ Ｐゴシック" charset="0"/>
              </a:defRPr>
            </a:lvl5pPr>
            <a:lvl6pPr marL="2514600" indent="-228600" defTabSz="94773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4773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4773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47738"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7988002-7338-6349-BB2B-69A717EEEE83}" type="slidenum">
              <a:rPr lang="es-ES" sz="1200"/>
              <a:pPr eaLnBrk="1" hangingPunct="1"/>
              <a:t>139</a:t>
            </a:fld>
            <a:endParaRPr lang="es-ES" sz="1200"/>
          </a:p>
        </p:txBody>
      </p:sp>
      <p:sp>
        <p:nvSpPr>
          <p:cNvPr id="95234" name="Rectangle 2"/>
          <p:cNvSpPr>
            <a:spLocks noChangeArrowheads="1" noTextEdit="1"/>
          </p:cNvSpPr>
          <p:nvPr>
            <p:ph type="sldImg"/>
          </p:nvPr>
        </p:nvSpPr>
        <p:spPr>
          <a:ln/>
        </p:spPr>
      </p:sp>
      <p:sp>
        <p:nvSpPr>
          <p:cNvPr id="952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MX">
              <a:latin typeface="Times New Roman" charset="0"/>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sz="2400">
                <a:solidFill>
                  <a:schemeClr val="tx1"/>
                </a:solidFill>
                <a:latin typeface="Times New Roman" charset="0"/>
                <a:ea typeface="ＭＳ Ｐゴシック" charset="0"/>
                <a:cs typeface="ＭＳ Ｐゴシック" charset="0"/>
              </a:defRPr>
            </a:lvl1pPr>
            <a:lvl2pPr marL="742950" indent="-285750" defTabSz="947738" eaLnBrk="0" hangingPunct="0">
              <a:defRPr sz="2400">
                <a:solidFill>
                  <a:schemeClr val="tx1"/>
                </a:solidFill>
                <a:latin typeface="Times New Roman" charset="0"/>
                <a:ea typeface="ＭＳ Ｐゴシック" charset="0"/>
              </a:defRPr>
            </a:lvl2pPr>
            <a:lvl3pPr marL="1143000" indent="-228600" defTabSz="947738" eaLnBrk="0" hangingPunct="0">
              <a:defRPr sz="2400">
                <a:solidFill>
                  <a:schemeClr val="tx1"/>
                </a:solidFill>
                <a:latin typeface="Times New Roman" charset="0"/>
                <a:ea typeface="ＭＳ Ｐゴシック" charset="0"/>
              </a:defRPr>
            </a:lvl3pPr>
            <a:lvl4pPr marL="1600200" indent="-228600" defTabSz="947738" eaLnBrk="0" hangingPunct="0">
              <a:defRPr sz="2400">
                <a:solidFill>
                  <a:schemeClr val="tx1"/>
                </a:solidFill>
                <a:latin typeface="Times New Roman" charset="0"/>
                <a:ea typeface="ＭＳ Ｐゴシック" charset="0"/>
              </a:defRPr>
            </a:lvl4pPr>
            <a:lvl5pPr marL="2057400" indent="-228600" defTabSz="947738" eaLnBrk="0" hangingPunct="0">
              <a:defRPr sz="2400">
                <a:solidFill>
                  <a:schemeClr val="tx1"/>
                </a:solidFill>
                <a:latin typeface="Times New Roman" charset="0"/>
                <a:ea typeface="ＭＳ Ｐゴシック" charset="0"/>
              </a:defRPr>
            </a:lvl5pPr>
            <a:lvl6pPr marL="2514600" indent="-228600" defTabSz="94773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4773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4773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47738"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93329A85-E3F4-DD45-8032-33A709A55987}" type="slidenum">
              <a:rPr lang="es-ES" sz="1200"/>
              <a:pPr eaLnBrk="1" hangingPunct="1"/>
              <a:t>140</a:t>
            </a:fld>
            <a:endParaRPr lang="es-ES" sz="1200"/>
          </a:p>
        </p:txBody>
      </p:sp>
      <p:sp>
        <p:nvSpPr>
          <p:cNvPr id="97282" name="Rectangle 2"/>
          <p:cNvSpPr>
            <a:spLocks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MX">
              <a:latin typeface="Times New Roman"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CD443E9-8771-934E-B08B-D879B6358CC7}" type="slidenum">
              <a:rPr lang="es-ES" sz="1200"/>
              <a:pPr eaLnBrk="1" hangingPunct="1"/>
              <a:t>15</a:t>
            </a:fld>
            <a:endParaRPr lang="es-ES" sz="1200"/>
          </a:p>
        </p:txBody>
      </p:sp>
      <p:sp>
        <p:nvSpPr>
          <p:cNvPr id="68611" name="Rectangle 2"/>
          <p:cNvSpPr>
            <a:spLocks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MX">
              <a:latin typeface="Times New Roman" charset="0"/>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sz="2400">
                <a:solidFill>
                  <a:schemeClr val="tx1"/>
                </a:solidFill>
                <a:latin typeface="Times New Roman" charset="0"/>
                <a:ea typeface="ＭＳ Ｐゴシック" charset="0"/>
                <a:cs typeface="ＭＳ Ｐゴシック" charset="0"/>
              </a:defRPr>
            </a:lvl1pPr>
            <a:lvl2pPr marL="742950" indent="-285750" defTabSz="947738" eaLnBrk="0" hangingPunct="0">
              <a:defRPr sz="2400">
                <a:solidFill>
                  <a:schemeClr val="tx1"/>
                </a:solidFill>
                <a:latin typeface="Times New Roman" charset="0"/>
                <a:ea typeface="ＭＳ Ｐゴシック" charset="0"/>
              </a:defRPr>
            </a:lvl2pPr>
            <a:lvl3pPr marL="1143000" indent="-228600" defTabSz="947738" eaLnBrk="0" hangingPunct="0">
              <a:defRPr sz="2400">
                <a:solidFill>
                  <a:schemeClr val="tx1"/>
                </a:solidFill>
                <a:latin typeface="Times New Roman" charset="0"/>
                <a:ea typeface="ＭＳ Ｐゴシック" charset="0"/>
              </a:defRPr>
            </a:lvl3pPr>
            <a:lvl4pPr marL="1600200" indent="-228600" defTabSz="947738" eaLnBrk="0" hangingPunct="0">
              <a:defRPr sz="2400">
                <a:solidFill>
                  <a:schemeClr val="tx1"/>
                </a:solidFill>
                <a:latin typeface="Times New Roman" charset="0"/>
                <a:ea typeface="ＭＳ Ｐゴシック" charset="0"/>
              </a:defRPr>
            </a:lvl4pPr>
            <a:lvl5pPr marL="2057400" indent="-228600" defTabSz="947738" eaLnBrk="0" hangingPunct="0">
              <a:defRPr sz="2400">
                <a:solidFill>
                  <a:schemeClr val="tx1"/>
                </a:solidFill>
                <a:latin typeface="Times New Roman" charset="0"/>
                <a:ea typeface="ＭＳ Ｐゴシック" charset="0"/>
              </a:defRPr>
            </a:lvl5pPr>
            <a:lvl6pPr marL="2514600" indent="-228600" defTabSz="94773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4773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4773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47738"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0798487-AC13-CB4A-AD47-2C5B9F83A92F}" type="slidenum">
              <a:rPr lang="es-ES" sz="1200"/>
              <a:pPr eaLnBrk="1" hangingPunct="1"/>
              <a:t>141</a:t>
            </a:fld>
            <a:endParaRPr lang="es-ES" sz="1200"/>
          </a:p>
        </p:txBody>
      </p:sp>
      <p:sp>
        <p:nvSpPr>
          <p:cNvPr id="99330" name="Rectangle 2"/>
          <p:cNvSpPr>
            <a:spLocks noChangeArrowheads="1" noTextEdit="1"/>
          </p:cNvSpPr>
          <p:nvPr>
            <p:ph type="sldImg"/>
          </p:nvPr>
        </p:nvSpPr>
        <p:spPr>
          <a:ln/>
        </p:spPr>
      </p:sp>
      <p:sp>
        <p:nvSpPr>
          <p:cNvPr id="993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MX">
              <a:latin typeface="Times New Roman" charset="0"/>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sz="2400">
                <a:solidFill>
                  <a:schemeClr val="tx1"/>
                </a:solidFill>
                <a:latin typeface="Times New Roman" charset="0"/>
                <a:ea typeface="ＭＳ Ｐゴシック" charset="0"/>
                <a:cs typeface="ＭＳ Ｐゴシック" charset="0"/>
              </a:defRPr>
            </a:lvl1pPr>
            <a:lvl2pPr marL="742950" indent="-285750" defTabSz="947738" eaLnBrk="0" hangingPunct="0">
              <a:defRPr sz="2400">
                <a:solidFill>
                  <a:schemeClr val="tx1"/>
                </a:solidFill>
                <a:latin typeface="Times New Roman" charset="0"/>
                <a:ea typeface="ＭＳ Ｐゴシック" charset="0"/>
              </a:defRPr>
            </a:lvl2pPr>
            <a:lvl3pPr marL="1143000" indent="-228600" defTabSz="947738" eaLnBrk="0" hangingPunct="0">
              <a:defRPr sz="2400">
                <a:solidFill>
                  <a:schemeClr val="tx1"/>
                </a:solidFill>
                <a:latin typeface="Times New Roman" charset="0"/>
                <a:ea typeface="ＭＳ Ｐゴシック" charset="0"/>
              </a:defRPr>
            </a:lvl3pPr>
            <a:lvl4pPr marL="1600200" indent="-228600" defTabSz="947738" eaLnBrk="0" hangingPunct="0">
              <a:defRPr sz="2400">
                <a:solidFill>
                  <a:schemeClr val="tx1"/>
                </a:solidFill>
                <a:latin typeface="Times New Roman" charset="0"/>
                <a:ea typeface="ＭＳ Ｐゴシック" charset="0"/>
              </a:defRPr>
            </a:lvl4pPr>
            <a:lvl5pPr marL="2057400" indent="-228600" defTabSz="947738" eaLnBrk="0" hangingPunct="0">
              <a:defRPr sz="2400">
                <a:solidFill>
                  <a:schemeClr val="tx1"/>
                </a:solidFill>
                <a:latin typeface="Times New Roman" charset="0"/>
                <a:ea typeface="ＭＳ Ｐゴシック" charset="0"/>
              </a:defRPr>
            </a:lvl5pPr>
            <a:lvl6pPr marL="2514600" indent="-228600" defTabSz="94773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4773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4773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47738"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E5D169C-86DE-9442-8F8D-E72906A51999}" type="slidenum">
              <a:rPr lang="es-ES" sz="1200"/>
              <a:pPr eaLnBrk="1" hangingPunct="1"/>
              <a:t>142</a:t>
            </a:fld>
            <a:endParaRPr lang="es-ES" sz="1200"/>
          </a:p>
        </p:txBody>
      </p:sp>
      <p:sp>
        <p:nvSpPr>
          <p:cNvPr id="103426" name="Rectangle 2"/>
          <p:cNvSpPr>
            <a:spLocks noChangeArrowheads="1" noTextEdit="1"/>
          </p:cNvSpPr>
          <p:nvPr>
            <p:ph type="sldImg"/>
          </p:nvPr>
        </p:nvSpPr>
        <p:spPr>
          <a:ln/>
        </p:spPr>
      </p:sp>
      <p:sp>
        <p:nvSpPr>
          <p:cNvPr id="1034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MX">
              <a:latin typeface="Times New Roman" charset="0"/>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sz="2400">
                <a:solidFill>
                  <a:schemeClr val="tx1"/>
                </a:solidFill>
                <a:latin typeface="Times New Roman" charset="0"/>
                <a:ea typeface="ＭＳ Ｐゴシック" charset="0"/>
                <a:cs typeface="ＭＳ Ｐゴシック" charset="0"/>
              </a:defRPr>
            </a:lvl1pPr>
            <a:lvl2pPr marL="742950" indent="-285750" defTabSz="947738" eaLnBrk="0" hangingPunct="0">
              <a:defRPr sz="2400">
                <a:solidFill>
                  <a:schemeClr val="tx1"/>
                </a:solidFill>
                <a:latin typeface="Times New Roman" charset="0"/>
                <a:ea typeface="ＭＳ Ｐゴシック" charset="0"/>
              </a:defRPr>
            </a:lvl2pPr>
            <a:lvl3pPr marL="1143000" indent="-228600" defTabSz="947738" eaLnBrk="0" hangingPunct="0">
              <a:defRPr sz="2400">
                <a:solidFill>
                  <a:schemeClr val="tx1"/>
                </a:solidFill>
                <a:latin typeface="Times New Roman" charset="0"/>
                <a:ea typeface="ＭＳ Ｐゴシック" charset="0"/>
              </a:defRPr>
            </a:lvl3pPr>
            <a:lvl4pPr marL="1600200" indent="-228600" defTabSz="947738" eaLnBrk="0" hangingPunct="0">
              <a:defRPr sz="2400">
                <a:solidFill>
                  <a:schemeClr val="tx1"/>
                </a:solidFill>
                <a:latin typeface="Times New Roman" charset="0"/>
                <a:ea typeface="ＭＳ Ｐゴシック" charset="0"/>
              </a:defRPr>
            </a:lvl4pPr>
            <a:lvl5pPr marL="2057400" indent="-228600" defTabSz="947738" eaLnBrk="0" hangingPunct="0">
              <a:defRPr sz="2400">
                <a:solidFill>
                  <a:schemeClr val="tx1"/>
                </a:solidFill>
                <a:latin typeface="Times New Roman" charset="0"/>
                <a:ea typeface="ＭＳ Ｐゴシック" charset="0"/>
              </a:defRPr>
            </a:lvl5pPr>
            <a:lvl6pPr marL="2514600" indent="-228600" defTabSz="94773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4773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4773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47738"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78AC7F4-414D-0942-A5CA-2CB26F832C6A}" type="slidenum">
              <a:rPr lang="es-ES" sz="1200"/>
              <a:pPr eaLnBrk="1" hangingPunct="1"/>
              <a:t>143</a:t>
            </a:fld>
            <a:endParaRPr lang="es-ES" sz="1200"/>
          </a:p>
        </p:txBody>
      </p:sp>
      <p:sp>
        <p:nvSpPr>
          <p:cNvPr id="105474" name="Rectangle 2"/>
          <p:cNvSpPr>
            <a:spLocks noChangeArrowheads="1" noTextEdit="1"/>
          </p:cNvSpPr>
          <p:nvPr>
            <p:ph type="sldImg"/>
          </p:nvPr>
        </p:nvSpPr>
        <p:spPr>
          <a:ln/>
        </p:spPr>
      </p:sp>
      <p:sp>
        <p:nvSpPr>
          <p:cNvPr id="1054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MX">
              <a:latin typeface="Times New Roman" charset="0"/>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sz="2400">
                <a:solidFill>
                  <a:schemeClr val="tx1"/>
                </a:solidFill>
                <a:latin typeface="Times New Roman" charset="0"/>
                <a:ea typeface="ＭＳ Ｐゴシック" charset="0"/>
                <a:cs typeface="ＭＳ Ｐゴシック" charset="0"/>
              </a:defRPr>
            </a:lvl1pPr>
            <a:lvl2pPr marL="742950" indent="-285750" defTabSz="947738" eaLnBrk="0" hangingPunct="0">
              <a:defRPr sz="2400">
                <a:solidFill>
                  <a:schemeClr val="tx1"/>
                </a:solidFill>
                <a:latin typeface="Times New Roman" charset="0"/>
                <a:ea typeface="ＭＳ Ｐゴシック" charset="0"/>
              </a:defRPr>
            </a:lvl2pPr>
            <a:lvl3pPr marL="1143000" indent="-228600" defTabSz="947738" eaLnBrk="0" hangingPunct="0">
              <a:defRPr sz="2400">
                <a:solidFill>
                  <a:schemeClr val="tx1"/>
                </a:solidFill>
                <a:latin typeface="Times New Roman" charset="0"/>
                <a:ea typeface="ＭＳ Ｐゴシック" charset="0"/>
              </a:defRPr>
            </a:lvl3pPr>
            <a:lvl4pPr marL="1600200" indent="-228600" defTabSz="947738" eaLnBrk="0" hangingPunct="0">
              <a:defRPr sz="2400">
                <a:solidFill>
                  <a:schemeClr val="tx1"/>
                </a:solidFill>
                <a:latin typeface="Times New Roman" charset="0"/>
                <a:ea typeface="ＭＳ Ｐゴシック" charset="0"/>
              </a:defRPr>
            </a:lvl4pPr>
            <a:lvl5pPr marL="2057400" indent="-228600" defTabSz="947738" eaLnBrk="0" hangingPunct="0">
              <a:defRPr sz="2400">
                <a:solidFill>
                  <a:schemeClr val="tx1"/>
                </a:solidFill>
                <a:latin typeface="Times New Roman" charset="0"/>
                <a:ea typeface="ＭＳ Ｐゴシック" charset="0"/>
              </a:defRPr>
            </a:lvl5pPr>
            <a:lvl6pPr marL="2514600" indent="-228600" defTabSz="94773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4773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4773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47738"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61AD8D5-31AA-E04E-A5C9-20A6D3765F54}" type="slidenum">
              <a:rPr lang="es-ES" sz="1200"/>
              <a:pPr eaLnBrk="1" hangingPunct="1"/>
              <a:t>144</a:t>
            </a:fld>
            <a:endParaRPr lang="es-ES" sz="1200"/>
          </a:p>
        </p:txBody>
      </p:sp>
      <p:sp>
        <p:nvSpPr>
          <p:cNvPr id="107522" name="Rectangle 2"/>
          <p:cNvSpPr>
            <a:spLocks noChangeArrowheads="1" noTextEdit="1"/>
          </p:cNvSpPr>
          <p:nvPr>
            <p:ph type="sldImg"/>
          </p:nvPr>
        </p:nvSpPr>
        <p:spPr>
          <a:ln/>
        </p:spPr>
      </p:sp>
      <p:sp>
        <p:nvSpPr>
          <p:cNvPr id="107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MX">
              <a:latin typeface="Times New Roman" charset="0"/>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sz="2400">
                <a:solidFill>
                  <a:schemeClr val="tx1"/>
                </a:solidFill>
                <a:latin typeface="Times New Roman" charset="0"/>
                <a:ea typeface="ＭＳ Ｐゴシック" charset="0"/>
                <a:cs typeface="ＭＳ Ｐゴシック" charset="0"/>
              </a:defRPr>
            </a:lvl1pPr>
            <a:lvl2pPr marL="742950" indent="-285750" defTabSz="947738" eaLnBrk="0" hangingPunct="0">
              <a:defRPr sz="2400">
                <a:solidFill>
                  <a:schemeClr val="tx1"/>
                </a:solidFill>
                <a:latin typeface="Times New Roman" charset="0"/>
                <a:ea typeface="ＭＳ Ｐゴシック" charset="0"/>
              </a:defRPr>
            </a:lvl2pPr>
            <a:lvl3pPr marL="1143000" indent="-228600" defTabSz="947738" eaLnBrk="0" hangingPunct="0">
              <a:defRPr sz="2400">
                <a:solidFill>
                  <a:schemeClr val="tx1"/>
                </a:solidFill>
                <a:latin typeface="Times New Roman" charset="0"/>
                <a:ea typeface="ＭＳ Ｐゴシック" charset="0"/>
              </a:defRPr>
            </a:lvl3pPr>
            <a:lvl4pPr marL="1600200" indent="-228600" defTabSz="947738" eaLnBrk="0" hangingPunct="0">
              <a:defRPr sz="2400">
                <a:solidFill>
                  <a:schemeClr val="tx1"/>
                </a:solidFill>
                <a:latin typeface="Times New Roman" charset="0"/>
                <a:ea typeface="ＭＳ Ｐゴシック" charset="0"/>
              </a:defRPr>
            </a:lvl4pPr>
            <a:lvl5pPr marL="2057400" indent="-228600" defTabSz="947738" eaLnBrk="0" hangingPunct="0">
              <a:defRPr sz="2400">
                <a:solidFill>
                  <a:schemeClr val="tx1"/>
                </a:solidFill>
                <a:latin typeface="Times New Roman" charset="0"/>
                <a:ea typeface="ＭＳ Ｐゴシック" charset="0"/>
              </a:defRPr>
            </a:lvl5pPr>
            <a:lvl6pPr marL="2514600" indent="-228600" defTabSz="94773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4773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4773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47738"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5F75AAE-AC62-C346-BA90-A3DB0942C48D}" type="slidenum">
              <a:rPr lang="es-ES" sz="1200"/>
              <a:pPr eaLnBrk="1" hangingPunct="1"/>
              <a:t>145</a:t>
            </a:fld>
            <a:endParaRPr lang="es-ES" sz="1200"/>
          </a:p>
        </p:txBody>
      </p:sp>
      <p:sp>
        <p:nvSpPr>
          <p:cNvPr id="109570" name="Rectangle 2"/>
          <p:cNvSpPr>
            <a:spLocks noChangeArrowheads="1" noTextEdit="1"/>
          </p:cNvSpPr>
          <p:nvPr>
            <p:ph type="sldImg"/>
          </p:nvPr>
        </p:nvSpPr>
        <p:spPr>
          <a:ln/>
        </p:spPr>
      </p:sp>
      <p:sp>
        <p:nvSpPr>
          <p:cNvPr id="1095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MX">
              <a:latin typeface="Times New Roman" charset="0"/>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sz="2400">
                <a:solidFill>
                  <a:schemeClr val="tx1"/>
                </a:solidFill>
                <a:latin typeface="Times New Roman" charset="0"/>
                <a:ea typeface="ＭＳ Ｐゴシック" charset="0"/>
                <a:cs typeface="ＭＳ Ｐゴシック" charset="0"/>
              </a:defRPr>
            </a:lvl1pPr>
            <a:lvl2pPr marL="742950" indent="-285750" defTabSz="947738" eaLnBrk="0" hangingPunct="0">
              <a:defRPr sz="2400">
                <a:solidFill>
                  <a:schemeClr val="tx1"/>
                </a:solidFill>
                <a:latin typeface="Times New Roman" charset="0"/>
                <a:ea typeface="ＭＳ Ｐゴシック" charset="0"/>
              </a:defRPr>
            </a:lvl2pPr>
            <a:lvl3pPr marL="1143000" indent="-228600" defTabSz="947738" eaLnBrk="0" hangingPunct="0">
              <a:defRPr sz="2400">
                <a:solidFill>
                  <a:schemeClr val="tx1"/>
                </a:solidFill>
                <a:latin typeface="Times New Roman" charset="0"/>
                <a:ea typeface="ＭＳ Ｐゴシック" charset="0"/>
              </a:defRPr>
            </a:lvl3pPr>
            <a:lvl4pPr marL="1600200" indent="-228600" defTabSz="947738" eaLnBrk="0" hangingPunct="0">
              <a:defRPr sz="2400">
                <a:solidFill>
                  <a:schemeClr val="tx1"/>
                </a:solidFill>
                <a:latin typeface="Times New Roman" charset="0"/>
                <a:ea typeface="ＭＳ Ｐゴシック" charset="0"/>
              </a:defRPr>
            </a:lvl4pPr>
            <a:lvl5pPr marL="2057400" indent="-228600" defTabSz="947738" eaLnBrk="0" hangingPunct="0">
              <a:defRPr sz="2400">
                <a:solidFill>
                  <a:schemeClr val="tx1"/>
                </a:solidFill>
                <a:latin typeface="Times New Roman" charset="0"/>
                <a:ea typeface="ＭＳ Ｐゴシック" charset="0"/>
              </a:defRPr>
            </a:lvl5pPr>
            <a:lvl6pPr marL="2514600" indent="-228600" defTabSz="94773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4773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4773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47738"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22D4EC3-E854-B849-8582-BEED2AE35931}" type="slidenum">
              <a:rPr lang="es-ES" sz="1200"/>
              <a:pPr eaLnBrk="1" hangingPunct="1"/>
              <a:t>146</a:t>
            </a:fld>
            <a:endParaRPr lang="es-ES" sz="1200"/>
          </a:p>
        </p:txBody>
      </p:sp>
      <p:sp>
        <p:nvSpPr>
          <p:cNvPr id="130050" name="Rectangle 2"/>
          <p:cNvSpPr>
            <a:spLocks noChangeArrowheads="1" noTextEdit="1"/>
          </p:cNvSpPr>
          <p:nvPr>
            <p:ph type="sldImg"/>
          </p:nvPr>
        </p:nvSpPr>
        <p:spPr>
          <a:ln/>
        </p:spPr>
      </p:sp>
      <p:sp>
        <p:nvSpPr>
          <p:cNvPr id="1300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MX">
              <a:latin typeface="Times New Roman" charset="0"/>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sz="2400">
                <a:solidFill>
                  <a:schemeClr val="tx1"/>
                </a:solidFill>
                <a:latin typeface="Times New Roman" charset="0"/>
                <a:ea typeface="ＭＳ Ｐゴシック" charset="0"/>
                <a:cs typeface="ＭＳ Ｐゴシック" charset="0"/>
              </a:defRPr>
            </a:lvl1pPr>
            <a:lvl2pPr marL="742950" indent="-285750" defTabSz="947738" eaLnBrk="0" hangingPunct="0">
              <a:defRPr sz="2400">
                <a:solidFill>
                  <a:schemeClr val="tx1"/>
                </a:solidFill>
                <a:latin typeface="Times New Roman" charset="0"/>
                <a:ea typeface="ＭＳ Ｐゴシック" charset="0"/>
              </a:defRPr>
            </a:lvl2pPr>
            <a:lvl3pPr marL="1143000" indent="-228600" defTabSz="947738" eaLnBrk="0" hangingPunct="0">
              <a:defRPr sz="2400">
                <a:solidFill>
                  <a:schemeClr val="tx1"/>
                </a:solidFill>
                <a:latin typeface="Times New Roman" charset="0"/>
                <a:ea typeface="ＭＳ Ｐゴシック" charset="0"/>
              </a:defRPr>
            </a:lvl3pPr>
            <a:lvl4pPr marL="1600200" indent="-228600" defTabSz="947738" eaLnBrk="0" hangingPunct="0">
              <a:defRPr sz="2400">
                <a:solidFill>
                  <a:schemeClr val="tx1"/>
                </a:solidFill>
                <a:latin typeface="Times New Roman" charset="0"/>
                <a:ea typeface="ＭＳ Ｐゴシック" charset="0"/>
              </a:defRPr>
            </a:lvl4pPr>
            <a:lvl5pPr marL="2057400" indent="-228600" defTabSz="947738" eaLnBrk="0" hangingPunct="0">
              <a:defRPr sz="2400">
                <a:solidFill>
                  <a:schemeClr val="tx1"/>
                </a:solidFill>
                <a:latin typeface="Times New Roman" charset="0"/>
                <a:ea typeface="ＭＳ Ｐゴシック" charset="0"/>
              </a:defRPr>
            </a:lvl5pPr>
            <a:lvl6pPr marL="2514600" indent="-228600" defTabSz="94773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4773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4773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47738"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15F9AAB-BE63-EC42-A142-BDB6317DBEB3}" type="slidenum">
              <a:rPr lang="es-ES" sz="1200"/>
              <a:pPr eaLnBrk="1" hangingPunct="1"/>
              <a:t>147</a:t>
            </a:fld>
            <a:endParaRPr lang="es-ES" sz="1200"/>
          </a:p>
        </p:txBody>
      </p:sp>
      <p:sp>
        <p:nvSpPr>
          <p:cNvPr id="132098" name="Rectangle 2"/>
          <p:cNvSpPr>
            <a:spLocks noChangeArrowheads="1" noTextEdit="1"/>
          </p:cNvSpPr>
          <p:nvPr>
            <p:ph type="sldImg"/>
          </p:nvPr>
        </p:nvSpPr>
        <p:spPr>
          <a:ln/>
        </p:spPr>
      </p:sp>
      <p:sp>
        <p:nvSpPr>
          <p:cNvPr id="1320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MX">
              <a:latin typeface="Times New Roman" charset="0"/>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sz="2400">
                <a:solidFill>
                  <a:schemeClr val="tx1"/>
                </a:solidFill>
                <a:latin typeface="Times New Roman" charset="0"/>
                <a:ea typeface="ＭＳ Ｐゴシック" charset="0"/>
                <a:cs typeface="ＭＳ Ｐゴシック" charset="0"/>
              </a:defRPr>
            </a:lvl1pPr>
            <a:lvl2pPr marL="742950" indent="-285750" defTabSz="947738" eaLnBrk="0" hangingPunct="0">
              <a:defRPr sz="2400">
                <a:solidFill>
                  <a:schemeClr val="tx1"/>
                </a:solidFill>
                <a:latin typeface="Times New Roman" charset="0"/>
                <a:ea typeface="ＭＳ Ｐゴシック" charset="0"/>
              </a:defRPr>
            </a:lvl2pPr>
            <a:lvl3pPr marL="1143000" indent="-228600" defTabSz="947738" eaLnBrk="0" hangingPunct="0">
              <a:defRPr sz="2400">
                <a:solidFill>
                  <a:schemeClr val="tx1"/>
                </a:solidFill>
                <a:latin typeface="Times New Roman" charset="0"/>
                <a:ea typeface="ＭＳ Ｐゴシック" charset="0"/>
              </a:defRPr>
            </a:lvl3pPr>
            <a:lvl4pPr marL="1600200" indent="-228600" defTabSz="947738" eaLnBrk="0" hangingPunct="0">
              <a:defRPr sz="2400">
                <a:solidFill>
                  <a:schemeClr val="tx1"/>
                </a:solidFill>
                <a:latin typeface="Times New Roman" charset="0"/>
                <a:ea typeface="ＭＳ Ｐゴシック" charset="0"/>
              </a:defRPr>
            </a:lvl4pPr>
            <a:lvl5pPr marL="2057400" indent="-228600" defTabSz="947738" eaLnBrk="0" hangingPunct="0">
              <a:defRPr sz="2400">
                <a:solidFill>
                  <a:schemeClr val="tx1"/>
                </a:solidFill>
                <a:latin typeface="Times New Roman" charset="0"/>
                <a:ea typeface="ＭＳ Ｐゴシック" charset="0"/>
              </a:defRPr>
            </a:lvl5pPr>
            <a:lvl6pPr marL="2514600" indent="-228600" defTabSz="94773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4773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4773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47738"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4D4BE00-C574-B448-AB33-75E830A09F81}" type="slidenum">
              <a:rPr lang="es-ES" sz="1200"/>
              <a:pPr eaLnBrk="1" hangingPunct="1"/>
              <a:t>148</a:t>
            </a:fld>
            <a:endParaRPr lang="es-ES" sz="1200"/>
          </a:p>
        </p:txBody>
      </p:sp>
      <p:sp>
        <p:nvSpPr>
          <p:cNvPr id="134146" name="Rectangle 2"/>
          <p:cNvSpPr>
            <a:spLocks noChangeArrowheads="1" noTextEdit="1"/>
          </p:cNvSpPr>
          <p:nvPr>
            <p:ph type="sldImg"/>
          </p:nvPr>
        </p:nvSpPr>
        <p:spPr>
          <a:ln/>
        </p:spPr>
      </p:sp>
      <p:sp>
        <p:nvSpPr>
          <p:cNvPr id="1341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MX">
              <a:latin typeface="Times New Roman" charset="0"/>
            </a:endParaRPr>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sz="2400">
                <a:solidFill>
                  <a:schemeClr val="tx1"/>
                </a:solidFill>
                <a:latin typeface="Times New Roman" charset="0"/>
                <a:ea typeface="ＭＳ Ｐゴシック" charset="0"/>
                <a:cs typeface="ＭＳ Ｐゴシック" charset="0"/>
              </a:defRPr>
            </a:lvl1pPr>
            <a:lvl2pPr marL="742950" indent="-285750" defTabSz="947738" eaLnBrk="0" hangingPunct="0">
              <a:defRPr sz="2400">
                <a:solidFill>
                  <a:schemeClr val="tx1"/>
                </a:solidFill>
                <a:latin typeface="Times New Roman" charset="0"/>
                <a:ea typeface="ＭＳ Ｐゴシック" charset="0"/>
              </a:defRPr>
            </a:lvl2pPr>
            <a:lvl3pPr marL="1143000" indent="-228600" defTabSz="947738" eaLnBrk="0" hangingPunct="0">
              <a:defRPr sz="2400">
                <a:solidFill>
                  <a:schemeClr val="tx1"/>
                </a:solidFill>
                <a:latin typeface="Times New Roman" charset="0"/>
                <a:ea typeface="ＭＳ Ｐゴシック" charset="0"/>
              </a:defRPr>
            </a:lvl3pPr>
            <a:lvl4pPr marL="1600200" indent="-228600" defTabSz="947738" eaLnBrk="0" hangingPunct="0">
              <a:defRPr sz="2400">
                <a:solidFill>
                  <a:schemeClr val="tx1"/>
                </a:solidFill>
                <a:latin typeface="Times New Roman" charset="0"/>
                <a:ea typeface="ＭＳ Ｐゴシック" charset="0"/>
              </a:defRPr>
            </a:lvl4pPr>
            <a:lvl5pPr marL="2057400" indent="-228600" defTabSz="947738" eaLnBrk="0" hangingPunct="0">
              <a:defRPr sz="2400">
                <a:solidFill>
                  <a:schemeClr val="tx1"/>
                </a:solidFill>
                <a:latin typeface="Times New Roman" charset="0"/>
                <a:ea typeface="ＭＳ Ｐゴシック" charset="0"/>
              </a:defRPr>
            </a:lvl5pPr>
            <a:lvl6pPr marL="2514600" indent="-228600" defTabSz="94773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4773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4773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47738"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CE6BE0B-C814-C543-ABD7-E5FB31662D0A}" type="slidenum">
              <a:rPr lang="es-ES" sz="1200"/>
              <a:pPr eaLnBrk="1" hangingPunct="1"/>
              <a:t>149</a:t>
            </a:fld>
            <a:endParaRPr lang="es-ES" sz="1200"/>
          </a:p>
        </p:txBody>
      </p:sp>
      <p:sp>
        <p:nvSpPr>
          <p:cNvPr id="136194" name="Rectangle 2"/>
          <p:cNvSpPr>
            <a:spLocks noChangeArrowheads="1" noTextEdit="1"/>
          </p:cNvSpPr>
          <p:nvPr>
            <p:ph type="sldImg"/>
          </p:nvPr>
        </p:nvSpPr>
        <p:spPr>
          <a:ln/>
        </p:spPr>
      </p:sp>
      <p:sp>
        <p:nvSpPr>
          <p:cNvPr id="136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MX">
              <a:latin typeface="Times New Roman" charset="0"/>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sz="2400">
                <a:solidFill>
                  <a:schemeClr val="tx1"/>
                </a:solidFill>
                <a:latin typeface="Times New Roman" charset="0"/>
                <a:ea typeface="ＭＳ Ｐゴシック" charset="0"/>
                <a:cs typeface="ＭＳ Ｐゴシック" charset="0"/>
              </a:defRPr>
            </a:lvl1pPr>
            <a:lvl2pPr marL="742950" indent="-285750" defTabSz="947738" eaLnBrk="0" hangingPunct="0">
              <a:defRPr sz="2400">
                <a:solidFill>
                  <a:schemeClr val="tx1"/>
                </a:solidFill>
                <a:latin typeface="Times New Roman" charset="0"/>
                <a:ea typeface="ＭＳ Ｐゴシック" charset="0"/>
              </a:defRPr>
            </a:lvl2pPr>
            <a:lvl3pPr marL="1143000" indent="-228600" defTabSz="947738" eaLnBrk="0" hangingPunct="0">
              <a:defRPr sz="2400">
                <a:solidFill>
                  <a:schemeClr val="tx1"/>
                </a:solidFill>
                <a:latin typeface="Times New Roman" charset="0"/>
                <a:ea typeface="ＭＳ Ｐゴシック" charset="0"/>
              </a:defRPr>
            </a:lvl3pPr>
            <a:lvl4pPr marL="1600200" indent="-228600" defTabSz="947738" eaLnBrk="0" hangingPunct="0">
              <a:defRPr sz="2400">
                <a:solidFill>
                  <a:schemeClr val="tx1"/>
                </a:solidFill>
                <a:latin typeface="Times New Roman" charset="0"/>
                <a:ea typeface="ＭＳ Ｐゴシック" charset="0"/>
              </a:defRPr>
            </a:lvl4pPr>
            <a:lvl5pPr marL="2057400" indent="-228600" defTabSz="947738" eaLnBrk="0" hangingPunct="0">
              <a:defRPr sz="2400">
                <a:solidFill>
                  <a:schemeClr val="tx1"/>
                </a:solidFill>
                <a:latin typeface="Times New Roman" charset="0"/>
                <a:ea typeface="ＭＳ Ｐゴシック" charset="0"/>
              </a:defRPr>
            </a:lvl5pPr>
            <a:lvl6pPr marL="2514600" indent="-228600" defTabSz="94773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4773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4773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47738"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6563680-2873-124C-84CA-9CD6377EBFE3}" type="slidenum">
              <a:rPr lang="es-ES" sz="1200"/>
              <a:pPr eaLnBrk="1" hangingPunct="1"/>
              <a:t>150</a:t>
            </a:fld>
            <a:endParaRPr lang="es-ES" sz="1200"/>
          </a:p>
        </p:txBody>
      </p:sp>
      <p:sp>
        <p:nvSpPr>
          <p:cNvPr id="138242" name="Rectangle 2"/>
          <p:cNvSpPr>
            <a:spLocks noChangeArrowheads="1" noTextEdit="1"/>
          </p:cNvSpPr>
          <p:nvPr>
            <p:ph type="sldImg"/>
          </p:nvPr>
        </p:nvSpPr>
        <p:spPr>
          <a:ln/>
        </p:spPr>
      </p:sp>
      <p:sp>
        <p:nvSpPr>
          <p:cNvPr id="1382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MX">
              <a:latin typeface="Times New Roman"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F0DE1DF-F207-194C-99AD-0525E3928F57}" type="slidenum">
              <a:rPr lang="es-ES" sz="1200"/>
              <a:pPr eaLnBrk="1" hangingPunct="1"/>
              <a:t>16</a:t>
            </a:fld>
            <a:endParaRPr lang="es-ES" sz="1200"/>
          </a:p>
        </p:txBody>
      </p:sp>
      <p:sp>
        <p:nvSpPr>
          <p:cNvPr id="69635" name="Rectangle 2"/>
          <p:cNvSpPr>
            <a:spLocks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MX">
              <a:latin typeface="Times New Roman" charset="0"/>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sz="2400">
                <a:solidFill>
                  <a:schemeClr val="tx1"/>
                </a:solidFill>
                <a:latin typeface="Times New Roman" charset="0"/>
                <a:ea typeface="ＭＳ Ｐゴシック" charset="0"/>
                <a:cs typeface="ＭＳ Ｐゴシック" charset="0"/>
              </a:defRPr>
            </a:lvl1pPr>
            <a:lvl2pPr marL="742950" indent="-285750" defTabSz="947738" eaLnBrk="0" hangingPunct="0">
              <a:defRPr sz="2400">
                <a:solidFill>
                  <a:schemeClr val="tx1"/>
                </a:solidFill>
                <a:latin typeface="Times New Roman" charset="0"/>
                <a:ea typeface="ＭＳ Ｐゴシック" charset="0"/>
              </a:defRPr>
            </a:lvl2pPr>
            <a:lvl3pPr marL="1143000" indent="-228600" defTabSz="947738" eaLnBrk="0" hangingPunct="0">
              <a:defRPr sz="2400">
                <a:solidFill>
                  <a:schemeClr val="tx1"/>
                </a:solidFill>
                <a:latin typeface="Times New Roman" charset="0"/>
                <a:ea typeface="ＭＳ Ｐゴシック" charset="0"/>
              </a:defRPr>
            </a:lvl3pPr>
            <a:lvl4pPr marL="1600200" indent="-228600" defTabSz="947738" eaLnBrk="0" hangingPunct="0">
              <a:defRPr sz="2400">
                <a:solidFill>
                  <a:schemeClr val="tx1"/>
                </a:solidFill>
                <a:latin typeface="Times New Roman" charset="0"/>
                <a:ea typeface="ＭＳ Ｐゴシック" charset="0"/>
              </a:defRPr>
            </a:lvl4pPr>
            <a:lvl5pPr marL="2057400" indent="-228600" defTabSz="947738" eaLnBrk="0" hangingPunct="0">
              <a:defRPr sz="2400">
                <a:solidFill>
                  <a:schemeClr val="tx1"/>
                </a:solidFill>
                <a:latin typeface="Times New Roman" charset="0"/>
                <a:ea typeface="ＭＳ Ｐゴシック" charset="0"/>
              </a:defRPr>
            </a:lvl5pPr>
            <a:lvl6pPr marL="2514600" indent="-228600" defTabSz="94773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4773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4773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47738"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EB13B81-C99C-6B45-85D6-67639C5B9F84}" type="slidenum">
              <a:rPr lang="es-ES" sz="1200"/>
              <a:pPr eaLnBrk="1" hangingPunct="1"/>
              <a:t>151</a:t>
            </a:fld>
            <a:endParaRPr lang="es-ES" sz="1200"/>
          </a:p>
        </p:txBody>
      </p:sp>
      <p:sp>
        <p:nvSpPr>
          <p:cNvPr id="140290" name="Rectangle 2"/>
          <p:cNvSpPr>
            <a:spLocks noChangeArrowheads="1" noTextEdit="1"/>
          </p:cNvSpPr>
          <p:nvPr>
            <p:ph type="sldImg"/>
          </p:nvPr>
        </p:nvSpPr>
        <p:spPr>
          <a:ln/>
        </p:spPr>
      </p:sp>
      <p:sp>
        <p:nvSpPr>
          <p:cNvPr id="1402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MX">
              <a:latin typeface="Times New Roman" charset="0"/>
            </a:endParaRPr>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sz="2400">
                <a:solidFill>
                  <a:schemeClr val="tx1"/>
                </a:solidFill>
                <a:latin typeface="Times New Roman" charset="0"/>
                <a:ea typeface="ＭＳ Ｐゴシック" charset="0"/>
                <a:cs typeface="ＭＳ Ｐゴシック" charset="0"/>
              </a:defRPr>
            </a:lvl1pPr>
            <a:lvl2pPr marL="742950" indent="-285750" defTabSz="947738" eaLnBrk="0" hangingPunct="0">
              <a:defRPr sz="2400">
                <a:solidFill>
                  <a:schemeClr val="tx1"/>
                </a:solidFill>
                <a:latin typeface="Times New Roman" charset="0"/>
                <a:ea typeface="ＭＳ Ｐゴシック" charset="0"/>
              </a:defRPr>
            </a:lvl2pPr>
            <a:lvl3pPr marL="1143000" indent="-228600" defTabSz="947738" eaLnBrk="0" hangingPunct="0">
              <a:defRPr sz="2400">
                <a:solidFill>
                  <a:schemeClr val="tx1"/>
                </a:solidFill>
                <a:latin typeface="Times New Roman" charset="0"/>
                <a:ea typeface="ＭＳ Ｐゴシック" charset="0"/>
              </a:defRPr>
            </a:lvl3pPr>
            <a:lvl4pPr marL="1600200" indent="-228600" defTabSz="947738" eaLnBrk="0" hangingPunct="0">
              <a:defRPr sz="2400">
                <a:solidFill>
                  <a:schemeClr val="tx1"/>
                </a:solidFill>
                <a:latin typeface="Times New Roman" charset="0"/>
                <a:ea typeface="ＭＳ Ｐゴシック" charset="0"/>
              </a:defRPr>
            </a:lvl4pPr>
            <a:lvl5pPr marL="2057400" indent="-228600" defTabSz="947738" eaLnBrk="0" hangingPunct="0">
              <a:defRPr sz="2400">
                <a:solidFill>
                  <a:schemeClr val="tx1"/>
                </a:solidFill>
                <a:latin typeface="Times New Roman" charset="0"/>
                <a:ea typeface="ＭＳ Ｐゴシック" charset="0"/>
              </a:defRPr>
            </a:lvl5pPr>
            <a:lvl6pPr marL="2514600" indent="-228600" defTabSz="94773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4773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4773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47738"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0E38814-E25B-9A47-84BD-F95FFDE5CE87}" type="slidenum">
              <a:rPr lang="es-ES" sz="1200"/>
              <a:pPr eaLnBrk="1" hangingPunct="1"/>
              <a:t>152</a:t>
            </a:fld>
            <a:endParaRPr lang="es-ES" sz="1200"/>
          </a:p>
        </p:txBody>
      </p:sp>
      <p:sp>
        <p:nvSpPr>
          <p:cNvPr id="142338" name="Rectangle 2"/>
          <p:cNvSpPr>
            <a:spLocks noChangeArrowheads="1" noTextEdit="1"/>
          </p:cNvSpPr>
          <p:nvPr>
            <p:ph type="sldImg"/>
          </p:nvPr>
        </p:nvSpPr>
        <p:spPr>
          <a:ln/>
        </p:spPr>
      </p:sp>
      <p:sp>
        <p:nvSpPr>
          <p:cNvPr id="1423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MX">
              <a:latin typeface="Times New Roman" charset="0"/>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sz="2400">
                <a:solidFill>
                  <a:schemeClr val="tx1"/>
                </a:solidFill>
                <a:latin typeface="Times New Roman" charset="0"/>
                <a:ea typeface="ＭＳ Ｐゴシック" charset="0"/>
                <a:cs typeface="ＭＳ Ｐゴシック" charset="0"/>
              </a:defRPr>
            </a:lvl1pPr>
            <a:lvl2pPr marL="742950" indent="-285750" defTabSz="947738" eaLnBrk="0" hangingPunct="0">
              <a:defRPr sz="2400">
                <a:solidFill>
                  <a:schemeClr val="tx1"/>
                </a:solidFill>
                <a:latin typeface="Times New Roman" charset="0"/>
                <a:ea typeface="ＭＳ Ｐゴシック" charset="0"/>
              </a:defRPr>
            </a:lvl2pPr>
            <a:lvl3pPr marL="1143000" indent="-228600" defTabSz="947738" eaLnBrk="0" hangingPunct="0">
              <a:defRPr sz="2400">
                <a:solidFill>
                  <a:schemeClr val="tx1"/>
                </a:solidFill>
                <a:latin typeface="Times New Roman" charset="0"/>
                <a:ea typeface="ＭＳ Ｐゴシック" charset="0"/>
              </a:defRPr>
            </a:lvl3pPr>
            <a:lvl4pPr marL="1600200" indent="-228600" defTabSz="947738" eaLnBrk="0" hangingPunct="0">
              <a:defRPr sz="2400">
                <a:solidFill>
                  <a:schemeClr val="tx1"/>
                </a:solidFill>
                <a:latin typeface="Times New Roman" charset="0"/>
                <a:ea typeface="ＭＳ Ｐゴシック" charset="0"/>
              </a:defRPr>
            </a:lvl4pPr>
            <a:lvl5pPr marL="2057400" indent="-228600" defTabSz="947738" eaLnBrk="0" hangingPunct="0">
              <a:defRPr sz="2400">
                <a:solidFill>
                  <a:schemeClr val="tx1"/>
                </a:solidFill>
                <a:latin typeface="Times New Roman" charset="0"/>
                <a:ea typeface="ＭＳ Ｐゴシック" charset="0"/>
              </a:defRPr>
            </a:lvl5pPr>
            <a:lvl6pPr marL="2514600" indent="-228600" defTabSz="94773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4773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4773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47738"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F9ABF9A-54FA-464D-BC27-418D13DFF2B8}" type="slidenum">
              <a:rPr lang="es-ES" sz="1200"/>
              <a:pPr eaLnBrk="1" hangingPunct="1"/>
              <a:t>153</a:t>
            </a:fld>
            <a:endParaRPr lang="es-ES" sz="1200"/>
          </a:p>
        </p:txBody>
      </p:sp>
      <p:sp>
        <p:nvSpPr>
          <p:cNvPr id="144386" name="Rectangle 2"/>
          <p:cNvSpPr>
            <a:spLocks noChangeArrowheads="1" noTextEdit="1"/>
          </p:cNvSpPr>
          <p:nvPr>
            <p:ph type="sldImg"/>
          </p:nvPr>
        </p:nvSpPr>
        <p:spPr>
          <a:ln/>
        </p:spPr>
      </p:sp>
      <p:sp>
        <p:nvSpPr>
          <p:cNvPr id="144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MX">
              <a:latin typeface="Times New Roman" charset="0"/>
            </a:endParaRPr>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sz="2400">
                <a:solidFill>
                  <a:schemeClr val="tx1"/>
                </a:solidFill>
                <a:latin typeface="Times New Roman" charset="0"/>
                <a:ea typeface="ＭＳ Ｐゴシック" charset="0"/>
                <a:cs typeface="ＭＳ Ｐゴシック" charset="0"/>
              </a:defRPr>
            </a:lvl1pPr>
            <a:lvl2pPr marL="742950" indent="-285750" defTabSz="947738" eaLnBrk="0" hangingPunct="0">
              <a:defRPr sz="2400">
                <a:solidFill>
                  <a:schemeClr val="tx1"/>
                </a:solidFill>
                <a:latin typeface="Times New Roman" charset="0"/>
                <a:ea typeface="ＭＳ Ｐゴシック" charset="0"/>
              </a:defRPr>
            </a:lvl2pPr>
            <a:lvl3pPr marL="1143000" indent="-228600" defTabSz="947738" eaLnBrk="0" hangingPunct="0">
              <a:defRPr sz="2400">
                <a:solidFill>
                  <a:schemeClr val="tx1"/>
                </a:solidFill>
                <a:latin typeface="Times New Roman" charset="0"/>
                <a:ea typeface="ＭＳ Ｐゴシック" charset="0"/>
              </a:defRPr>
            </a:lvl3pPr>
            <a:lvl4pPr marL="1600200" indent="-228600" defTabSz="947738" eaLnBrk="0" hangingPunct="0">
              <a:defRPr sz="2400">
                <a:solidFill>
                  <a:schemeClr val="tx1"/>
                </a:solidFill>
                <a:latin typeface="Times New Roman" charset="0"/>
                <a:ea typeface="ＭＳ Ｐゴシック" charset="0"/>
              </a:defRPr>
            </a:lvl4pPr>
            <a:lvl5pPr marL="2057400" indent="-228600" defTabSz="947738" eaLnBrk="0" hangingPunct="0">
              <a:defRPr sz="2400">
                <a:solidFill>
                  <a:schemeClr val="tx1"/>
                </a:solidFill>
                <a:latin typeface="Times New Roman" charset="0"/>
                <a:ea typeface="ＭＳ Ｐゴシック" charset="0"/>
              </a:defRPr>
            </a:lvl5pPr>
            <a:lvl6pPr marL="2514600" indent="-228600" defTabSz="94773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4773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4773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47738"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E2F5C12-200C-9C42-A8D1-10454E23C1A3}" type="slidenum">
              <a:rPr lang="es-ES" sz="1200"/>
              <a:pPr eaLnBrk="1" hangingPunct="1"/>
              <a:t>154</a:t>
            </a:fld>
            <a:endParaRPr lang="es-ES" sz="1200"/>
          </a:p>
        </p:txBody>
      </p:sp>
      <p:sp>
        <p:nvSpPr>
          <p:cNvPr id="146434" name="Rectangle 2"/>
          <p:cNvSpPr>
            <a:spLocks noChangeArrowheads="1" noTextEdit="1"/>
          </p:cNvSpPr>
          <p:nvPr>
            <p:ph type="sldImg"/>
          </p:nvPr>
        </p:nvSpPr>
        <p:spPr>
          <a:ln/>
        </p:spPr>
      </p:sp>
      <p:sp>
        <p:nvSpPr>
          <p:cNvPr id="146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MX">
              <a:latin typeface="Times New Roman" charset="0"/>
            </a:endParaRPr>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sz="2400">
                <a:solidFill>
                  <a:schemeClr val="tx1"/>
                </a:solidFill>
                <a:latin typeface="Times New Roman" charset="0"/>
                <a:ea typeface="ＭＳ Ｐゴシック" charset="0"/>
                <a:cs typeface="ＭＳ Ｐゴシック" charset="0"/>
              </a:defRPr>
            </a:lvl1pPr>
            <a:lvl2pPr marL="742950" indent="-285750" defTabSz="947738" eaLnBrk="0" hangingPunct="0">
              <a:defRPr sz="2400">
                <a:solidFill>
                  <a:schemeClr val="tx1"/>
                </a:solidFill>
                <a:latin typeface="Times New Roman" charset="0"/>
                <a:ea typeface="ＭＳ Ｐゴシック" charset="0"/>
              </a:defRPr>
            </a:lvl2pPr>
            <a:lvl3pPr marL="1143000" indent="-228600" defTabSz="947738" eaLnBrk="0" hangingPunct="0">
              <a:defRPr sz="2400">
                <a:solidFill>
                  <a:schemeClr val="tx1"/>
                </a:solidFill>
                <a:latin typeface="Times New Roman" charset="0"/>
                <a:ea typeface="ＭＳ Ｐゴシック" charset="0"/>
              </a:defRPr>
            </a:lvl3pPr>
            <a:lvl4pPr marL="1600200" indent="-228600" defTabSz="947738" eaLnBrk="0" hangingPunct="0">
              <a:defRPr sz="2400">
                <a:solidFill>
                  <a:schemeClr val="tx1"/>
                </a:solidFill>
                <a:latin typeface="Times New Roman" charset="0"/>
                <a:ea typeface="ＭＳ Ｐゴシック" charset="0"/>
              </a:defRPr>
            </a:lvl4pPr>
            <a:lvl5pPr marL="2057400" indent="-228600" defTabSz="947738" eaLnBrk="0" hangingPunct="0">
              <a:defRPr sz="2400">
                <a:solidFill>
                  <a:schemeClr val="tx1"/>
                </a:solidFill>
                <a:latin typeface="Times New Roman" charset="0"/>
                <a:ea typeface="ＭＳ Ｐゴシック" charset="0"/>
              </a:defRPr>
            </a:lvl5pPr>
            <a:lvl6pPr marL="2514600" indent="-228600" defTabSz="94773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4773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4773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47738"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11C0BA0-E710-C148-96DE-286603DE7744}" type="slidenum">
              <a:rPr lang="es-ES" sz="1200"/>
              <a:pPr eaLnBrk="1" hangingPunct="1"/>
              <a:t>155</a:t>
            </a:fld>
            <a:endParaRPr lang="es-ES" sz="1200"/>
          </a:p>
        </p:txBody>
      </p:sp>
      <p:sp>
        <p:nvSpPr>
          <p:cNvPr id="148482" name="Rectangle 2"/>
          <p:cNvSpPr>
            <a:spLocks noChangeArrowheads="1" noTextEdit="1"/>
          </p:cNvSpPr>
          <p:nvPr>
            <p:ph type="sldImg"/>
          </p:nvPr>
        </p:nvSpPr>
        <p:spPr>
          <a:ln/>
        </p:spPr>
      </p:sp>
      <p:sp>
        <p:nvSpPr>
          <p:cNvPr id="148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MX">
              <a:latin typeface="Times New Roman" charset="0"/>
            </a:endParaRPr>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sz="2400">
                <a:solidFill>
                  <a:schemeClr val="tx1"/>
                </a:solidFill>
                <a:latin typeface="Times New Roman" charset="0"/>
                <a:ea typeface="ＭＳ Ｐゴシック" charset="0"/>
                <a:cs typeface="ＭＳ Ｐゴシック" charset="0"/>
              </a:defRPr>
            </a:lvl1pPr>
            <a:lvl2pPr marL="742950" indent="-285750" defTabSz="947738" eaLnBrk="0" hangingPunct="0">
              <a:defRPr sz="2400">
                <a:solidFill>
                  <a:schemeClr val="tx1"/>
                </a:solidFill>
                <a:latin typeface="Times New Roman" charset="0"/>
                <a:ea typeface="ＭＳ Ｐゴシック" charset="0"/>
              </a:defRPr>
            </a:lvl2pPr>
            <a:lvl3pPr marL="1143000" indent="-228600" defTabSz="947738" eaLnBrk="0" hangingPunct="0">
              <a:defRPr sz="2400">
                <a:solidFill>
                  <a:schemeClr val="tx1"/>
                </a:solidFill>
                <a:latin typeface="Times New Roman" charset="0"/>
                <a:ea typeface="ＭＳ Ｐゴシック" charset="0"/>
              </a:defRPr>
            </a:lvl3pPr>
            <a:lvl4pPr marL="1600200" indent="-228600" defTabSz="947738" eaLnBrk="0" hangingPunct="0">
              <a:defRPr sz="2400">
                <a:solidFill>
                  <a:schemeClr val="tx1"/>
                </a:solidFill>
                <a:latin typeface="Times New Roman" charset="0"/>
                <a:ea typeface="ＭＳ Ｐゴシック" charset="0"/>
              </a:defRPr>
            </a:lvl4pPr>
            <a:lvl5pPr marL="2057400" indent="-228600" defTabSz="947738" eaLnBrk="0" hangingPunct="0">
              <a:defRPr sz="2400">
                <a:solidFill>
                  <a:schemeClr val="tx1"/>
                </a:solidFill>
                <a:latin typeface="Times New Roman" charset="0"/>
                <a:ea typeface="ＭＳ Ｐゴシック" charset="0"/>
              </a:defRPr>
            </a:lvl5pPr>
            <a:lvl6pPr marL="2514600" indent="-228600" defTabSz="94773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4773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4773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47738"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9238BFF2-9DCB-B94F-B93B-DC407FF04CC9}" type="slidenum">
              <a:rPr lang="es-ES" sz="1200"/>
              <a:pPr eaLnBrk="1" hangingPunct="1"/>
              <a:t>156</a:t>
            </a:fld>
            <a:endParaRPr lang="es-ES" sz="1200"/>
          </a:p>
        </p:txBody>
      </p:sp>
      <p:sp>
        <p:nvSpPr>
          <p:cNvPr id="150530" name="Rectangle 2"/>
          <p:cNvSpPr>
            <a:spLocks noChangeArrowheads="1" noTextEdit="1"/>
          </p:cNvSpPr>
          <p:nvPr>
            <p:ph type="sldImg"/>
          </p:nvPr>
        </p:nvSpPr>
        <p:spPr>
          <a:ln/>
        </p:spPr>
      </p:sp>
      <p:sp>
        <p:nvSpPr>
          <p:cNvPr id="150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MX">
              <a:latin typeface="Times New Roman" charset="0"/>
            </a:endParaRPr>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sz="2400">
                <a:solidFill>
                  <a:schemeClr val="tx1"/>
                </a:solidFill>
                <a:latin typeface="Times New Roman" charset="0"/>
                <a:ea typeface="ＭＳ Ｐゴシック" charset="0"/>
                <a:cs typeface="ＭＳ Ｐゴシック" charset="0"/>
              </a:defRPr>
            </a:lvl1pPr>
            <a:lvl2pPr marL="742950" indent="-285750" defTabSz="947738" eaLnBrk="0" hangingPunct="0">
              <a:defRPr sz="2400">
                <a:solidFill>
                  <a:schemeClr val="tx1"/>
                </a:solidFill>
                <a:latin typeface="Times New Roman" charset="0"/>
                <a:ea typeface="ＭＳ Ｐゴシック" charset="0"/>
              </a:defRPr>
            </a:lvl2pPr>
            <a:lvl3pPr marL="1143000" indent="-228600" defTabSz="947738" eaLnBrk="0" hangingPunct="0">
              <a:defRPr sz="2400">
                <a:solidFill>
                  <a:schemeClr val="tx1"/>
                </a:solidFill>
                <a:latin typeface="Times New Roman" charset="0"/>
                <a:ea typeface="ＭＳ Ｐゴシック" charset="0"/>
              </a:defRPr>
            </a:lvl3pPr>
            <a:lvl4pPr marL="1600200" indent="-228600" defTabSz="947738" eaLnBrk="0" hangingPunct="0">
              <a:defRPr sz="2400">
                <a:solidFill>
                  <a:schemeClr val="tx1"/>
                </a:solidFill>
                <a:latin typeface="Times New Roman" charset="0"/>
                <a:ea typeface="ＭＳ Ｐゴシック" charset="0"/>
              </a:defRPr>
            </a:lvl4pPr>
            <a:lvl5pPr marL="2057400" indent="-228600" defTabSz="947738" eaLnBrk="0" hangingPunct="0">
              <a:defRPr sz="2400">
                <a:solidFill>
                  <a:schemeClr val="tx1"/>
                </a:solidFill>
                <a:latin typeface="Times New Roman" charset="0"/>
                <a:ea typeface="ＭＳ Ｐゴシック" charset="0"/>
              </a:defRPr>
            </a:lvl5pPr>
            <a:lvl6pPr marL="2514600" indent="-228600" defTabSz="94773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4773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4773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47738"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50314F3-14A3-2341-8A3E-0D9396B9436F}" type="slidenum">
              <a:rPr lang="es-ES" sz="1200"/>
              <a:pPr eaLnBrk="1" hangingPunct="1"/>
              <a:t>157</a:t>
            </a:fld>
            <a:endParaRPr lang="es-ES" sz="1200"/>
          </a:p>
        </p:txBody>
      </p:sp>
      <p:sp>
        <p:nvSpPr>
          <p:cNvPr id="152578" name="Rectangle 2"/>
          <p:cNvSpPr>
            <a:spLocks noChangeArrowheads="1" noTextEdit="1"/>
          </p:cNvSpPr>
          <p:nvPr>
            <p:ph type="sldImg"/>
          </p:nvPr>
        </p:nvSpPr>
        <p:spPr>
          <a:ln/>
        </p:spPr>
      </p:sp>
      <p:sp>
        <p:nvSpPr>
          <p:cNvPr id="15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MX">
              <a:latin typeface="Times New Roman" charset="0"/>
            </a:endParaRPr>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sz="2400">
                <a:solidFill>
                  <a:schemeClr val="tx1"/>
                </a:solidFill>
                <a:latin typeface="Times New Roman" charset="0"/>
                <a:ea typeface="ＭＳ Ｐゴシック" charset="0"/>
                <a:cs typeface="ＭＳ Ｐゴシック" charset="0"/>
              </a:defRPr>
            </a:lvl1pPr>
            <a:lvl2pPr marL="742950" indent="-285750" defTabSz="947738" eaLnBrk="0" hangingPunct="0">
              <a:defRPr sz="2400">
                <a:solidFill>
                  <a:schemeClr val="tx1"/>
                </a:solidFill>
                <a:latin typeface="Times New Roman" charset="0"/>
                <a:ea typeface="ＭＳ Ｐゴシック" charset="0"/>
              </a:defRPr>
            </a:lvl2pPr>
            <a:lvl3pPr marL="1143000" indent="-228600" defTabSz="947738" eaLnBrk="0" hangingPunct="0">
              <a:defRPr sz="2400">
                <a:solidFill>
                  <a:schemeClr val="tx1"/>
                </a:solidFill>
                <a:latin typeface="Times New Roman" charset="0"/>
                <a:ea typeface="ＭＳ Ｐゴシック" charset="0"/>
              </a:defRPr>
            </a:lvl3pPr>
            <a:lvl4pPr marL="1600200" indent="-228600" defTabSz="947738" eaLnBrk="0" hangingPunct="0">
              <a:defRPr sz="2400">
                <a:solidFill>
                  <a:schemeClr val="tx1"/>
                </a:solidFill>
                <a:latin typeface="Times New Roman" charset="0"/>
                <a:ea typeface="ＭＳ Ｐゴシック" charset="0"/>
              </a:defRPr>
            </a:lvl4pPr>
            <a:lvl5pPr marL="2057400" indent="-228600" defTabSz="947738" eaLnBrk="0" hangingPunct="0">
              <a:defRPr sz="2400">
                <a:solidFill>
                  <a:schemeClr val="tx1"/>
                </a:solidFill>
                <a:latin typeface="Times New Roman" charset="0"/>
                <a:ea typeface="ＭＳ Ｐゴシック" charset="0"/>
              </a:defRPr>
            </a:lvl5pPr>
            <a:lvl6pPr marL="2514600" indent="-228600" defTabSz="94773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4773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4773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47738"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1ED25D3-69DD-FB42-A1E1-FDCDEBFAF90D}" type="slidenum">
              <a:rPr lang="es-ES" sz="1200"/>
              <a:pPr eaLnBrk="1" hangingPunct="1"/>
              <a:t>158</a:t>
            </a:fld>
            <a:endParaRPr lang="es-ES" sz="1200"/>
          </a:p>
        </p:txBody>
      </p:sp>
      <p:sp>
        <p:nvSpPr>
          <p:cNvPr id="154626" name="Rectangle 2"/>
          <p:cNvSpPr>
            <a:spLocks noChangeArrowheads="1" noTextEdit="1"/>
          </p:cNvSpPr>
          <p:nvPr>
            <p:ph type="sldImg"/>
          </p:nvPr>
        </p:nvSpPr>
        <p:spPr>
          <a:ln/>
        </p:spPr>
      </p:sp>
      <p:sp>
        <p:nvSpPr>
          <p:cNvPr id="154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MX">
              <a:latin typeface="Times New Roman" charset="0"/>
            </a:endParaRPr>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sz="2400">
                <a:solidFill>
                  <a:schemeClr val="tx1"/>
                </a:solidFill>
                <a:latin typeface="Times New Roman" charset="0"/>
                <a:ea typeface="ＭＳ Ｐゴシック" charset="0"/>
                <a:cs typeface="ＭＳ Ｐゴシック" charset="0"/>
              </a:defRPr>
            </a:lvl1pPr>
            <a:lvl2pPr marL="742950" indent="-285750" defTabSz="947738" eaLnBrk="0" hangingPunct="0">
              <a:defRPr sz="2400">
                <a:solidFill>
                  <a:schemeClr val="tx1"/>
                </a:solidFill>
                <a:latin typeface="Times New Roman" charset="0"/>
                <a:ea typeface="ＭＳ Ｐゴシック" charset="0"/>
              </a:defRPr>
            </a:lvl2pPr>
            <a:lvl3pPr marL="1143000" indent="-228600" defTabSz="947738" eaLnBrk="0" hangingPunct="0">
              <a:defRPr sz="2400">
                <a:solidFill>
                  <a:schemeClr val="tx1"/>
                </a:solidFill>
                <a:latin typeface="Times New Roman" charset="0"/>
                <a:ea typeface="ＭＳ Ｐゴシック" charset="0"/>
              </a:defRPr>
            </a:lvl3pPr>
            <a:lvl4pPr marL="1600200" indent="-228600" defTabSz="947738" eaLnBrk="0" hangingPunct="0">
              <a:defRPr sz="2400">
                <a:solidFill>
                  <a:schemeClr val="tx1"/>
                </a:solidFill>
                <a:latin typeface="Times New Roman" charset="0"/>
                <a:ea typeface="ＭＳ Ｐゴシック" charset="0"/>
              </a:defRPr>
            </a:lvl4pPr>
            <a:lvl5pPr marL="2057400" indent="-228600" defTabSz="947738" eaLnBrk="0" hangingPunct="0">
              <a:defRPr sz="2400">
                <a:solidFill>
                  <a:schemeClr val="tx1"/>
                </a:solidFill>
                <a:latin typeface="Times New Roman" charset="0"/>
                <a:ea typeface="ＭＳ Ｐゴシック" charset="0"/>
              </a:defRPr>
            </a:lvl5pPr>
            <a:lvl6pPr marL="2514600" indent="-228600" defTabSz="94773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4773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4773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47738"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B1859CF-74C0-4840-810F-716CF30DB3E0}" type="slidenum">
              <a:rPr lang="es-ES" sz="1200"/>
              <a:pPr eaLnBrk="1" hangingPunct="1"/>
              <a:t>159</a:t>
            </a:fld>
            <a:endParaRPr lang="es-ES" sz="1200"/>
          </a:p>
        </p:txBody>
      </p:sp>
      <p:sp>
        <p:nvSpPr>
          <p:cNvPr id="156674" name="Rectangle 2"/>
          <p:cNvSpPr>
            <a:spLocks noChangeArrowheads="1" noTextEdit="1"/>
          </p:cNvSpPr>
          <p:nvPr>
            <p:ph type="sldImg"/>
          </p:nvPr>
        </p:nvSpPr>
        <p:spPr>
          <a:ln/>
        </p:spPr>
      </p:sp>
      <p:sp>
        <p:nvSpPr>
          <p:cNvPr id="156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MX">
              <a:latin typeface="Times New Roman" charset="0"/>
            </a:endParaRPr>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sz="2400">
                <a:solidFill>
                  <a:schemeClr val="tx1"/>
                </a:solidFill>
                <a:latin typeface="Times New Roman" charset="0"/>
                <a:ea typeface="ＭＳ Ｐゴシック" charset="0"/>
                <a:cs typeface="ＭＳ Ｐゴシック" charset="0"/>
              </a:defRPr>
            </a:lvl1pPr>
            <a:lvl2pPr marL="742950" indent="-285750" defTabSz="947738" eaLnBrk="0" hangingPunct="0">
              <a:defRPr sz="2400">
                <a:solidFill>
                  <a:schemeClr val="tx1"/>
                </a:solidFill>
                <a:latin typeface="Times New Roman" charset="0"/>
                <a:ea typeface="ＭＳ Ｐゴシック" charset="0"/>
              </a:defRPr>
            </a:lvl2pPr>
            <a:lvl3pPr marL="1143000" indent="-228600" defTabSz="947738" eaLnBrk="0" hangingPunct="0">
              <a:defRPr sz="2400">
                <a:solidFill>
                  <a:schemeClr val="tx1"/>
                </a:solidFill>
                <a:latin typeface="Times New Roman" charset="0"/>
                <a:ea typeface="ＭＳ Ｐゴシック" charset="0"/>
              </a:defRPr>
            </a:lvl3pPr>
            <a:lvl4pPr marL="1600200" indent="-228600" defTabSz="947738" eaLnBrk="0" hangingPunct="0">
              <a:defRPr sz="2400">
                <a:solidFill>
                  <a:schemeClr val="tx1"/>
                </a:solidFill>
                <a:latin typeface="Times New Roman" charset="0"/>
                <a:ea typeface="ＭＳ Ｐゴシック" charset="0"/>
              </a:defRPr>
            </a:lvl4pPr>
            <a:lvl5pPr marL="2057400" indent="-228600" defTabSz="947738" eaLnBrk="0" hangingPunct="0">
              <a:defRPr sz="2400">
                <a:solidFill>
                  <a:schemeClr val="tx1"/>
                </a:solidFill>
                <a:latin typeface="Times New Roman" charset="0"/>
                <a:ea typeface="ＭＳ Ｐゴシック" charset="0"/>
              </a:defRPr>
            </a:lvl5pPr>
            <a:lvl6pPr marL="2514600" indent="-228600" defTabSz="94773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4773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4773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47738"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D5C8E5C-4E12-4D40-9C1A-02E4F2A83D20}" type="slidenum">
              <a:rPr lang="es-ES" sz="1200"/>
              <a:pPr eaLnBrk="1" hangingPunct="1"/>
              <a:t>160</a:t>
            </a:fld>
            <a:endParaRPr lang="es-ES" sz="1200"/>
          </a:p>
        </p:txBody>
      </p:sp>
      <p:sp>
        <p:nvSpPr>
          <p:cNvPr id="158722" name="Rectangle 2"/>
          <p:cNvSpPr>
            <a:spLocks noChangeArrowheads="1" noTextEdit="1"/>
          </p:cNvSpPr>
          <p:nvPr>
            <p:ph type="sldImg"/>
          </p:nvPr>
        </p:nvSpPr>
        <p:spPr>
          <a:ln/>
        </p:spPr>
      </p:sp>
      <p:sp>
        <p:nvSpPr>
          <p:cNvPr id="158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MX">
              <a:latin typeface="Times New Roman"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8CECBC4-E0B6-634F-8D6C-A41F1B3B19C4}" type="slidenum">
              <a:rPr lang="fr-FR" sz="1200"/>
              <a:pPr eaLnBrk="1" hangingPunct="1"/>
              <a:t>17</a:t>
            </a:fld>
            <a:endParaRPr lang="fr-FR" sz="1200"/>
          </a:p>
        </p:txBody>
      </p:sp>
      <p:sp>
        <p:nvSpPr>
          <p:cNvPr id="70659" name="Rectangle 2"/>
          <p:cNvSpPr>
            <a:spLocks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MX">
              <a:latin typeface="Times New Roman" charset="0"/>
            </a:endParaRPr>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sz="2400">
                <a:solidFill>
                  <a:schemeClr val="tx1"/>
                </a:solidFill>
                <a:latin typeface="Times New Roman" charset="0"/>
                <a:ea typeface="ＭＳ Ｐゴシック" charset="0"/>
                <a:cs typeface="ＭＳ Ｐゴシック" charset="0"/>
              </a:defRPr>
            </a:lvl1pPr>
            <a:lvl2pPr marL="742950" indent="-285750" defTabSz="947738" eaLnBrk="0" hangingPunct="0">
              <a:defRPr sz="2400">
                <a:solidFill>
                  <a:schemeClr val="tx1"/>
                </a:solidFill>
                <a:latin typeface="Times New Roman" charset="0"/>
                <a:ea typeface="ＭＳ Ｐゴシック" charset="0"/>
              </a:defRPr>
            </a:lvl2pPr>
            <a:lvl3pPr marL="1143000" indent="-228600" defTabSz="947738" eaLnBrk="0" hangingPunct="0">
              <a:defRPr sz="2400">
                <a:solidFill>
                  <a:schemeClr val="tx1"/>
                </a:solidFill>
                <a:latin typeface="Times New Roman" charset="0"/>
                <a:ea typeface="ＭＳ Ｐゴシック" charset="0"/>
              </a:defRPr>
            </a:lvl3pPr>
            <a:lvl4pPr marL="1600200" indent="-228600" defTabSz="947738" eaLnBrk="0" hangingPunct="0">
              <a:defRPr sz="2400">
                <a:solidFill>
                  <a:schemeClr val="tx1"/>
                </a:solidFill>
                <a:latin typeface="Times New Roman" charset="0"/>
                <a:ea typeface="ＭＳ Ｐゴシック" charset="0"/>
              </a:defRPr>
            </a:lvl4pPr>
            <a:lvl5pPr marL="2057400" indent="-228600" defTabSz="947738" eaLnBrk="0" hangingPunct="0">
              <a:defRPr sz="2400">
                <a:solidFill>
                  <a:schemeClr val="tx1"/>
                </a:solidFill>
                <a:latin typeface="Times New Roman" charset="0"/>
                <a:ea typeface="ＭＳ Ｐゴシック" charset="0"/>
              </a:defRPr>
            </a:lvl5pPr>
            <a:lvl6pPr marL="2514600" indent="-228600" defTabSz="94773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4773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4773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47738"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99E8B36-2870-914C-BA5C-4E3B313E022D}" type="slidenum">
              <a:rPr lang="es-ES" sz="1200"/>
              <a:pPr eaLnBrk="1" hangingPunct="1"/>
              <a:t>161</a:t>
            </a:fld>
            <a:endParaRPr lang="es-ES" sz="1200"/>
          </a:p>
        </p:txBody>
      </p:sp>
      <p:sp>
        <p:nvSpPr>
          <p:cNvPr id="160770" name="Rectangle 2"/>
          <p:cNvSpPr>
            <a:spLocks noChangeArrowheads="1" noTextEdit="1"/>
          </p:cNvSpPr>
          <p:nvPr>
            <p:ph type="sldImg"/>
          </p:nvPr>
        </p:nvSpPr>
        <p:spPr>
          <a:ln/>
        </p:spPr>
      </p:sp>
      <p:sp>
        <p:nvSpPr>
          <p:cNvPr id="160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MX">
              <a:latin typeface="Times New Roman" charset="0"/>
            </a:endParaRPr>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sz="2400">
                <a:solidFill>
                  <a:schemeClr val="tx1"/>
                </a:solidFill>
                <a:latin typeface="Times New Roman" charset="0"/>
                <a:ea typeface="ＭＳ Ｐゴシック" charset="0"/>
                <a:cs typeface="ＭＳ Ｐゴシック" charset="0"/>
              </a:defRPr>
            </a:lvl1pPr>
            <a:lvl2pPr marL="742950" indent="-285750" defTabSz="947738" eaLnBrk="0" hangingPunct="0">
              <a:defRPr sz="2400">
                <a:solidFill>
                  <a:schemeClr val="tx1"/>
                </a:solidFill>
                <a:latin typeface="Times New Roman" charset="0"/>
                <a:ea typeface="ＭＳ Ｐゴシック" charset="0"/>
              </a:defRPr>
            </a:lvl2pPr>
            <a:lvl3pPr marL="1143000" indent="-228600" defTabSz="947738" eaLnBrk="0" hangingPunct="0">
              <a:defRPr sz="2400">
                <a:solidFill>
                  <a:schemeClr val="tx1"/>
                </a:solidFill>
                <a:latin typeface="Times New Roman" charset="0"/>
                <a:ea typeface="ＭＳ Ｐゴシック" charset="0"/>
              </a:defRPr>
            </a:lvl3pPr>
            <a:lvl4pPr marL="1600200" indent="-228600" defTabSz="947738" eaLnBrk="0" hangingPunct="0">
              <a:defRPr sz="2400">
                <a:solidFill>
                  <a:schemeClr val="tx1"/>
                </a:solidFill>
                <a:latin typeface="Times New Roman" charset="0"/>
                <a:ea typeface="ＭＳ Ｐゴシック" charset="0"/>
              </a:defRPr>
            </a:lvl4pPr>
            <a:lvl5pPr marL="2057400" indent="-228600" defTabSz="947738" eaLnBrk="0" hangingPunct="0">
              <a:defRPr sz="2400">
                <a:solidFill>
                  <a:schemeClr val="tx1"/>
                </a:solidFill>
                <a:latin typeface="Times New Roman" charset="0"/>
                <a:ea typeface="ＭＳ Ｐゴシック" charset="0"/>
              </a:defRPr>
            </a:lvl5pPr>
            <a:lvl6pPr marL="2514600" indent="-228600" defTabSz="94773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4773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4773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47738"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4B93A71-16E4-0D42-8DD8-5AB719BB7A06}" type="slidenum">
              <a:rPr lang="es-ES" sz="1200"/>
              <a:pPr eaLnBrk="1" hangingPunct="1"/>
              <a:t>162</a:t>
            </a:fld>
            <a:endParaRPr lang="es-ES" sz="1200"/>
          </a:p>
        </p:txBody>
      </p:sp>
      <p:sp>
        <p:nvSpPr>
          <p:cNvPr id="162818" name="Rectangle 2"/>
          <p:cNvSpPr>
            <a:spLocks noChangeArrowheads="1" noTextEdit="1"/>
          </p:cNvSpPr>
          <p:nvPr>
            <p:ph type="sldImg"/>
          </p:nvPr>
        </p:nvSpPr>
        <p:spPr>
          <a:ln/>
        </p:spPr>
      </p:sp>
      <p:sp>
        <p:nvSpPr>
          <p:cNvPr id="162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MX">
              <a:latin typeface="Times New Roman" charset="0"/>
            </a:endParaRPr>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sz="2400">
                <a:solidFill>
                  <a:schemeClr val="tx1"/>
                </a:solidFill>
                <a:latin typeface="Times New Roman" charset="0"/>
                <a:ea typeface="ＭＳ Ｐゴシック" charset="0"/>
                <a:cs typeface="ＭＳ Ｐゴシック" charset="0"/>
              </a:defRPr>
            </a:lvl1pPr>
            <a:lvl2pPr marL="742950" indent="-285750" defTabSz="947738" eaLnBrk="0" hangingPunct="0">
              <a:defRPr sz="2400">
                <a:solidFill>
                  <a:schemeClr val="tx1"/>
                </a:solidFill>
                <a:latin typeface="Times New Roman" charset="0"/>
                <a:ea typeface="ＭＳ Ｐゴシック" charset="0"/>
              </a:defRPr>
            </a:lvl2pPr>
            <a:lvl3pPr marL="1143000" indent="-228600" defTabSz="947738" eaLnBrk="0" hangingPunct="0">
              <a:defRPr sz="2400">
                <a:solidFill>
                  <a:schemeClr val="tx1"/>
                </a:solidFill>
                <a:latin typeface="Times New Roman" charset="0"/>
                <a:ea typeface="ＭＳ Ｐゴシック" charset="0"/>
              </a:defRPr>
            </a:lvl3pPr>
            <a:lvl4pPr marL="1600200" indent="-228600" defTabSz="947738" eaLnBrk="0" hangingPunct="0">
              <a:defRPr sz="2400">
                <a:solidFill>
                  <a:schemeClr val="tx1"/>
                </a:solidFill>
                <a:latin typeface="Times New Roman" charset="0"/>
                <a:ea typeface="ＭＳ Ｐゴシック" charset="0"/>
              </a:defRPr>
            </a:lvl4pPr>
            <a:lvl5pPr marL="2057400" indent="-228600" defTabSz="947738" eaLnBrk="0" hangingPunct="0">
              <a:defRPr sz="2400">
                <a:solidFill>
                  <a:schemeClr val="tx1"/>
                </a:solidFill>
                <a:latin typeface="Times New Roman" charset="0"/>
                <a:ea typeface="ＭＳ Ｐゴシック" charset="0"/>
              </a:defRPr>
            </a:lvl5pPr>
            <a:lvl6pPr marL="2514600" indent="-228600" defTabSz="94773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4773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4773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47738"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EC55DAD-41AE-204B-9B37-247EED21CFB3}" type="slidenum">
              <a:rPr lang="es-ES" sz="1200"/>
              <a:pPr eaLnBrk="1" hangingPunct="1"/>
              <a:t>163</a:t>
            </a:fld>
            <a:endParaRPr lang="es-ES" sz="1200"/>
          </a:p>
        </p:txBody>
      </p:sp>
      <p:sp>
        <p:nvSpPr>
          <p:cNvPr id="164866" name="Rectangle 2"/>
          <p:cNvSpPr>
            <a:spLocks noChangeArrowheads="1" noTextEdit="1"/>
          </p:cNvSpPr>
          <p:nvPr>
            <p:ph type="sldImg"/>
          </p:nvPr>
        </p:nvSpPr>
        <p:spPr>
          <a:ln/>
        </p:spPr>
      </p:sp>
      <p:sp>
        <p:nvSpPr>
          <p:cNvPr id="164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MX">
              <a:latin typeface="Times New Roman" charset="0"/>
            </a:endParaRPr>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sz="2400">
                <a:solidFill>
                  <a:schemeClr val="tx1"/>
                </a:solidFill>
                <a:latin typeface="Times New Roman" charset="0"/>
                <a:ea typeface="ＭＳ Ｐゴシック" charset="0"/>
                <a:cs typeface="ＭＳ Ｐゴシック" charset="0"/>
              </a:defRPr>
            </a:lvl1pPr>
            <a:lvl2pPr marL="742950" indent="-285750" defTabSz="947738" eaLnBrk="0" hangingPunct="0">
              <a:defRPr sz="2400">
                <a:solidFill>
                  <a:schemeClr val="tx1"/>
                </a:solidFill>
                <a:latin typeface="Times New Roman" charset="0"/>
                <a:ea typeface="ＭＳ Ｐゴシック" charset="0"/>
              </a:defRPr>
            </a:lvl2pPr>
            <a:lvl3pPr marL="1143000" indent="-228600" defTabSz="947738" eaLnBrk="0" hangingPunct="0">
              <a:defRPr sz="2400">
                <a:solidFill>
                  <a:schemeClr val="tx1"/>
                </a:solidFill>
                <a:latin typeface="Times New Roman" charset="0"/>
                <a:ea typeface="ＭＳ Ｐゴシック" charset="0"/>
              </a:defRPr>
            </a:lvl3pPr>
            <a:lvl4pPr marL="1600200" indent="-228600" defTabSz="947738" eaLnBrk="0" hangingPunct="0">
              <a:defRPr sz="2400">
                <a:solidFill>
                  <a:schemeClr val="tx1"/>
                </a:solidFill>
                <a:latin typeface="Times New Roman" charset="0"/>
                <a:ea typeface="ＭＳ Ｐゴシック" charset="0"/>
              </a:defRPr>
            </a:lvl4pPr>
            <a:lvl5pPr marL="2057400" indent="-228600" defTabSz="947738" eaLnBrk="0" hangingPunct="0">
              <a:defRPr sz="2400">
                <a:solidFill>
                  <a:schemeClr val="tx1"/>
                </a:solidFill>
                <a:latin typeface="Times New Roman" charset="0"/>
                <a:ea typeface="ＭＳ Ｐゴシック" charset="0"/>
              </a:defRPr>
            </a:lvl5pPr>
            <a:lvl6pPr marL="2514600" indent="-228600" defTabSz="94773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4773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4773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47738"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96BFF1B4-6F83-D945-BD90-C067910129C3}" type="slidenum">
              <a:rPr lang="es-ES" sz="1200"/>
              <a:pPr eaLnBrk="1" hangingPunct="1"/>
              <a:t>164</a:t>
            </a:fld>
            <a:endParaRPr lang="es-ES" sz="1200"/>
          </a:p>
        </p:txBody>
      </p:sp>
      <p:sp>
        <p:nvSpPr>
          <p:cNvPr id="166914" name="Rectangle 2"/>
          <p:cNvSpPr>
            <a:spLocks noChangeArrowheads="1" noTextEdit="1"/>
          </p:cNvSpPr>
          <p:nvPr>
            <p:ph type="sldImg"/>
          </p:nvPr>
        </p:nvSpPr>
        <p:spPr>
          <a:ln/>
        </p:spPr>
      </p:sp>
      <p:sp>
        <p:nvSpPr>
          <p:cNvPr id="166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MX">
              <a:latin typeface="Times New Roman" charset="0"/>
            </a:endParaRPr>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sz="2400">
                <a:solidFill>
                  <a:schemeClr val="tx1"/>
                </a:solidFill>
                <a:latin typeface="Times New Roman" charset="0"/>
                <a:ea typeface="ＭＳ Ｐゴシック" charset="0"/>
                <a:cs typeface="ＭＳ Ｐゴシック" charset="0"/>
              </a:defRPr>
            </a:lvl1pPr>
            <a:lvl2pPr marL="742950" indent="-285750" defTabSz="947738" eaLnBrk="0" hangingPunct="0">
              <a:defRPr sz="2400">
                <a:solidFill>
                  <a:schemeClr val="tx1"/>
                </a:solidFill>
                <a:latin typeface="Times New Roman" charset="0"/>
                <a:ea typeface="ＭＳ Ｐゴシック" charset="0"/>
              </a:defRPr>
            </a:lvl2pPr>
            <a:lvl3pPr marL="1143000" indent="-228600" defTabSz="947738" eaLnBrk="0" hangingPunct="0">
              <a:defRPr sz="2400">
                <a:solidFill>
                  <a:schemeClr val="tx1"/>
                </a:solidFill>
                <a:latin typeface="Times New Roman" charset="0"/>
                <a:ea typeface="ＭＳ Ｐゴシック" charset="0"/>
              </a:defRPr>
            </a:lvl3pPr>
            <a:lvl4pPr marL="1600200" indent="-228600" defTabSz="947738" eaLnBrk="0" hangingPunct="0">
              <a:defRPr sz="2400">
                <a:solidFill>
                  <a:schemeClr val="tx1"/>
                </a:solidFill>
                <a:latin typeface="Times New Roman" charset="0"/>
                <a:ea typeface="ＭＳ Ｐゴシック" charset="0"/>
              </a:defRPr>
            </a:lvl4pPr>
            <a:lvl5pPr marL="2057400" indent="-228600" defTabSz="947738" eaLnBrk="0" hangingPunct="0">
              <a:defRPr sz="2400">
                <a:solidFill>
                  <a:schemeClr val="tx1"/>
                </a:solidFill>
                <a:latin typeface="Times New Roman" charset="0"/>
                <a:ea typeface="ＭＳ Ｐゴシック" charset="0"/>
              </a:defRPr>
            </a:lvl5pPr>
            <a:lvl6pPr marL="2514600" indent="-228600" defTabSz="94773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4773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4773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47738"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1D4F462-3E99-3346-B987-0DE15FC745F3}" type="slidenum">
              <a:rPr lang="es-ES" sz="1200"/>
              <a:pPr eaLnBrk="1" hangingPunct="1"/>
              <a:t>165</a:t>
            </a:fld>
            <a:endParaRPr lang="es-ES" sz="1200"/>
          </a:p>
        </p:txBody>
      </p:sp>
      <p:sp>
        <p:nvSpPr>
          <p:cNvPr id="168962" name="Rectangle 2"/>
          <p:cNvSpPr>
            <a:spLocks noChangeArrowheads="1" noTextEdit="1"/>
          </p:cNvSpPr>
          <p:nvPr>
            <p:ph type="sldImg"/>
          </p:nvPr>
        </p:nvSpPr>
        <p:spPr>
          <a:ln/>
        </p:spPr>
      </p:sp>
      <p:sp>
        <p:nvSpPr>
          <p:cNvPr id="168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MX">
              <a:latin typeface="Times New Roman" charset="0"/>
            </a:endParaRPr>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44E52DC-D369-3048-9BAC-25ED97BD77EC}" type="slidenum">
              <a:rPr lang="es-ES"/>
              <a:pPr>
                <a:defRPr/>
              </a:pPr>
              <a:t>166</a:t>
            </a:fld>
            <a:endParaRPr lang="es-ES"/>
          </a:p>
        </p:txBody>
      </p:sp>
      <p:sp>
        <p:nvSpPr>
          <p:cNvPr id="768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680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A71C797-B6FD-5A4A-B961-8BDC2378652E}" type="slidenum">
              <a:rPr lang="es-ES"/>
              <a:pPr>
                <a:defRPr/>
              </a:pPr>
              <a:t>167</a:t>
            </a:fld>
            <a:endParaRPr lang="es-ES"/>
          </a:p>
        </p:txBody>
      </p:sp>
      <p:sp>
        <p:nvSpPr>
          <p:cNvPr id="6082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08259" name="Rectangle 3"/>
          <p:cNvSpPr>
            <a:spLocks noGrp="1" noChangeArrowheads="1"/>
          </p:cNvSpPr>
          <p:nvPr>
            <p:ph type="body" idx="1"/>
          </p:nvPr>
        </p:nvSpPr>
        <p:spPr/>
        <p:txBody>
          <a:bodyPr/>
          <a:lstStyle/>
          <a:p>
            <a:pPr eaLnBrk="1" hangingPunct="1">
              <a:defRPr/>
            </a:pPr>
            <a:endParaRPr lang="es-ES_tradnl" smtClean="0">
              <a:cs typeface="+mn-cs"/>
            </a:endParaRPr>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58BD3F8-8E4D-6A4B-B3ED-A05624AD7489}" type="slidenum">
              <a:rPr lang="es-ES"/>
              <a:pPr>
                <a:defRPr/>
              </a:pPr>
              <a:t>168</a:t>
            </a:fld>
            <a:endParaRPr lang="es-ES"/>
          </a:p>
        </p:txBody>
      </p:sp>
      <p:sp>
        <p:nvSpPr>
          <p:cNvPr id="6092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09283" name="Rectangle 3"/>
          <p:cNvSpPr>
            <a:spLocks noGrp="1" noChangeArrowheads="1"/>
          </p:cNvSpPr>
          <p:nvPr>
            <p:ph type="body" idx="1"/>
          </p:nvPr>
        </p:nvSpPr>
        <p:spPr/>
        <p:txBody>
          <a:bodyPr/>
          <a:lstStyle/>
          <a:p>
            <a:pPr eaLnBrk="1" hangingPunct="1">
              <a:defRPr/>
            </a:pPr>
            <a:endParaRPr lang="es-ES_tradnl" smtClean="0">
              <a:cs typeface="+mn-cs"/>
            </a:endParaRPr>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6157B0C-DE1A-BF43-A4B2-DCFF7ACD1298}" type="slidenum">
              <a:rPr lang="es-ES"/>
              <a:pPr>
                <a:defRPr/>
              </a:pPr>
              <a:t>169</a:t>
            </a:fld>
            <a:endParaRPr lang="es-ES"/>
          </a:p>
        </p:txBody>
      </p:sp>
      <p:sp>
        <p:nvSpPr>
          <p:cNvPr id="6103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10307" name="Rectangle 3"/>
          <p:cNvSpPr>
            <a:spLocks noGrp="1" noChangeArrowheads="1"/>
          </p:cNvSpPr>
          <p:nvPr>
            <p:ph type="body" idx="1"/>
          </p:nvPr>
        </p:nvSpPr>
        <p:spPr/>
        <p:txBody>
          <a:bodyPr/>
          <a:lstStyle/>
          <a:p>
            <a:pPr eaLnBrk="1" hangingPunct="1">
              <a:defRPr/>
            </a:pPr>
            <a:endParaRPr lang="es-ES_tradnl" smtClean="0">
              <a:cs typeface="+mn-cs"/>
            </a:endParaRPr>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8714656-E8FB-B145-A8E6-7BC38FB6CE2E}" type="slidenum">
              <a:rPr lang="es-ES"/>
              <a:pPr>
                <a:defRPr/>
              </a:pPr>
              <a:t>170</a:t>
            </a:fld>
            <a:endParaRPr lang="es-ES"/>
          </a:p>
        </p:txBody>
      </p:sp>
      <p:sp>
        <p:nvSpPr>
          <p:cNvPr id="6113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11331" name="Rectangle 3"/>
          <p:cNvSpPr>
            <a:spLocks noGrp="1" noChangeArrowheads="1"/>
          </p:cNvSpPr>
          <p:nvPr>
            <p:ph type="body" idx="1"/>
          </p:nvPr>
        </p:nvSpPr>
        <p:spPr/>
        <p:txBody>
          <a:bodyPr/>
          <a:lstStyle/>
          <a:p>
            <a:pPr eaLnBrk="1" hangingPunct="1">
              <a:defRPr/>
            </a:pPr>
            <a:endParaRPr lang="es-ES_tradnl" smtClean="0">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1DF831A-1F78-C148-A1C6-334238A10F77}" type="slidenum">
              <a:rPr lang="es-ES" sz="1200"/>
              <a:pPr eaLnBrk="1" hangingPunct="1"/>
              <a:t>18</a:t>
            </a:fld>
            <a:endParaRPr lang="es-ES" sz="1200"/>
          </a:p>
        </p:txBody>
      </p:sp>
      <p:sp>
        <p:nvSpPr>
          <p:cNvPr id="71683" name="Rectangle 2"/>
          <p:cNvSpPr>
            <a:spLocks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MX">
              <a:latin typeface="Times New Roman" charset="0"/>
            </a:endParaRPr>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466F9E8-193A-8140-8188-13F0DA4C9BAA}" type="slidenum">
              <a:rPr lang="es-ES"/>
              <a:pPr>
                <a:defRPr/>
              </a:pPr>
              <a:t>171</a:t>
            </a:fld>
            <a:endParaRPr lang="es-ES"/>
          </a:p>
        </p:txBody>
      </p:sp>
      <p:sp>
        <p:nvSpPr>
          <p:cNvPr id="6123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12355" name="Rectangle 3"/>
          <p:cNvSpPr>
            <a:spLocks noGrp="1" noChangeArrowheads="1"/>
          </p:cNvSpPr>
          <p:nvPr>
            <p:ph type="body" idx="1"/>
          </p:nvPr>
        </p:nvSpPr>
        <p:spPr/>
        <p:txBody>
          <a:bodyPr/>
          <a:lstStyle/>
          <a:p>
            <a:pPr eaLnBrk="1" hangingPunct="1">
              <a:defRPr/>
            </a:pPr>
            <a:endParaRPr lang="es-ES_tradnl" smtClean="0">
              <a:cs typeface="+mn-cs"/>
            </a:endParaRPr>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097ABCD-08FD-D54C-8409-8E5277836B3E}" type="slidenum">
              <a:rPr lang="es-ES"/>
              <a:pPr>
                <a:defRPr/>
              </a:pPr>
              <a:t>172</a:t>
            </a:fld>
            <a:endParaRPr lang="es-ES"/>
          </a:p>
        </p:txBody>
      </p:sp>
      <p:sp>
        <p:nvSpPr>
          <p:cNvPr id="7096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09635" name="Rectangle 3"/>
          <p:cNvSpPr>
            <a:spLocks noGrp="1" noChangeArrowheads="1"/>
          </p:cNvSpPr>
          <p:nvPr>
            <p:ph type="body" idx="1"/>
          </p:nvPr>
        </p:nvSpPr>
        <p:spPr/>
        <p:txBody>
          <a:bodyPr/>
          <a:lstStyle/>
          <a:p>
            <a:pPr eaLnBrk="1" hangingPunct="1">
              <a:defRPr/>
            </a:pPr>
            <a:endParaRPr lang="es-ES_tradnl" smtClean="0">
              <a:cs typeface="+mn-cs"/>
            </a:endParaRPr>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B74A619-004B-EC45-98E1-9323BFE8164A}" type="slidenum">
              <a:rPr lang="es-ES"/>
              <a:pPr>
                <a:defRPr/>
              </a:pPr>
              <a:t>173</a:t>
            </a:fld>
            <a:endParaRPr lang="es-ES"/>
          </a:p>
        </p:txBody>
      </p:sp>
      <p:sp>
        <p:nvSpPr>
          <p:cNvPr id="7106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0659" name="Rectangle 3"/>
          <p:cNvSpPr>
            <a:spLocks noGrp="1" noChangeArrowheads="1"/>
          </p:cNvSpPr>
          <p:nvPr>
            <p:ph type="body" idx="1"/>
          </p:nvPr>
        </p:nvSpPr>
        <p:spPr/>
        <p:txBody>
          <a:bodyPr/>
          <a:lstStyle/>
          <a:p>
            <a:pPr eaLnBrk="1" hangingPunct="1">
              <a:defRPr/>
            </a:pPr>
            <a:endParaRPr lang="es-ES_tradnl" smtClean="0">
              <a:cs typeface="+mn-cs"/>
            </a:endParaRPr>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C4743DA-1137-CF47-B569-E225E9E77A9C}" type="slidenum">
              <a:rPr lang="es-ES"/>
              <a:pPr>
                <a:defRPr/>
              </a:pPr>
              <a:t>174</a:t>
            </a:fld>
            <a:endParaRPr lang="es-ES"/>
          </a:p>
        </p:txBody>
      </p:sp>
      <p:sp>
        <p:nvSpPr>
          <p:cNvPr id="7116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1683" name="Rectangle 3"/>
          <p:cNvSpPr>
            <a:spLocks noGrp="1" noChangeArrowheads="1"/>
          </p:cNvSpPr>
          <p:nvPr>
            <p:ph type="body" idx="1"/>
          </p:nvPr>
        </p:nvSpPr>
        <p:spPr/>
        <p:txBody>
          <a:bodyPr/>
          <a:lstStyle/>
          <a:p>
            <a:pPr eaLnBrk="1" hangingPunct="1">
              <a:defRPr/>
            </a:pPr>
            <a:endParaRPr lang="es-ES_tradnl" smtClean="0">
              <a:cs typeface="+mn-cs"/>
            </a:endParaRPr>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0E57866-E648-FC4A-88E5-2C7F2AA134DC}" type="slidenum">
              <a:rPr lang="es-ES"/>
              <a:pPr>
                <a:defRPr/>
              </a:pPr>
              <a:t>175</a:t>
            </a:fld>
            <a:endParaRPr lang="es-ES"/>
          </a:p>
        </p:txBody>
      </p:sp>
      <p:sp>
        <p:nvSpPr>
          <p:cNvPr id="6144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14403" name="Rectangle 3"/>
          <p:cNvSpPr>
            <a:spLocks noGrp="1" noChangeArrowheads="1"/>
          </p:cNvSpPr>
          <p:nvPr>
            <p:ph type="body" idx="1"/>
          </p:nvPr>
        </p:nvSpPr>
        <p:spPr/>
        <p:txBody>
          <a:bodyPr/>
          <a:lstStyle/>
          <a:p>
            <a:pPr eaLnBrk="1" hangingPunct="1">
              <a:defRPr/>
            </a:pPr>
            <a:endParaRPr lang="es-ES_tradnl" smtClean="0">
              <a:cs typeface="+mn-cs"/>
            </a:endParaRPr>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0482053-A2C6-AE4F-99A0-00A8A72B7015}" type="slidenum">
              <a:rPr lang="es-ES"/>
              <a:pPr>
                <a:defRPr/>
              </a:pPr>
              <a:t>176</a:t>
            </a:fld>
            <a:endParaRPr lang="es-ES"/>
          </a:p>
        </p:txBody>
      </p:sp>
      <p:sp>
        <p:nvSpPr>
          <p:cNvPr id="6154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15427" name="Rectangle 3"/>
          <p:cNvSpPr>
            <a:spLocks noGrp="1" noChangeArrowheads="1"/>
          </p:cNvSpPr>
          <p:nvPr>
            <p:ph type="body" idx="1"/>
          </p:nvPr>
        </p:nvSpPr>
        <p:spPr/>
        <p:txBody>
          <a:bodyPr/>
          <a:lstStyle/>
          <a:p>
            <a:pPr eaLnBrk="1" hangingPunct="1">
              <a:defRPr/>
            </a:pPr>
            <a:endParaRPr lang="es-ES_tradnl" smtClean="0">
              <a:cs typeface="+mn-cs"/>
            </a:endParaRPr>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99D7012-D650-A646-A254-6F0CB41C5BB1}" type="slidenum">
              <a:rPr lang="es-ES"/>
              <a:pPr>
                <a:defRPr/>
              </a:pPr>
              <a:t>177</a:t>
            </a:fld>
            <a:endParaRPr lang="es-ES"/>
          </a:p>
        </p:txBody>
      </p:sp>
      <p:sp>
        <p:nvSpPr>
          <p:cNvPr id="6205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20547" name="Rectangle 3"/>
          <p:cNvSpPr>
            <a:spLocks noGrp="1" noChangeArrowheads="1"/>
          </p:cNvSpPr>
          <p:nvPr>
            <p:ph type="body" idx="1"/>
          </p:nvPr>
        </p:nvSpPr>
        <p:spPr/>
        <p:txBody>
          <a:bodyPr/>
          <a:lstStyle/>
          <a:p>
            <a:pPr eaLnBrk="1" hangingPunct="1">
              <a:defRPr/>
            </a:pPr>
            <a:endParaRPr lang="es-ES_tradnl" smtClean="0">
              <a:cs typeface="+mn-cs"/>
            </a:endParaRPr>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AFDEDEE-3B62-4D48-BB34-10B29B9C0C25}" type="slidenum">
              <a:rPr lang="es-ES"/>
              <a:pPr>
                <a:defRPr/>
              </a:pPr>
              <a:t>178</a:t>
            </a:fld>
            <a:endParaRPr lang="es-ES"/>
          </a:p>
        </p:txBody>
      </p:sp>
      <p:sp>
        <p:nvSpPr>
          <p:cNvPr id="6215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21571" name="Rectangle 3"/>
          <p:cNvSpPr>
            <a:spLocks noGrp="1" noChangeArrowheads="1"/>
          </p:cNvSpPr>
          <p:nvPr>
            <p:ph type="body" idx="1"/>
          </p:nvPr>
        </p:nvSpPr>
        <p:spPr/>
        <p:txBody>
          <a:bodyPr/>
          <a:lstStyle/>
          <a:p>
            <a:pPr eaLnBrk="1" hangingPunct="1">
              <a:defRPr/>
            </a:pPr>
            <a:endParaRPr lang="es-ES_tradnl" smtClean="0">
              <a:cs typeface="+mn-cs"/>
            </a:endParaRPr>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7BD0AB8-6F53-B14A-BCE1-AB4C380DCF2B}" type="slidenum">
              <a:rPr lang="es-ES"/>
              <a:pPr>
                <a:defRPr/>
              </a:pPr>
              <a:t>179</a:t>
            </a:fld>
            <a:endParaRPr lang="es-ES"/>
          </a:p>
        </p:txBody>
      </p:sp>
      <p:sp>
        <p:nvSpPr>
          <p:cNvPr id="6225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22595" name="Rectangle 3"/>
          <p:cNvSpPr>
            <a:spLocks noGrp="1" noChangeArrowheads="1"/>
          </p:cNvSpPr>
          <p:nvPr>
            <p:ph type="body" idx="1"/>
          </p:nvPr>
        </p:nvSpPr>
        <p:spPr/>
        <p:txBody>
          <a:bodyPr/>
          <a:lstStyle/>
          <a:p>
            <a:pPr eaLnBrk="1" hangingPunct="1">
              <a:defRPr/>
            </a:pPr>
            <a:endParaRPr lang="es-ES_tradnl" smtClean="0">
              <a:cs typeface="+mn-cs"/>
            </a:endParaRPr>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D286A8F-6FB7-674B-9206-2FF4BF476D9B}" type="slidenum">
              <a:rPr lang="es-ES"/>
              <a:pPr>
                <a:defRPr/>
              </a:pPr>
              <a:t>180</a:t>
            </a:fld>
            <a:endParaRPr lang="es-ES"/>
          </a:p>
        </p:txBody>
      </p:sp>
      <p:sp>
        <p:nvSpPr>
          <p:cNvPr id="6236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23619" name="Rectangle 3"/>
          <p:cNvSpPr>
            <a:spLocks noGrp="1" noChangeArrowheads="1"/>
          </p:cNvSpPr>
          <p:nvPr>
            <p:ph type="body" idx="1"/>
          </p:nvPr>
        </p:nvSpPr>
        <p:spPr/>
        <p:txBody>
          <a:bodyPr/>
          <a:lstStyle/>
          <a:p>
            <a:pPr eaLnBrk="1" hangingPunct="1">
              <a:defRPr/>
            </a:pPr>
            <a:endParaRPr lang="es-ES_tradnl" smtClean="0">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31DE39E-AFBD-F941-AB23-0A507628DB3C}" type="slidenum">
              <a:rPr lang="es-ES" sz="1200"/>
              <a:pPr eaLnBrk="1" hangingPunct="1"/>
              <a:t>19</a:t>
            </a:fld>
            <a:endParaRPr lang="es-ES" sz="1200"/>
          </a:p>
        </p:txBody>
      </p:sp>
      <p:sp>
        <p:nvSpPr>
          <p:cNvPr id="72707" name="Rectangle 2"/>
          <p:cNvSpPr>
            <a:spLocks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MX">
              <a:latin typeface="Times New Roman" charset="0"/>
            </a:endParaRPr>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A7D2CB6-5FCF-344C-A7DE-91FC549EDED1}" type="slidenum">
              <a:rPr lang="es-ES"/>
              <a:pPr>
                <a:defRPr/>
              </a:pPr>
              <a:t>181</a:t>
            </a:fld>
            <a:endParaRPr lang="es-ES"/>
          </a:p>
        </p:txBody>
      </p:sp>
      <p:sp>
        <p:nvSpPr>
          <p:cNvPr id="6246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24643" name="Rectangle 3"/>
          <p:cNvSpPr>
            <a:spLocks noGrp="1" noChangeArrowheads="1"/>
          </p:cNvSpPr>
          <p:nvPr>
            <p:ph type="body" idx="1"/>
          </p:nvPr>
        </p:nvSpPr>
        <p:spPr/>
        <p:txBody>
          <a:bodyPr/>
          <a:lstStyle/>
          <a:p>
            <a:pPr eaLnBrk="1" hangingPunct="1">
              <a:defRPr/>
            </a:pPr>
            <a:endParaRPr lang="es-ES_tradnl" smtClean="0">
              <a:cs typeface="+mn-cs"/>
            </a:endParaRPr>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B3EA2CF-10BF-AC43-98C4-E0131E6DF48A}" type="slidenum">
              <a:rPr lang="es-ES"/>
              <a:pPr>
                <a:defRPr/>
              </a:pPr>
              <a:t>182</a:t>
            </a:fld>
            <a:endParaRPr lang="es-ES"/>
          </a:p>
        </p:txBody>
      </p:sp>
      <p:sp>
        <p:nvSpPr>
          <p:cNvPr id="7127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2707" name="Rectangle 3"/>
          <p:cNvSpPr>
            <a:spLocks noGrp="1" noChangeArrowheads="1"/>
          </p:cNvSpPr>
          <p:nvPr>
            <p:ph type="body" idx="1"/>
          </p:nvPr>
        </p:nvSpPr>
        <p:spPr/>
        <p:txBody>
          <a:bodyPr/>
          <a:lstStyle/>
          <a:p>
            <a:pPr eaLnBrk="1" hangingPunct="1">
              <a:defRPr/>
            </a:pPr>
            <a:endParaRPr lang="es-ES_tradnl" smtClean="0">
              <a:cs typeface="+mn-cs"/>
            </a:endParaRPr>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44E52DC-D369-3048-9BAC-25ED97BD77EC}" type="slidenum">
              <a:rPr lang="es-ES"/>
              <a:pPr>
                <a:defRPr/>
              </a:pPr>
              <a:t>183</a:t>
            </a:fld>
            <a:endParaRPr lang="es-ES"/>
          </a:p>
        </p:txBody>
      </p:sp>
      <p:sp>
        <p:nvSpPr>
          <p:cNvPr id="768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680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883BAF9-6881-5D47-9BFD-0C97E58C3103}" type="slidenum">
              <a:rPr lang="es-ES"/>
              <a:pPr>
                <a:defRPr/>
              </a:pPr>
              <a:t>184</a:t>
            </a:fld>
            <a:endParaRPr lang="es-ES"/>
          </a:p>
        </p:txBody>
      </p:sp>
      <p:sp>
        <p:nvSpPr>
          <p:cNvPr id="6328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32835" name="Rectangle 3"/>
          <p:cNvSpPr>
            <a:spLocks noGrp="1" noChangeArrowheads="1"/>
          </p:cNvSpPr>
          <p:nvPr>
            <p:ph type="body" idx="1"/>
          </p:nvPr>
        </p:nvSpPr>
        <p:spPr/>
        <p:txBody>
          <a:bodyPr/>
          <a:lstStyle/>
          <a:p>
            <a:pPr eaLnBrk="1" hangingPunct="1">
              <a:defRPr/>
            </a:pPr>
            <a:endParaRPr lang="es-ES_tradnl" smtClean="0">
              <a:cs typeface="+mn-cs"/>
            </a:endParaRPr>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7FCEC9B-409A-2941-B836-11FD63AAC9B1}" type="slidenum">
              <a:rPr lang="es-ES"/>
              <a:pPr>
                <a:defRPr/>
              </a:pPr>
              <a:t>185</a:t>
            </a:fld>
            <a:endParaRPr lang="es-ES"/>
          </a:p>
        </p:txBody>
      </p:sp>
      <p:sp>
        <p:nvSpPr>
          <p:cNvPr id="7137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3731" name="Rectangle 3"/>
          <p:cNvSpPr>
            <a:spLocks noGrp="1" noChangeArrowheads="1"/>
          </p:cNvSpPr>
          <p:nvPr>
            <p:ph type="body" idx="1"/>
          </p:nvPr>
        </p:nvSpPr>
        <p:spPr/>
        <p:txBody>
          <a:bodyPr/>
          <a:lstStyle/>
          <a:p>
            <a:pPr eaLnBrk="1" hangingPunct="1">
              <a:defRPr/>
            </a:pPr>
            <a:endParaRPr lang="es-ES_tradnl" smtClean="0">
              <a:cs typeface="+mn-cs"/>
            </a:endParaRPr>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9732055-C6D6-7444-AD53-23648A61EE28}" type="slidenum">
              <a:rPr lang="es-ES"/>
              <a:pPr>
                <a:defRPr/>
              </a:pPr>
              <a:t>186</a:t>
            </a:fld>
            <a:endParaRPr lang="es-ES"/>
          </a:p>
        </p:txBody>
      </p:sp>
      <p:sp>
        <p:nvSpPr>
          <p:cNvPr id="7147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4755" name="Rectangle 3"/>
          <p:cNvSpPr>
            <a:spLocks noGrp="1" noChangeArrowheads="1"/>
          </p:cNvSpPr>
          <p:nvPr>
            <p:ph type="body" idx="1"/>
          </p:nvPr>
        </p:nvSpPr>
        <p:spPr/>
        <p:txBody>
          <a:bodyPr/>
          <a:lstStyle/>
          <a:p>
            <a:pPr eaLnBrk="1" hangingPunct="1">
              <a:defRPr/>
            </a:pPr>
            <a:endParaRPr lang="es-ES_tradnl" smtClean="0">
              <a:cs typeface="+mn-cs"/>
            </a:endParaRPr>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09D8DB3-A339-B34E-B538-74242DC415C4}" type="slidenum">
              <a:rPr lang="es-ES"/>
              <a:pPr>
                <a:defRPr/>
              </a:pPr>
              <a:t>187</a:t>
            </a:fld>
            <a:endParaRPr lang="es-ES"/>
          </a:p>
        </p:txBody>
      </p:sp>
      <p:sp>
        <p:nvSpPr>
          <p:cNvPr id="7157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5779" name="Rectangle 3"/>
          <p:cNvSpPr>
            <a:spLocks noGrp="1" noChangeArrowheads="1"/>
          </p:cNvSpPr>
          <p:nvPr>
            <p:ph type="body" idx="1"/>
          </p:nvPr>
        </p:nvSpPr>
        <p:spPr/>
        <p:txBody>
          <a:bodyPr/>
          <a:lstStyle/>
          <a:p>
            <a:pPr eaLnBrk="1" hangingPunct="1">
              <a:defRPr/>
            </a:pPr>
            <a:endParaRPr lang="es-ES_tradnl" smtClean="0">
              <a:cs typeface="+mn-cs"/>
            </a:endParaRPr>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DA07816-3E80-CA4B-A110-1E580EA84D58}" type="slidenum">
              <a:rPr lang="es-ES"/>
              <a:pPr>
                <a:defRPr/>
              </a:pPr>
              <a:t>188</a:t>
            </a:fld>
            <a:endParaRPr lang="es-ES"/>
          </a:p>
        </p:txBody>
      </p:sp>
      <p:sp>
        <p:nvSpPr>
          <p:cNvPr id="7168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6803" name="Rectangle 3"/>
          <p:cNvSpPr>
            <a:spLocks noGrp="1" noChangeArrowheads="1"/>
          </p:cNvSpPr>
          <p:nvPr>
            <p:ph type="body" idx="1"/>
          </p:nvPr>
        </p:nvSpPr>
        <p:spPr/>
        <p:txBody>
          <a:bodyPr/>
          <a:lstStyle/>
          <a:p>
            <a:pPr eaLnBrk="1" hangingPunct="1">
              <a:defRPr/>
            </a:pPr>
            <a:endParaRPr lang="es-ES_tradnl" smtClean="0">
              <a:cs typeface="+mn-cs"/>
            </a:endParaRPr>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5F1326D-8340-024B-9DCB-B48A26F24B8C}" type="slidenum">
              <a:rPr lang="es-ES"/>
              <a:pPr>
                <a:defRPr/>
              </a:pPr>
              <a:t>189</a:t>
            </a:fld>
            <a:endParaRPr lang="es-ES"/>
          </a:p>
        </p:txBody>
      </p:sp>
      <p:sp>
        <p:nvSpPr>
          <p:cNvPr id="7178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827" name="Rectangle 3"/>
          <p:cNvSpPr>
            <a:spLocks noGrp="1" noChangeArrowheads="1"/>
          </p:cNvSpPr>
          <p:nvPr>
            <p:ph type="body" idx="1"/>
          </p:nvPr>
        </p:nvSpPr>
        <p:spPr/>
        <p:txBody>
          <a:bodyPr/>
          <a:lstStyle/>
          <a:p>
            <a:pPr eaLnBrk="1" hangingPunct="1">
              <a:defRPr/>
            </a:pPr>
            <a:endParaRPr lang="es-ES_tradnl" smtClean="0">
              <a:cs typeface="+mn-cs"/>
            </a:endParaRPr>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790A4E9-A04C-5C4F-83C3-03AC8622DDB4}" type="slidenum">
              <a:rPr lang="es-ES"/>
              <a:pPr>
                <a:defRPr/>
              </a:pPr>
              <a:t>190</a:t>
            </a:fld>
            <a:endParaRPr lang="es-ES"/>
          </a:p>
        </p:txBody>
      </p:sp>
      <p:sp>
        <p:nvSpPr>
          <p:cNvPr id="6379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37955" name="Rectangle 3"/>
          <p:cNvSpPr>
            <a:spLocks noGrp="1" noChangeArrowheads="1"/>
          </p:cNvSpPr>
          <p:nvPr>
            <p:ph type="body" idx="1"/>
          </p:nvPr>
        </p:nvSpPr>
        <p:spPr/>
        <p:txBody>
          <a:bodyPr/>
          <a:lstStyle/>
          <a:p>
            <a:pPr eaLnBrk="1" hangingPunct="1">
              <a:defRPr/>
            </a:pPr>
            <a:endParaRPr lang="es-ES_tradnl" smtClean="0">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8D0F1A4-F2D2-E046-8DFE-7CA4AF584D28}" type="slidenum">
              <a:rPr lang="es-ES" sz="1200"/>
              <a:pPr eaLnBrk="1" hangingPunct="1"/>
              <a:t>20</a:t>
            </a:fld>
            <a:endParaRPr lang="es-ES" sz="1200"/>
          </a:p>
        </p:txBody>
      </p:sp>
      <p:sp>
        <p:nvSpPr>
          <p:cNvPr id="73731" name="Rectangle 2"/>
          <p:cNvSpPr>
            <a:spLocks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MX">
              <a:latin typeface="Times New Roman" charset="0"/>
            </a:endParaRPr>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4CC41F1-CCD9-2F48-BF83-044FE5AB1786}" type="slidenum">
              <a:rPr lang="es-ES"/>
              <a:pPr>
                <a:defRPr/>
              </a:pPr>
              <a:t>191</a:t>
            </a:fld>
            <a:endParaRPr lang="es-ES"/>
          </a:p>
        </p:txBody>
      </p:sp>
      <p:sp>
        <p:nvSpPr>
          <p:cNvPr id="6389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38979" name="Rectangle 3"/>
          <p:cNvSpPr>
            <a:spLocks noGrp="1" noChangeArrowheads="1"/>
          </p:cNvSpPr>
          <p:nvPr>
            <p:ph type="body" idx="1"/>
          </p:nvPr>
        </p:nvSpPr>
        <p:spPr/>
        <p:txBody>
          <a:bodyPr/>
          <a:lstStyle/>
          <a:p>
            <a:pPr eaLnBrk="1" hangingPunct="1">
              <a:defRPr/>
            </a:pPr>
            <a:endParaRPr lang="es-ES_tradnl" smtClean="0">
              <a:cs typeface="+mn-cs"/>
            </a:endParaRPr>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556B8F8-D081-4542-9A72-C13D14BD6FAD}" type="slidenum">
              <a:rPr lang="es-ES"/>
              <a:pPr>
                <a:defRPr/>
              </a:pPr>
              <a:t>192</a:t>
            </a:fld>
            <a:endParaRPr lang="es-ES"/>
          </a:p>
        </p:txBody>
      </p:sp>
      <p:sp>
        <p:nvSpPr>
          <p:cNvPr id="6400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40003" name="Rectangle 3"/>
          <p:cNvSpPr>
            <a:spLocks noGrp="1" noChangeArrowheads="1"/>
          </p:cNvSpPr>
          <p:nvPr>
            <p:ph type="body" idx="1"/>
          </p:nvPr>
        </p:nvSpPr>
        <p:spPr/>
        <p:txBody>
          <a:bodyPr/>
          <a:lstStyle/>
          <a:p>
            <a:pPr eaLnBrk="1" hangingPunct="1">
              <a:defRPr/>
            </a:pPr>
            <a:endParaRPr lang="es-ES_tradnl" smtClean="0">
              <a:cs typeface="+mn-cs"/>
            </a:endParaRPr>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5174E6E-47A1-2E44-B0A2-EDACA0D4B2E1}" type="slidenum">
              <a:rPr lang="es-ES"/>
              <a:pPr>
                <a:defRPr/>
              </a:pPr>
              <a:t>193</a:t>
            </a:fld>
            <a:endParaRPr lang="es-ES"/>
          </a:p>
        </p:txBody>
      </p:sp>
      <p:sp>
        <p:nvSpPr>
          <p:cNvPr id="6410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41027" name="Rectangle 3"/>
          <p:cNvSpPr>
            <a:spLocks noGrp="1" noChangeArrowheads="1"/>
          </p:cNvSpPr>
          <p:nvPr>
            <p:ph type="body" idx="1"/>
          </p:nvPr>
        </p:nvSpPr>
        <p:spPr/>
        <p:txBody>
          <a:bodyPr/>
          <a:lstStyle/>
          <a:p>
            <a:pPr eaLnBrk="1" hangingPunct="1">
              <a:defRPr/>
            </a:pPr>
            <a:endParaRPr lang="es-ES_tradnl" smtClean="0">
              <a:cs typeface="+mn-cs"/>
            </a:endParaRPr>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7BF5E39-A0AE-0243-AA9F-64428068FEC3}" type="slidenum">
              <a:rPr lang="es-ES"/>
              <a:pPr>
                <a:defRPr/>
              </a:pPr>
              <a:t>194</a:t>
            </a:fld>
            <a:endParaRPr lang="es-ES"/>
          </a:p>
        </p:txBody>
      </p:sp>
      <p:sp>
        <p:nvSpPr>
          <p:cNvPr id="6420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42051" name="Rectangle 3"/>
          <p:cNvSpPr>
            <a:spLocks noGrp="1" noChangeArrowheads="1"/>
          </p:cNvSpPr>
          <p:nvPr>
            <p:ph type="body" idx="1"/>
          </p:nvPr>
        </p:nvSpPr>
        <p:spPr/>
        <p:txBody>
          <a:bodyPr/>
          <a:lstStyle/>
          <a:p>
            <a:pPr eaLnBrk="1" hangingPunct="1">
              <a:defRPr/>
            </a:pPr>
            <a:endParaRPr lang="es-ES_tradnl" smtClean="0">
              <a:cs typeface="+mn-cs"/>
            </a:endParaRPr>
          </a:p>
        </p:txBody>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19B446C-ADE4-D349-90C4-F14213723C9E}" type="slidenum">
              <a:rPr lang="es-ES"/>
              <a:pPr>
                <a:defRPr/>
              </a:pPr>
              <a:t>195</a:t>
            </a:fld>
            <a:endParaRPr lang="es-ES"/>
          </a:p>
        </p:txBody>
      </p:sp>
      <p:sp>
        <p:nvSpPr>
          <p:cNvPr id="6430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43075" name="Rectangle 3"/>
          <p:cNvSpPr>
            <a:spLocks noGrp="1" noChangeArrowheads="1"/>
          </p:cNvSpPr>
          <p:nvPr>
            <p:ph type="body" idx="1"/>
          </p:nvPr>
        </p:nvSpPr>
        <p:spPr/>
        <p:txBody>
          <a:bodyPr/>
          <a:lstStyle/>
          <a:p>
            <a:pPr eaLnBrk="1" hangingPunct="1">
              <a:defRPr/>
            </a:pPr>
            <a:endParaRPr lang="es-ES_tradnl" smtClean="0">
              <a:cs typeface="+mn-cs"/>
            </a:endParaRPr>
          </a:p>
        </p:txBody>
      </p:sp>
    </p:spTree>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ECDE9BC-ED05-2648-92E3-C1B968B4AA2F}" type="slidenum">
              <a:rPr lang="es-ES"/>
              <a:pPr>
                <a:defRPr/>
              </a:pPr>
              <a:t>196</a:t>
            </a:fld>
            <a:endParaRPr lang="es-ES"/>
          </a:p>
        </p:txBody>
      </p:sp>
      <p:sp>
        <p:nvSpPr>
          <p:cNvPr id="6440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44099" name="Rectangle 3"/>
          <p:cNvSpPr>
            <a:spLocks noGrp="1" noChangeArrowheads="1"/>
          </p:cNvSpPr>
          <p:nvPr>
            <p:ph type="body" idx="1"/>
          </p:nvPr>
        </p:nvSpPr>
        <p:spPr/>
        <p:txBody>
          <a:bodyPr/>
          <a:lstStyle/>
          <a:p>
            <a:pPr eaLnBrk="1" hangingPunct="1">
              <a:defRPr/>
            </a:pPr>
            <a:endParaRPr lang="es-ES_tradnl" smtClean="0">
              <a:cs typeface="+mn-cs"/>
            </a:endParaRPr>
          </a:p>
        </p:txBody>
      </p:sp>
    </p:spTree>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FCDDB70-D4C0-5949-92E3-148253EC9678}" type="slidenum">
              <a:rPr lang="es-ES"/>
              <a:pPr>
                <a:defRPr/>
              </a:pPr>
              <a:t>197</a:t>
            </a:fld>
            <a:endParaRPr lang="es-ES"/>
          </a:p>
        </p:txBody>
      </p:sp>
      <p:sp>
        <p:nvSpPr>
          <p:cNvPr id="6451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45123" name="Rectangle 3"/>
          <p:cNvSpPr>
            <a:spLocks noGrp="1" noChangeArrowheads="1"/>
          </p:cNvSpPr>
          <p:nvPr>
            <p:ph type="body" idx="1"/>
          </p:nvPr>
        </p:nvSpPr>
        <p:spPr/>
        <p:txBody>
          <a:bodyPr/>
          <a:lstStyle/>
          <a:p>
            <a:pPr eaLnBrk="1" hangingPunct="1">
              <a:defRPr/>
            </a:pPr>
            <a:endParaRPr lang="es-ES_tradnl" smtClean="0">
              <a:cs typeface="+mn-cs"/>
            </a:endParaRPr>
          </a:p>
        </p:txBody>
      </p:sp>
    </p:spTree>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16B68D3-7987-7D4E-BAB2-0E9388690E48}" type="slidenum">
              <a:rPr lang="es-ES"/>
              <a:pPr>
                <a:defRPr/>
              </a:pPr>
              <a:t>198</a:t>
            </a:fld>
            <a:endParaRPr lang="es-ES"/>
          </a:p>
        </p:txBody>
      </p:sp>
      <p:sp>
        <p:nvSpPr>
          <p:cNvPr id="6461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46147" name="Rectangle 3"/>
          <p:cNvSpPr>
            <a:spLocks noGrp="1" noChangeArrowheads="1"/>
          </p:cNvSpPr>
          <p:nvPr>
            <p:ph type="body" idx="1"/>
          </p:nvPr>
        </p:nvSpPr>
        <p:spPr/>
        <p:txBody>
          <a:bodyPr/>
          <a:lstStyle/>
          <a:p>
            <a:pPr eaLnBrk="1" hangingPunct="1">
              <a:defRPr/>
            </a:pPr>
            <a:endParaRPr lang="es-ES_tradnl" smtClean="0">
              <a:cs typeface="+mn-cs"/>
            </a:endParaRPr>
          </a:p>
        </p:txBody>
      </p:sp>
    </p:spTree>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729FD8A-CDAC-094F-AD6A-218CFFC05FC0}" type="slidenum">
              <a:rPr lang="es-ES"/>
              <a:pPr>
                <a:defRPr/>
              </a:pPr>
              <a:t>199</a:t>
            </a:fld>
            <a:endParaRPr lang="es-ES"/>
          </a:p>
        </p:txBody>
      </p:sp>
      <p:sp>
        <p:nvSpPr>
          <p:cNvPr id="6615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61507" name="Rectangle 3"/>
          <p:cNvSpPr>
            <a:spLocks noGrp="1" noChangeArrowheads="1"/>
          </p:cNvSpPr>
          <p:nvPr>
            <p:ph type="body" idx="1"/>
          </p:nvPr>
        </p:nvSpPr>
        <p:spPr/>
        <p:txBody>
          <a:bodyPr/>
          <a:lstStyle/>
          <a:p>
            <a:pPr eaLnBrk="1" hangingPunct="1">
              <a:defRPr/>
            </a:pPr>
            <a:endParaRPr lang="es-ES_tradnl" smtClean="0">
              <a:cs typeface="+mn-cs"/>
            </a:endParaRPr>
          </a:p>
        </p:txBody>
      </p:sp>
    </p:spTree>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7A9B677-90CE-794B-835F-E79D8943E1BC}" type="slidenum">
              <a:rPr lang="es-ES"/>
              <a:pPr>
                <a:defRPr/>
              </a:pPr>
              <a:t>200</a:t>
            </a:fld>
            <a:endParaRPr lang="es-ES"/>
          </a:p>
        </p:txBody>
      </p:sp>
      <p:sp>
        <p:nvSpPr>
          <p:cNvPr id="6625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62531" name="Rectangle 3"/>
          <p:cNvSpPr>
            <a:spLocks noGrp="1" noChangeArrowheads="1"/>
          </p:cNvSpPr>
          <p:nvPr>
            <p:ph type="body" idx="1"/>
          </p:nvPr>
        </p:nvSpPr>
        <p:spPr/>
        <p:txBody>
          <a:bodyPr/>
          <a:lstStyle/>
          <a:p>
            <a:pPr eaLnBrk="1" hangingPunct="1">
              <a:defRPr/>
            </a:pPr>
            <a:endParaRPr lang="es-ES_tradnl" smtClean="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F2258B-A4DA-DD44-9F88-9327B9206377}" type="slidenum">
              <a:rPr lang="fr-FR"/>
              <a:pPr/>
              <a:t>2</a:t>
            </a:fld>
            <a:endParaRPr lang="fr-FR"/>
          </a:p>
        </p:txBody>
      </p:sp>
      <p:sp>
        <p:nvSpPr>
          <p:cNvPr id="17182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1827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AA15416-E984-6147-902F-C06AFBC97C26}" type="slidenum">
              <a:rPr lang="es-ES" sz="1200"/>
              <a:pPr eaLnBrk="1" hangingPunct="1"/>
              <a:t>21</a:t>
            </a:fld>
            <a:endParaRPr lang="es-ES" sz="1200"/>
          </a:p>
        </p:txBody>
      </p:sp>
      <p:sp>
        <p:nvSpPr>
          <p:cNvPr id="74755" name="Rectangle 2"/>
          <p:cNvSpPr>
            <a:spLocks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MX">
              <a:latin typeface="Times New Roman" charset="0"/>
            </a:endParaRPr>
          </a:p>
        </p:txBody>
      </p:sp>
    </p:spTree>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F6885D9-30C0-134C-94AD-DDDB18CA32C7}" type="slidenum">
              <a:rPr lang="es-ES"/>
              <a:pPr>
                <a:defRPr/>
              </a:pPr>
              <a:t>201</a:t>
            </a:fld>
            <a:endParaRPr lang="es-ES"/>
          </a:p>
        </p:txBody>
      </p:sp>
      <p:sp>
        <p:nvSpPr>
          <p:cNvPr id="6635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63555" name="Rectangle 3"/>
          <p:cNvSpPr>
            <a:spLocks noGrp="1" noChangeArrowheads="1"/>
          </p:cNvSpPr>
          <p:nvPr>
            <p:ph type="body" idx="1"/>
          </p:nvPr>
        </p:nvSpPr>
        <p:spPr/>
        <p:txBody>
          <a:bodyPr/>
          <a:lstStyle/>
          <a:p>
            <a:pPr eaLnBrk="1" hangingPunct="1">
              <a:defRPr/>
            </a:pPr>
            <a:endParaRPr lang="es-ES_tradnl" smtClean="0">
              <a:cs typeface="+mn-cs"/>
            </a:endParaRPr>
          </a:p>
        </p:txBody>
      </p:sp>
    </p:spTree>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140B873-538F-C242-8B5C-416F5D9EB3E5}" type="slidenum">
              <a:rPr lang="es-ES"/>
              <a:pPr>
                <a:defRPr/>
              </a:pPr>
              <a:t>202</a:t>
            </a:fld>
            <a:endParaRPr lang="es-ES"/>
          </a:p>
        </p:txBody>
      </p:sp>
      <p:sp>
        <p:nvSpPr>
          <p:cNvPr id="6645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64579" name="Rectangle 3"/>
          <p:cNvSpPr>
            <a:spLocks noGrp="1" noChangeArrowheads="1"/>
          </p:cNvSpPr>
          <p:nvPr>
            <p:ph type="body" idx="1"/>
          </p:nvPr>
        </p:nvSpPr>
        <p:spPr/>
        <p:txBody>
          <a:bodyPr/>
          <a:lstStyle/>
          <a:p>
            <a:pPr eaLnBrk="1" hangingPunct="1">
              <a:defRPr/>
            </a:pPr>
            <a:endParaRPr lang="es-ES_tradnl" smtClean="0">
              <a:cs typeface="+mn-cs"/>
            </a:endParaRPr>
          </a:p>
        </p:txBody>
      </p:sp>
    </p:spTree>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CBAC455-DB55-C349-8692-CF454FBA0ED2}" type="slidenum">
              <a:rPr lang="es-ES"/>
              <a:pPr>
                <a:defRPr/>
              </a:pPr>
              <a:t>203</a:t>
            </a:fld>
            <a:endParaRPr lang="es-ES"/>
          </a:p>
        </p:txBody>
      </p:sp>
      <p:sp>
        <p:nvSpPr>
          <p:cNvPr id="6656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65603" name="Rectangle 3"/>
          <p:cNvSpPr>
            <a:spLocks noGrp="1" noChangeArrowheads="1"/>
          </p:cNvSpPr>
          <p:nvPr>
            <p:ph type="body" idx="1"/>
          </p:nvPr>
        </p:nvSpPr>
        <p:spPr/>
        <p:txBody>
          <a:bodyPr/>
          <a:lstStyle/>
          <a:p>
            <a:pPr eaLnBrk="1" hangingPunct="1">
              <a:defRPr/>
            </a:pPr>
            <a:endParaRPr lang="es-ES_tradnl" smtClean="0">
              <a:cs typeface="+mn-cs"/>
            </a:endParaRPr>
          </a:p>
        </p:txBody>
      </p:sp>
    </p:spTree>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34D41CB-8DE5-E748-A683-B56884BE71F1}" type="slidenum">
              <a:rPr lang="es-ES"/>
              <a:pPr>
                <a:defRPr/>
              </a:pPr>
              <a:t>204</a:t>
            </a:fld>
            <a:endParaRPr lang="es-ES"/>
          </a:p>
        </p:txBody>
      </p:sp>
      <p:sp>
        <p:nvSpPr>
          <p:cNvPr id="6666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66627" name="Rectangle 3"/>
          <p:cNvSpPr>
            <a:spLocks noGrp="1" noChangeArrowheads="1"/>
          </p:cNvSpPr>
          <p:nvPr>
            <p:ph type="body" idx="1"/>
          </p:nvPr>
        </p:nvSpPr>
        <p:spPr/>
        <p:txBody>
          <a:bodyPr/>
          <a:lstStyle/>
          <a:p>
            <a:pPr eaLnBrk="1" hangingPunct="1">
              <a:defRPr/>
            </a:pPr>
            <a:endParaRPr lang="es-ES_tradnl" smtClean="0">
              <a:cs typeface="+mn-cs"/>
            </a:endParaRPr>
          </a:p>
        </p:txBody>
      </p:sp>
    </p:spTree>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68D3F4E-FD2E-424D-9A07-A9B942FA2FF1}" type="slidenum">
              <a:rPr lang="es-ES"/>
              <a:pPr>
                <a:defRPr/>
              </a:pPr>
              <a:t>205</a:t>
            </a:fld>
            <a:endParaRPr lang="es-ES"/>
          </a:p>
        </p:txBody>
      </p:sp>
      <p:sp>
        <p:nvSpPr>
          <p:cNvPr id="6676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67651" name="Rectangle 3"/>
          <p:cNvSpPr>
            <a:spLocks noGrp="1" noChangeArrowheads="1"/>
          </p:cNvSpPr>
          <p:nvPr>
            <p:ph type="body" idx="1"/>
          </p:nvPr>
        </p:nvSpPr>
        <p:spPr/>
        <p:txBody>
          <a:bodyPr/>
          <a:lstStyle/>
          <a:p>
            <a:pPr eaLnBrk="1" hangingPunct="1">
              <a:defRPr/>
            </a:pPr>
            <a:endParaRPr lang="es-ES_tradnl" smtClean="0">
              <a:cs typeface="+mn-cs"/>
            </a:endParaRPr>
          </a:p>
        </p:txBody>
      </p:sp>
    </p:spTree>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4790B96-3995-704A-877E-720075762255}" type="slidenum">
              <a:rPr lang="es-ES"/>
              <a:pPr>
                <a:defRPr/>
              </a:pPr>
              <a:t>206</a:t>
            </a:fld>
            <a:endParaRPr lang="es-ES"/>
          </a:p>
        </p:txBody>
      </p:sp>
      <p:sp>
        <p:nvSpPr>
          <p:cNvPr id="6686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68675" name="Rectangle 3"/>
          <p:cNvSpPr>
            <a:spLocks noGrp="1" noChangeArrowheads="1"/>
          </p:cNvSpPr>
          <p:nvPr>
            <p:ph type="body" idx="1"/>
          </p:nvPr>
        </p:nvSpPr>
        <p:spPr/>
        <p:txBody>
          <a:bodyPr/>
          <a:lstStyle/>
          <a:p>
            <a:pPr eaLnBrk="1" hangingPunct="1">
              <a:defRPr/>
            </a:pPr>
            <a:endParaRPr lang="es-ES_tradnl" smtClean="0">
              <a:cs typeface="+mn-cs"/>
            </a:endParaRPr>
          </a:p>
        </p:txBody>
      </p:sp>
    </p:spTree>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C1C6FCA-F4F7-C947-9FBD-25EEE685FDC4}" type="slidenum">
              <a:rPr lang="es-ES"/>
              <a:pPr>
                <a:defRPr/>
              </a:pPr>
              <a:t>207</a:t>
            </a:fld>
            <a:endParaRPr lang="es-ES"/>
          </a:p>
        </p:txBody>
      </p:sp>
      <p:sp>
        <p:nvSpPr>
          <p:cNvPr id="6696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69699" name="Rectangle 3"/>
          <p:cNvSpPr>
            <a:spLocks noGrp="1" noChangeArrowheads="1"/>
          </p:cNvSpPr>
          <p:nvPr>
            <p:ph type="body" idx="1"/>
          </p:nvPr>
        </p:nvSpPr>
        <p:spPr/>
        <p:txBody>
          <a:bodyPr/>
          <a:lstStyle/>
          <a:p>
            <a:pPr eaLnBrk="1" hangingPunct="1">
              <a:defRPr/>
            </a:pPr>
            <a:endParaRPr lang="es-ES_tradnl" smtClean="0">
              <a:cs typeface="+mn-cs"/>
            </a:endParaRPr>
          </a:p>
        </p:txBody>
      </p:sp>
    </p:spTree>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D22989C-8874-1941-9E9E-66613AD317FC}" type="slidenum">
              <a:rPr lang="es-ES"/>
              <a:pPr>
                <a:defRPr/>
              </a:pPr>
              <a:t>208</a:t>
            </a:fld>
            <a:endParaRPr lang="es-ES"/>
          </a:p>
        </p:txBody>
      </p:sp>
      <p:sp>
        <p:nvSpPr>
          <p:cNvPr id="6707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70723" name="Rectangle 3"/>
          <p:cNvSpPr>
            <a:spLocks noGrp="1" noChangeArrowheads="1"/>
          </p:cNvSpPr>
          <p:nvPr>
            <p:ph type="body" idx="1"/>
          </p:nvPr>
        </p:nvSpPr>
        <p:spPr/>
        <p:txBody>
          <a:bodyPr/>
          <a:lstStyle/>
          <a:p>
            <a:pPr eaLnBrk="1" hangingPunct="1">
              <a:defRPr/>
            </a:pPr>
            <a:endParaRPr lang="es-ES_tradnl" smtClean="0">
              <a:cs typeface="+mn-cs"/>
            </a:endParaRPr>
          </a:p>
        </p:txBody>
      </p:sp>
    </p:spTree>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D48010F-98BA-7841-BB4F-4D6ADA235254}" type="slidenum">
              <a:rPr lang="es-ES"/>
              <a:pPr>
                <a:defRPr/>
              </a:pPr>
              <a:t>209</a:t>
            </a:fld>
            <a:endParaRPr lang="es-ES"/>
          </a:p>
        </p:txBody>
      </p:sp>
      <p:sp>
        <p:nvSpPr>
          <p:cNvPr id="6717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71747" name="Rectangle 3"/>
          <p:cNvSpPr>
            <a:spLocks noGrp="1" noChangeArrowheads="1"/>
          </p:cNvSpPr>
          <p:nvPr>
            <p:ph type="body" idx="1"/>
          </p:nvPr>
        </p:nvSpPr>
        <p:spPr/>
        <p:txBody>
          <a:bodyPr/>
          <a:lstStyle/>
          <a:p>
            <a:pPr eaLnBrk="1" hangingPunct="1">
              <a:defRPr/>
            </a:pPr>
            <a:endParaRPr lang="es-ES_tradnl" smtClean="0">
              <a:cs typeface="+mn-cs"/>
            </a:endParaRPr>
          </a:p>
        </p:txBody>
      </p:sp>
    </p:spTree>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BAE5090-B917-BA45-A7A0-932EB35CBAFE}" type="slidenum">
              <a:rPr lang="es-ES"/>
              <a:pPr>
                <a:defRPr/>
              </a:pPr>
              <a:t>210</a:t>
            </a:fld>
            <a:endParaRPr lang="es-ES"/>
          </a:p>
        </p:txBody>
      </p:sp>
      <p:sp>
        <p:nvSpPr>
          <p:cNvPr id="6727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72771" name="Rectangle 3"/>
          <p:cNvSpPr>
            <a:spLocks noGrp="1" noChangeArrowheads="1"/>
          </p:cNvSpPr>
          <p:nvPr>
            <p:ph type="body" idx="1"/>
          </p:nvPr>
        </p:nvSpPr>
        <p:spPr/>
        <p:txBody>
          <a:bodyPr/>
          <a:lstStyle/>
          <a:p>
            <a:pPr eaLnBrk="1" hangingPunct="1">
              <a:defRPr/>
            </a:pPr>
            <a:endParaRPr lang="es-ES_tradnl" smtClean="0">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BBE396F-A952-234A-B2F3-2B910135ACDA}" type="slidenum">
              <a:rPr lang="es-ES" sz="1200"/>
              <a:pPr eaLnBrk="1" hangingPunct="1"/>
              <a:t>22</a:t>
            </a:fld>
            <a:endParaRPr lang="es-ES" sz="1200"/>
          </a:p>
        </p:txBody>
      </p:sp>
      <p:sp>
        <p:nvSpPr>
          <p:cNvPr id="75779" name="Rectangle 2"/>
          <p:cNvSpPr>
            <a:spLocks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MX">
              <a:latin typeface="Times New Roman" charset="0"/>
            </a:endParaRPr>
          </a:p>
        </p:txBody>
      </p:sp>
    </p:spTree>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4C3A2EA-9F23-B347-826B-4668B2432BDC}" type="slidenum">
              <a:rPr lang="es-ES"/>
              <a:pPr>
                <a:defRPr/>
              </a:pPr>
              <a:t>211</a:t>
            </a:fld>
            <a:endParaRPr lang="es-ES"/>
          </a:p>
        </p:txBody>
      </p:sp>
      <p:sp>
        <p:nvSpPr>
          <p:cNvPr id="6737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73795" name="Rectangle 3"/>
          <p:cNvSpPr>
            <a:spLocks noGrp="1" noChangeArrowheads="1"/>
          </p:cNvSpPr>
          <p:nvPr>
            <p:ph type="body" idx="1"/>
          </p:nvPr>
        </p:nvSpPr>
        <p:spPr/>
        <p:txBody>
          <a:bodyPr/>
          <a:lstStyle/>
          <a:p>
            <a:pPr eaLnBrk="1" hangingPunct="1">
              <a:defRPr/>
            </a:pPr>
            <a:endParaRPr lang="es-ES_tradnl" smtClean="0">
              <a:cs typeface="+mn-cs"/>
            </a:endParaRPr>
          </a:p>
        </p:txBody>
      </p:sp>
    </p:spTree>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E461808-71A6-F042-BFD5-93393C0A5359}" type="slidenum">
              <a:rPr lang="es-ES"/>
              <a:pPr>
                <a:defRPr/>
              </a:pPr>
              <a:t>212</a:t>
            </a:fld>
            <a:endParaRPr lang="es-ES"/>
          </a:p>
        </p:txBody>
      </p:sp>
      <p:sp>
        <p:nvSpPr>
          <p:cNvPr id="6748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74819" name="Rectangle 3"/>
          <p:cNvSpPr>
            <a:spLocks noGrp="1" noChangeArrowheads="1"/>
          </p:cNvSpPr>
          <p:nvPr>
            <p:ph type="body" idx="1"/>
          </p:nvPr>
        </p:nvSpPr>
        <p:spPr/>
        <p:txBody>
          <a:bodyPr/>
          <a:lstStyle/>
          <a:p>
            <a:pPr eaLnBrk="1" hangingPunct="1">
              <a:defRPr/>
            </a:pPr>
            <a:endParaRPr lang="es-ES_tradnl" smtClean="0">
              <a:cs typeface="+mn-cs"/>
            </a:endParaRPr>
          </a:p>
        </p:txBody>
      </p:sp>
    </p:spTree>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E239C2E-6A92-6D47-A242-58DAAA10BD00}" type="slidenum">
              <a:rPr lang="es-ES"/>
              <a:pPr>
                <a:defRPr/>
              </a:pPr>
              <a:t>213</a:t>
            </a:fld>
            <a:endParaRPr lang="es-ES"/>
          </a:p>
        </p:txBody>
      </p:sp>
      <p:sp>
        <p:nvSpPr>
          <p:cNvPr id="6758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75843" name="Rectangle 3"/>
          <p:cNvSpPr>
            <a:spLocks noGrp="1" noChangeArrowheads="1"/>
          </p:cNvSpPr>
          <p:nvPr>
            <p:ph type="body" idx="1"/>
          </p:nvPr>
        </p:nvSpPr>
        <p:spPr/>
        <p:txBody>
          <a:bodyPr/>
          <a:lstStyle/>
          <a:p>
            <a:pPr eaLnBrk="1" hangingPunct="1">
              <a:defRPr/>
            </a:pPr>
            <a:endParaRPr lang="es-ES_tradnl" smtClean="0">
              <a:cs typeface="+mn-cs"/>
            </a:endParaRPr>
          </a:p>
        </p:txBody>
      </p:sp>
    </p:spTree>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23721FD-377F-4148-9EF6-6F11DADB62A4}" type="slidenum">
              <a:rPr lang="es-ES"/>
              <a:pPr>
                <a:defRPr/>
              </a:pPr>
              <a:t>214</a:t>
            </a:fld>
            <a:endParaRPr lang="es-ES"/>
          </a:p>
        </p:txBody>
      </p:sp>
      <p:sp>
        <p:nvSpPr>
          <p:cNvPr id="6922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92227" name="Rectangle 3"/>
          <p:cNvSpPr>
            <a:spLocks noGrp="1" noChangeArrowheads="1"/>
          </p:cNvSpPr>
          <p:nvPr>
            <p:ph type="body" idx="1"/>
          </p:nvPr>
        </p:nvSpPr>
        <p:spPr/>
        <p:txBody>
          <a:bodyPr/>
          <a:lstStyle/>
          <a:p>
            <a:pPr eaLnBrk="1" hangingPunct="1">
              <a:defRPr/>
            </a:pPr>
            <a:endParaRPr lang="es-ES_tradnl" smtClean="0">
              <a:cs typeface="+mn-cs"/>
            </a:endParaRPr>
          </a:p>
        </p:txBody>
      </p:sp>
    </p:spTree>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C1CD34D-8E0C-2640-A3BB-A16458056FD2}" type="slidenum">
              <a:rPr lang="es-ES"/>
              <a:pPr>
                <a:defRPr/>
              </a:pPr>
              <a:t>215</a:t>
            </a:fld>
            <a:endParaRPr lang="es-ES"/>
          </a:p>
        </p:txBody>
      </p:sp>
      <p:sp>
        <p:nvSpPr>
          <p:cNvPr id="6942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94275" name="Rectangle 3"/>
          <p:cNvSpPr>
            <a:spLocks noGrp="1" noChangeArrowheads="1"/>
          </p:cNvSpPr>
          <p:nvPr>
            <p:ph type="body" idx="1"/>
          </p:nvPr>
        </p:nvSpPr>
        <p:spPr/>
        <p:txBody>
          <a:bodyPr/>
          <a:lstStyle/>
          <a:p>
            <a:pPr eaLnBrk="1" hangingPunct="1">
              <a:defRPr/>
            </a:pPr>
            <a:endParaRPr lang="es-ES_tradnl" smtClean="0">
              <a:cs typeface="+mn-cs"/>
            </a:endParaRPr>
          </a:p>
        </p:txBody>
      </p:sp>
    </p:spTree>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9EF9608-A9C4-AF44-B6A7-371BE40CDE0B}" type="slidenum">
              <a:rPr lang="es-ES"/>
              <a:pPr>
                <a:defRPr/>
              </a:pPr>
              <a:t>216</a:t>
            </a:fld>
            <a:endParaRPr lang="es-ES"/>
          </a:p>
        </p:txBody>
      </p:sp>
      <p:sp>
        <p:nvSpPr>
          <p:cNvPr id="6963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96323" name="Rectangle 3"/>
          <p:cNvSpPr>
            <a:spLocks noGrp="1" noChangeArrowheads="1"/>
          </p:cNvSpPr>
          <p:nvPr>
            <p:ph type="body" idx="1"/>
          </p:nvPr>
        </p:nvSpPr>
        <p:spPr/>
        <p:txBody>
          <a:bodyPr/>
          <a:lstStyle/>
          <a:p>
            <a:pPr eaLnBrk="1" hangingPunct="1">
              <a:defRPr/>
            </a:pPr>
            <a:endParaRPr lang="es-ES_tradnl" smtClean="0">
              <a:cs typeface="+mn-cs"/>
            </a:endParaRPr>
          </a:p>
        </p:txBody>
      </p:sp>
    </p:spTree>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5C574FC-BCBB-DA4C-A89D-B8F107D91D34}" type="slidenum">
              <a:rPr lang="es-ES"/>
              <a:pPr>
                <a:defRPr/>
              </a:pPr>
              <a:t>217</a:t>
            </a:fld>
            <a:endParaRPr lang="es-ES"/>
          </a:p>
        </p:txBody>
      </p:sp>
      <p:sp>
        <p:nvSpPr>
          <p:cNvPr id="6983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98371" name="Rectangle 3"/>
          <p:cNvSpPr>
            <a:spLocks noGrp="1" noChangeArrowheads="1"/>
          </p:cNvSpPr>
          <p:nvPr>
            <p:ph type="body" idx="1"/>
          </p:nvPr>
        </p:nvSpPr>
        <p:spPr/>
        <p:txBody>
          <a:bodyPr/>
          <a:lstStyle/>
          <a:p>
            <a:pPr eaLnBrk="1" hangingPunct="1">
              <a:defRPr/>
            </a:pPr>
            <a:endParaRPr lang="es-ES_tradnl" smtClean="0">
              <a:cs typeface="+mn-cs"/>
            </a:endParaRPr>
          </a:p>
        </p:txBody>
      </p:sp>
    </p:spTree>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A2D4FBA-45E5-9642-B1C4-01EFC5485E6D}" type="slidenum">
              <a:rPr lang="es-ES"/>
              <a:pPr>
                <a:defRPr/>
              </a:pPr>
              <a:t>218</a:t>
            </a:fld>
            <a:endParaRPr lang="es-ES"/>
          </a:p>
        </p:txBody>
      </p:sp>
      <p:sp>
        <p:nvSpPr>
          <p:cNvPr id="6768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76867" name="Rectangle 3"/>
          <p:cNvSpPr>
            <a:spLocks noGrp="1" noChangeArrowheads="1"/>
          </p:cNvSpPr>
          <p:nvPr>
            <p:ph type="body" idx="1"/>
          </p:nvPr>
        </p:nvSpPr>
        <p:spPr/>
        <p:txBody>
          <a:bodyPr/>
          <a:lstStyle/>
          <a:p>
            <a:pPr eaLnBrk="1" hangingPunct="1">
              <a:defRPr/>
            </a:pPr>
            <a:endParaRPr lang="es-ES_tradnl" smtClean="0">
              <a:cs typeface="+mn-cs"/>
            </a:endParaRPr>
          </a:p>
        </p:txBody>
      </p:sp>
    </p:spTree>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5C80E3-96DA-4E12-8CDF-8082AE377A2B}" type="slidenum">
              <a:rPr lang="fr-FR"/>
              <a:pPr/>
              <a:t>219</a:t>
            </a:fld>
            <a:endParaRPr lang="fr-FR"/>
          </a:p>
        </p:txBody>
      </p:sp>
      <p:sp>
        <p:nvSpPr>
          <p:cNvPr id="1667074" name="Rectangle 2"/>
          <p:cNvSpPr>
            <a:spLocks noGrp="1" noRot="1" noChangeAspect="1" noChangeArrowheads="1" noTextEdit="1"/>
          </p:cNvSpPr>
          <p:nvPr>
            <p:ph type="sldImg"/>
          </p:nvPr>
        </p:nvSpPr>
        <p:spPr>
          <a:ln/>
        </p:spPr>
      </p:sp>
      <p:sp>
        <p:nvSpPr>
          <p:cNvPr id="166707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C6E487B-5938-894B-9E3C-0E112960BB08}" type="slidenum">
              <a:rPr lang="es-ES" sz="1200"/>
              <a:pPr eaLnBrk="1" hangingPunct="1"/>
              <a:t>223</a:t>
            </a:fld>
            <a:endParaRPr lang="es-ES" sz="1200"/>
          </a:p>
        </p:txBody>
      </p:sp>
      <p:sp>
        <p:nvSpPr>
          <p:cNvPr id="43011" name="Rectangle 2"/>
          <p:cNvSpPr>
            <a:spLocks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MX">
              <a:latin typeface="Times New Roman"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39CB145-4C0A-3C40-86E9-5D768B6DA89F}" type="slidenum">
              <a:rPr lang="es-ES" sz="1200"/>
              <a:pPr eaLnBrk="1" hangingPunct="1"/>
              <a:t>23</a:t>
            </a:fld>
            <a:endParaRPr lang="es-ES" sz="1200"/>
          </a:p>
        </p:txBody>
      </p:sp>
      <p:sp>
        <p:nvSpPr>
          <p:cNvPr id="76803" name="Rectangle 2"/>
          <p:cNvSpPr>
            <a:spLocks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MX">
              <a:latin typeface="Times New Roman"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127B083-F86C-A644-8C78-715C2C0347D5}" type="slidenum">
              <a:rPr lang="en-US" sz="1200"/>
              <a:pPr eaLnBrk="1" hangingPunct="1"/>
              <a:t>24</a:t>
            </a:fld>
            <a:endParaRPr lang="en-US" sz="1200"/>
          </a:p>
        </p:txBody>
      </p:sp>
      <p:sp>
        <p:nvSpPr>
          <p:cNvPr id="77827" name="1 Marcador de imagen de diapositiva"/>
          <p:cNvSpPr>
            <a:spLocks noGrp="1" noRot="1" noChangeAspect="1" noTextEdit="1"/>
          </p:cNvSpPr>
          <p:nvPr>
            <p:ph type="sldImg"/>
          </p:nvPr>
        </p:nvSpPr>
        <p:spPr>
          <a:ln/>
        </p:spPr>
      </p:sp>
      <p:sp>
        <p:nvSpPr>
          <p:cNvPr id="77828"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MX">
              <a:latin typeface="Times New Roman" charset="0"/>
            </a:endParaRPr>
          </a:p>
        </p:txBody>
      </p:sp>
      <p:sp>
        <p:nvSpPr>
          <p:cNvPr id="77829" name="3 Marcador de número de diapositiva"/>
          <p:cNvSpPr txBox="1">
            <a:spLocks noGrp="1"/>
          </p:cNvSpPr>
          <p:nvPr/>
        </p:nvSpPr>
        <p:spPr bwMode="auto">
          <a:xfrm>
            <a:off x="3876675" y="9456738"/>
            <a:ext cx="2967038"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fld id="{C76531DF-C0BA-E748-8FB0-DDCB2D685142}" type="slidenum">
              <a:rPr lang="en-US" sz="1200"/>
              <a:pPr algn="r" eaLnBrk="1" hangingPunct="1"/>
              <a:t>24</a:t>
            </a:fld>
            <a:endParaRPr 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ChangeArrowheads="1" noTextEdit="1"/>
          </p:cNvSpPr>
          <p:nvPr>
            <p:ph type="sldImg"/>
          </p:nvPr>
        </p:nvSpPr>
        <p:spPr>
          <a:ln/>
        </p:spPr>
      </p:sp>
      <p:sp>
        <p:nvSpPr>
          <p:cNvPr id="1034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_tradnl">
              <a:latin typeface="Times New Roman"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sz="2400">
                <a:solidFill>
                  <a:schemeClr val="tx1"/>
                </a:solidFill>
                <a:latin typeface="Times New Roman" charset="0"/>
                <a:ea typeface="ＭＳ Ｐゴシック" charset="0"/>
                <a:cs typeface="ＭＳ Ｐゴシック" charset="0"/>
              </a:defRPr>
            </a:lvl1pPr>
            <a:lvl2pPr marL="742950" indent="-285750" defTabSz="947738" eaLnBrk="0" hangingPunct="0">
              <a:defRPr sz="2400">
                <a:solidFill>
                  <a:schemeClr val="tx1"/>
                </a:solidFill>
                <a:latin typeface="Times New Roman" charset="0"/>
                <a:ea typeface="ＭＳ Ｐゴシック" charset="0"/>
              </a:defRPr>
            </a:lvl2pPr>
            <a:lvl3pPr marL="1143000" indent="-228600" defTabSz="947738" eaLnBrk="0" hangingPunct="0">
              <a:defRPr sz="2400">
                <a:solidFill>
                  <a:schemeClr val="tx1"/>
                </a:solidFill>
                <a:latin typeface="Times New Roman" charset="0"/>
                <a:ea typeface="ＭＳ Ｐゴシック" charset="0"/>
              </a:defRPr>
            </a:lvl3pPr>
            <a:lvl4pPr marL="1600200" indent="-228600" defTabSz="947738" eaLnBrk="0" hangingPunct="0">
              <a:defRPr sz="2400">
                <a:solidFill>
                  <a:schemeClr val="tx1"/>
                </a:solidFill>
                <a:latin typeface="Times New Roman" charset="0"/>
                <a:ea typeface="ＭＳ Ｐゴシック" charset="0"/>
              </a:defRPr>
            </a:lvl4pPr>
            <a:lvl5pPr marL="2057400" indent="-228600" defTabSz="947738" eaLnBrk="0" hangingPunct="0">
              <a:defRPr sz="2400">
                <a:solidFill>
                  <a:schemeClr val="tx1"/>
                </a:solidFill>
                <a:latin typeface="Times New Roman" charset="0"/>
                <a:ea typeface="ＭＳ Ｐゴシック" charset="0"/>
              </a:defRPr>
            </a:lvl5pPr>
            <a:lvl6pPr marL="2514600" indent="-228600" defTabSz="94773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4773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4773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47738"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E32E133-D44A-774E-AF79-9C57E481DDDC}" type="slidenum">
              <a:rPr lang="es-ES" sz="1200"/>
              <a:pPr eaLnBrk="1" hangingPunct="1"/>
              <a:t>26</a:t>
            </a:fld>
            <a:endParaRPr lang="es-ES" sz="1200"/>
          </a:p>
        </p:txBody>
      </p:sp>
      <p:sp>
        <p:nvSpPr>
          <p:cNvPr id="16386" name="Rectangle 2"/>
          <p:cNvSpPr>
            <a:spLocks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sz="2400">
                <a:solidFill>
                  <a:schemeClr val="tx1"/>
                </a:solidFill>
                <a:latin typeface="Times New Roman" charset="0"/>
                <a:ea typeface="ＭＳ Ｐゴシック" charset="0"/>
              </a:defRPr>
            </a:lvl1pPr>
            <a:lvl2pPr marL="742950" indent="-285750" defTabSz="947738" eaLnBrk="0" hangingPunct="0">
              <a:defRPr sz="2400">
                <a:solidFill>
                  <a:schemeClr val="tx1"/>
                </a:solidFill>
                <a:latin typeface="Times New Roman" charset="0"/>
                <a:ea typeface="ＭＳ Ｐゴシック" charset="0"/>
              </a:defRPr>
            </a:lvl2pPr>
            <a:lvl3pPr marL="1143000" indent="-228600" defTabSz="947738" eaLnBrk="0" hangingPunct="0">
              <a:defRPr sz="2400">
                <a:solidFill>
                  <a:schemeClr val="tx1"/>
                </a:solidFill>
                <a:latin typeface="Times New Roman" charset="0"/>
                <a:ea typeface="ＭＳ Ｐゴシック" charset="0"/>
              </a:defRPr>
            </a:lvl3pPr>
            <a:lvl4pPr marL="1600200" indent="-228600" defTabSz="947738" eaLnBrk="0" hangingPunct="0">
              <a:defRPr sz="2400">
                <a:solidFill>
                  <a:schemeClr val="tx1"/>
                </a:solidFill>
                <a:latin typeface="Times New Roman" charset="0"/>
                <a:ea typeface="ＭＳ Ｐゴシック" charset="0"/>
              </a:defRPr>
            </a:lvl4pPr>
            <a:lvl5pPr marL="2057400" indent="-228600" defTabSz="947738" eaLnBrk="0" hangingPunct="0">
              <a:defRPr sz="2400">
                <a:solidFill>
                  <a:schemeClr val="tx1"/>
                </a:solidFill>
                <a:latin typeface="Times New Roman" charset="0"/>
                <a:ea typeface="ＭＳ Ｐゴシック" charset="0"/>
              </a:defRPr>
            </a:lvl5pPr>
            <a:lvl6pPr marL="2514600" indent="-228600" defTabSz="94773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4773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4773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47738"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F4A95ED-7DCB-A342-893A-2E79E8DC5F96}" type="slidenum">
              <a:rPr lang="es-ES" sz="1200"/>
              <a:pPr eaLnBrk="1" hangingPunct="1"/>
              <a:t>27</a:t>
            </a:fld>
            <a:endParaRPr lang="es-ES" sz="1200"/>
          </a:p>
        </p:txBody>
      </p:sp>
      <p:sp>
        <p:nvSpPr>
          <p:cNvPr id="90115" name="Rectangle 2"/>
          <p:cNvSpPr>
            <a:spLocks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sz="2400">
                <a:solidFill>
                  <a:schemeClr val="tx1"/>
                </a:solidFill>
                <a:latin typeface="Times New Roman" charset="0"/>
                <a:ea typeface="ＭＳ Ｐゴシック" charset="0"/>
              </a:defRPr>
            </a:lvl1pPr>
            <a:lvl2pPr marL="742950" indent="-285750" defTabSz="947738" eaLnBrk="0" hangingPunct="0">
              <a:defRPr sz="2400">
                <a:solidFill>
                  <a:schemeClr val="tx1"/>
                </a:solidFill>
                <a:latin typeface="Times New Roman" charset="0"/>
                <a:ea typeface="ＭＳ Ｐゴシック" charset="0"/>
              </a:defRPr>
            </a:lvl2pPr>
            <a:lvl3pPr marL="1143000" indent="-228600" defTabSz="947738" eaLnBrk="0" hangingPunct="0">
              <a:defRPr sz="2400">
                <a:solidFill>
                  <a:schemeClr val="tx1"/>
                </a:solidFill>
                <a:latin typeface="Times New Roman" charset="0"/>
                <a:ea typeface="ＭＳ Ｐゴシック" charset="0"/>
              </a:defRPr>
            </a:lvl3pPr>
            <a:lvl4pPr marL="1600200" indent="-228600" defTabSz="947738" eaLnBrk="0" hangingPunct="0">
              <a:defRPr sz="2400">
                <a:solidFill>
                  <a:schemeClr val="tx1"/>
                </a:solidFill>
                <a:latin typeface="Times New Roman" charset="0"/>
                <a:ea typeface="ＭＳ Ｐゴシック" charset="0"/>
              </a:defRPr>
            </a:lvl4pPr>
            <a:lvl5pPr marL="2057400" indent="-228600" defTabSz="947738" eaLnBrk="0" hangingPunct="0">
              <a:defRPr sz="2400">
                <a:solidFill>
                  <a:schemeClr val="tx1"/>
                </a:solidFill>
                <a:latin typeface="Times New Roman" charset="0"/>
                <a:ea typeface="ＭＳ Ｐゴシック" charset="0"/>
              </a:defRPr>
            </a:lvl5pPr>
            <a:lvl6pPr marL="2514600" indent="-228600" defTabSz="94773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4773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4773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47738"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5DE4783-8121-6346-975E-87A200494097}" type="slidenum">
              <a:rPr lang="es-ES" sz="1200"/>
              <a:pPr eaLnBrk="1" hangingPunct="1"/>
              <a:t>28</a:t>
            </a:fld>
            <a:endParaRPr lang="es-ES" sz="1200"/>
          </a:p>
        </p:txBody>
      </p:sp>
      <p:sp>
        <p:nvSpPr>
          <p:cNvPr id="93187" name="Rectangle 2"/>
          <p:cNvSpPr>
            <a:spLocks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sz="2400">
                <a:solidFill>
                  <a:schemeClr val="tx1"/>
                </a:solidFill>
                <a:latin typeface="Times New Roman" charset="0"/>
                <a:ea typeface="ＭＳ Ｐゴシック" charset="0"/>
              </a:defRPr>
            </a:lvl1pPr>
            <a:lvl2pPr marL="742950" indent="-285750" defTabSz="947738" eaLnBrk="0" hangingPunct="0">
              <a:defRPr sz="2400">
                <a:solidFill>
                  <a:schemeClr val="tx1"/>
                </a:solidFill>
                <a:latin typeface="Times New Roman" charset="0"/>
                <a:ea typeface="ＭＳ Ｐゴシック" charset="0"/>
              </a:defRPr>
            </a:lvl2pPr>
            <a:lvl3pPr marL="1143000" indent="-228600" defTabSz="947738" eaLnBrk="0" hangingPunct="0">
              <a:defRPr sz="2400">
                <a:solidFill>
                  <a:schemeClr val="tx1"/>
                </a:solidFill>
                <a:latin typeface="Times New Roman" charset="0"/>
                <a:ea typeface="ＭＳ Ｐゴシック" charset="0"/>
              </a:defRPr>
            </a:lvl3pPr>
            <a:lvl4pPr marL="1600200" indent="-228600" defTabSz="947738" eaLnBrk="0" hangingPunct="0">
              <a:defRPr sz="2400">
                <a:solidFill>
                  <a:schemeClr val="tx1"/>
                </a:solidFill>
                <a:latin typeface="Times New Roman" charset="0"/>
                <a:ea typeface="ＭＳ Ｐゴシック" charset="0"/>
              </a:defRPr>
            </a:lvl4pPr>
            <a:lvl5pPr marL="2057400" indent="-228600" defTabSz="947738" eaLnBrk="0" hangingPunct="0">
              <a:defRPr sz="2400">
                <a:solidFill>
                  <a:schemeClr val="tx1"/>
                </a:solidFill>
                <a:latin typeface="Times New Roman" charset="0"/>
                <a:ea typeface="ＭＳ Ｐゴシック" charset="0"/>
              </a:defRPr>
            </a:lvl5pPr>
            <a:lvl6pPr marL="2514600" indent="-228600" defTabSz="94773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4773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4773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47738"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104CDE7-ABA1-EC43-AE58-93D9A28016A3}" type="slidenum">
              <a:rPr lang="es-ES" sz="1200"/>
              <a:pPr eaLnBrk="1" hangingPunct="1"/>
              <a:t>29</a:t>
            </a:fld>
            <a:endParaRPr lang="es-ES" sz="1200"/>
          </a:p>
        </p:txBody>
      </p:sp>
      <p:sp>
        <p:nvSpPr>
          <p:cNvPr id="96259" name="Rectangle 2"/>
          <p:cNvSpPr>
            <a:spLocks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sz="2400">
                <a:solidFill>
                  <a:schemeClr val="tx1"/>
                </a:solidFill>
                <a:latin typeface="Times New Roman" charset="0"/>
                <a:ea typeface="ＭＳ Ｐゴシック" charset="0"/>
              </a:defRPr>
            </a:lvl1pPr>
            <a:lvl2pPr marL="742950" indent="-285750" defTabSz="947738" eaLnBrk="0" hangingPunct="0">
              <a:defRPr sz="2400">
                <a:solidFill>
                  <a:schemeClr val="tx1"/>
                </a:solidFill>
                <a:latin typeface="Times New Roman" charset="0"/>
                <a:ea typeface="ＭＳ Ｐゴシック" charset="0"/>
              </a:defRPr>
            </a:lvl2pPr>
            <a:lvl3pPr marL="1143000" indent="-228600" defTabSz="947738" eaLnBrk="0" hangingPunct="0">
              <a:defRPr sz="2400">
                <a:solidFill>
                  <a:schemeClr val="tx1"/>
                </a:solidFill>
                <a:latin typeface="Times New Roman" charset="0"/>
                <a:ea typeface="ＭＳ Ｐゴシック" charset="0"/>
              </a:defRPr>
            </a:lvl3pPr>
            <a:lvl4pPr marL="1600200" indent="-228600" defTabSz="947738" eaLnBrk="0" hangingPunct="0">
              <a:defRPr sz="2400">
                <a:solidFill>
                  <a:schemeClr val="tx1"/>
                </a:solidFill>
                <a:latin typeface="Times New Roman" charset="0"/>
                <a:ea typeface="ＭＳ Ｐゴシック" charset="0"/>
              </a:defRPr>
            </a:lvl4pPr>
            <a:lvl5pPr marL="2057400" indent="-228600" defTabSz="947738" eaLnBrk="0" hangingPunct="0">
              <a:defRPr sz="2400">
                <a:solidFill>
                  <a:schemeClr val="tx1"/>
                </a:solidFill>
                <a:latin typeface="Times New Roman" charset="0"/>
                <a:ea typeface="ＭＳ Ｐゴシック" charset="0"/>
              </a:defRPr>
            </a:lvl5pPr>
            <a:lvl6pPr marL="2514600" indent="-228600" defTabSz="94773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4773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4773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47738"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967008E5-61E1-A84F-AC28-F727225A3A99}" type="slidenum">
              <a:rPr lang="es-ES" sz="1200"/>
              <a:pPr eaLnBrk="1" hangingPunct="1"/>
              <a:t>30</a:t>
            </a:fld>
            <a:endParaRPr lang="es-ES" sz="1200"/>
          </a:p>
        </p:txBody>
      </p:sp>
      <p:sp>
        <p:nvSpPr>
          <p:cNvPr id="97283" name="Rectangle 2"/>
          <p:cNvSpPr>
            <a:spLocks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F2258B-A4DA-DD44-9F88-9327B9206377}" type="slidenum">
              <a:rPr lang="fr-FR"/>
              <a:pPr/>
              <a:t>3</a:t>
            </a:fld>
            <a:endParaRPr lang="fr-FR"/>
          </a:p>
        </p:txBody>
      </p:sp>
      <p:sp>
        <p:nvSpPr>
          <p:cNvPr id="17182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1827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sz="2400">
                <a:solidFill>
                  <a:schemeClr val="tx1"/>
                </a:solidFill>
                <a:latin typeface="Times New Roman" charset="0"/>
                <a:ea typeface="ＭＳ Ｐゴシック" charset="0"/>
              </a:defRPr>
            </a:lvl1pPr>
            <a:lvl2pPr marL="742950" indent="-285750" defTabSz="947738" eaLnBrk="0" hangingPunct="0">
              <a:defRPr sz="2400">
                <a:solidFill>
                  <a:schemeClr val="tx1"/>
                </a:solidFill>
                <a:latin typeface="Times New Roman" charset="0"/>
                <a:ea typeface="ＭＳ Ｐゴシック" charset="0"/>
              </a:defRPr>
            </a:lvl2pPr>
            <a:lvl3pPr marL="1143000" indent="-228600" defTabSz="947738" eaLnBrk="0" hangingPunct="0">
              <a:defRPr sz="2400">
                <a:solidFill>
                  <a:schemeClr val="tx1"/>
                </a:solidFill>
                <a:latin typeface="Times New Roman" charset="0"/>
                <a:ea typeface="ＭＳ Ｐゴシック" charset="0"/>
              </a:defRPr>
            </a:lvl3pPr>
            <a:lvl4pPr marL="1600200" indent="-228600" defTabSz="947738" eaLnBrk="0" hangingPunct="0">
              <a:defRPr sz="2400">
                <a:solidFill>
                  <a:schemeClr val="tx1"/>
                </a:solidFill>
                <a:latin typeface="Times New Roman" charset="0"/>
                <a:ea typeface="ＭＳ Ｐゴシック" charset="0"/>
              </a:defRPr>
            </a:lvl4pPr>
            <a:lvl5pPr marL="2057400" indent="-228600" defTabSz="947738" eaLnBrk="0" hangingPunct="0">
              <a:defRPr sz="2400">
                <a:solidFill>
                  <a:schemeClr val="tx1"/>
                </a:solidFill>
                <a:latin typeface="Times New Roman" charset="0"/>
                <a:ea typeface="ＭＳ Ｐゴシック" charset="0"/>
              </a:defRPr>
            </a:lvl5pPr>
            <a:lvl6pPr marL="2514600" indent="-228600" defTabSz="94773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4773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4773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47738"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ECAC97C-7375-3C43-89F8-F4A5F85EC6CF}" type="slidenum">
              <a:rPr lang="es-ES" sz="1200"/>
              <a:pPr eaLnBrk="1" hangingPunct="1"/>
              <a:t>31</a:t>
            </a:fld>
            <a:endParaRPr lang="es-ES" sz="1200"/>
          </a:p>
        </p:txBody>
      </p:sp>
      <p:sp>
        <p:nvSpPr>
          <p:cNvPr id="99331" name="Rectangle 2"/>
          <p:cNvSpPr>
            <a:spLocks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sz="2400">
                <a:solidFill>
                  <a:schemeClr val="tx1"/>
                </a:solidFill>
                <a:latin typeface="Times New Roman" charset="0"/>
                <a:ea typeface="ＭＳ Ｐゴシック" charset="0"/>
              </a:defRPr>
            </a:lvl1pPr>
            <a:lvl2pPr marL="742950" indent="-285750" defTabSz="947738" eaLnBrk="0" hangingPunct="0">
              <a:defRPr sz="2400">
                <a:solidFill>
                  <a:schemeClr val="tx1"/>
                </a:solidFill>
                <a:latin typeface="Times New Roman" charset="0"/>
                <a:ea typeface="ＭＳ Ｐゴシック" charset="0"/>
              </a:defRPr>
            </a:lvl2pPr>
            <a:lvl3pPr marL="1143000" indent="-228600" defTabSz="947738" eaLnBrk="0" hangingPunct="0">
              <a:defRPr sz="2400">
                <a:solidFill>
                  <a:schemeClr val="tx1"/>
                </a:solidFill>
                <a:latin typeface="Times New Roman" charset="0"/>
                <a:ea typeface="ＭＳ Ｐゴシック" charset="0"/>
              </a:defRPr>
            </a:lvl3pPr>
            <a:lvl4pPr marL="1600200" indent="-228600" defTabSz="947738" eaLnBrk="0" hangingPunct="0">
              <a:defRPr sz="2400">
                <a:solidFill>
                  <a:schemeClr val="tx1"/>
                </a:solidFill>
                <a:latin typeface="Times New Roman" charset="0"/>
                <a:ea typeface="ＭＳ Ｐゴシック" charset="0"/>
              </a:defRPr>
            </a:lvl4pPr>
            <a:lvl5pPr marL="2057400" indent="-228600" defTabSz="947738" eaLnBrk="0" hangingPunct="0">
              <a:defRPr sz="2400">
                <a:solidFill>
                  <a:schemeClr val="tx1"/>
                </a:solidFill>
                <a:latin typeface="Times New Roman" charset="0"/>
                <a:ea typeface="ＭＳ Ｐゴシック" charset="0"/>
              </a:defRPr>
            </a:lvl5pPr>
            <a:lvl6pPr marL="2514600" indent="-228600" defTabSz="94773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4773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4773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47738"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137AEBE-1CB5-644C-BDCD-80F552F4EF6A}" type="slidenum">
              <a:rPr lang="es-ES" sz="1200"/>
              <a:pPr eaLnBrk="1" hangingPunct="1"/>
              <a:t>32</a:t>
            </a:fld>
            <a:endParaRPr lang="es-ES" sz="1200"/>
          </a:p>
        </p:txBody>
      </p:sp>
      <p:sp>
        <p:nvSpPr>
          <p:cNvPr id="100355" name="Rectangle 2"/>
          <p:cNvSpPr>
            <a:spLocks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sz="2400">
                <a:solidFill>
                  <a:schemeClr val="tx1"/>
                </a:solidFill>
                <a:latin typeface="Times New Roman" charset="0"/>
                <a:ea typeface="ＭＳ Ｐゴシック" charset="0"/>
              </a:defRPr>
            </a:lvl1pPr>
            <a:lvl2pPr marL="742950" indent="-285750" defTabSz="947738" eaLnBrk="0" hangingPunct="0">
              <a:defRPr sz="2400">
                <a:solidFill>
                  <a:schemeClr val="tx1"/>
                </a:solidFill>
                <a:latin typeface="Times New Roman" charset="0"/>
                <a:ea typeface="ＭＳ Ｐゴシック" charset="0"/>
              </a:defRPr>
            </a:lvl2pPr>
            <a:lvl3pPr marL="1143000" indent="-228600" defTabSz="947738" eaLnBrk="0" hangingPunct="0">
              <a:defRPr sz="2400">
                <a:solidFill>
                  <a:schemeClr val="tx1"/>
                </a:solidFill>
                <a:latin typeface="Times New Roman" charset="0"/>
                <a:ea typeface="ＭＳ Ｐゴシック" charset="0"/>
              </a:defRPr>
            </a:lvl3pPr>
            <a:lvl4pPr marL="1600200" indent="-228600" defTabSz="947738" eaLnBrk="0" hangingPunct="0">
              <a:defRPr sz="2400">
                <a:solidFill>
                  <a:schemeClr val="tx1"/>
                </a:solidFill>
                <a:latin typeface="Times New Roman" charset="0"/>
                <a:ea typeface="ＭＳ Ｐゴシック" charset="0"/>
              </a:defRPr>
            </a:lvl4pPr>
            <a:lvl5pPr marL="2057400" indent="-228600" defTabSz="947738" eaLnBrk="0" hangingPunct="0">
              <a:defRPr sz="2400">
                <a:solidFill>
                  <a:schemeClr val="tx1"/>
                </a:solidFill>
                <a:latin typeface="Times New Roman" charset="0"/>
                <a:ea typeface="ＭＳ Ｐゴシック" charset="0"/>
              </a:defRPr>
            </a:lvl5pPr>
            <a:lvl6pPr marL="2514600" indent="-228600" defTabSz="94773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4773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4773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47738"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092574A-322C-5140-AB95-71A0576211CD}" type="slidenum">
              <a:rPr lang="es-ES" sz="1200"/>
              <a:pPr eaLnBrk="1" hangingPunct="1"/>
              <a:t>33</a:t>
            </a:fld>
            <a:endParaRPr lang="es-ES" sz="1200"/>
          </a:p>
        </p:txBody>
      </p:sp>
      <p:sp>
        <p:nvSpPr>
          <p:cNvPr id="101379" name="Rectangle 2"/>
          <p:cNvSpPr>
            <a:spLocks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sz="2400">
                <a:solidFill>
                  <a:schemeClr val="tx1"/>
                </a:solidFill>
                <a:latin typeface="Times New Roman" charset="0"/>
                <a:ea typeface="ＭＳ Ｐゴシック" charset="0"/>
              </a:defRPr>
            </a:lvl1pPr>
            <a:lvl2pPr marL="742950" indent="-285750" defTabSz="947738" eaLnBrk="0" hangingPunct="0">
              <a:defRPr sz="2400">
                <a:solidFill>
                  <a:schemeClr val="tx1"/>
                </a:solidFill>
                <a:latin typeface="Times New Roman" charset="0"/>
                <a:ea typeface="ＭＳ Ｐゴシック" charset="0"/>
              </a:defRPr>
            </a:lvl2pPr>
            <a:lvl3pPr marL="1143000" indent="-228600" defTabSz="947738" eaLnBrk="0" hangingPunct="0">
              <a:defRPr sz="2400">
                <a:solidFill>
                  <a:schemeClr val="tx1"/>
                </a:solidFill>
                <a:latin typeface="Times New Roman" charset="0"/>
                <a:ea typeface="ＭＳ Ｐゴシック" charset="0"/>
              </a:defRPr>
            </a:lvl3pPr>
            <a:lvl4pPr marL="1600200" indent="-228600" defTabSz="947738" eaLnBrk="0" hangingPunct="0">
              <a:defRPr sz="2400">
                <a:solidFill>
                  <a:schemeClr val="tx1"/>
                </a:solidFill>
                <a:latin typeface="Times New Roman" charset="0"/>
                <a:ea typeface="ＭＳ Ｐゴシック" charset="0"/>
              </a:defRPr>
            </a:lvl4pPr>
            <a:lvl5pPr marL="2057400" indent="-228600" defTabSz="947738" eaLnBrk="0" hangingPunct="0">
              <a:defRPr sz="2400">
                <a:solidFill>
                  <a:schemeClr val="tx1"/>
                </a:solidFill>
                <a:latin typeface="Times New Roman" charset="0"/>
                <a:ea typeface="ＭＳ Ｐゴシック" charset="0"/>
              </a:defRPr>
            </a:lvl5pPr>
            <a:lvl6pPr marL="2514600" indent="-228600" defTabSz="94773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4773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4773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47738"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C7AB019-143D-AC40-9245-FD83D7C7FF00}" type="slidenum">
              <a:rPr lang="es-ES" sz="1200"/>
              <a:pPr eaLnBrk="1" hangingPunct="1"/>
              <a:t>34</a:t>
            </a:fld>
            <a:endParaRPr lang="es-ES" sz="1200"/>
          </a:p>
        </p:txBody>
      </p:sp>
      <p:sp>
        <p:nvSpPr>
          <p:cNvPr id="103427" name="Rectangle 2"/>
          <p:cNvSpPr>
            <a:spLocks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sz="2400">
                <a:solidFill>
                  <a:schemeClr val="tx1"/>
                </a:solidFill>
                <a:latin typeface="Times New Roman" charset="0"/>
                <a:ea typeface="ＭＳ Ｐゴシック" charset="0"/>
              </a:defRPr>
            </a:lvl1pPr>
            <a:lvl2pPr marL="742950" indent="-285750" defTabSz="947738" eaLnBrk="0" hangingPunct="0">
              <a:defRPr sz="2400">
                <a:solidFill>
                  <a:schemeClr val="tx1"/>
                </a:solidFill>
                <a:latin typeface="Times New Roman" charset="0"/>
                <a:ea typeface="ＭＳ Ｐゴシック" charset="0"/>
              </a:defRPr>
            </a:lvl2pPr>
            <a:lvl3pPr marL="1143000" indent="-228600" defTabSz="947738" eaLnBrk="0" hangingPunct="0">
              <a:defRPr sz="2400">
                <a:solidFill>
                  <a:schemeClr val="tx1"/>
                </a:solidFill>
                <a:latin typeface="Times New Roman" charset="0"/>
                <a:ea typeface="ＭＳ Ｐゴシック" charset="0"/>
              </a:defRPr>
            </a:lvl3pPr>
            <a:lvl4pPr marL="1600200" indent="-228600" defTabSz="947738" eaLnBrk="0" hangingPunct="0">
              <a:defRPr sz="2400">
                <a:solidFill>
                  <a:schemeClr val="tx1"/>
                </a:solidFill>
                <a:latin typeface="Times New Roman" charset="0"/>
                <a:ea typeface="ＭＳ Ｐゴシック" charset="0"/>
              </a:defRPr>
            </a:lvl4pPr>
            <a:lvl5pPr marL="2057400" indent="-228600" defTabSz="947738" eaLnBrk="0" hangingPunct="0">
              <a:defRPr sz="2400">
                <a:solidFill>
                  <a:schemeClr val="tx1"/>
                </a:solidFill>
                <a:latin typeface="Times New Roman" charset="0"/>
                <a:ea typeface="ＭＳ Ｐゴシック" charset="0"/>
              </a:defRPr>
            </a:lvl5pPr>
            <a:lvl6pPr marL="2514600" indent="-228600" defTabSz="94773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4773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4773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47738"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B87BD18-BFB1-8948-9B61-682E39504CB6}" type="slidenum">
              <a:rPr lang="es-ES" sz="1200"/>
              <a:pPr eaLnBrk="1" hangingPunct="1"/>
              <a:t>35</a:t>
            </a:fld>
            <a:endParaRPr lang="es-ES" sz="1200"/>
          </a:p>
        </p:txBody>
      </p:sp>
      <p:sp>
        <p:nvSpPr>
          <p:cNvPr id="104451" name="Rectangle 2"/>
          <p:cNvSpPr>
            <a:spLocks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sz="2400">
                <a:solidFill>
                  <a:schemeClr val="tx1"/>
                </a:solidFill>
                <a:latin typeface="Times New Roman" charset="0"/>
                <a:ea typeface="ＭＳ Ｐゴシック" charset="0"/>
              </a:defRPr>
            </a:lvl1pPr>
            <a:lvl2pPr marL="742950" indent="-285750" defTabSz="947738" eaLnBrk="0" hangingPunct="0">
              <a:defRPr sz="2400">
                <a:solidFill>
                  <a:schemeClr val="tx1"/>
                </a:solidFill>
                <a:latin typeface="Times New Roman" charset="0"/>
                <a:ea typeface="ＭＳ Ｐゴシック" charset="0"/>
              </a:defRPr>
            </a:lvl2pPr>
            <a:lvl3pPr marL="1143000" indent="-228600" defTabSz="947738" eaLnBrk="0" hangingPunct="0">
              <a:defRPr sz="2400">
                <a:solidFill>
                  <a:schemeClr val="tx1"/>
                </a:solidFill>
                <a:latin typeface="Times New Roman" charset="0"/>
                <a:ea typeface="ＭＳ Ｐゴシック" charset="0"/>
              </a:defRPr>
            </a:lvl3pPr>
            <a:lvl4pPr marL="1600200" indent="-228600" defTabSz="947738" eaLnBrk="0" hangingPunct="0">
              <a:defRPr sz="2400">
                <a:solidFill>
                  <a:schemeClr val="tx1"/>
                </a:solidFill>
                <a:latin typeface="Times New Roman" charset="0"/>
                <a:ea typeface="ＭＳ Ｐゴシック" charset="0"/>
              </a:defRPr>
            </a:lvl4pPr>
            <a:lvl5pPr marL="2057400" indent="-228600" defTabSz="947738" eaLnBrk="0" hangingPunct="0">
              <a:defRPr sz="2400">
                <a:solidFill>
                  <a:schemeClr val="tx1"/>
                </a:solidFill>
                <a:latin typeface="Times New Roman" charset="0"/>
                <a:ea typeface="ＭＳ Ｐゴシック" charset="0"/>
              </a:defRPr>
            </a:lvl5pPr>
            <a:lvl6pPr marL="2514600" indent="-228600" defTabSz="94773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4773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4773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47738"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508C8FD-7599-EE40-A6D1-6715F555C7AC}" type="slidenum">
              <a:rPr lang="es-ES" sz="1200"/>
              <a:pPr eaLnBrk="1" hangingPunct="1"/>
              <a:t>36</a:t>
            </a:fld>
            <a:endParaRPr lang="es-ES" sz="1200"/>
          </a:p>
        </p:txBody>
      </p:sp>
      <p:sp>
        <p:nvSpPr>
          <p:cNvPr id="105475" name="Rectangle 2"/>
          <p:cNvSpPr>
            <a:spLocks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ES_tradnl"/>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sz="2400">
                <a:solidFill>
                  <a:schemeClr val="tx1"/>
                </a:solidFill>
                <a:latin typeface="Times New Roman" charset="0"/>
                <a:ea typeface="ＭＳ Ｐゴシック" charset="0"/>
              </a:defRPr>
            </a:lvl1pPr>
            <a:lvl2pPr marL="742950" indent="-285750" defTabSz="947738" eaLnBrk="0" hangingPunct="0">
              <a:defRPr sz="2400">
                <a:solidFill>
                  <a:schemeClr val="tx1"/>
                </a:solidFill>
                <a:latin typeface="Times New Roman" charset="0"/>
                <a:ea typeface="ＭＳ Ｐゴシック" charset="0"/>
              </a:defRPr>
            </a:lvl2pPr>
            <a:lvl3pPr marL="1143000" indent="-228600" defTabSz="947738" eaLnBrk="0" hangingPunct="0">
              <a:defRPr sz="2400">
                <a:solidFill>
                  <a:schemeClr val="tx1"/>
                </a:solidFill>
                <a:latin typeface="Times New Roman" charset="0"/>
                <a:ea typeface="ＭＳ Ｐゴシック" charset="0"/>
              </a:defRPr>
            </a:lvl3pPr>
            <a:lvl4pPr marL="1600200" indent="-228600" defTabSz="947738" eaLnBrk="0" hangingPunct="0">
              <a:defRPr sz="2400">
                <a:solidFill>
                  <a:schemeClr val="tx1"/>
                </a:solidFill>
                <a:latin typeface="Times New Roman" charset="0"/>
                <a:ea typeface="ＭＳ Ｐゴシック" charset="0"/>
              </a:defRPr>
            </a:lvl4pPr>
            <a:lvl5pPr marL="2057400" indent="-228600" defTabSz="947738" eaLnBrk="0" hangingPunct="0">
              <a:defRPr sz="2400">
                <a:solidFill>
                  <a:schemeClr val="tx1"/>
                </a:solidFill>
                <a:latin typeface="Times New Roman" charset="0"/>
                <a:ea typeface="ＭＳ Ｐゴシック" charset="0"/>
              </a:defRPr>
            </a:lvl5pPr>
            <a:lvl6pPr marL="2514600" indent="-228600" defTabSz="94773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4773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4773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47738"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BECF9F0-6C65-4C40-BFD0-4930015910D0}" type="slidenum">
              <a:rPr lang="es-ES" sz="1200"/>
              <a:pPr eaLnBrk="1" hangingPunct="1"/>
              <a:t>37</a:t>
            </a:fld>
            <a:endParaRPr lang="es-ES" sz="1200"/>
          </a:p>
        </p:txBody>
      </p:sp>
      <p:sp>
        <p:nvSpPr>
          <p:cNvPr id="106499" name="Rectangle 2"/>
          <p:cNvSpPr>
            <a:spLocks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ES_tradnl"/>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sz="2400">
                <a:solidFill>
                  <a:schemeClr val="tx1"/>
                </a:solidFill>
                <a:latin typeface="Times New Roman" charset="0"/>
                <a:ea typeface="ＭＳ Ｐゴシック" charset="0"/>
              </a:defRPr>
            </a:lvl1pPr>
            <a:lvl2pPr marL="742950" indent="-285750" defTabSz="947738" eaLnBrk="0" hangingPunct="0">
              <a:defRPr sz="2400">
                <a:solidFill>
                  <a:schemeClr val="tx1"/>
                </a:solidFill>
                <a:latin typeface="Times New Roman" charset="0"/>
                <a:ea typeface="ＭＳ Ｐゴシック" charset="0"/>
              </a:defRPr>
            </a:lvl2pPr>
            <a:lvl3pPr marL="1143000" indent="-228600" defTabSz="947738" eaLnBrk="0" hangingPunct="0">
              <a:defRPr sz="2400">
                <a:solidFill>
                  <a:schemeClr val="tx1"/>
                </a:solidFill>
                <a:latin typeface="Times New Roman" charset="0"/>
                <a:ea typeface="ＭＳ Ｐゴシック" charset="0"/>
              </a:defRPr>
            </a:lvl3pPr>
            <a:lvl4pPr marL="1600200" indent="-228600" defTabSz="947738" eaLnBrk="0" hangingPunct="0">
              <a:defRPr sz="2400">
                <a:solidFill>
                  <a:schemeClr val="tx1"/>
                </a:solidFill>
                <a:latin typeface="Times New Roman" charset="0"/>
                <a:ea typeface="ＭＳ Ｐゴシック" charset="0"/>
              </a:defRPr>
            </a:lvl4pPr>
            <a:lvl5pPr marL="2057400" indent="-228600" defTabSz="947738" eaLnBrk="0" hangingPunct="0">
              <a:defRPr sz="2400">
                <a:solidFill>
                  <a:schemeClr val="tx1"/>
                </a:solidFill>
                <a:latin typeface="Times New Roman" charset="0"/>
                <a:ea typeface="ＭＳ Ｐゴシック" charset="0"/>
              </a:defRPr>
            </a:lvl5pPr>
            <a:lvl6pPr marL="2514600" indent="-228600" defTabSz="94773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4773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4773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47738"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2EF2B33-AC8D-034E-AB20-0B699F9A5392}" type="slidenum">
              <a:rPr lang="es-ES" sz="1200"/>
              <a:pPr eaLnBrk="1" hangingPunct="1"/>
              <a:t>38</a:t>
            </a:fld>
            <a:endParaRPr lang="es-ES" sz="1200"/>
          </a:p>
        </p:txBody>
      </p:sp>
      <p:sp>
        <p:nvSpPr>
          <p:cNvPr id="107523" name="Rectangle 2"/>
          <p:cNvSpPr>
            <a:spLocks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ES_tradnl"/>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sz="2400">
                <a:solidFill>
                  <a:schemeClr val="tx1"/>
                </a:solidFill>
                <a:latin typeface="Times New Roman" charset="0"/>
                <a:ea typeface="ＭＳ Ｐゴシック" charset="0"/>
              </a:defRPr>
            </a:lvl1pPr>
            <a:lvl2pPr marL="742950" indent="-285750" defTabSz="947738" eaLnBrk="0" hangingPunct="0">
              <a:defRPr sz="2400">
                <a:solidFill>
                  <a:schemeClr val="tx1"/>
                </a:solidFill>
                <a:latin typeface="Times New Roman" charset="0"/>
                <a:ea typeface="ＭＳ Ｐゴシック" charset="0"/>
              </a:defRPr>
            </a:lvl2pPr>
            <a:lvl3pPr marL="1143000" indent="-228600" defTabSz="947738" eaLnBrk="0" hangingPunct="0">
              <a:defRPr sz="2400">
                <a:solidFill>
                  <a:schemeClr val="tx1"/>
                </a:solidFill>
                <a:latin typeface="Times New Roman" charset="0"/>
                <a:ea typeface="ＭＳ Ｐゴシック" charset="0"/>
              </a:defRPr>
            </a:lvl3pPr>
            <a:lvl4pPr marL="1600200" indent="-228600" defTabSz="947738" eaLnBrk="0" hangingPunct="0">
              <a:defRPr sz="2400">
                <a:solidFill>
                  <a:schemeClr val="tx1"/>
                </a:solidFill>
                <a:latin typeface="Times New Roman" charset="0"/>
                <a:ea typeface="ＭＳ Ｐゴシック" charset="0"/>
              </a:defRPr>
            </a:lvl4pPr>
            <a:lvl5pPr marL="2057400" indent="-228600" defTabSz="947738" eaLnBrk="0" hangingPunct="0">
              <a:defRPr sz="2400">
                <a:solidFill>
                  <a:schemeClr val="tx1"/>
                </a:solidFill>
                <a:latin typeface="Times New Roman" charset="0"/>
                <a:ea typeface="ＭＳ Ｐゴシック" charset="0"/>
              </a:defRPr>
            </a:lvl5pPr>
            <a:lvl6pPr marL="2514600" indent="-228600" defTabSz="94773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4773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4773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47738"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17AAA1EE-FC2F-144E-912C-656536605443}" type="slidenum">
              <a:rPr lang="es-ES" sz="1200"/>
              <a:pPr eaLnBrk="1" hangingPunct="1"/>
              <a:t>39</a:t>
            </a:fld>
            <a:endParaRPr lang="es-ES" sz="1200"/>
          </a:p>
        </p:txBody>
      </p:sp>
      <p:sp>
        <p:nvSpPr>
          <p:cNvPr id="108547" name="Rectangle 2"/>
          <p:cNvSpPr>
            <a:spLocks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ES_tradnl"/>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sz="2400">
                <a:solidFill>
                  <a:schemeClr val="tx1"/>
                </a:solidFill>
                <a:latin typeface="Times New Roman" charset="0"/>
                <a:ea typeface="ＭＳ Ｐゴシック" charset="0"/>
              </a:defRPr>
            </a:lvl1pPr>
            <a:lvl2pPr marL="742950" indent="-285750" defTabSz="947738" eaLnBrk="0" hangingPunct="0">
              <a:defRPr sz="2400">
                <a:solidFill>
                  <a:schemeClr val="tx1"/>
                </a:solidFill>
                <a:latin typeface="Times New Roman" charset="0"/>
                <a:ea typeface="ＭＳ Ｐゴシック" charset="0"/>
              </a:defRPr>
            </a:lvl2pPr>
            <a:lvl3pPr marL="1143000" indent="-228600" defTabSz="947738" eaLnBrk="0" hangingPunct="0">
              <a:defRPr sz="2400">
                <a:solidFill>
                  <a:schemeClr val="tx1"/>
                </a:solidFill>
                <a:latin typeface="Times New Roman" charset="0"/>
                <a:ea typeface="ＭＳ Ｐゴシック" charset="0"/>
              </a:defRPr>
            </a:lvl3pPr>
            <a:lvl4pPr marL="1600200" indent="-228600" defTabSz="947738" eaLnBrk="0" hangingPunct="0">
              <a:defRPr sz="2400">
                <a:solidFill>
                  <a:schemeClr val="tx1"/>
                </a:solidFill>
                <a:latin typeface="Times New Roman" charset="0"/>
                <a:ea typeface="ＭＳ Ｐゴシック" charset="0"/>
              </a:defRPr>
            </a:lvl4pPr>
            <a:lvl5pPr marL="2057400" indent="-228600" defTabSz="947738" eaLnBrk="0" hangingPunct="0">
              <a:defRPr sz="2400">
                <a:solidFill>
                  <a:schemeClr val="tx1"/>
                </a:solidFill>
                <a:latin typeface="Times New Roman" charset="0"/>
                <a:ea typeface="ＭＳ Ｐゴシック" charset="0"/>
              </a:defRPr>
            </a:lvl5pPr>
            <a:lvl6pPr marL="2514600" indent="-228600" defTabSz="94773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4773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4773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47738"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96D34E30-4ACD-334E-8BBA-4486346E5A1D}" type="slidenum">
              <a:rPr lang="es-ES" sz="1200"/>
              <a:pPr eaLnBrk="1" hangingPunct="1"/>
              <a:t>40</a:t>
            </a:fld>
            <a:endParaRPr lang="es-ES" sz="1200"/>
          </a:p>
        </p:txBody>
      </p:sp>
      <p:sp>
        <p:nvSpPr>
          <p:cNvPr id="109571" name="Rectangle 2"/>
          <p:cNvSpPr>
            <a:spLocks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ES_trad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F2258B-A4DA-DD44-9F88-9327B9206377}" type="slidenum">
              <a:rPr lang="fr-FR"/>
              <a:pPr/>
              <a:t>4</a:t>
            </a:fld>
            <a:endParaRPr lang="fr-FR"/>
          </a:p>
        </p:txBody>
      </p:sp>
      <p:sp>
        <p:nvSpPr>
          <p:cNvPr id="17182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1827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sz="2400">
                <a:solidFill>
                  <a:schemeClr val="tx1"/>
                </a:solidFill>
                <a:latin typeface="Times New Roman" charset="0"/>
                <a:ea typeface="ＭＳ Ｐゴシック" charset="0"/>
              </a:defRPr>
            </a:lvl1pPr>
            <a:lvl2pPr marL="742950" indent="-285750" defTabSz="947738" eaLnBrk="0" hangingPunct="0">
              <a:defRPr sz="2400">
                <a:solidFill>
                  <a:schemeClr val="tx1"/>
                </a:solidFill>
                <a:latin typeface="Times New Roman" charset="0"/>
                <a:ea typeface="ＭＳ Ｐゴシック" charset="0"/>
              </a:defRPr>
            </a:lvl2pPr>
            <a:lvl3pPr marL="1143000" indent="-228600" defTabSz="947738" eaLnBrk="0" hangingPunct="0">
              <a:defRPr sz="2400">
                <a:solidFill>
                  <a:schemeClr val="tx1"/>
                </a:solidFill>
                <a:latin typeface="Times New Roman" charset="0"/>
                <a:ea typeface="ＭＳ Ｐゴシック" charset="0"/>
              </a:defRPr>
            </a:lvl3pPr>
            <a:lvl4pPr marL="1600200" indent="-228600" defTabSz="947738" eaLnBrk="0" hangingPunct="0">
              <a:defRPr sz="2400">
                <a:solidFill>
                  <a:schemeClr val="tx1"/>
                </a:solidFill>
                <a:latin typeface="Times New Roman" charset="0"/>
                <a:ea typeface="ＭＳ Ｐゴシック" charset="0"/>
              </a:defRPr>
            </a:lvl4pPr>
            <a:lvl5pPr marL="2057400" indent="-228600" defTabSz="947738" eaLnBrk="0" hangingPunct="0">
              <a:defRPr sz="2400">
                <a:solidFill>
                  <a:schemeClr val="tx1"/>
                </a:solidFill>
                <a:latin typeface="Times New Roman" charset="0"/>
                <a:ea typeface="ＭＳ Ｐゴシック" charset="0"/>
              </a:defRPr>
            </a:lvl5pPr>
            <a:lvl6pPr marL="2514600" indent="-228600" defTabSz="94773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4773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4773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47738"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BFCB9AC-D499-6245-A8AE-2BEE2A391C83}" type="slidenum">
              <a:rPr lang="es-ES" sz="1200"/>
              <a:pPr eaLnBrk="1" hangingPunct="1"/>
              <a:t>41</a:t>
            </a:fld>
            <a:endParaRPr lang="es-ES" sz="1200"/>
          </a:p>
        </p:txBody>
      </p:sp>
      <p:sp>
        <p:nvSpPr>
          <p:cNvPr id="110595" name="Rectangle 2"/>
          <p:cNvSpPr>
            <a:spLocks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ES_tradnl"/>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sz="2400">
                <a:solidFill>
                  <a:schemeClr val="tx1"/>
                </a:solidFill>
                <a:latin typeface="Times New Roman" charset="0"/>
                <a:ea typeface="ＭＳ Ｐゴシック" charset="0"/>
              </a:defRPr>
            </a:lvl1pPr>
            <a:lvl2pPr marL="742950" indent="-285750" defTabSz="947738" eaLnBrk="0" hangingPunct="0">
              <a:defRPr sz="2400">
                <a:solidFill>
                  <a:schemeClr val="tx1"/>
                </a:solidFill>
                <a:latin typeface="Times New Roman" charset="0"/>
                <a:ea typeface="ＭＳ Ｐゴシック" charset="0"/>
              </a:defRPr>
            </a:lvl2pPr>
            <a:lvl3pPr marL="1143000" indent="-228600" defTabSz="947738" eaLnBrk="0" hangingPunct="0">
              <a:defRPr sz="2400">
                <a:solidFill>
                  <a:schemeClr val="tx1"/>
                </a:solidFill>
                <a:latin typeface="Times New Roman" charset="0"/>
                <a:ea typeface="ＭＳ Ｐゴシック" charset="0"/>
              </a:defRPr>
            </a:lvl3pPr>
            <a:lvl4pPr marL="1600200" indent="-228600" defTabSz="947738" eaLnBrk="0" hangingPunct="0">
              <a:defRPr sz="2400">
                <a:solidFill>
                  <a:schemeClr val="tx1"/>
                </a:solidFill>
                <a:latin typeface="Times New Roman" charset="0"/>
                <a:ea typeface="ＭＳ Ｐゴシック" charset="0"/>
              </a:defRPr>
            </a:lvl4pPr>
            <a:lvl5pPr marL="2057400" indent="-228600" defTabSz="947738" eaLnBrk="0" hangingPunct="0">
              <a:defRPr sz="2400">
                <a:solidFill>
                  <a:schemeClr val="tx1"/>
                </a:solidFill>
                <a:latin typeface="Times New Roman" charset="0"/>
                <a:ea typeface="ＭＳ Ｐゴシック" charset="0"/>
              </a:defRPr>
            </a:lvl5pPr>
            <a:lvl6pPr marL="2514600" indent="-228600" defTabSz="94773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4773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4773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47738"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8FE2C30-9A08-124B-B6DB-33EAC6AB97B5}" type="slidenum">
              <a:rPr lang="es-ES" sz="1200"/>
              <a:pPr eaLnBrk="1" hangingPunct="1"/>
              <a:t>42</a:t>
            </a:fld>
            <a:endParaRPr lang="es-ES" sz="1200"/>
          </a:p>
        </p:txBody>
      </p:sp>
      <p:sp>
        <p:nvSpPr>
          <p:cNvPr id="111619" name="Rectangle 2"/>
          <p:cNvSpPr>
            <a:spLocks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ES_tradnl"/>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sz="2400">
                <a:solidFill>
                  <a:schemeClr val="tx1"/>
                </a:solidFill>
                <a:latin typeface="Times New Roman" charset="0"/>
                <a:ea typeface="ＭＳ Ｐゴシック" charset="0"/>
              </a:defRPr>
            </a:lvl1pPr>
            <a:lvl2pPr marL="742950" indent="-285750" defTabSz="947738" eaLnBrk="0" hangingPunct="0">
              <a:defRPr sz="2400">
                <a:solidFill>
                  <a:schemeClr val="tx1"/>
                </a:solidFill>
                <a:latin typeface="Times New Roman" charset="0"/>
                <a:ea typeface="ＭＳ Ｐゴシック" charset="0"/>
              </a:defRPr>
            </a:lvl2pPr>
            <a:lvl3pPr marL="1143000" indent="-228600" defTabSz="947738" eaLnBrk="0" hangingPunct="0">
              <a:defRPr sz="2400">
                <a:solidFill>
                  <a:schemeClr val="tx1"/>
                </a:solidFill>
                <a:latin typeface="Times New Roman" charset="0"/>
                <a:ea typeface="ＭＳ Ｐゴシック" charset="0"/>
              </a:defRPr>
            </a:lvl3pPr>
            <a:lvl4pPr marL="1600200" indent="-228600" defTabSz="947738" eaLnBrk="0" hangingPunct="0">
              <a:defRPr sz="2400">
                <a:solidFill>
                  <a:schemeClr val="tx1"/>
                </a:solidFill>
                <a:latin typeface="Times New Roman" charset="0"/>
                <a:ea typeface="ＭＳ Ｐゴシック" charset="0"/>
              </a:defRPr>
            </a:lvl4pPr>
            <a:lvl5pPr marL="2057400" indent="-228600" defTabSz="947738" eaLnBrk="0" hangingPunct="0">
              <a:defRPr sz="2400">
                <a:solidFill>
                  <a:schemeClr val="tx1"/>
                </a:solidFill>
                <a:latin typeface="Times New Roman" charset="0"/>
                <a:ea typeface="ＭＳ Ｐゴシック" charset="0"/>
              </a:defRPr>
            </a:lvl5pPr>
            <a:lvl6pPr marL="2514600" indent="-228600" defTabSz="94773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4773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4773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47738"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32D56A5-4DE2-8746-A19E-5A35C7D7616E}" type="slidenum">
              <a:rPr lang="es-ES" sz="1200"/>
              <a:pPr eaLnBrk="1" hangingPunct="1"/>
              <a:t>43</a:t>
            </a:fld>
            <a:endParaRPr lang="es-ES" sz="1200"/>
          </a:p>
        </p:txBody>
      </p:sp>
      <p:sp>
        <p:nvSpPr>
          <p:cNvPr id="112643" name="Rectangle 2"/>
          <p:cNvSpPr>
            <a:spLocks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ES_tradnl"/>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sz="2400">
                <a:solidFill>
                  <a:schemeClr val="tx1"/>
                </a:solidFill>
                <a:latin typeface="Times New Roman" charset="0"/>
                <a:ea typeface="ＭＳ Ｐゴシック" charset="0"/>
              </a:defRPr>
            </a:lvl1pPr>
            <a:lvl2pPr marL="742950" indent="-285750" defTabSz="947738" eaLnBrk="0" hangingPunct="0">
              <a:defRPr sz="2400">
                <a:solidFill>
                  <a:schemeClr val="tx1"/>
                </a:solidFill>
                <a:latin typeface="Times New Roman" charset="0"/>
                <a:ea typeface="ＭＳ Ｐゴシック" charset="0"/>
              </a:defRPr>
            </a:lvl2pPr>
            <a:lvl3pPr marL="1143000" indent="-228600" defTabSz="947738" eaLnBrk="0" hangingPunct="0">
              <a:defRPr sz="2400">
                <a:solidFill>
                  <a:schemeClr val="tx1"/>
                </a:solidFill>
                <a:latin typeface="Times New Roman" charset="0"/>
                <a:ea typeface="ＭＳ Ｐゴシック" charset="0"/>
              </a:defRPr>
            </a:lvl3pPr>
            <a:lvl4pPr marL="1600200" indent="-228600" defTabSz="947738" eaLnBrk="0" hangingPunct="0">
              <a:defRPr sz="2400">
                <a:solidFill>
                  <a:schemeClr val="tx1"/>
                </a:solidFill>
                <a:latin typeface="Times New Roman" charset="0"/>
                <a:ea typeface="ＭＳ Ｐゴシック" charset="0"/>
              </a:defRPr>
            </a:lvl4pPr>
            <a:lvl5pPr marL="2057400" indent="-228600" defTabSz="947738" eaLnBrk="0" hangingPunct="0">
              <a:defRPr sz="2400">
                <a:solidFill>
                  <a:schemeClr val="tx1"/>
                </a:solidFill>
                <a:latin typeface="Times New Roman" charset="0"/>
                <a:ea typeface="ＭＳ Ｐゴシック" charset="0"/>
              </a:defRPr>
            </a:lvl5pPr>
            <a:lvl6pPr marL="2514600" indent="-228600" defTabSz="94773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4773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4773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47738"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681CD8-D4D0-4041-84A1-0E4705EDC823}" type="slidenum">
              <a:rPr lang="es-ES" sz="1200"/>
              <a:pPr eaLnBrk="1" hangingPunct="1"/>
              <a:t>44</a:t>
            </a:fld>
            <a:endParaRPr lang="es-ES" sz="1200"/>
          </a:p>
        </p:txBody>
      </p:sp>
      <p:sp>
        <p:nvSpPr>
          <p:cNvPr id="113667" name="Rectangle 2"/>
          <p:cNvSpPr>
            <a:spLocks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ES_tradnl"/>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sz="2400">
                <a:solidFill>
                  <a:schemeClr val="tx1"/>
                </a:solidFill>
                <a:latin typeface="Times New Roman" charset="0"/>
                <a:ea typeface="ＭＳ Ｐゴシック" charset="0"/>
              </a:defRPr>
            </a:lvl1pPr>
            <a:lvl2pPr marL="742950" indent="-285750" defTabSz="947738" eaLnBrk="0" hangingPunct="0">
              <a:defRPr sz="2400">
                <a:solidFill>
                  <a:schemeClr val="tx1"/>
                </a:solidFill>
                <a:latin typeface="Times New Roman" charset="0"/>
                <a:ea typeface="ＭＳ Ｐゴシック" charset="0"/>
              </a:defRPr>
            </a:lvl2pPr>
            <a:lvl3pPr marL="1143000" indent="-228600" defTabSz="947738" eaLnBrk="0" hangingPunct="0">
              <a:defRPr sz="2400">
                <a:solidFill>
                  <a:schemeClr val="tx1"/>
                </a:solidFill>
                <a:latin typeface="Times New Roman" charset="0"/>
                <a:ea typeface="ＭＳ Ｐゴシック" charset="0"/>
              </a:defRPr>
            </a:lvl3pPr>
            <a:lvl4pPr marL="1600200" indent="-228600" defTabSz="947738" eaLnBrk="0" hangingPunct="0">
              <a:defRPr sz="2400">
                <a:solidFill>
                  <a:schemeClr val="tx1"/>
                </a:solidFill>
                <a:latin typeface="Times New Roman" charset="0"/>
                <a:ea typeface="ＭＳ Ｐゴシック" charset="0"/>
              </a:defRPr>
            </a:lvl4pPr>
            <a:lvl5pPr marL="2057400" indent="-228600" defTabSz="947738" eaLnBrk="0" hangingPunct="0">
              <a:defRPr sz="2400">
                <a:solidFill>
                  <a:schemeClr val="tx1"/>
                </a:solidFill>
                <a:latin typeface="Times New Roman" charset="0"/>
                <a:ea typeface="ＭＳ Ｐゴシック" charset="0"/>
              </a:defRPr>
            </a:lvl5pPr>
            <a:lvl6pPr marL="2514600" indent="-228600" defTabSz="94773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4773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4773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47738"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5B877EE-AFC9-6243-9BDB-F11871275A36}" type="slidenum">
              <a:rPr lang="es-ES" sz="1200"/>
              <a:pPr eaLnBrk="1" hangingPunct="1"/>
              <a:t>45</a:t>
            </a:fld>
            <a:endParaRPr lang="es-ES" sz="1200"/>
          </a:p>
        </p:txBody>
      </p:sp>
      <p:sp>
        <p:nvSpPr>
          <p:cNvPr id="114691" name="Rectangle 2"/>
          <p:cNvSpPr>
            <a:spLocks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ES_tradnl"/>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sz="2400">
                <a:solidFill>
                  <a:schemeClr val="tx1"/>
                </a:solidFill>
                <a:latin typeface="Times New Roman" charset="0"/>
                <a:ea typeface="ＭＳ Ｐゴシック" charset="0"/>
              </a:defRPr>
            </a:lvl1pPr>
            <a:lvl2pPr marL="742950" indent="-285750" defTabSz="947738" eaLnBrk="0" hangingPunct="0">
              <a:defRPr sz="2400">
                <a:solidFill>
                  <a:schemeClr val="tx1"/>
                </a:solidFill>
                <a:latin typeface="Times New Roman" charset="0"/>
                <a:ea typeface="ＭＳ Ｐゴシック" charset="0"/>
              </a:defRPr>
            </a:lvl2pPr>
            <a:lvl3pPr marL="1143000" indent="-228600" defTabSz="947738" eaLnBrk="0" hangingPunct="0">
              <a:defRPr sz="2400">
                <a:solidFill>
                  <a:schemeClr val="tx1"/>
                </a:solidFill>
                <a:latin typeface="Times New Roman" charset="0"/>
                <a:ea typeface="ＭＳ Ｐゴシック" charset="0"/>
              </a:defRPr>
            </a:lvl3pPr>
            <a:lvl4pPr marL="1600200" indent="-228600" defTabSz="947738" eaLnBrk="0" hangingPunct="0">
              <a:defRPr sz="2400">
                <a:solidFill>
                  <a:schemeClr val="tx1"/>
                </a:solidFill>
                <a:latin typeface="Times New Roman" charset="0"/>
                <a:ea typeface="ＭＳ Ｐゴシック" charset="0"/>
              </a:defRPr>
            </a:lvl4pPr>
            <a:lvl5pPr marL="2057400" indent="-228600" defTabSz="947738" eaLnBrk="0" hangingPunct="0">
              <a:defRPr sz="2400">
                <a:solidFill>
                  <a:schemeClr val="tx1"/>
                </a:solidFill>
                <a:latin typeface="Times New Roman" charset="0"/>
                <a:ea typeface="ＭＳ Ｐゴシック" charset="0"/>
              </a:defRPr>
            </a:lvl5pPr>
            <a:lvl6pPr marL="2514600" indent="-228600" defTabSz="94773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4773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4773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47738"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1BF8FDE-149B-A140-B85B-6B89D64683FA}" type="slidenum">
              <a:rPr lang="es-ES" sz="1200"/>
              <a:pPr eaLnBrk="1" hangingPunct="1"/>
              <a:t>46</a:t>
            </a:fld>
            <a:endParaRPr lang="es-ES" sz="1200"/>
          </a:p>
        </p:txBody>
      </p:sp>
      <p:sp>
        <p:nvSpPr>
          <p:cNvPr id="115715" name="Rectangle 2"/>
          <p:cNvSpPr>
            <a:spLocks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ES_tradnl"/>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sz="2400">
                <a:solidFill>
                  <a:schemeClr val="tx1"/>
                </a:solidFill>
                <a:latin typeface="Times New Roman" charset="0"/>
                <a:ea typeface="ＭＳ Ｐゴシック" charset="0"/>
              </a:defRPr>
            </a:lvl1pPr>
            <a:lvl2pPr marL="742950" indent="-285750" defTabSz="947738" eaLnBrk="0" hangingPunct="0">
              <a:defRPr sz="2400">
                <a:solidFill>
                  <a:schemeClr val="tx1"/>
                </a:solidFill>
                <a:latin typeface="Times New Roman" charset="0"/>
                <a:ea typeface="ＭＳ Ｐゴシック" charset="0"/>
              </a:defRPr>
            </a:lvl2pPr>
            <a:lvl3pPr marL="1143000" indent="-228600" defTabSz="947738" eaLnBrk="0" hangingPunct="0">
              <a:defRPr sz="2400">
                <a:solidFill>
                  <a:schemeClr val="tx1"/>
                </a:solidFill>
                <a:latin typeface="Times New Roman" charset="0"/>
                <a:ea typeface="ＭＳ Ｐゴシック" charset="0"/>
              </a:defRPr>
            </a:lvl3pPr>
            <a:lvl4pPr marL="1600200" indent="-228600" defTabSz="947738" eaLnBrk="0" hangingPunct="0">
              <a:defRPr sz="2400">
                <a:solidFill>
                  <a:schemeClr val="tx1"/>
                </a:solidFill>
                <a:latin typeface="Times New Roman" charset="0"/>
                <a:ea typeface="ＭＳ Ｐゴシック" charset="0"/>
              </a:defRPr>
            </a:lvl4pPr>
            <a:lvl5pPr marL="2057400" indent="-228600" defTabSz="947738" eaLnBrk="0" hangingPunct="0">
              <a:defRPr sz="2400">
                <a:solidFill>
                  <a:schemeClr val="tx1"/>
                </a:solidFill>
                <a:latin typeface="Times New Roman" charset="0"/>
                <a:ea typeface="ＭＳ Ｐゴシック" charset="0"/>
              </a:defRPr>
            </a:lvl5pPr>
            <a:lvl6pPr marL="2514600" indent="-228600" defTabSz="94773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4773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4773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47738"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E4400CE-1179-CA45-AD4F-47E48BA78186}" type="slidenum">
              <a:rPr lang="es-ES" sz="1200"/>
              <a:pPr eaLnBrk="1" hangingPunct="1"/>
              <a:t>47</a:t>
            </a:fld>
            <a:endParaRPr lang="es-ES" sz="1200"/>
          </a:p>
        </p:txBody>
      </p:sp>
      <p:sp>
        <p:nvSpPr>
          <p:cNvPr id="116739" name="Rectangle 2"/>
          <p:cNvSpPr>
            <a:spLocks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ES_tradnl"/>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sz="2400">
                <a:solidFill>
                  <a:schemeClr val="tx1"/>
                </a:solidFill>
                <a:latin typeface="Times New Roman" charset="0"/>
                <a:ea typeface="ＭＳ Ｐゴシック" charset="0"/>
              </a:defRPr>
            </a:lvl1pPr>
            <a:lvl2pPr marL="742950" indent="-285750" defTabSz="947738" eaLnBrk="0" hangingPunct="0">
              <a:defRPr sz="2400">
                <a:solidFill>
                  <a:schemeClr val="tx1"/>
                </a:solidFill>
                <a:latin typeface="Times New Roman" charset="0"/>
                <a:ea typeface="ＭＳ Ｐゴシック" charset="0"/>
              </a:defRPr>
            </a:lvl2pPr>
            <a:lvl3pPr marL="1143000" indent="-228600" defTabSz="947738" eaLnBrk="0" hangingPunct="0">
              <a:defRPr sz="2400">
                <a:solidFill>
                  <a:schemeClr val="tx1"/>
                </a:solidFill>
                <a:latin typeface="Times New Roman" charset="0"/>
                <a:ea typeface="ＭＳ Ｐゴシック" charset="0"/>
              </a:defRPr>
            </a:lvl3pPr>
            <a:lvl4pPr marL="1600200" indent="-228600" defTabSz="947738" eaLnBrk="0" hangingPunct="0">
              <a:defRPr sz="2400">
                <a:solidFill>
                  <a:schemeClr val="tx1"/>
                </a:solidFill>
                <a:latin typeface="Times New Roman" charset="0"/>
                <a:ea typeface="ＭＳ Ｐゴシック" charset="0"/>
              </a:defRPr>
            </a:lvl4pPr>
            <a:lvl5pPr marL="2057400" indent="-228600" defTabSz="947738" eaLnBrk="0" hangingPunct="0">
              <a:defRPr sz="2400">
                <a:solidFill>
                  <a:schemeClr val="tx1"/>
                </a:solidFill>
                <a:latin typeface="Times New Roman" charset="0"/>
                <a:ea typeface="ＭＳ Ｐゴシック" charset="0"/>
              </a:defRPr>
            </a:lvl5pPr>
            <a:lvl6pPr marL="2514600" indent="-228600" defTabSz="94773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4773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4773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47738"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656D87B-8978-C34B-884F-7027C5FAD705}" type="slidenum">
              <a:rPr lang="es-ES" sz="1200"/>
              <a:pPr eaLnBrk="1" hangingPunct="1"/>
              <a:t>48</a:t>
            </a:fld>
            <a:endParaRPr lang="es-ES" sz="1200"/>
          </a:p>
        </p:txBody>
      </p:sp>
      <p:sp>
        <p:nvSpPr>
          <p:cNvPr id="117763" name="Rectangle 2"/>
          <p:cNvSpPr>
            <a:spLocks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ES_tradnl"/>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ChangeArrowheads="1" noTextEdit="1"/>
          </p:cNvSpPr>
          <p:nvPr>
            <p:ph type="sldImg"/>
          </p:nvPr>
        </p:nvSpPr>
        <p:spPr>
          <a:ln/>
        </p:spPr>
      </p:sp>
      <p:sp>
        <p:nvSpPr>
          <p:cNvPr id="155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_tradnl"/>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ChangeArrowheads="1" noTextEdit="1"/>
          </p:cNvSpPr>
          <p:nvPr>
            <p:ph type="sldImg"/>
          </p:nvPr>
        </p:nvSpPr>
        <p:spPr>
          <a:ln/>
        </p:spPr>
      </p:sp>
      <p:sp>
        <p:nvSpPr>
          <p:cNvPr id="156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_trad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C6E487B-5938-894B-9E3C-0E112960BB08}" type="slidenum">
              <a:rPr lang="es-ES" sz="1200"/>
              <a:pPr eaLnBrk="1" hangingPunct="1"/>
              <a:t>6</a:t>
            </a:fld>
            <a:endParaRPr lang="es-ES" sz="1200"/>
          </a:p>
        </p:txBody>
      </p:sp>
      <p:sp>
        <p:nvSpPr>
          <p:cNvPr id="43011" name="Rectangle 2"/>
          <p:cNvSpPr>
            <a:spLocks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MX">
              <a:latin typeface="Times New Roman"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ChangeArrowheads="1" noTextEdit="1"/>
          </p:cNvSpPr>
          <p:nvPr>
            <p:ph type="sldImg"/>
          </p:nvPr>
        </p:nvSpPr>
        <p:spPr>
          <a:ln/>
        </p:spPr>
      </p:sp>
      <p:sp>
        <p:nvSpPr>
          <p:cNvPr id="157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_tradnl"/>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ChangeArrowheads="1" noTextEdit="1"/>
          </p:cNvSpPr>
          <p:nvPr>
            <p:ph type="sldImg"/>
          </p:nvPr>
        </p:nvSpPr>
        <p:spPr>
          <a:ln/>
        </p:spPr>
      </p:sp>
      <p:sp>
        <p:nvSpPr>
          <p:cNvPr id="158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_tradnl"/>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ChangeArrowheads="1" noTextEdit="1"/>
          </p:cNvSpPr>
          <p:nvPr>
            <p:ph type="sldImg"/>
          </p:nvPr>
        </p:nvSpPr>
        <p:spPr>
          <a:ln/>
        </p:spPr>
      </p:sp>
      <p:sp>
        <p:nvSpPr>
          <p:cNvPr id="159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_tradnl"/>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ChangeArrowheads="1" noTextEdit="1"/>
          </p:cNvSpPr>
          <p:nvPr>
            <p:ph type="sldImg"/>
          </p:nvPr>
        </p:nvSpPr>
        <p:spPr>
          <a:ln/>
        </p:spPr>
      </p:sp>
      <p:sp>
        <p:nvSpPr>
          <p:cNvPr id="160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_tradnl"/>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ChangeArrowheads="1" noTextEdit="1"/>
          </p:cNvSpPr>
          <p:nvPr>
            <p:ph type="sldImg"/>
          </p:nvPr>
        </p:nvSpPr>
        <p:spPr>
          <a:ln/>
        </p:spPr>
      </p:sp>
      <p:sp>
        <p:nvSpPr>
          <p:cNvPr id="161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_tradnl"/>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ChangeArrowheads="1" noTextEdit="1"/>
          </p:cNvSpPr>
          <p:nvPr>
            <p:ph type="sldImg"/>
          </p:nvPr>
        </p:nvSpPr>
        <p:spPr>
          <a:ln/>
        </p:spPr>
      </p:sp>
      <p:sp>
        <p:nvSpPr>
          <p:cNvPr id="162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_tradnl"/>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charset="0"/>
                <a:ea typeface="ＭＳ Ｐゴシック" charset="0"/>
              </a:defRPr>
            </a:lvl1pPr>
            <a:lvl2pPr marL="769770" indent="-296066" eaLnBrk="0" hangingPunct="0">
              <a:defRPr sz="2500">
                <a:solidFill>
                  <a:schemeClr val="tx1"/>
                </a:solidFill>
                <a:latin typeface="Times New Roman" charset="0"/>
                <a:ea typeface="ＭＳ Ｐゴシック" charset="0"/>
              </a:defRPr>
            </a:lvl2pPr>
            <a:lvl3pPr marL="1184262" indent="-236852" eaLnBrk="0" hangingPunct="0">
              <a:defRPr sz="2500">
                <a:solidFill>
                  <a:schemeClr val="tx1"/>
                </a:solidFill>
                <a:latin typeface="Times New Roman" charset="0"/>
                <a:ea typeface="ＭＳ Ｐゴシック" charset="0"/>
              </a:defRPr>
            </a:lvl3pPr>
            <a:lvl4pPr marL="1657967" indent="-236852" eaLnBrk="0" hangingPunct="0">
              <a:defRPr sz="2500">
                <a:solidFill>
                  <a:schemeClr val="tx1"/>
                </a:solidFill>
                <a:latin typeface="Times New Roman" charset="0"/>
                <a:ea typeface="ＭＳ Ｐゴシック" charset="0"/>
              </a:defRPr>
            </a:lvl4pPr>
            <a:lvl5pPr marL="2131672" indent="-236852" eaLnBrk="0" hangingPunct="0">
              <a:defRPr sz="2500">
                <a:solidFill>
                  <a:schemeClr val="tx1"/>
                </a:solidFill>
                <a:latin typeface="Times New Roman" charset="0"/>
                <a:ea typeface="ＭＳ Ｐゴシック" charset="0"/>
              </a:defRPr>
            </a:lvl5pPr>
            <a:lvl6pPr marL="2605377" indent="-236852" eaLnBrk="0" fontAlgn="base" hangingPunct="0">
              <a:spcBef>
                <a:spcPct val="0"/>
              </a:spcBef>
              <a:spcAft>
                <a:spcPct val="0"/>
              </a:spcAft>
              <a:defRPr sz="2500">
                <a:solidFill>
                  <a:schemeClr val="tx1"/>
                </a:solidFill>
                <a:latin typeface="Times New Roman" charset="0"/>
                <a:ea typeface="ＭＳ Ｐゴシック" charset="0"/>
              </a:defRPr>
            </a:lvl6pPr>
            <a:lvl7pPr marL="3079082" indent="-236852" eaLnBrk="0" fontAlgn="base" hangingPunct="0">
              <a:spcBef>
                <a:spcPct val="0"/>
              </a:spcBef>
              <a:spcAft>
                <a:spcPct val="0"/>
              </a:spcAft>
              <a:defRPr sz="2500">
                <a:solidFill>
                  <a:schemeClr val="tx1"/>
                </a:solidFill>
                <a:latin typeface="Times New Roman" charset="0"/>
                <a:ea typeface="ＭＳ Ｐゴシック" charset="0"/>
              </a:defRPr>
            </a:lvl7pPr>
            <a:lvl8pPr marL="3552787" indent="-236852" eaLnBrk="0" fontAlgn="base" hangingPunct="0">
              <a:spcBef>
                <a:spcPct val="0"/>
              </a:spcBef>
              <a:spcAft>
                <a:spcPct val="0"/>
              </a:spcAft>
              <a:defRPr sz="2500">
                <a:solidFill>
                  <a:schemeClr val="tx1"/>
                </a:solidFill>
                <a:latin typeface="Times New Roman" charset="0"/>
                <a:ea typeface="ＭＳ Ｐゴシック" charset="0"/>
              </a:defRPr>
            </a:lvl8pPr>
            <a:lvl9pPr marL="4026492" indent="-236852" eaLnBrk="0" fontAlgn="base" hangingPunct="0">
              <a:spcBef>
                <a:spcPct val="0"/>
              </a:spcBef>
              <a:spcAft>
                <a:spcPct val="0"/>
              </a:spcAft>
              <a:defRPr sz="2500">
                <a:solidFill>
                  <a:schemeClr val="tx1"/>
                </a:solidFill>
                <a:latin typeface="Times New Roman" charset="0"/>
                <a:ea typeface="ＭＳ Ｐゴシック" charset="0"/>
              </a:defRPr>
            </a:lvl9pPr>
          </a:lstStyle>
          <a:p>
            <a:pPr eaLnBrk="1" hangingPunct="1"/>
            <a:fld id="{61D24AC2-4643-5C45-9C51-E47C4967E141}" type="slidenum">
              <a:rPr lang="es-ES" sz="1200"/>
              <a:pPr eaLnBrk="1" hangingPunct="1"/>
              <a:t>57</a:t>
            </a:fld>
            <a:endParaRPr lang="es-ES" sz="1200"/>
          </a:p>
        </p:txBody>
      </p:sp>
      <p:sp>
        <p:nvSpPr>
          <p:cNvPr id="54275" name="Rectangle 2"/>
          <p:cNvSpPr>
            <a:spLocks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charset="0"/>
                <a:ea typeface="ＭＳ Ｐゴシック" charset="0"/>
              </a:defRPr>
            </a:lvl1pPr>
            <a:lvl2pPr marL="769770" indent="-296066" eaLnBrk="0" hangingPunct="0">
              <a:defRPr sz="2500">
                <a:solidFill>
                  <a:schemeClr val="tx1"/>
                </a:solidFill>
                <a:latin typeface="Times New Roman" charset="0"/>
                <a:ea typeface="ＭＳ Ｐゴシック" charset="0"/>
              </a:defRPr>
            </a:lvl2pPr>
            <a:lvl3pPr marL="1184262" indent="-236852" eaLnBrk="0" hangingPunct="0">
              <a:defRPr sz="2500">
                <a:solidFill>
                  <a:schemeClr val="tx1"/>
                </a:solidFill>
                <a:latin typeface="Times New Roman" charset="0"/>
                <a:ea typeface="ＭＳ Ｐゴシック" charset="0"/>
              </a:defRPr>
            </a:lvl3pPr>
            <a:lvl4pPr marL="1657967" indent="-236852" eaLnBrk="0" hangingPunct="0">
              <a:defRPr sz="2500">
                <a:solidFill>
                  <a:schemeClr val="tx1"/>
                </a:solidFill>
                <a:latin typeface="Times New Roman" charset="0"/>
                <a:ea typeface="ＭＳ Ｐゴシック" charset="0"/>
              </a:defRPr>
            </a:lvl4pPr>
            <a:lvl5pPr marL="2131672" indent="-236852" eaLnBrk="0" hangingPunct="0">
              <a:defRPr sz="2500">
                <a:solidFill>
                  <a:schemeClr val="tx1"/>
                </a:solidFill>
                <a:latin typeface="Times New Roman" charset="0"/>
                <a:ea typeface="ＭＳ Ｐゴシック" charset="0"/>
              </a:defRPr>
            </a:lvl5pPr>
            <a:lvl6pPr marL="2605377" indent="-236852" eaLnBrk="0" fontAlgn="base" hangingPunct="0">
              <a:spcBef>
                <a:spcPct val="0"/>
              </a:spcBef>
              <a:spcAft>
                <a:spcPct val="0"/>
              </a:spcAft>
              <a:defRPr sz="2500">
                <a:solidFill>
                  <a:schemeClr val="tx1"/>
                </a:solidFill>
                <a:latin typeface="Times New Roman" charset="0"/>
                <a:ea typeface="ＭＳ Ｐゴシック" charset="0"/>
              </a:defRPr>
            </a:lvl6pPr>
            <a:lvl7pPr marL="3079082" indent="-236852" eaLnBrk="0" fontAlgn="base" hangingPunct="0">
              <a:spcBef>
                <a:spcPct val="0"/>
              </a:spcBef>
              <a:spcAft>
                <a:spcPct val="0"/>
              </a:spcAft>
              <a:defRPr sz="2500">
                <a:solidFill>
                  <a:schemeClr val="tx1"/>
                </a:solidFill>
                <a:latin typeface="Times New Roman" charset="0"/>
                <a:ea typeface="ＭＳ Ｐゴシック" charset="0"/>
              </a:defRPr>
            </a:lvl7pPr>
            <a:lvl8pPr marL="3552787" indent="-236852" eaLnBrk="0" fontAlgn="base" hangingPunct="0">
              <a:spcBef>
                <a:spcPct val="0"/>
              </a:spcBef>
              <a:spcAft>
                <a:spcPct val="0"/>
              </a:spcAft>
              <a:defRPr sz="2500">
                <a:solidFill>
                  <a:schemeClr val="tx1"/>
                </a:solidFill>
                <a:latin typeface="Times New Roman" charset="0"/>
                <a:ea typeface="ＭＳ Ｐゴシック" charset="0"/>
              </a:defRPr>
            </a:lvl8pPr>
            <a:lvl9pPr marL="4026492" indent="-236852" eaLnBrk="0" fontAlgn="base" hangingPunct="0">
              <a:spcBef>
                <a:spcPct val="0"/>
              </a:spcBef>
              <a:spcAft>
                <a:spcPct val="0"/>
              </a:spcAft>
              <a:defRPr sz="2500">
                <a:solidFill>
                  <a:schemeClr val="tx1"/>
                </a:solidFill>
                <a:latin typeface="Times New Roman" charset="0"/>
                <a:ea typeface="ＭＳ Ｐゴシック" charset="0"/>
              </a:defRPr>
            </a:lvl9pPr>
          </a:lstStyle>
          <a:p>
            <a:pPr eaLnBrk="1" hangingPunct="1"/>
            <a:fld id="{2D7A78AD-BAEE-FF45-8AF1-2EE5F1A68107}" type="slidenum">
              <a:rPr lang="es-ES" sz="1200"/>
              <a:pPr eaLnBrk="1" hangingPunct="1"/>
              <a:t>58</a:t>
            </a:fld>
            <a:endParaRPr lang="es-ES" sz="1200"/>
          </a:p>
        </p:txBody>
      </p:sp>
      <p:sp>
        <p:nvSpPr>
          <p:cNvPr id="56323" name="Rectangle 2"/>
          <p:cNvSpPr>
            <a:spLocks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MX">
              <a:latin typeface="Times New Roman"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charset="0"/>
                <a:ea typeface="ＭＳ Ｐゴシック" charset="0"/>
              </a:defRPr>
            </a:lvl1pPr>
            <a:lvl2pPr marL="769770" indent="-296066" eaLnBrk="0" hangingPunct="0">
              <a:defRPr sz="2500">
                <a:solidFill>
                  <a:schemeClr val="tx1"/>
                </a:solidFill>
                <a:latin typeface="Times New Roman" charset="0"/>
                <a:ea typeface="ＭＳ Ｐゴシック" charset="0"/>
              </a:defRPr>
            </a:lvl2pPr>
            <a:lvl3pPr marL="1184262" indent="-236852" eaLnBrk="0" hangingPunct="0">
              <a:defRPr sz="2500">
                <a:solidFill>
                  <a:schemeClr val="tx1"/>
                </a:solidFill>
                <a:latin typeface="Times New Roman" charset="0"/>
                <a:ea typeface="ＭＳ Ｐゴシック" charset="0"/>
              </a:defRPr>
            </a:lvl3pPr>
            <a:lvl4pPr marL="1657967" indent="-236852" eaLnBrk="0" hangingPunct="0">
              <a:defRPr sz="2500">
                <a:solidFill>
                  <a:schemeClr val="tx1"/>
                </a:solidFill>
                <a:latin typeface="Times New Roman" charset="0"/>
                <a:ea typeface="ＭＳ Ｐゴシック" charset="0"/>
              </a:defRPr>
            </a:lvl4pPr>
            <a:lvl5pPr marL="2131672" indent="-236852" eaLnBrk="0" hangingPunct="0">
              <a:defRPr sz="2500">
                <a:solidFill>
                  <a:schemeClr val="tx1"/>
                </a:solidFill>
                <a:latin typeface="Times New Roman" charset="0"/>
                <a:ea typeface="ＭＳ Ｐゴシック" charset="0"/>
              </a:defRPr>
            </a:lvl5pPr>
            <a:lvl6pPr marL="2605377" indent="-236852" eaLnBrk="0" fontAlgn="base" hangingPunct="0">
              <a:spcBef>
                <a:spcPct val="0"/>
              </a:spcBef>
              <a:spcAft>
                <a:spcPct val="0"/>
              </a:spcAft>
              <a:defRPr sz="2500">
                <a:solidFill>
                  <a:schemeClr val="tx1"/>
                </a:solidFill>
                <a:latin typeface="Times New Roman" charset="0"/>
                <a:ea typeface="ＭＳ Ｐゴシック" charset="0"/>
              </a:defRPr>
            </a:lvl6pPr>
            <a:lvl7pPr marL="3079082" indent="-236852" eaLnBrk="0" fontAlgn="base" hangingPunct="0">
              <a:spcBef>
                <a:spcPct val="0"/>
              </a:spcBef>
              <a:spcAft>
                <a:spcPct val="0"/>
              </a:spcAft>
              <a:defRPr sz="2500">
                <a:solidFill>
                  <a:schemeClr val="tx1"/>
                </a:solidFill>
                <a:latin typeface="Times New Roman" charset="0"/>
                <a:ea typeface="ＭＳ Ｐゴシック" charset="0"/>
              </a:defRPr>
            </a:lvl7pPr>
            <a:lvl8pPr marL="3552787" indent="-236852" eaLnBrk="0" fontAlgn="base" hangingPunct="0">
              <a:spcBef>
                <a:spcPct val="0"/>
              </a:spcBef>
              <a:spcAft>
                <a:spcPct val="0"/>
              </a:spcAft>
              <a:defRPr sz="2500">
                <a:solidFill>
                  <a:schemeClr val="tx1"/>
                </a:solidFill>
                <a:latin typeface="Times New Roman" charset="0"/>
                <a:ea typeface="ＭＳ Ｐゴシック" charset="0"/>
              </a:defRPr>
            </a:lvl8pPr>
            <a:lvl9pPr marL="4026492" indent="-236852" eaLnBrk="0" fontAlgn="base" hangingPunct="0">
              <a:spcBef>
                <a:spcPct val="0"/>
              </a:spcBef>
              <a:spcAft>
                <a:spcPct val="0"/>
              </a:spcAft>
              <a:defRPr sz="2500">
                <a:solidFill>
                  <a:schemeClr val="tx1"/>
                </a:solidFill>
                <a:latin typeface="Times New Roman" charset="0"/>
                <a:ea typeface="ＭＳ Ｐゴシック" charset="0"/>
              </a:defRPr>
            </a:lvl9pPr>
          </a:lstStyle>
          <a:p>
            <a:pPr eaLnBrk="1" hangingPunct="1"/>
            <a:fld id="{4FE80AF1-5CE7-CE4E-AE25-421DCE46ADC7}" type="slidenum">
              <a:rPr lang="es-ES" sz="1200"/>
              <a:pPr eaLnBrk="1" hangingPunct="1"/>
              <a:t>59</a:t>
            </a:fld>
            <a:endParaRPr lang="es-ES" sz="1200"/>
          </a:p>
        </p:txBody>
      </p:sp>
      <p:sp>
        <p:nvSpPr>
          <p:cNvPr id="57347" name="Rectangle 2"/>
          <p:cNvSpPr>
            <a:spLocks noChangeArrowheads="1" noTextEdit="1"/>
          </p:cNvSpPr>
          <p:nvPr>
            <p:ph type="sldImg"/>
          </p:nvPr>
        </p:nvSpPr>
        <p:spPr>
          <a:xfrm>
            <a:off x="957263" y="727075"/>
            <a:ext cx="4957762" cy="3719513"/>
          </a:xfrm>
          <a:ln/>
        </p:spPr>
      </p:sp>
      <p:sp>
        <p:nvSpPr>
          <p:cNvPr id="57348" name="Rectangle 3"/>
          <p:cNvSpPr>
            <a:spLocks noGrp="1" noChangeArrowheads="1"/>
          </p:cNvSpPr>
          <p:nvPr>
            <p:ph type="body" idx="1"/>
          </p:nvPr>
        </p:nvSpPr>
        <p:spPr>
          <a:xfrm>
            <a:off x="916312" y="4769563"/>
            <a:ext cx="5039719" cy="444620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charset="0"/>
                <a:ea typeface="ＭＳ Ｐゴシック" charset="0"/>
              </a:defRPr>
            </a:lvl1pPr>
            <a:lvl2pPr marL="769770" indent="-296066" eaLnBrk="0" hangingPunct="0">
              <a:defRPr sz="2500">
                <a:solidFill>
                  <a:schemeClr val="tx1"/>
                </a:solidFill>
                <a:latin typeface="Times New Roman" charset="0"/>
                <a:ea typeface="ＭＳ Ｐゴシック" charset="0"/>
              </a:defRPr>
            </a:lvl2pPr>
            <a:lvl3pPr marL="1184262" indent="-236852" eaLnBrk="0" hangingPunct="0">
              <a:defRPr sz="2500">
                <a:solidFill>
                  <a:schemeClr val="tx1"/>
                </a:solidFill>
                <a:latin typeface="Times New Roman" charset="0"/>
                <a:ea typeface="ＭＳ Ｐゴシック" charset="0"/>
              </a:defRPr>
            </a:lvl3pPr>
            <a:lvl4pPr marL="1657967" indent="-236852" eaLnBrk="0" hangingPunct="0">
              <a:defRPr sz="2500">
                <a:solidFill>
                  <a:schemeClr val="tx1"/>
                </a:solidFill>
                <a:latin typeface="Times New Roman" charset="0"/>
                <a:ea typeface="ＭＳ Ｐゴシック" charset="0"/>
              </a:defRPr>
            </a:lvl4pPr>
            <a:lvl5pPr marL="2131672" indent="-236852" eaLnBrk="0" hangingPunct="0">
              <a:defRPr sz="2500">
                <a:solidFill>
                  <a:schemeClr val="tx1"/>
                </a:solidFill>
                <a:latin typeface="Times New Roman" charset="0"/>
                <a:ea typeface="ＭＳ Ｐゴシック" charset="0"/>
              </a:defRPr>
            </a:lvl5pPr>
            <a:lvl6pPr marL="2605377" indent="-236852" eaLnBrk="0" fontAlgn="base" hangingPunct="0">
              <a:spcBef>
                <a:spcPct val="0"/>
              </a:spcBef>
              <a:spcAft>
                <a:spcPct val="0"/>
              </a:spcAft>
              <a:defRPr sz="2500">
                <a:solidFill>
                  <a:schemeClr val="tx1"/>
                </a:solidFill>
                <a:latin typeface="Times New Roman" charset="0"/>
                <a:ea typeface="ＭＳ Ｐゴシック" charset="0"/>
              </a:defRPr>
            </a:lvl6pPr>
            <a:lvl7pPr marL="3079082" indent="-236852" eaLnBrk="0" fontAlgn="base" hangingPunct="0">
              <a:spcBef>
                <a:spcPct val="0"/>
              </a:spcBef>
              <a:spcAft>
                <a:spcPct val="0"/>
              </a:spcAft>
              <a:defRPr sz="2500">
                <a:solidFill>
                  <a:schemeClr val="tx1"/>
                </a:solidFill>
                <a:latin typeface="Times New Roman" charset="0"/>
                <a:ea typeface="ＭＳ Ｐゴシック" charset="0"/>
              </a:defRPr>
            </a:lvl7pPr>
            <a:lvl8pPr marL="3552787" indent="-236852" eaLnBrk="0" fontAlgn="base" hangingPunct="0">
              <a:spcBef>
                <a:spcPct val="0"/>
              </a:spcBef>
              <a:spcAft>
                <a:spcPct val="0"/>
              </a:spcAft>
              <a:defRPr sz="2500">
                <a:solidFill>
                  <a:schemeClr val="tx1"/>
                </a:solidFill>
                <a:latin typeface="Times New Roman" charset="0"/>
                <a:ea typeface="ＭＳ Ｐゴシック" charset="0"/>
              </a:defRPr>
            </a:lvl8pPr>
            <a:lvl9pPr marL="4026492" indent="-236852" eaLnBrk="0" fontAlgn="base" hangingPunct="0">
              <a:spcBef>
                <a:spcPct val="0"/>
              </a:spcBef>
              <a:spcAft>
                <a:spcPct val="0"/>
              </a:spcAft>
              <a:defRPr sz="2500">
                <a:solidFill>
                  <a:schemeClr val="tx1"/>
                </a:solidFill>
                <a:latin typeface="Times New Roman" charset="0"/>
                <a:ea typeface="ＭＳ Ｐゴシック" charset="0"/>
              </a:defRPr>
            </a:lvl9pPr>
          </a:lstStyle>
          <a:p>
            <a:pPr eaLnBrk="1" hangingPunct="1"/>
            <a:fld id="{9AA64A44-C728-2F45-88CA-DE1432D962D7}" type="slidenum">
              <a:rPr lang="es-ES" sz="1200"/>
              <a:pPr eaLnBrk="1" hangingPunct="1"/>
              <a:t>60</a:t>
            </a:fld>
            <a:endParaRPr lang="es-ES" sz="1200"/>
          </a:p>
        </p:txBody>
      </p:sp>
      <p:sp>
        <p:nvSpPr>
          <p:cNvPr id="59395" name="Rectangle 2"/>
          <p:cNvSpPr>
            <a:spLocks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MX">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95D092D-7A1E-4D4F-92B2-CFAA6F7AEF50}" type="slidenum">
              <a:rPr lang="es-ES" sz="1200"/>
              <a:pPr eaLnBrk="1" hangingPunct="1"/>
              <a:t>7</a:t>
            </a:fld>
            <a:endParaRPr lang="es-ES" sz="1200"/>
          </a:p>
        </p:txBody>
      </p:sp>
      <p:sp>
        <p:nvSpPr>
          <p:cNvPr id="45059" name="Rectangle 2"/>
          <p:cNvSpPr>
            <a:spLocks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MX">
              <a:latin typeface="Times New Roman"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charset="0"/>
                <a:ea typeface="ＭＳ Ｐゴシック" charset="0"/>
              </a:defRPr>
            </a:lvl1pPr>
            <a:lvl2pPr marL="769770" indent="-296066" eaLnBrk="0" hangingPunct="0">
              <a:defRPr sz="2500">
                <a:solidFill>
                  <a:schemeClr val="tx1"/>
                </a:solidFill>
                <a:latin typeface="Times New Roman" charset="0"/>
                <a:ea typeface="ＭＳ Ｐゴシック" charset="0"/>
              </a:defRPr>
            </a:lvl2pPr>
            <a:lvl3pPr marL="1184262" indent="-236852" eaLnBrk="0" hangingPunct="0">
              <a:defRPr sz="2500">
                <a:solidFill>
                  <a:schemeClr val="tx1"/>
                </a:solidFill>
                <a:latin typeface="Times New Roman" charset="0"/>
                <a:ea typeface="ＭＳ Ｐゴシック" charset="0"/>
              </a:defRPr>
            </a:lvl3pPr>
            <a:lvl4pPr marL="1657967" indent="-236852" eaLnBrk="0" hangingPunct="0">
              <a:defRPr sz="2500">
                <a:solidFill>
                  <a:schemeClr val="tx1"/>
                </a:solidFill>
                <a:latin typeface="Times New Roman" charset="0"/>
                <a:ea typeface="ＭＳ Ｐゴシック" charset="0"/>
              </a:defRPr>
            </a:lvl4pPr>
            <a:lvl5pPr marL="2131672" indent="-236852" eaLnBrk="0" hangingPunct="0">
              <a:defRPr sz="2500">
                <a:solidFill>
                  <a:schemeClr val="tx1"/>
                </a:solidFill>
                <a:latin typeface="Times New Roman" charset="0"/>
                <a:ea typeface="ＭＳ Ｐゴシック" charset="0"/>
              </a:defRPr>
            </a:lvl5pPr>
            <a:lvl6pPr marL="2605377" indent="-236852" eaLnBrk="0" fontAlgn="base" hangingPunct="0">
              <a:spcBef>
                <a:spcPct val="0"/>
              </a:spcBef>
              <a:spcAft>
                <a:spcPct val="0"/>
              </a:spcAft>
              <a:defRPr sz="2500">
                <a:solidFill>
                  <a:schemeClr val="tx1"/>
                </a:solidFill>
                <a:latin typeface="Times New Roman" charset="0"/>
                <a:ea typeface="ＭＳ Ｐゴシック" charset="0"/>
              </a:defRPr>
            </a:lvl6pPr>
            <a:lvl7pPr marL="3079082" indent="-236852" eaLnBrk="0" fontAlgn="base" hangingPunct="0">
              <a:spcBef>
                <a:spcPct val="0"/>
              </a:spcBef>
              <a:spcAft>
                <a:spcPct val="0"/>
              </a:spcAft>
              <a:defRPr sz="2500">
                <a:solidFill>
                  <a:schemeClr val="tx1"/>
                </a:solidFill>
                <a:latin typeface="Times New Roman" charset="0"/>
                <a:ea typeface="ＭＳ Ｐゴシック" charset="0"/>
              </a:defRPr>
            </a:lvl7pPr>
            <a:lvl8pPr marL="3552787" indent="-236852" eaLnBrk="0" fontAlgn="base" hangingPunct="0">
              <a:spcBef>
                <a:spcPct val="0"/>
              </a:spcBef>
              <a:spcAft>
                <a:spcPct val="0"/>
              </a:spcAft>
              <a:defRPr sz="2500">
                <a:solidFill>
                  <a:schemeClr val="tx1"/>
                </a:solidFill>
                <a:latin typeface="Times New Roman" charset="0"/>
                <a:ea typeface="ＭＳ Ｐゴシック" charset="0"/>
              </a:defRPr>
            </a:lvl8pPr>
            <a:lvl9pPr marL="4026492" indent="-236852" eaLnBrk="0" fontAlgn="base" hangingPunct="0">
              <a:spcBef>
                <a:spcPct val="0"/>
              </a:spcBef>
              <a:spcAft>
                <a:spcPct val="0"/>
              </a:spcAft>
              <a:defRPr sz="2500">
                <a:solidFill>
                  <a:schemeClr val="tx1"/>
                </a:solidFill>
                <a:latin typeface="Times New Roman" charset="0"/>
                <a:ea typeface="ＭＳ Ｐゴシック" charset="0"/>
              </a:defRPr>
            </a:lvl9pPr>
          </a:lstStyle>
          <a:p>
            <a:pPr eaLnBrk="1" hangingPunct="1"/>
            <a:fld id="{AA5F53E0-61CD-4F42-8310-6E141CCF95CC}" type="slidenum">
              <a:rPr lang="es-ES" sz="1200"/>
              <a:pPr eaLnBrk="1" hangingPunct="1"/>
              <a:t>61</a:t>
            </a:fld>
            <a:endParaRPr lang="es-ES" sz="1200"/>
          </a:p>
        </p:txBody>
      </p:sp>
      <p:sp>
        <p:nvSpPr>
          <p:cNvPr id="62467" name="Rectangle 2"/>
          <p:cNvSpPr>
            <a:spLocks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MX">
              <a:latin typeface="Times New Roman"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charset="0"/>
                <a:ea typeface="ＭＳ Ｐゴシック" charset="0"/>
              </a:defRPr>
            </a:lvl1pPr>
            <a:lvl2pPr marL="769770" indent="-296066" eaLnBrk="0" hangingPunct="0">
              <a:defRPr sz="2500">
                <a:solidFill>
                  <a:schemeClr val="tx1"/>
                </a:solidFill>
                <a:latin typeface="Times New Roman" charset="0"/>
                <a:ea typeface="ＭＳ Ｐゴシック" charset="0"/>
              </a:defRPr>
            </a:lvl2pPr>
            <a:lvl3pPr marL="1184262" indent="-236852" eaLnBrk="0" hangingPunct="0">
              <a:defRPr sz="2500">
                <a:solidFill>
                  <a:schemeClr val="tx1"/>
                </a:solidFill>
                <a:latin typeface="Times New Roman" charset="0"/>
                <a:ea typeface="ＭＳ Ｐゴシック" charset="0"/>
              </a:defRPr>
            </a:lvl3pPr>
            <a:lvl4pPr marL="1657967" indent="-236852" eaLnBrk="0" hangingPunct="0">
              <a:defRPr sz="2500">
                <a:solidFill>
                  <a:schemeClr val="tx1"/>
                </a:solidFill>
                <a:latin typeface="Times New Roman" charset="0"/>
                <a:ea typeface="ＭＳ Ｐゴシック" charset="0"/>
              </a:defRPr>
            </a:lvl4pPr>
            <a:lvl5pPr marL="2131672" indent="-236852" eaLnBrk="0" hangingPunct="0">
              <a:defRPr sz="2500">
                <a:solidFill>
                  <a:schemeClr val="tx1"/>
                </a:solidFill>
                <a:latin typeface="Times New Roman" charset="0"/>
                <a:ea typeface="ＭＳ Ｐゴシック" charset="0"/>
              </a:defRPr>
            </a:lvl5pPr>
            <a:lvl6pPr marL="2605377" indent="-236852" eaLnBrk="0" fontAlgn="base" hangingPunct="0">
              <a:spcBef>
                <a:spcPct val="0"/>
              </a:spcBef>
              <a:spcAft>
                <a:spcPct val="0"/>
              </a:spcAft>
              <a:defRPr sz="2500">
                <a:solidFill>
                  <a:schemeClr val="tx1"/>
                </a:solidFill>
                <a:latin typeface="Times New Roman" charset="0"/>
                <a:ea typeface="ＭＳ Ｐゴシック" charset="0"/>
              </a:defRPr>
            </a:lvl6pPr>
            <a:lvl7pPr marL="3079082" indent="-236852" eaLnBrk="0" fontAlgn="base" hangingPunct="0">
              <a:spcBef>
                <a:spcPct val="0"/>
              </a:spcBef>
              <a:spcAft>
                <a:spcPct val="0"/>
              </a:spcAft>
              <a:defRPr sz="2500">
                <a:solidFill>
                  <a:schemeClr val="tx1"/>
                </a:solidFill>
                <a:latin typeface="Times New Roman" charset="0"/>
                <a:ea typeface="ＭＳ Ｐゴシック" charset="0"/>
              </a:defRPr>
            </a:lvl7pPr>
            <a:lvl8pPr marL="3552787" indent="-236852" eaLnBrk="0" fontAlgn="base" hangingPunct="0">
              <a:spcBef>
                <a:spcPct val="0"/>
              </a:spcBef>
              <a:spcAft>
                <a:spcPct val="0"/>
              </a:spcAft>
              <a:defRPr sz="2500">
                <a:solidFill>
                  <a:schemeClr val="tx1"/>
                </a:solidFill>
                <a:latin typeface="Times New Roman" charset="0"/>
                <a:ea typeface="ＭＳ Ｐゴシック" charset="0"/>
              </a:defRPr>
            </a:lvl8pPr>
            <a:lvl9pPr marL="4026492" indent="-236852" eaLnBrk="0" fontAlgn="base" hangingPunct="0">
              <a:spcBef>
                <a:spcPct val="0"/>
              </a:spcBef>
              <a:spcAft>
                <a:spcPct val="0"/>
              </a:spcAft>
              <a:defRPr sz="2500">
                <a:solidFill>
                  <a:schemeClr val="tx1"/>
                </a:solidFill>
                <a:latin typeface="Times New Roman" charset="0"/>
                <a:ea typeface="ＭＳ Ｐゴシック" charset="0"/>
              </a:defRPr>
            </a:lvl9pPr>
          </a:lstStyle>
          <a:p>
            <a:pPr eaLnBrk="1" hangingPunct="1"/>
            <a:fld id="{885FBEE0-4849-4B47-A720-C5466F25D1C4}" type="slidenum">
              <a:rPr lang="es-ES" sz="1200"/>
              <a:pPr eaLnBrk="1" hangingPunct="1"/>
              <a:t>62</a:t>
            </a:fld>
            <a:endParaRPr lang="es-ES" sz="1200"/>
          </a:p>
        </p:txBody>
      </p:sp>
      <p:sp>
        <p:nvSpPr>
          <p:cNvPr id="65539" name="Rectangle 2"/>
          <p:cNvSpPr>
            <a:spLocks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MX">
              <a:latin typeface="Times New Roman"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charset="0"/>
                <a:ea typeface="ＭＳ Ｐゴシック" charset="0"/>
              </a:defRPr>
            </a:lvl1pPr>
            <a:lvl2pPr marL="769770" indent="-296066" eaLnBrk="0" hangingPunct="0">
              <a:defRPr sz="2500">
                <a:solidFill>
                  <a:schemeClr val="tx1"/>
                </a:solidFill>
                <a:latin typeface="Times New Roman" charset="0"/>
                <a:ea typeface="ＭＳ Ｐゴシック" charset="0"/>
              </a:defRPr>
            </a:lvl2pPr>
            <a:lvl3pPr marL="1184262" indent="-236852" eaLnBrk="0" hangingPunct="0">
              <a:defRPr sz="2500">
                <a:solidFill>
                  <a:schemeClr val="tx1"/>
                </a:solidFill>
                <a:latin typeface="Times New Roman" charset="0"/>
                <a:ea typeface="ＭＳ Ｐゴシック" charset="0"/>
              </a:defRPr>
            </a:lvl3pPr>
            <a:lvl4pPr marL="1657967" indent="-236852" eaLnBrk="0" hangingPunct="0">
              <a:defRPr sz="2500">
                <a:solidFill>
                  <a:schemeClr val="tx1"/>
                </a:solidFill>
                <a:latin typeface="Times New Roman" charset="0"/>
                <a:ea typeface="ＭＳ Ｐゴシック" charset="0"/>
              </a:defRPr>
            </a:lvl4pPr>
            <a:lvl5pPr marL="2131672" indent="-236852" eaLnBrk="0" hangingPunct="0">
              <a:defRPr sz="2500">
                <a:solidFill>
                  <a:schemeClr val="tx1"/>
                </a:solidFill>
                <a:latin typeface="Times New Roman" charset="0"/>
                <a:ea typeface="ＭＳ Ｐゴシック" charset="0"/>
              </a:defRPr>
            </a:lvl5pPr>
            <a:lvl6pPr marL="2605377" indent="-236852" eaLnBrk="0" fontAlgn="base" hangingPunct="0">
              <a:spcBef>
                <a:spcPct val="0"/>
              </a:spcBef>
              <a:spcAft>
                <a:spcPct val="0"/>
              </a:spcAft>
              <a:defRPr sz="2500">
                <a:solidFill>
                  <a:schemeClr val="tx1"/>
                </a:solidFill>
                <a:latin typeface="Times New Roman" charset="0"/>
                <a:ea typeface="ＭＳ Ｐゴシック" charset="0"/>
              </a:defRPr>
            </a:lvl6pPr>
            <a:lvl7pPr marL="3079082" indent="-236852" eaLnBrk="0" fontAlgn="base" hangingPunct="0">
              <a:spcBef>
                <a:spcPct val="0"/>
              </a:spcBef>
              <a:spcAft>
                <a:spcPct val="0"/>
              </a:spcAft>
              <a:defRPr sz="2500">
                <a:solidFill>
                  <a:schemeClr val="tx1"/>
                </a:solidFill>
                <a:latin typeface="Times New Roman" charset="0"/>
                <a:ea typeface="ＭＳ Ｐゴシック" charset="0"/>
              </a:defRPr>
            </a:lvl7pPr>
            <a:lvl8pPr marL="3552787" indent="-236852" eaLnBrk="0" fontAlgn="base" hangingPunct="0">
              <a:spcBef>
                <a:spcPct val="0"/>
              </a:spcBef>
              <a:spcAft>
                <a:spcPct val="0"/>
              </a:spcAft>
              <a:defRPr sz="2500">
                <a:solidFill>
                  <a:schemeClr val="tx1"/>
                </a:solidFill>
                <a:latin typeface="Times New Roman" charset="0"/>
                <a:ea typeface="ＭＳ Ｐゴシック" charset="0"/>
              </a:defRPr>
            </a:lvl8pPr>
            <a:lvl9pPr marL="4026492" indent="-236852" eaLnBrk="0" fontAlgn="base" hangingPunct="0">
              <a:spcBef>
                <a:spcPct val="0"/>
              </a:spcBef>
              <a:spcAft>
                <a:spcPct val="0"/>
              </a:spcAft>
              <a:defRPr sz="2500">
                <a:solidFill>
                  <a:schemeClr val="tx1"/>
                </a:solidFill>
                <a:latin typeface="Times New Roman" charset="0"/>
                <a:ea typeface="ＭＳ Ｐゴシック" charset="0"/>
              </a:defRPr>
            </a:lvl9pPr>
          </a:lstStyle>
          <a:p>
            <a:pPr eaLnBrk="1" hangingPunct="1"/>
            <a:fld id="{AE7AF63D-A51D-C34B-9336-C30F0F78AB24}" type="slidenum">
              <a:rPr lang="es-ES" sz="1200"/>
              <a:pPr eaLnBrk="1" hangingPunct="1"/>
              <a:t>63</a:t>
            </a:fld>
            <a:endParaRPr lang="es-ES" sz="1200"/>
          </a:p>
        </p:txBody>
      </p:sp>
      <p:sp>
        <p:nvSpPr>
          <p:cNvPr id="66563" name="Rectangle 2"/>
          <p:cNvSpPr>
            <a:spLocks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MX">
              <a:latin typeface="Times New Roman"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charset="0"/>
                <a:ea typeface="ＭＳ Ｐゴシック" charset="0"/>
              </a:defRPr>
            </a:lvl1pPr>
            <a:lvl2pPr marL="769770" indent="-296066" eaLnBrk="0" hangingPunct="0">
              <a:defRPr sz="2500">
                <a:solidFill>
                  <a:schemeClr val="tx1"/>
                </a:solidFill>
                <a:latin typeface="Times New Roman" charset="0"/>
                <a:ea typeface="ＭＳ Ｐゴシック" charset="0"/>
              </a:defRPr>
            </a:lvl2pPr>
            <a:lvl3pPr marL="1184262" indent="-236852" eaLnBrk="0" hangingPunct="0">
              <a:defRPr sz="2500">
                <a:solidFill>
                  <a:schemeClr val="tx1"/>
                </a:solidFill>
                <a:latin typeface="Times New Roman" charset="0"/>
                <a:ea typeface="ＭＳ Ｐゴシック" charset="0"/>
              </a:defRPr>
            </a:lvl3pPr>
            <a:lvl4pPr marL="1657967" indent="-236852" eaLnBrk="0" hangingPunct="0">
              <a:defRPr sz="2500">
                <a:solidFill>
                  <a:schemeClr val="tx1"/>
                </a:solidFill>
                <a:latin typeface="Times New Roman" charset="0"/>
                <a:ea typeface="ＭＳ Ｐゴシック" charset="0"/>
              </a:defRPr>
            </a:lvl4pPr>
            <a:lvl5pPr marL="2131672" indent="-236852" eaLnBrk="0" hangingPunct="0">
              <a:defRPr sz="2500">
                <a:solidFill>
                  <a:schemeClr val="tx1"/>
                </a:solidFill>
                <a:latin typeface="Times New Roman" charset="0"/>
                <a:ea typeface="ＭＳ Ｐゴシック" charset="0"/>
              </a:defRPr>
            </a:lvl5pPr>
            <a:lvl6pPr marL="2605377" indent="-236852" eaLnBrk="0" fontAlgn="base" hangingPunct="0">
              <a:spcBef>
                <a:spcPct val="0"/>
              </a:spcBef>
              <a:spcAft>
                <a:spcPct val="0"/>
              </a:spcAft>
              <a:defRPr sz="2500">
                <a:solidFill>
                  <a:schemeClr val="tx1"/>
                </a:solidFill>
                <a:latin typeface="Times New Roman" charset="0"/>
                <a:ea typeface="ＭＳ Ｐゴシック" charset="0"/>
              </a:defRPr>
            </a:lvl6pPr>
            <a:lvl7pPr marL="3079082" indent="-236852" eaLnBrk="0" fontAlgn="base" hangingPunct="0">
              <a:spcBef>
                <a:spcPct val="0"/>
              </a:spcBef>
              <a:spcAft>
                <a:spcPct val="0"/>
              </a:spcAft>
              <a:defRPr sz="2500">
                <a:solidFill>
                  <a:schemeClr val="tx1"/>
                </a:solidFill>
                <a:latin typeface="Times New Roman" charset="0"/>
                <a:ea typeface="ＭＳ Ｐゴシック" charset="0"/>
              </a:defRPr>
            </a:lvl7pPr>
            <a:lvl8pPr marL="3552787" indent="-236852" eaLnBrk="0" fontAlgn="base" hangingPunct="0">
              <a:spcBef>
                <a:spcPct val="0"/>
              </a:spcBef>
              <a:spcAft>
                <a:spcPct val="0"/>
              </a:spcAft>
              <a:defRPr sz="2500">
                <a:solidFill>
                  <a:schemeClr val="tx1"/>
                </a:solidFill>
                <a:latin typeface="Times New Roman" charset="0"/>
                <a:ea typeface="ＭＳ Ｐゴシック" charset="0"/>
              </a:defRPr>
            </a:lvl8pPr>
            <a:lvl9pPr marL="4026492" indent="-236852" eaLnBrk="0" fontAlgn="base" hangingPunct="0">
              <a:spcBef>
                <a:spcPct val="0"/>
              </a:spcBef>
              <a:spcAft>
                <a:spcPct val="0"/>
              </a:spcAft>
              <a:defRPr sz="2500">
                <a:solidFill>
                  <a:schemeClr val="tx1"/>
                </a:solidFill>
                <a:latin typeface="Times New Roman" charset="0"/>
                <a:ea typeface="ＭＳ Ｐゴシック" charset="0"/>
              </a:defRPr>
            </a:lvl9pPr>
          </a:lstStyle>
          <a:p>
            <a:pPr eaLnBrk="1" hangingPunct="1"/>
            <a:fld id="{01BD3DE4-20A4-3B4F-943A-52DFAA69C6ED}" type="slidenum">
              <a:rPr lang="es-ES" sz="1200"/>
              <a:pPr eaLnBrk="1" hangingPunct="1"/>
              <a:t>64</a:t>
            </a:fld>
            <a:endParaRPr lang="es-ES" sz="1200"/>
          </a:p>
        </p:txBody>
      </p:sp>
      <p:sp>
        <p:nvSpPr>
          <p:cNvPr id="67587" name="Rectangle 2"/>
          <p:cNvSpPr>
            <a:spLocks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MX">
              <a:latin typeface="Times New Roman"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charset="0"/>
                <a:ea typeface="ＭＳ Ｐゴシック" charset="0"/>
              </a:defRPr>
            </a:lvl1pPr>
            <a:lvl2pPr marL="769770" indent="-296066" eaLnBrk="0" hangingPunct="0">
              <a:defRPr sz="2500">
                <a:solidFill>
                  <a:schemeClr val="tx1"/>
                </a:solidFill>
                <a:latin typeface="Times New Roman" charset="0"/>
                <a:ea typeface="ＭＳ Ｐゴシック" charset="0"/>
              </a:defRPr>
            </a:lvl2pPr>
            <a:lvl3pPr marL="1184262" indent="-236852" eaLnBrk="0" hangingPunct="0">
              <a:defRPr sz="2500">
                <a:solidFill>
                  <a:schemeClr val="tx1"/>
                </a:solidFill>
                <a:latin typeface="Times New Roman" charset="0"/>
                <a:ea typeface="ＭＳ Ｐゴシック" charset="0"/>
              </a:defRPr>
            </a:lvl3pPr>
            <a:lvl4pPr marL="1657967" indent="-236852" eaLnBrk="0" hangingPunct="0">
              <a:defRPr sz="2500">
                <a:solidFill>
                  <a:schemeClr val="tx1"/>
                </a:solidFill>
                <a:latin typeface="Times New Roman" charset="0"/>
                <a:ea typeface="ＭＳ Ｐゴシック" charset="0"/>
              </a:defRPr>
            </a:lvl4pPr>
            <a:lvl5pPr marL="2131672" indent="-236852" eaLnBrk="0" hangingPunct="0">
              <a:defRPr sz="2500">
                <a:solidFill>
                  <a:schemeClr val="tx1"/>
                </a:solidFill>
                <a:latin typeface="Times New Roman" charset="0"/>
                <a:ea typeface="ＭＳ Ｐゴシック" charset="0"/>
              </a:defRPr>
            </a:lvl5pPr>
            <a:lvl6pPr marL="2605377" indent="-236852" eaLnBrk="0" fontAlgn="base" hangingPunct="0">
              <a:spcBef>
                <a:spcPct val="0"/>
              </a:spcBef>
              <a:spcAft>
                <a:spcPct val="0"/>
              </a:spcAft>
              <a:defRPr sz="2500">
                <a:solidFill>
                  <a:schemeClr val="tx1"/>
                </a:solidFill>
                <a:latin typeface="Times New Roman" charset="0"/>
                <a:ea typeface="ＭＳ Ｐゴシック" charset="0"/>
              </a:defRPr>
            </a:lvl6pPr>
            <a:lvl7pPr marL="3079082" indent="-236852" eaLnBrk="0" fontAlgn="base" hangingPunct="0">
              <a:spcBef>
                <a:spcPct val="0"/>
              </a:spcBef>
              <a:spcAft>
                <a:spcPct val="0"/>
              </a:spcAft>
              <a:defRPr sz="2500">
                <a:solidFill>
                  <a:schemeClr val="tx1"/>
                </a:solidFill>
                <a:latin typeface="Times New Roman" charset="0"/>
                <a:ea typeface="ＭＳ Ｐゴシック" charset="0"/>
              </a:defRPr>
            </a:lvl7pPr>
            <a:lvl8pPr marL="3552787" indent="-236852" eaLnBrk="0" fontAlgn="base" hangingPunct="0">
              <a:spcBef>
                <a:spcPct val="0"/>
              </a:spcBef>
              <a:spcAft>
                <a:spcPct val="0"/>
              </a:spcAft>
              <a:defRPr sz="2500">
                <a:solidFill>
                  <a:schemeClr val="tx1"/>
                </a:solidFill>
                <a:latin typeface="Times New Roman" charset="0"/>
                <a:ea typeface="ＭＳ Ｐゴシック" charset="0"/>
              </a:defRPr>
            </a:lvl8pPr>
            <a:lvl9pPr marL="4026492" indent="-236852" eaLnBrk="0" fontAlgn="base" hangingPunct="0">
              <a:spcBef>
                <a:spcPct val="0"/>
              </a:spcBef>
              <a:spcAft>
                <a:spcPct val="0"/>
              </a:spcAft>
              <a:defRPr sz="2500">
                <a:solidFill>
                  <a:schemeClr val="tx1"/>
                </a:solidFill>
                <a:latin typeface="Times New Roman" charset="0"/>
                <a:ea typeface="ＭＳ Ｐゴシック" charset="0"/>
              </a:defRPr>
            </a:lvl9pPr>
          </a:lstStyle>
          <a:p>
            <a:pPr eaLnBrk="1" hangingPunct="1"/>
            <a:fld id="{CD89CEE2-87D4-0346-B672-3CBB9F34C7B1}" type="slidenum">
              <a:rPr lang="es-ES" sz="1200"/>
              <a:pPr eaLnBrk="1" hangingPunct="1"/>
              <a:t>65</a:t>
            </a:fld>
            <a:endParaRPr lang="es-ES" sz="1200"/>
          </a:p>
        </p:txBody>
      </p:sp>
      <p:sp>
        <p:nvSpPr>
          <p:cNvPr id="82947" name="Rectangle 2"/>
          <p:cNvSpPr>
            <a:spLocks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MX">
              <a:latin typeface="Times New Roman"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charset="0"/>
                <a:ea typeface="ＭＳ Ｐゴシック" charset="0"/>
              </a:defRPr>
            </a:lvl1pPr>
            <a:lvl2pPr marL="769770" indent="-296066" eaLnBrk="0" hangingPunct="0">
              <a:defRPr sz="2500">
                <a:solidFill>
                  <a:schemeClr val="tx1"/>
                </a:solidFill>
                <a:latin typeface="Times New Roman" charset="0"/>
                <a:ea typeface="ＭＳ Ｐゴシック" charset="0"/>
              </a:defRPr>
            </a:lvl2pPr>
            <a:lvl3pPr marL="1184262" indent="-236852" eaLnBrk="0" hangingPunct="0">
              <a:defRPr sz="2500">
                <a:solidFill>
                  <a:schemeClr val="tx1"/>
                </a:solidFill>
                <a:latin typeface="Times New Roman" charset="0"/>
                <a:ea typeface="ＭＳ Ｐゴシック" charset="0"/>
              </a:defRPr>
            </a:lvl3pPr>
            <a:lvl4pPr marL="1657967" indent="-236852" eaLnBrk="0" hangingPunct="0">
              <a:defRPr sz="2500">
                <a:solidFill>
                  <a:schemeClr val="tx1"/>
                </a:solidFill>
                <a:latin typeface="Times New Roman" charset="0"/>
                <a:ea typeface="ＭＳ Ｐゴシック" charset="0"/>
              </a:defRPr>
            </a:lvl4pPr>
            <a:lvl5pPr marL="2131672" indent="-236852" eaLnBrk="0" hangingPunct="0">
              <a:defRPr sz="2500">
                <a:solidFill>
                  <a:schemeClr val="tx1"/>
                </a:solidFill>
                <a:latin typeface="Times New Roman" charset="0"/>
                <a:ea typeface="ＭＳ Ｐゴシック" charset="0"/>
              </a:defRPr>
            </a:lvl5pPr>
            <a:lvl6pPr marL="2605377" indent="-236852" eaLnBrk="0" fontAlgn="base" hangingPunct="0">
              <a:spcBef>
                <a:spcPct val="0"/>
              </a:spcBef>
              <a:spcAft>
                <a:spcPct val="0"/>
              </a:spcAft>
              <a:defRPr sz="2500">
                <a:solidFill>
                  <a:schemeClr val="tx1"/>
                </a:solidFill>
                <a:latin typeface="Times New Roman" charset="0"/>
                <a:ea typeface="ＭＳ Ｐゴシック" charset="0"/>
              </a:defRPr>
            </a:lvl6pPr>
            <a:lvl7pPr marL="3079082" indent="-236852" eaLnBrk="0" fontAlgn="base" hangingPunct="0">
              <a:spcBef>
                <a:spcPct val="0"/>
              </a:spcBef>
              <a:spcAft>
                <a:spcPct val="0"/>
              </a:spcAft>
              <a:defRPr sz="2500">
                <a:solidFill>
                  <a:schemeClr val="tx1"/>
                </a:solidFill>
                <a:latin typeface="Times New Roman" charset="0"/>
                <a:ea typeface="ＭＳ Ｐゴシック" charset="0"/>
              </a:defRPr>
            </a:lvl7pPr>
            <a:lvl8pPr marL="3552787" indent="-236852" eaLnBrk="0" fontAlgn="base" hangingPunct="0">
              <a:spcBef>
                <a:spcPct val="0"/>
              </a:spcBef>
              <a:spcAft>
                <a:spcPct val="0"/>
              </a:spcAft>
              <a:defRPr sz="2500">
                <a:solidFill>
                  <a:schemeClr val="tx1"/>
                </a:solidFill>
                <a:latin typeface="Times New Roman" charset="0"/>
                <a:ea typeface="ＭＳ Ｐゴシック" charset="0"/>
              </a:defRPr>
            </a:lvl8pPr>
            <a:lvl9pPr marL="4026492" indent="-236852" eaLnBrk="0" fontAlgn="base" hangingPunct="0">
              <a:spcBef>
                <a:spcPct val="0"/>
              </a:spcBef>
              <a:spcAft>
                <a:spcPct val="0"/>
              </a:spcAft>
              <a:defRPr sz="2500">
                <a:solidFill>
                  <a:schemeClr val="tx1"/>
                </a:solidFill>
                <a:latin typeface="Times New Roman" charset="0"/>
                <a:ea typeface="ＭＳ Ｐゴシック" charset="0"/>
              </a:defRPr>
            </a:lvl9pPr>
          </a:lstStyle>
          <a:p>
            <a:pPr eaLnBrk="1" hangingPunct="1"/>
            <a:fld id="{09821829-75DB-3442-8DAA-108C454682A5}" type="slidenum">
              <a:rPr lang="es-ES" sz="1200"/>
              <a:pPr eaLnBrk="1" hangingPunct="1"/>
              <a:t>66</a:t>
            </a:fld>
            <a:endParaRPr lang="es-ES" sz="1200"/>
          </a:p>
        </p:txBody>
      </p:sp>
      <p:sp>
        <p:nvSpPr>
          <p:cNvPr id="83971" name="Rectangle 2"/>
          <p:cNvSpPr>
            <a:spLocks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MX">
              <a:latin typeface="Times New Roman"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charset="0"/>
                <a:ea typeface="ＭＳ Ｐゴシック" charset="0"/>
              </a:defRPr>
            </a:lvl1pPr>
            <a:lvl2pPr marL="769770" indent="-296066" eaLnBrk="0" hangingPunct="0">
              <a:defRPr sz="2500">
                <a:solidFill>
                  <a:schemeClr val="tx1"/>
                </a:solidFill>
                <a:latin typeface="Times New Roman" charset="0"/>
                <a:ea typeface="ＭＳ Ｐゴシック" charset="0"/>
              </a:defRPr>
            </a:lvl2pPr>
            <a:lvl3pPr marL="1184262" indent="-236852" eaLnBrk="0" hangingPunct="0">
              <a:defRPr sz="2500">
                <a:solidFill>
                  <a:schemeClr val="tx1"/>
                </a:solidFill>
                <a:latin typeface="Times New Roman" charset="0"/>
                <a:ea typeface="ＭＳ Ｐゴシック" charset="0"/>
              </a:defRPr>
            </a:lvl3pPr>
            <a:lvl4pPr marL="1657967" indent="-236852" eaLnBrk="0" hangingPunct="0">
              <a:defRPr sz="2500">
                <a:solidFill>
                  <a:schemeClr val="tx1"/>
                </a:solidFill>
                <a:latin typeface="Times New Roman" charset="0"/>
                <a:ea typeface="ＭＳ Ｐゴシック" charset="0"/>
              </a:defRPr>
            </a:lvl4pPr>
            <a:lvl5pPr marL="2131672" indent="-236852" eaLnBrk="0" hangingPunct="0">
              <a:defRPr sz="2500">
                <a:solidFill>
                  <a:schemeClr val="tx1"/>
                </a:solidFill>
                <a:latin typeface="Times New Roman" charset="0"/>
                <a:ea typeface="ＭＳ Ｐゴシック" charset="0"/>
              </a:defRPr>
            </a:lvl5pPr>
            <a:lvl6pPr marL="2605377" indent="-236852" eaLnBrk="0" fontAlgn="base" hangingPunct="0">
              <a:spcBef>
                <a:spcPct val="0"/>
              </a:spcBef>
              <a:spcAft>
                <a:spcPct val="0"/>
              </a:spcAft>
              <a:defRPr sz="2500">
                <a:solidFill>
                  <a:schemeClr val="tx1"/>
                </a:solidFill>
                <a:latin typeface="Times New Roman" charset="0"/>
                <a:ea typeface="ＭＳ Ｐゴシック" charset="0"/>
              </a:defRPr>
            </a:lvl6pPr>
            <a:lvl7pPr marL="3079082" indent="-236852" eaLnBrk="0" fontAlgn="base" hangingPunct="0">
              <a:spcBef>
                <a:spcPct val="0"/>
              </a:spcBef>
              <a:spcAft>
                <a:spcPct val="0"/>
              </a:spcAft>
              <a:defRPr sz="2500">
                <a:solidFill>
                  <a:schemeClr val="tx1"/>
                </a:solidFill>
                <a:latin typeface="Times New Roman" charset="0"/>
                <a:ea typeface="ＭＳ Ｐゴシック" charset="0"/>
              </a:defRPr>
            </a:lvl7pPr>
            <a:lvl8pPr marL="3552787" indent="-236852" eaLnBrk="0" fontAlgn="base" hangingPunct="0">
              <a:spcBef>
                <a:spcPct val="0"/>
              </a:spcBef>
              <a:spcAft>
                <a:spcPct val="0"/>
              </a:spcAft>
              <a:defRPr sz="2500">
                <a:solidFill>
                  <a:schemeClr val="tx1"/>
                </a:solidFill>
                <a:latin typeface="Times New Roman" charset="0"/>
                <a:ea typeface="ＭＳ Ｐゴシック" charset="0"/>
              </a:defRPr>
            </a:lvl8pPr>
            <a:lvl9pPr marL="4026492" indent="-236852" eaLnBrk="0" fontAlgn="base" hangingPunct="0">
              <a:spcBef>
                <a:spcPct val="0"/>
              </a:spcBef>
              <a:spcAft>
                <a:spcPct val="0"/>
              </a:spcAft>
              <a:defRPr sz="2500">
                <a:solidFill>
                  <a:schemeClr val="tx1"/>
                </a:solidFill>
                <a:latin typeface="Times New Roman" charset="0"/>
                <a:ea typeface="ＭＳ Ｐゴシック" charset="0"/>
              </a:defRPr>
            </a:lvl9pPr>
          </a:lstStyle>
          <a:p>
            <a:pPr eaLnBrk="1" hangingPunct="1"/>
            <a:fld id="{DDCA8E40-5C69-2443-A740-3C433C598CA5}" type="slidenum">
              <a:rPr lang="es-ES" sz="1200"/>
              <a:pPr eaLnBrk="1" hangingPunct="1"/>
              <a:t>67</a:t>
            </a:fld>
            <a:endParaRPr lang="es-ES" sz="1200"/>
          </a:p>
        </p:txBody>
      </p:sp>
      <p:sp>
        <p:nvSpPr>
          <p:cNvPr id="84995" name="Rectangle 2"/>
          <p:cNvSpPr>
            <a:spLocks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MX">
              <a:latin typeface="Times New Roman"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charset="0"/>
                <a:ea typeface="ＭＳ Ｐゴシック" charset="0"/>
              </a:defRPr>
            </a:lvl1pPr>
            <a:lvl2pPr marL="769770" indent="-296066" eaLnBrk="0" hangingPunct="0">
              <a:defRPr sz="2500">
                <a:solidFill>
                  <a:schemeClr val="tx1"/>
                </a:solidFill>
                <a:latin typeface="Times New Roman" charset="0"/>
                <a:ea typeface="ＭＳ Ｐゴシック" charset="0"/>
              </a:defRPr>
            </a:lvl2pPr>
            <a:lvl3pPr marL="1184262" indent="-236852" eaLnBrk="0" hangingPunct="0">
              <a:defRPr sz="2500">
                <a:solidFill>
                  <a:schemeClr val="tx1"/>
                </a:solidFill>
                <a:latin typeface="Times New Roman" charset="0"/>
                <a:ea typeface="ＭＳ Ｐゴシック" charset="0"/>
              </a:defRPr>
            </a:lvl3pPr>
            <a:lvl4pPr marL="1657967" indent="-236852" eaLnBrk="0" hangingPunct="0">
              <a:defRPr sz="2500">
                <a:solidFill>
                  <a:schemeClr val="tx1"/>
                </a:solidFill>
                <a:latin typeface="Times New Roman" charset="0"/>
                <a:ea typeface="ＭＳ Ｐゴシック" charset="0"/>
              </a:defRPr>
            </a:lvl4pPr>
            <a:lvl5pPr marL="2131672" indent="-236852" eaLnBrk="0" hangingPunct="0">
              <a:defRPr sz="2500">
                <a:solidFill>
                  <a:schemeClr val="tx1"/>
                </a:solidFill>
                <a:latin typeface="Times New Roman" charset="0"/>
                <a:ea typeface="ＭＳ Ｐゴシック" charset="0"/>
              </a:defRPr>
            </a:lvl5pPr>
            <a:lvl6pPr marL="2605377" indent="-236852" eaLnBrk="0" fontAlgn="base" hangingPunct="0">
              <a:spcBef>
                <a:spcPct val="0"/>
              </a:spcBef>
              <a:spcAft>
                <a:spcPct val="0"/>
              </a:spcAft>
              <a:defRPr sz="2500">
                <a:solidFill>
                  <a:schemeClr val="tx1"/>
                </a:solidFill>
                <a:latin typeface="Times New Roman" charset="0"/>
                <a:ea typeface="ＭＳ Ｐゴシック" charset="0"/>
              </a:defRPr>
            </a:lvl6pPr>
            <a:lvl7pPr marL="3079082" indent="-236852" eaLnBrk="0" fontAlgn="base" hangingPunct="0">
              <a:spcBef>
                <a:spcPct val="0"/>
              </a:spcBef>
              <a:spcAft>
                <a:spcPct val="0"/>
              </a:spcAft>
              <a:defRPr sz="2500">
                <a:solidFill>
                  <a:schemeClr val="tx1"/>
                </a:solidFill>
                <a:latin typeface="Times New Roman" charset="0"/>
                <a:ea typeface="ＭＳ Ｐゴシック" charset="0"/>
              </a:defRPr>
            </a:lvl7pPr>
            <a:lvl8pPr marL="3552787" indent="-236852" eaLnBrk="0" fontAlgn="base" hangingPunct="0">
              <a:spcBef>
                <a:spcPct val="0"/>
              </a:spcBef>
              <a:spcAft>
                <a:spcPct val="0"/>
              </a:spcAft>
              <a:defRPr sz="2500">
                <a:solidFill>
                  <a:schemeClr val="tx1"/>
                </a:solidFill>
                <a:latin typeface="Times New Roman" charset="0"/>
                <a:ea typeface="ＭＳ Ｐゴシック" charset="0"/>
              </a:defRPr>
            </a:lvl8pPr>
            <a:lvl9pPr marL="4026492" indent="-236852" eaLnBrk="0" fontAlgn="base" hangingPunct="0">
              <a:spcBef>
                <a:spcPct val="0"/>
              </a:spcBef>
              <a:spcAft>
                <a:spcPct val="0"/>
              </a:spcAft>
              <a:defRPr sz="2500">
                <a:solidFill>
                  <a:schemeClr val="tx1"/>
                </a:solidFill>
                <a:latin typeface="Times New Roman" charset="0"/>
                <a:ea typeface="ＭＳ Ｐゴシック" charset="0"/>
              </a:defRPr>
            </a:lvl9pPr>
          </a:lstStyle>
          <a:p>
            <a:pPr eaLnBrk="1" hangingPunct="1"/>
            <a:fld id="{61023B30-EA4F-C04B-B983-91BBC1731DF5}" type="slidenum">
              <a:rPr lang="es-ES" sz="1200"/>
              <a:pPr eaLnBrk="1" hangingPunct="1"/>
              <a:t>68</a:t>
            </a:fld>
            <a:endParaRPr lang="es-ES" sz="1200"/>
          </a:p>
        </p:txBody>
      </p:sp>
      <p:sp>
        <p:nvSpPr>
          <p:cNvPr id="86019" name="Rectangle 2"/>
          <p:cNvSpPr>
            <a:spLocks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MX">
              <a:latin typeface="Times New Roman"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charset="0"/>
                <a:ea typeface="ＭＳ Ｐゴシック" charset="0"/>
              </a:defRPr>
            </a:lvl1pPr>
            <a:lvl2pPr marL="769770" indent="-296066" eaLnBrk="0" hangingPunct="0">
              <a:defRPr sz="2500">
                <a:solidFill>
                  <a:schemeClr val="tx1"/>
                </a:solidFill>
                <a:latin typeface="Times New Roman" charset="0"/>
                <a:ea typeface="ＭＳ Ｐゴシック" charset="0"/>
              </a:defRPr>
            </a:lvl2pPr>
            <a:lvl3pPr marL="1184262" indent="-236852" eaLnBrk="0" hangingPunct="0">
              <a:defRPr sz="2500">
                <a:solidFill>
                  <a:schemeClr val="tx1"/>
                </a:solidFill>
                <a:latin typeface="Times New Roman" charset="0"/>
                <a:ea typeface="ＭＳ Ｐゴシック" charset="0"/>
              </a:defRPr>
            </a:lvl3pPr>
            <a:lvl4pPr marL="1657967" indent="-236852" eaLnBrk="0" hangingPunct="0">
              <a:defRPr sz="2500">
                <a:solidFill>
                  <a:schemeClr val="tx1"/>
                </a:solidFill>
                <a:latin typeface="Times New Roman" charset="0"/>
                <a:ea typeface="ＭＳ Ｐゴシック" charset="0"/>
              </a:defRPr>
            </a:lvl4pPr>
            <a:lvl5pPr marL="2131672" indent="-236852" eaLnBrk="0" hangingPunct="0">
              <a:defRPr sz="2500">
                <a:solidFill>
                  <a:schemeClr val="tx1"/>
                </a:solidFill>
                <a:latin typeface="Times New Roman" charset="0"/>
                <a:ea typeface="ＭＳ Ｐゴシック" charset="0"/>
              </a:defRPr>
            </a:lvl5pPr>
            <a:lvl6pPr marL="2605377" indent="-236852" eaLnBrk="0" fontAlgn="base" hangingPunct="0">
              <a:spcBef>
                <a:spcPct val="0"/>
              </a:spcBef>
              <a:spcAft>
                <a:spcPct val="0"/>
              </a:spcAft>
              <a:defRPr sz="2500">
                <a:solidFill>
                  <a:schemeClr val="tx1"/>
                </a:solidFill>
                <a:latin typeface="Times New Roman" charset="0"/>
                <a:ea typeface="ＭＳ Ｐゴシック" charset="0"/>
              </a:defRPr>
            </a:lvl6pPr>
            <a:lvl7pPr marL="3079082" indent="-236852" eaLnBrk="0" fontAlgn="base" hangingPunct="0">
              <a:spcBef>
                <a:spcPct val="0"/>
              </a:spcBef>
              <a:spcAft>
                <a:spcPct val="0"/>
              </a:spcAft>
              <a:defRPr sz="2500">
                <a:solidFill>
                  <a:schemeClr val="tx1"/>
                </a:solidFill>
                <a:latin typeface="Times New Roman" charset="0"/>
                <a:ea typeface="ＭＳ Ｐゴシック" charset="0"/>
              </a:defRPr>
            </a:lvl7pPr>
            <a:lvl8pPr marL="3552787" indent="-236852" eaLnBrk="0" fontAlgn="base" hangingPunct="0">
              <a:spcBef>
                <a:spcPct val="0"/>
              </a:spcBef>
              <a:spcAft>
                <a:spcPct val="0"/>
              </a:spcAft>
              <a:defRPr sz="2500">
                <a:solidFill>
                  <a:schemeClr val="tx1"/>
                </a:solidFill>
                <a:latin typeface="Times New Roman" charset="0"/>
                <a:ea typeface="ＭＳ Ｐゴシック" charset="0"/>
              </a:defRPr>
            </a:lvl8pPr>
            <a:lvl9pPr marL="4026492" indent="-236852" eaLnBrk="0" fontAlgn="base" hangingPunct="0">
              <a:spcBef>
                <a:spcPct val="0"/>
              </a:spcBef>
              <a:spcAft>
                <a:spcPct val="0"/>
              </a:spcAft>
              <a:defRPr sz="2500">
                <a:solidFill>
                  <a:schemeClr val="tx1"/>
                </a:solidFill>
                <a:latin typeface="Times New Roman" charset="0"/>
                <a:ea typeface="ＭＳ Ｐゴシック" charset="0"/>
              </a:defRPr>
            </a:lvl9pPr>
          </a:lstStyle>
          <a:p>
            <a:pPr eaLnBrk="1" hangingPunct="1"/>
            <a:fld id="{A36303DB-2C7D-DA4A-BEDF-6106F4E9D257}" type="slidenum">
              <a:rPr lang="es-ES" sz="1200"/>
              <a:pPr eaLnBrk="1" hangingPunct="1"/>
              <a:t>69</a:t>
            </a:fld>
            <a:endParaRPr lang="es-ES" sz="1200"/>
          </a:p>
        </p:txBody>
      </p:sp>
      <p:sp>
        <p:nvSpPr>
          <p:cNvPr id="87043" name="Rectangle 2"/>
          <p:cNvSpPr>
            <a:spLocks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MX">
              <a:latin typeface="Times New Roman"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charset="0"/>
                <a:ea typeface="ＭＳ Ｐゴシック" charset="0"/>
              </a:defRPr>
            </a:lvl1pPr>
            <a:lvl2pPr marL="769770" indent="-296066" eaLnBrk="0" hangingPunct="0">
              <a:defRPr sz="2500">
                <a:solidFill>
                  <a:schemeClr val="tx1"/>
                </a:solidFill>
                <a:latin typeface="Times New Roman" charset="0"/>
                <a:ea typeface="ＭＳ Ｐゴシック" charset="0"/>
              </a:defRPr>
            </a:lvl2pPr>
            <a:lvl3pPr marL="1184262" indent="-236852" eaLnBrk="0" hangingPunct="0">
              <a:defRPr sz="2500">
                <a:solidFill>
                  <a:schemeClr val="tx1"/>
                </a:solidFill>
                <a:latin typeface="Times New Roman" charset="0"/>
                <a:ea typeface="ＭＳ Ｐゴシック" charset="0"/>
              </a:defRPr>
            </a:lvl3pPr>
            <a:lvl4pPr marL="1657967" indent="-236852" eaLnBrk="0" hangingPunct="0">
              <a:defRPr sz="2500">
                <a:solidFill>
                  <a:schemeClr val="tx1"/>
                </a:solidFill>
                <a:latin typeface="Times New Roman" charset="0"/>
                <a:ea typeface="ＭＳ Ｐゴシック" charset="0"/>
              </a:defRPr>
            </a:lvl4pPr>
            <a:lvl5pPr marL="2131672" indent="-236852" eaLnBrk="0" hangingPunct="0">
              <a:defRPr sz="2500">
                <a:solidFill>
                  <a:schemeClr val="tx1"/>
                </a:solidFill>
                <a:latin typeface="Times New Roman" charset="0"/>
                <a:ea typeface="ＭＳ Ｐゴシック" charset="0"/>
              </a:defRPr>
            </a:lvl5pPr>
            <a:lvl6pPr marL="2605377" indent="-236852" eaLnBrk="0" fontAlgn="base" hangingPunct="0">
              <a:spcBef>
                <a:spcPct val="0"/>
              </a:spcBef>
              <a:spcAft>
                <a:spcPct val="0"/>
              </a:spcAft>
              <a:defRPr sz="2500">
                <a:solidFill>
                  <a:schemeClr val="tx1"/>
                </a:solidFill>
                <a:latin typeface="Times New Roman" charset="0"/>
                <a:ea typeface="ＭＳ Ｐゴシック" charset="0"/>
              </a:defRPr>
            </a:lvl6pPr>
            <a:lvl7pPr marL="3079082" indent="-236852" eaLnBrk="0" fontAlgn="base" hangingPunct="0">
              <a:spcBef>
                <a:spcPct val="0"/>
              </a:spcBef>
              <a:spcAft>
                <a:spcPct val="0"/>
              </a:spcAft>
              <a:defRPr sz="2500">
                <a:solidFill>
                  <a:schemeClr val="tx1"/>
                </a:solidFill>
                <a:latin typeface="Times New Roman" charset="0"/>
                <a:ea typeface="ＭＳ Ｐゴシック" charset="0"/>
              </a:defRPr>
            </a:lvl7pPr>
            <a:lvl8pPr marL="3552787" indent="-236852" eaLnBrk="0" fontAlgn="base" hangingPunct="0">
              <a:spcBef>
                <a:spcPct val="0"/>
              </a:spcBef>
              <a:spcAft>
                <a:spcPct val="0"/>
              </a:spcAft>
              <a:defRPr sz="2500">
                <a:solidFill>
                  <a:schemeClr val="tx1"/>
                </a:solidFill>
                <a:latin typeface="Times New Roman" charset="0"/>
                <a:ea typeface="ＭＳ Ｐゴシック" charset="0"/>
              </a:defRPr>
            </a:lvl8pPr>
            <a:lvl9pPr marL="4026492" indent="-236852" eaLnBrk="0" fontAlgn="base" hangingPunct="0">
              <a:spcBef>
                <a:spcPct val="0"/>
              </a:spcBef>
              <a:spcAft>
                <a:spcPct val="0"/>
              </a:spcAft>
              <a:defRPr sz="2500">
                <a:solidFill>
                  <a:schemeClr val="tx1"/>
                </a:solidFill>
                <a:latin typeface="Times New Roman" charset="0"/>
                <a:ea typeface="ＭＳ Ｐゴシック" charset="0"/>
              </a:defRPr>
            </a:lvl9pPr>
          </a:lstStyle>
          <a:p>
            <a:pPr eaLnBrk="1" hangingPunct="1"/>
            <a:fld id="{7938F167-A787-8044-BFA3-0F65179032AB}" type="slidenum">
              <a:rPr lang="es-ES" sz="1200"/>
              <a:pPr eaLnBrk="1" hangingPunct="1"/>
              <a:t>70</a:t>
            </a:fld>
            <a:endParaRPr lang="es-ES" sz="1200"/>
          </a:p>
        </p:txBody>
      </p:sp>
      <p:sp>
        <p:nvSpPr>
          <p:cNvPr id="90115" name="Rectangle 2"/>
          <p:cNvSpPr>
            <a:spLocks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MX">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ChangeArrowheads="1" noTextEdit="1"/>
          </p:cNvSpPr>
          <p:nvPr>
            <p:ph type="sldImg"/>
          </p:nvPr>
        </p:nvSpPr>
        <p:spPr>
          <a:ln/>
        </p:spPr>
      </p:sp>
      <p:sp>
        <p:nvSpPr>
          <p:cNvPr id="1013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_tradnl">
              <a:latin typeface="Times New Roman"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9132DBE-2B66-FE4C-9B0C-1D01939F197D}" type="slidenum">
              <a:rPr lang="es-ES"/>
              <a:pPr>
                <a:defRPr/>
              </a:pPr>
              <a:t>71</a:t>
            </a:fld>
            <a:endParaRPr lang="es-ES"/>
          </a:p>
        </p:txBody>
      </p:sp>
      <p:sp>
        <p:nvSpPr>
          <p:cNvPr id="768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680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56678FE-740F-FA4F-B0A9-87DF275878DB}" type="slidenum">
              <a:rPr lang="es-ES"/>
              <a:pPr>
                <a:defRPr/>
              </a:pPr>
              <a:t>72</a:t>
            </a:fld>
            <a:endParaRPr lang="es-ES"/>
          </a:p>
        </p:txBody>
      </p:sp>
      <p:sp>
        <p:nvSpPr>
          <p:cNvPr id="3389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38947" name="Rectangle 3"/>
          <p:cNvSpPr>
            <a:spLocks noGrp="1" noChangeArrowheads="1"/>
          </p:cNvSpPr>
          <p:nvPr>
            <p:ph type="body" idx="1"/>
          </p:nvPr>
        </p:nvSpPr>
        <p:spPr/>
        <p:txBody>
          <a:bodyPr/>
          <a:lstStyle/>
          <a:p>
            <a:pPr eaLnBrk="1" hangingPunct="1">
              <a:defRPr/>
            </a:pPr>
            <a:endParaRPr lang="es-ES_tradnl" smtClean="0">
              <a:cs typeface="+mn-cs"/>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B839D58-E036-4545-8151-5F680D85CEBC}" type="slidenum">
              <a:rPr lang="es-ES"/>
              <a:pPr>
                <a:defRPr/>
              </a:pPr>
              <a:t>73</a:t>
            </a:fld>
            <a:endParaRPr lang="es-ES"/>
          </a:p>
        </p:txBody>
      </p:sp>
      <p:sp>
        <p:nvSpPr>
          <p:cNvPr id="2897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89795" name="Rectangle 3"/>
          <p:cNvSpPr>
            <a:spLocks noGrp="1" noChangeArrowheads="1"/>
          </p:cNvSpPr>
          <p:nvPr>
            <p:ph type="body" idx="1"/>
          </p:nvPr>
        </p:nvSpPr>
        <p:spPr/>
        <p:txBody>
          <a:bodyPr/>
          <a:lstStyle/>
          <a:p>
            <a:pPr eaLnBrk="1" hangingPunct="1">
              <a:defRPr/>
            </a:pPr>
            <a:endParaRPr lang="es-ES_tradnl" smtClean="0">
              <a:cs typeface="+mn-cs"/>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D35739A-3AD2-F543-87FB-0B56CEC0FDFF}" type="slidenum">
              <a:rPr lang="es-ES"/>
              <a:pPr>
                <a:defRPr/>
              </a:pPr>
              <a:t>74</a:t>
            </a:fld>
            <a:endParaRPr lang="es-ES"/>
          </a:p>
        </p:txBody>
      </p:sp>
      <p:sp>
        <p:nvSpPr>
          <p:cNvPr id="2908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90819" name="Rectangle 3"/>
          <p:cNvSpPr>
            <a:spLocks noGrp="1" noChangeArrowheads="1"/>
          </p:cNvSpPr>
          <p:nvPr>
            <p:ph type="body" idx="1"/>
          </p:nvPr>
        </p:nvSpPr>
        <p:spPr/>
        <p:txBody>
          <a:bodyPr/>
          <a:lstStyle/>
          <a:p>
            <a:pPr eaLnBrk="1" hangingPunct="1">
              <a:defRPr/>
            </a:pPr>
            <a:endParaRPr lang="es-ES_tradnl" smtClean="0">
              <a:cs typeface="+mn-cs"/>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01A0B28-7FBF-184A-9463-C99771B7AF6F}" type="slidenum">
              <a:rPr lang="es-ES"/>
              <a:pPr>
                <a:defRPr/>
              </a:pPr>
              <a:t>75</a:t>
            </a:fld>
            <a:endParaRPr lang="es-ES"/>
          </a:p>
        </p:txBody>
      </p:sp>
      <p:sp>
        <p:nvSpPr>
          <p:cNvPr id="2918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91843" name="Rectangle 3"/>
          <p:cNvSpPr>
            <a:spLocks noGrp="1" noChangeArrowheads="1"/>
          </p:cNvSpPr>
          <p:nvPr>
            <p:ph type="body" idx="1"/>
          </p:nvPr>
        </p:nvSpPr>
        <p:spPr/>
        <p:txBody>
          <a:bodyPr/>
          <a:lstStyle/>
          <a:p>
            <a:pPr eaLnBrk="1" hangingPunct="1">
              <a:defRPr/>
            </a:pPr>
            <a:endParaRPr lang="es-ES_tradnl" smtClean="0">
              <a:cs typeface="+mn-cs"/>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207C11B-AF81-4D40-A630-E70E0EC35089}" type="slidenum">
              <a:rPr lang="es-ES"/>
              <a:pPr>
                <a:defRPr/>
              </a:pPr>
              <a:t>76</a:t>
            </a:fld>
            <a:endParaRPr lang="es-ES"/>
          </a:p>
        </p:txBody>
      </p:sp>
      <p:sp>
        <p:nvSpPr>
          <p:cNvPr id="3399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39971" name="Rectangle 3"/>
          <p:cNvSpPr>
            <a:spLocks noGrp="1" noChangeArrowheads="1"/>
          </p:cNvSpPr>
          <p:nvPr>
            <p:ph type="body" idx="1"/>
          </p:nvPr>
        </p:nvSpPr>
        <p:spPr/>
        <p:txBody>
          <a:bodyPr/>
          <a:lstStyle/>
          <a:p>
            <a:pPr eaLnBrk="1" hangingPunct="1">
              <a:defRPr/>
            </a:pPr>
            <a:endParaRPr lang="es-ES_tradnl" smtClean="0">
              <a:cs typeface="+mn-cs"/>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DF4C0A8-144C-3D4A-925F-4FFFBA7809B0}" type="slidenum">
              <a:rPr lang="es-ES"/>
              <a:pPr>
                <a:defRPr/>
              </a:pPr>
              <a:t>77</a:t>
            </a:fld>
            <a:endParaRPr lang="es-ES"/>
          </a:p>
        </p:txBody>
      </p:sp>
      <p:sp>
        <p:nvSpPr>
          <p:cNvPr id="2938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93891" name="Rectangle 3"/>
          <p:cNvSpPr>
            <a:spLocks noGrp="1" noChangeArrowheads="1"/>
          </p:cNvSpPr>
          <p:nvPr>
            <p:ph type="body" idx="1"/>
          </p:nvPr>
        </p:nvSpPr>
        <p:spPr/>
        <p:txBody>
          <a:bodyPr/>
          <a:lstStyle/>
          <a:p>
            <a:pPr eaLnBrk="1" hangingPunct="1">
              <a:defRPr/>
            </a:pPr>
            <a:endParaRPr lang="es-ES_tradnl" smtClean="0">
              <a:cs typeface="+mn-cs"/>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D02742A-6078-234A-97EB-ED09ED697165}" type="slidenum">
              <a:rPr lang="es-ES"/>
              <a:pPr>
                <a:defRPr/>
              </a:pPr>
              <a:t>78</a:t>
            </a:fld>
            <a:endParaRPr lang="es-ES"/>
          </a:p>
        </p:txBody>
      </p:sp>
      <p:sp>
        <p:nvSpPr>
          <p:cNvPr id="2949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94915" name="Rectangle 3"/>
          <p:cNvSpPr>
            <a:spLocks noGrp="1" noChangeArrowheads="1"/>
          </p:cNvSpPr>
          <p:nvPr>
            <p:ph type="body" idx="1"/>
          </p:nvPr>
        </p:nvSpPr>
        <p:spPr/>
        <p:txBody>
          <a:bodyPr/>
          <a:lstStyle/>
          <a:p>
            <a:pPr eaLnBrk="1" hangingPunct="1">
              <a:defRPr/>
            </a:pPr>
            <a:endParaRPr lang="es-ES_tradnl" smtClean="0">
              <a:cs typeface="+mn-cs"/>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E24ACD9-58DF-4946-8BA9-A98FA8564450}" type="slidenum">
              <a:rPr lang="es-ES"/>
              <a:pPr>
                <a:defRPr/>
              </a:pPr>
              <a:t>79</a:t>
            </a:fld>
            <a:endParaRPr lang="es-ES"/>
          </a:p>
        </p:txBody>
      </p:sp>
      <p:sp>
        <p:nvSpPr>
          <p:cNvPr id="2959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95939" name="Rectangle 3"/>
          <p:cNvSpPr>
            <a:spLocks noGrp="1" noChangeArrowheads="1"/>
          </p:cNvSpPr>
          <p:nvPr>
            <p:ph type="body" idx="1"/>
          </p:nvPr>
        </p:nvSpPr>
        <p:spPr/>
        <p:txBody>
          <a:bodyPr/>
          <a:lstStyle/>
          <a:p>
            <a:pPr eaLnBrk="1" hangingPunct="1">
              <a:defRPr/>
            </a:pPr>
            <a:endParaRPr lang="es-ES_tradnl" smtClean="0">
              <a:cs typeface="+mn-cs"/>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28E1831-9E44-EF4B-826F-1E0081D5A2E7}" type="slidenum">
              <a:rPr lang="es-ES"/>
              <a:pPr>
                <a:defRPr/>
              </a:pPr>
              <a:t>80</a:t>
            </a:fld>
            <a:endParaRPr lang="es-ES"/>
          </a:p>
        </p:txBody>
      </p:sp>
      <p:sp>
        <p:nvSpPr>
          <p:cNvPr id="2969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96963" name="Rectangle 3"/>
          <p:cNvSpPr>
            <a:spLocks noGrp="1" noChangeArrowheads="1"/>
          </p:cNvSpPr>
          <p:nvPr>
            <p:ph type="body" idx="1"/>
          </p:nvPr>
        </p:nvSpPr>
        <p:spPr/>
        <p:txBody>
          <a:bodyPr/>
          <a:lstStyle/>
          <a:p>
            <a:pPr eaLnBrk="1" hangingPunct="1">
              <a:defRPr/>
            </a:pPr>
            <a:endParaRPr lang="es-ES_tradnl" smtClean="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ChangeArrowheads="1" noTextEdit="1"/>
          </p:cNvSpPr>
          <p:nvPr>
            <p:ph type="sldImg"/>
          </p:nvPr>
        </p:nvSpPr>
        <p:spPr>
          <a:ln/>
        </p:spPr>
      </p:sp>
      <p:sp>
        <p:nvSpPr>
          <p:cNvPr id="102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_tradnl">
              <a:latin typeface="Times New Roman"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0964EAD-C076-E34D-967D-965E7FE884F2}" type="slidenum">
              <a:rPr lang="es-ES"/>
              <a:pPr>
                <a:defRPr/>
              </a:pPr>
              <a:t>81</a:t>
            </a:fld>
            <a:endParaRPr lang="es-ES"/>
          </a:p>
        </p:txBody>
      </p:sp>
      <p:sp>
        <p:nvSpPr>
          <p:cNvPr id="297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97987" name="Rectangle 3"/>
          <p:cNvSpPr>
            <a:spLocks noGrp="1" noChangeArrowheads="1"/>
          </p:cNvSpPr>
          <p:nvPr>
            <p:ph type="body" idx="1"/>
          </p:nvPr>
        </p:nvSpPr>
        <p:spPr/>
        <p:txBody>
          <a:bodyPr/>
          <a:lstStyle/>
          <a:p>
            <a:pPr eaLnBrk="1" hangingPunct="1">
              <a:defRPr/>
            </a:pPr>
            <a:endParaRPr lang="es-ES_tradnl" smtClean="0">
              <a:cs typeface="+mn-cs"/>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CE20974-237C-254E-9CD3-8277D8B8CDF8}" type="slidenum">
              <a:rPr lang="es-ES"/>
              <a:pPr>
                <a:defRPr/>
              </a:pPr>
              <a:t>82</a:t>
            </a:fld>
            <a:endParaRPr lang="es-ES"/>
          </a:p>
        </p:txBody>
      </p:sp>
      <p:sp>
        <p:nvSpPr>
          <p:cNvPr id="2990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99011" name="Rectangle 3"/>
          <p:cNvSpPr>
            <a:spLocks noGrp="1" noChangeArrowheads="1"/>
          </p:cNvSpPr>
          <p:nvPr>
            <p:ph type="body" idx="1"/>
          </p:nvPr>
        </p:nvSpPr>
        <p:spPr/>
        <p:txBody>
          <a:bodyPr/>
          <a:lstStyle/>
          <a:p>
            <a:pPr eaLnBrk="1" hangingPunct="1">
              <a:defRPr/>
            </a:pPr>
            <a:endParaRPr lang="es-ES_tradnl" smtClean="0">
              <a:cs typeface="+mn-cs"/>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2112FE9-3815-374D-8D5B-B6B59DD25F92}" type="slidenum">
              <a:rPr lang="es-ES"/>
              <a:pPr>
                <a:defRPr/>
              </a:pPr>
              <a:t>83</a:t>
            </a:fld>
            <a:endParaRPr lang="es-ES"/>
          </a:p>
        </p:txBody>
      </p:sp>
      <p:sp>
        <p:nvSpPr>
          <p:cNvPr id="3000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00035" name="Rectangle 3"/>
          <p:cNvSpPr>
            <a:spLocks noGrp="1" noChangeArrowheads="1"/>
          </p:cNvSpPr>
          <p:nvPr>
            <p:ph type="body" idx="1"/>
          </p:nvPr>
        </p:nvSpPr>
        <p:spPr/>
        <p:txBody>
          <a:bodyPr/>
          <a:lstStyle/>
          <a:p>
            <a:pPr eaLnBrk="1" hangingPunct="1">
              <a:defRPr/>
            </a:pPr>
            <a:endParaRPr lang="es-ES_tradnl" smtClean="0">
              <a:cs typeface="+mn-cs"/>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D42FF46-4849-0643-9017-1229031BABF7}" type="slidenum">
              <a:rPr lang="es-ES"/>
              <a:pPr>
                <a:defRPr/>
              </a:pPr>
              <a:t>84</a:t>
            </a:fld>
            <a:endParaRPr lang="es-ES"/>
          </a:p>
        </p:txBody>
      </p:sp>
      <p:sp>
        <p:nvSpPr>
          <p:cNvPr id="3010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01059" name="Rectangle 3"/>
          <p:cNvSpPr>
            <a:spLocks noGrp="1" noChangeArrowheads="1"/>
          </p:cNvSpPr>
          <p:nvPr>
            <p:ph type="body" idx="1"/>
          </p:nvPr>
        </p:nvSpPr>
        <p:spPr/>
        <p:txBody>
          <a:bodyPr/>
          <a:lstStyle/>
          <a:p>
            <a:pPr eaLnBrk="1" hangingPunct="1">
              <a:defRPr/>
            </a:pPr>
            <a:endParaRPr lang="es-ES_tradnl" smtClean="0">
              <a:cs typeface="+mn-cs"/>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370C7F9-3319-7D4E-A69F-AEF54785EDAC}" type="slidenum">
              <a:rPr lang="es-ES"/>
              <a:pPr>
                <a:defRPr/>
              </a:pPr>
              <a:t>85</a:t>
            </a:fld>
            <a:endParaRPr lang="es-ES"/>
          </a:p>
        </p:txBody>
      </p:sp>
      <p:sp>
        <p:nvSpPr>
          <p:cNvPr id="3440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44067" name="Rectangle 3"/>
          <p:cNvSpPr>
            <a:spLocks noGrp="1" noChangeArrowheads="1"/>
          </p:cNvSpPr>
          <p:nvPr>
            <p:ph type="body" idx="1"/>
          </p:nvPr>
        </p:nvSpPr>
        <p:spPr/>
        <p:txBody>
          <a:bodyPr/>
          <a:lstStyle/>
          <a:p>
            <a:pPr eaLnBrk="1" hangingPunct="1">
              <a:defRPr/>
            </a:pPr>
            <a:endParaRPr lang="es-ES_tradnl" smtClean="0">
              <a:cs typeface="+mn-cs"/>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C0E6829-50E9-1143-B244-B5B5402D1645}" type="slidenum">
              <a:rPr lang="es-ES"/>
              <a:pPr>
                <a:defRPr/>
              </a:pPr>
              <a:t>86</a:t>
            </a:fld>
            <a:endParaRPr lang="es-ES"/>
          </a:p>
        </p:txBody>
      </p:sp>
      <p:sp>
        <p:nvSpPr>
          <p:cNvPr id="3164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16419" name="Rectangle 3"/>
          <p:cNvSpPr>
            <a:spLocks noGrp="1" noChangeArrowheads="1"/>
          </p:cNvSpPr>
          <p:nvPr>
            <p:ph type="body" idx="1"/>
          </p:nvPr>
        </p:nvSpPr>
        <p:spPr/>
        <p:txBody>
          <a:bodyPr/>
          <a:lstStyle/>
          <a:p>
            <a:pPr eaLnBrk="1" hangingPunct="1">
              <a:defRPr/>
            </a:pPr>
            <a:endParaRPr lang="es-ES_tradnl" smtClean="0">
              <a:cs typeface="+mn-cs"/>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51B3A69-37CE-AA4A-A30E-71A8619AA589}" type="slidenum">
              <a:rPr lang="es-ES"/>
              <a:pPr>
                <a:defRPr/>
              </a:pPr>
              <a:t>87</a:t>
            </a:fld>
            <a:endParaRPr lang="es-ES"/>
          </a:p>
        </p:txBody>
      </p:sp>
      <p:sp>
        <p:nvSpPr>
          <p:cNvPr id="3450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45091" name="Rectangle 3"/>
          <p:cNvSpPr>
            <a:spLocks noGrp="1" noChangeArrowheads="1"/>
          </p:cNvSpPr>
          <p:nvPr>
            <p:ph type="body" idx="1"/>
          </p:nvPr>
        </p:nvSpPr>
        <p:spPr/>
        <p:txBody>
          <a:bodyPr/>
          <a:lstStyle/>
          <a:p>
            <a:pPr eaLnBrk="1" hangingPunct="1">
              <a:defRPr/>
            </a:pPr>
            <a:endParaRPr lang="es-ES_tradnl" smtClean="0">
              <a:cs typeface="+mn-cs"/>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391C6C6-0622-DF47-89C3-C42D4B16BA96}" type="slidenum">
              <a:rPr lang="es-ES"/>
              <a:pPr>
                <a:defRPr/>
              </a:pPr>
              <a:t>88</a:t>
            </a:fld>
            <a:endParaRPr lang="es-ES"/>
          </a:p>
        </p:txBody>
      </p:sp>
      <p:sp>
        <p:nvSpPr>
          <p:cNvPr id="3184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18467" name="Rectangle 3"/>
          <p:cNvSpPr>
            <a:spLocks noGrp="1" noChangeArrowheads="1"/>
          </p:cNvSpPr>
          <p:nvPr>
            <p:ph type="body" idx="1"/>
          </p:nvPr>
        </p:nvSpPr>
        <p:spPr/>
        <p:txBody>
          <a:bodyPr/>
          <a:lstStyle/>
          <a:p>
            <a:pPr eaLnBrk="1" hangingPunct="1">
              <a:defRPr/>
            </a:pPr>
            <a:endParaRPr lang="es-ES_tradnl" smtClean="0">
              <a:cs typeface="+mn-cs"/>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52BEE43-24BE-5A46-973C-069EBE0D555A}" type="slidenum">
              <a:rPr lang="es-ES"/>
              <a:pPr>
                <a:defRPr/>
              </a:pPr>
              <a:t>89</a:t>
            </a:fld>
            <a:endParaRPr lang="es-ES"/>
          </a:p>
        </p:txBody>
      </p:sp>
      <p:sp>
        <p:nvSpPr>
          <p:cNvPr id="319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19491" name="Rectangle 3"/>
          <p:cNvSpPr>
            <a:spLocks noGrp="1" noChangeArrowheads="1"/>
          </p:cNvSpPr>
          <p:nvPr>
            <p:ph type="body" idx="1"/>
          </p:nvPr>
        </p:nvSpPr>
        <p:spPr/>
        <p:txBody>
          <a:bodyPr/>
          <a:lstStyle/>
          <a:p>
            <a:pPr eaLnBrk="1" hangingPunct="1">
              <a:defRPr/>
            </a:pPr>
            <a:endParaRPr lang="es-ES_tradnl" smtClean="0">
              <a:cs typeface="+mn-cs"/>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5AEF251-DD07-9E4C-A568-2F75D7F7ED66}" type="slidenum">
              <a:rPr lang="es-ES"/>
              <a:pPr>
                <a:defRPr/>
              </a:pPr>
              <a:t>90</a:t>
            </a:fld>
            <a:endParaRPr lang="es-ES"/>
          </a:p>
        </p:txBody>
      </p:sp>
      <p:sp>
        <p:nvSpPr>
          <p:cNvPr id="3205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0515" name="Rectangle 3"/>
          <p:cNvSpPr>
            <a:spLocks noGrp="1" noChangeArrowheads="1"/>
          </p:cNvSpPr>
          <p:nvPr>
            <p:ph type="body" idx="1"/>
          </p:nvPr>
        </p:nvSpPr>
        <p:spPr/>
        <p:txBody>
          <a:bodyPr/>
          <a:lstStyle/>
          <a:p>
            <a:pPr eaLnBrk="1" hangingPunct="1">
              <a:defRPr/>
            </a:pPr>
            <a:endParaRPr lang="es-ES_tradnl" smtClean="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FC8760A-E29A-E446-B143-4C5EA1FFCF12}" type="slidenum">
              <a:rPr lang="es-ES" sz="1200"/>
              <a:pPr eaLnBrk="1" hangingPunct="1"/>
              <a:t>10</a:t>
            </a:fld>
            <a:endParaRPr lang="es-ES" sz="1200"/>
          </a:p>
        </p:txBody>
      </p:sp>
      <p:sp>
        <p:nvSpPr>
          <p:cNvPr id="63491" name="Rectangle 2"/>
          <p:cNvSpPr>
            <a:spLocks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MX">
              <a:latin typeface="Times New Roman" charset="0"/>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B582B90-047B-C544-91B8-72722BEC24C4}" type="slidenum">
              <a:rPr lang="es-ES"/>
              <a:pPr>
                <a:defRPr/>
              </a:pPr>
              <a:t>91</a:t>
            </a:fld>
            <a:endParaRPr lang="es-ES"/>
          </a:p>
        </p:txBody>
      </p:sp>
      <p:sp>
        <p:nvSpPr>
          <p:cNvPr id="3215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1539" name="Rectangle 3"/>
          <p:cNvSpPr>
            <a:spLocks noGrp="1" noChangeArrowheads="1"/>
          </p:cNvSpPr>
          <p:nvPr>
            <p:ph type="body" idx="1"/>
          </p:nvPr>
        </p:nvSpPr>
        <p:spPr/>
        <p:txBody>
          <a:bodyPr/>
          <a:lstStyle/>
          <a:p>
            <a:pPr eaLnBrk="1" hangingPunct="1">
              <a:defRPr/>
            </a:pPr>
            <a:endParaRPr lang="es-ES_tradnl" smtClean="0">
              <a:cs typeface="+mn-cs"/>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998B46E-C193-2049-8C38-0842E8DDF252}" type="slidenum">
              <a:rPr lang="es-ES"/>
              <a:pPr>
                <a:defRPr/>
              </a:pPr>
              <a:t>92</a:t>
            </a:fld>
            <a:endParaRPr lang="es-ES"/>
          </a:p>
        </p:txBody>
      </p:sp>
      <p:sp>
        <p:nvSpPr>
          <p:cNvPr id="322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2563" name="Rectangle 3"/>
          <p:cNvSpPr>
            <a:spLocks noGrp="1" noChangeArrowheads="1"/>
          </p:cNvSpPr>
          <p:nvPr>
            <p:ph type="body" idx="1"/>
          </p:nvPr>
        </p:nvSpPr>
        <p:spPr/>
        <p:txBody>
          <a:bodyPr/>
          <a:lstStyle/>
          <a:p>
            <a:pPr eaLnBrk="1" hangingPunct="1">
              <a:defRPr/>
            </a:pPr>
            <a:endParaRPr lang="es-ES_tradnl" smtClean="0">
              <a:cs typeface="+mn-cs"/>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354DB3F-9369-304E-8F87-A5ACD0DE60B6}" type="slidenum">
              <a:rPr lang="es-ES"/>
              <a:pPr>
                <a:defRPr/>
              </a:pPr>
              <a:t>93</a:t>
            </a:fld>
            <a:endParaRPr lang="es-ES"/>
          </a:p>
        </p:txBody>
      </p:sp>
      <p:sp>
        <p:nvSpPr>
          <p:cNvPr id="3235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3587" name="Rectangle 3"/>
          <p:cNvSpPr>
            <a:spLocks noGrp="1" noChangeArrowheads="1"/>
          </p:cNvSpPr>
          <p:nvPr>
            <p:ph type="body" idx="1"/>
          </p:nvPr>
        </p:nvSpPr>
        <p:spPr/>
        <p:txBody>
          <a:bodyPr/>
          <a:lstStyle/>
          <a:p>
            <a:pPr eaLnBrk="1" hangingPunct="1">
              <a:defRPr/>
            </a:pPr>
            <a:endParaRPr lang="es-ES_tradnl" smtClean="0">
              <a:cs typeface="+mn-cs"/>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4899A97-F41D-A34B-ACDA-16280E3861E8}" type="slidenum">
              <a:rPr lang="es-ES"/>
              <a:pPr>
                <a:defRPr/>
              </a:pPr>
              <a:t>94</a:t>
            </a:fld>
            <a:endParaRPr lang="es-ES"/>
          </a:p>
        </p:txBody>
      </p:sp>
      <p:sp>
        <p:nvSpPr>
          <p:cNvPr id="3246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4611" name="Rectangle 3"/>
          <p:cNvSpPr>
            <a:spLocks noGrp="1" noChangeArrowheads="1"/>
          </p:cNvSpPr>
          <p:nvPr>
            <p:ph type="body" idx="1"/>
          </p:nvPr>
        </p:nvSpPr>
        <p:spPr/>
        <p:txBody>
          <a:bodyPr/>
          <a:lstStyle/>
          <a:p>
            <a:pPr eaLnBrk="1" hangingPunct="1">
              <a:defRPr/>
            </a:pPr>
            <a:endParaRPr lang="es-ES_tradnl" smtClean="0">
              <a:cs typeface="+mn-cs"/>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CA61189-75EC-8946-B20C-5F3407F14CBD}" type="slidenum">
              <a:rPr lang="es-ES"/>
              <a:pPr>
                <a:defRPr/>
              </a:pPr>
              <a:t>95</a:t>
            </a:fld>
            <a:endParaRPr lang="es-ES"/>
          </a:p>
        </p:txBody>
      </p:sp>
      <p:sp>
        <p:nvSpPr>
          <p:cNvPr id="3256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5635" name="Rectangle 3"/>
          <p:cNvSpPr>
            <a:spLocks noGrp="1" noChangeArrowheads="1"/>
          </p:cNvSpPr>
          <p:nvPr>
            <p:ph type="body" idx="1"/>
          </p:nvPr>
        </p:nvSpPr>
        <p:spPr/>
        <p:txBody>
          <a:bodyPr/>
          <a:lstStyle/>
          <a:p>
            <a:pPr eaLnBrk="1" hangingPunct="1">
              <a:defRPr/>
            </a:pPr>
            <a:endParaRPr lang="es-ES_tradnl" smtClean="0">
              <a:cs typeface="+mn-cs"/>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42F2AE1-7A95-D34F-8627-E3D915793CE0}" type="slidenum">
              <a:rPr lang="es-ES"/>
              <a:pPr>
                <a:defRPr/>
              </a:pPr>
              <a:t>96</a:t>
            </a:fld>
            <a:endParaRPr lang="es-ES"/>
          </a:p>
        </p:txBody>
      </p:sp>
      <p:sp>
        <p:nvSpPr>
          <p:cNvPr id="3266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6659" name="Rectangle 3"/>
          <p:cNvSpPr>
            <a:spLocks noGrp="1" noChangeArrowheads="1"/>
          </p:cNvSpPr>
          <p:nvPr>
            <p:ph type="body" idx="1"/>
          </p:nvPr>
        </p:nvSpPr>
        <p:spPr/>
        <p:txBody>
          <a:bodyPr/>
          <a:lstStyle/>
          <a:p>
            <a:pPr eaLnBrk="1" hangingPunct="1">
              <a:defRPr/>
            </a:pPr>
            <a:endParaRPr lang="es-ES_tradnl" smtClean="0">
              <a:cs typeface="+mn-cs"/>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EB9BD2F-6E56-A640-B536-30C398505470}" type="slidenum">
              <a:rPr lang="es-ES"/>
              <a:pPr>
                <a:defRPr/>
              </a:pPr>
              <a:t>97</a:t>
            </a:fld>
            <a:endParaRPr lang="es-ES"/>
          </a:p>
        </p:txBody>
      </p:sp>
      <p:sp>
        <p:nvSpPr>
          <p:cNvPr id="3276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7683" name="Rectangle 3"/>
          <p:cNvSpPr>
            <a:spLocks noGrp="1" noChangeArrowheads="1"/>
          </p:cNvSpPr>
          <p:nvPr>
            <p:ph type="body" idx="1"/>
          </p:nvPr>
        </p:nvSpPr>
        <p:spPr/>
        <p:txBody>
          <a:bodyPr/>
          <a:lstStyle/>
          <a:p>
            <a:pPr eaLnBrk="1" hangingPunct="1">
              <a:defRPr/>
            </a:pPr>
            <a:endParaRPr lang="es-ES_tradnl" smtClean="0">
              <a:cs typeface="+mn-cs"/>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43EBD6A-1D94-C640-B299-FD6DE677E664}" type="slidenum">
              <a:rPr lang="es-ES"/>
              <a:pPr>
                <a:defRPr/>
              </a:pPr>
              <a:t>98</a:t>
            </a:fld>
            <a:endParaRPr lang="es-ES"/>
          </a:p>
        </p:txBody>
      </p:sp>
      <p:sp>
        <p:nvSpPr>
          <p:cNvPr id="3481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48163" name="Rectangle 3"/>
          <p:cNvSpPr>
            <a:spLocks noGrp="1" noChangeArrowheads="1"/>
          </p:cNvSpPr>
          <p:nvPr>
            <p:ph type="body" idx="1"/>
          </p:nvPr>
        </p:nvSpPr>
        <p:spPr/>
        <p:txBody>
          <a:bodyPr/>
          <a:lstStyle/>
          <a:p>
            <a:pPr eaLnBrk="1" hangingPunct="1">
              <a:defRPr/>
            </a:pPr>
            <a:endParaRPr lang="es-ES_tradnl" smtClean="0">
              <a:cs typeface="+mn-cs"/>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9797C7-E771-A840-84CE-0BD1708380BF}" type="slidenum">
              <a:rPr lang="es-ES"/>
              <a:pPr/>
              <a:t>99</a:t>
            </a:fld>
            <a:endParaRPr lang="es-ES"/>
          </a:p>
        </p:txBody>
      </p:sp>
      <p:sp>
        <p:nvSpPr>
          <p:cNvPr id="380930"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380931" name="Rectangle 3"/>
          <p:cNvSpPr>
            <a:spLocks noGrp="1" noChangeArrowheads="1"/>
          </p:cNvSpPr>
          <p:nvPr>
            <p:ph type="body" idx="1"/>
          </p:nvPr>
        </p:nvSpPr>
        <p:spPr/>
        <p:txBody>
          <a:bodyPr/>
          <a:lstStyle/>
          <a:p>
            <a:endParaRPr lang="es-ES_tradnl"/>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34D578-13AD-3243-8D99-6795B49ED241}" type="slidenum">
              <a:rPr lang="es-ES"/>
              <a:pPr/>
              <a:t>100</a:t>
            </a:fld>
            <a:endParaRPr lang="es-ES"/>
          </a:p>
        </p:txBody>
      </p:sp>
      <p:sp>
        <p:nvSpPr>
          <p:cNvPr id="346114"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346115" name="Rectangle 3"/>
          <p:cNvSpPr>
            <a:spLocks noGrp="1" noChangeArrowheads="1"/>
          </p:cNvSpPr>
          <p:nvPr>
            <p:ph type="body" idx="1"/>
          </p:nvPr>
        </p:nvSpPr>
        <p:spPr/>
        <p:txBody>
          <a:bodyPr/>
          <a:lstStyle/>
          <a:p>
            <a:endParaRPr lang="es-ES_trad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MX"/>
          </a:p>
        </p:txBody>
      </p:sp>
      <p:sp>
        <p:nvSpPr>
          <p:cNvPr id="4" name="Rectangle 4"/>
          <p:cNvSpPr>
            <a:spLocks noGrp="1" noChangeArrowheads="1"/>
          </p:cNvSpPr>
          <p:nvPr>
            <p:ph type="dt" sz="half" idx="10"/>
          </p:nvPr>
        </p:nvSpPr>
        <p:spPr>
          <a:ln/>
        </p:spPr>
        <p:txBody>
          <a:bodyPr/>
          <a:lstStyle>
            <a:lvl1pPr>
              <a:defRPr/>
            </a:lvl1pPr>
          </a:lstStyle>
          <a:p>
            <a:r>
              <a:rPr lang="es-MX"/>
              <a:t>Incertidumbre 1 - Introducciión</a:t>
            </a:r>
            <a:endParaRPr lang="es-ES"/>
          </a:p>
        </p:txBody>
      </p:sp>
      <p:sp>
        <p:nvSpPr>
          <p:cNvPr id="5" name="Rectangle 5"/>
          <p:cNvSpPr>
            <a:spLocks noGrp="1" noChangeArrowheads="1"/>
          </p:cNvSpPr>
          <p:nvPr>
            <p:ph type="ftr" sz="quarter" idx="11"/>
          </p:nvPr>
        </p:nvSpPr>
        <p:spPr>
          <a:ln/>
        </p:spPr>
        <p:txBody>
          <a:bodyPr/>
          <a:lstStyle>
            <a:lvl1pPr>
              <a:defRPr/>
            </a:lvl1pPr>
          </a:lstStyle>
          <a:p>
            <a:r>
              <a:rPr lang="es-ES"/>
              <a:t>© E. Sucar, PGM: 1 Introducción </a:t>
            </a:r>
          </a:p>
        </p:txBody>
      </p:sp>
      <p:sp>
        <p:nvSpPr>
          <p:cNvPr id="6" name="Rectangle 6"/>
          <p:cNvSpPr>
            <a:spLocks noGrp="1" noChangeArrowheads="1"/>
          </p:cNvSpPr>
          <p:nvPr>
            <p:ph type="sldNum" sz="quarter" idx="12"/>
          </p:nvPr>
        </p:nvSpPr>
        <p:spPr>
          <a:ln/>
        </p:spPr>
        <p:txBody>
          <a:bodyPr/>
          <a:lstStyle>
            <a:lvl1pPr>
              <a:defRPr/>
            </a:lvl1pPr>
          </a:lstStyle>
          <a:p>
            <a:fld id="{7C6DB1E9-8975-B148-AB4C-55224F11AA46}" type="slidenum">
              <a:rPr lang="es-ES"/>
              <a:pPr/>
              <a:t>‹Nr.›</a:t>
            </a:fld>
            <a:endParaRPr lang="es-ES"/>
          </a:p>
        </p:txBody>
      </p:sp>
    </p:spTree>
    <p:extLst>
      <p:ext uri="{BB962C8B-B14F-4D97-AF65-F5344CB8AC3E}">
        <p14:creationId xmlns:p14="http://schemas.microsoft.com/office/powerpoint/2010/main" val="1730511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Rectangle 4"/>
          <p:cNvSpPr>
            <a:spLocks noGrp="1" noChangeArrowheads="1"/>
          </p:cNvSpPr>
          <p:nvPr>
            <p:ph type="dt" sz="half" idx="10"/>
          </p:nvPr>
        </p:nvSpPr>
        <p:spPr>
          <a:ln/>
        </p:spPr>
        <p:txBody>
          <a:bodyPr/>
          <a:lstStyle>
            <a:lvl1pPr>
              <a:defRPr/>
            </a:lvl1pPr>
          </a:lstStyle>
          <a:p>
            <a:r>
              <a:rPr lang="es-MX"/>
              <a:t>Incertidumbre 1 - Introducciión</a:t>
            </a:r>
            <a:endParaRPr lang="es-ES"/>
          </a:p>
        </p:txBody>
      </p:sp>
      <p:sp>
        <p:nvSpPr>
          <p:cNvPr id="5" name="Rectangle 5"/>
          <p:cNvSpPr>
            <a:spLocks noGrp="1" noChangeArrowheads="1"/>
          </p:cNvSpPr>
          <p:nvPr>
            <p:ph type="ftr" sz="quarter" idx="11"/>
          </p:nvPr>
        </p:nvSpPr>
        <p:spPr>
          <a:ln/>
        </p:spPr>
        <p:txBody>
          <a:bodyPr/>
          <a:lstStyle>
            <a:lvl1pPr>
              <a:defRPr/>
            </a:lvl1pPr>
          </a:lstStyle>
          <a:p>
            <a:r>
              <a:rPr lang="es-ES"/>
              <a:t>© E. Sucar, PGM: 1 Introducción </a:t>
            </a:r>
          </a:p>
        </p:txBody>
      </p:sp>
      <p:sp>
        <p:nvSpPr>
          <p:cNvPr id="6" name="Rectangle 6"/>
          <p:cNvSpPr>
            <a:spLocks noGrp="1" noChangeArrowheads="1"/>
          </p:cNvSpPr>
          <p:nvPr>
            <p:ph type="sldNum" sz="quarter" idx="12"/>
          </p:nvPr>
        </p:nvSpPr>
        <p:spPr>
          <a:ln/>
        </p:spPr>
        <p:txBody>
          <a:bodyPr/>
          <a:lstStyle>
            <a:lvl1pPr>
              <a:defRPr/>
            </a:lvl1pPr>
          </a:lstStyle>
          <a:p>
            <a:fld id="{7F9EF37A-A3EE-F149-ABAB-899CDA375DCC}" type="slidenum">
              <a:rPr lang="es-ES"/>
              <a:pPr/>
              <a:t>‹Nr.›</a:t>
            </a:fld>
            <a:endParaRPr lang="es-ES"/>
          </a:p>
        </p:txBody>
      </p:sp>
    </p:spTree>
    <p:extLst>
      <p:ext uri="{BB962C8B-B14F-4D97-AF65-F5344CB8AC3E}">
        <p14:creationId xmlns:p14="http://schemas.microsoft.com/office/powerpoint/2010/main" val="1459225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Rectangle 4"/>
          <p:cNvSpPr>
            <a:spLocks noGrp="1" noChangeArrowheads="1"/>
          </p:cNvSpPr>
          <p:nvPr>
            <p:ph type="dt" sz="half" idx="10"/>
          </p:nvPr>
        </p:nvSpPr>
        <p:spPr>
          <a:ln/>
        </p:spPr>
        <p:txBody>
          <a:bodyPr/>
          <a:lstStyle>
            <a:lvl1pPr>
              <a:defRPr/>
            </a:lvl1pPr>
          </a:lstStyle>
          <a:p>
            <a:r>
              <a:rPr lang="es-MX"/>
              <a:t>Incertidumbre 1 - Introducciión</a:t>
            </a:r>
            <a:endParaRPr lang="es-ES"/>
          </a:p>
        </p:txBody>
      </p:sp>
      <p:sp>
        <p:nvSpPr>
          <p:cNvPr id="5" name="Rectangle 5"/>
          <p:cNvSpPr>
            <a:spLocks noGrp="1" noChangeArrowheads="1"/>
          </p:cNvSpPr>
          <p:nvPr>
            <p:ph type="ftr" sz="quarter" idx="11"/>
          </p:nvPr>
        </p:nvSpPr>
        <p:spPr>
          <a:ln/>
        </p:spPr>
        <p:txBody>
          <a:bodyPr/>
          <a:lstStyle>
            <a:lvl1pPr>
              <a:defRPr/>
            </a:lvl1pPr>
          </a:lstStyle>
          <a:p>
            <a:r>
              <a:rPr lang="es-ES"/>
              <a:t>© E. Sucar, PGM: 1 Introducción </a:t>
            </a:r>
          </a:p>
        </p:txBody>
      </p:sp>
      <p:sp>
        <p:nvSpPr>
          <p:cNvPr id="6" name="Rectangle 6"/>
          <p:cNvSpPr>
            <a:spLocks noGrp="1" noChangeArrowheads="1"/>
          </p:cNvSpPr>
          <p:nvPr>
            <p:ph type="sldNum" sz="quarter" idx="12"/>
          </p:nvPr>
        </p:nvSpPr>
        <p:spPr>
          <a:ln/>
        </p:spPr>
        <p:txBody>
          <a:bodyPr/>
          <a:lstStyle>
            <a:lvl1pPr>
              <a:defRPr/>
            </a:lvl1pPr>
          </a:lstStyle>
          <a:p>
            <a:fld id="{6A99BF8E-B939-5C4E-AA1D-123A2EA82B7D}" type="slidenum">
              <a:rPr lang="es-ES"/>
              <a:pPr/>
              <a:t>‹Nr.›</a:t>
            </a:fld>
            <a:endParaRPr lang="es-ES"/>
          </a:p>
        </p:txBody>
      </p:sp>
    </p:spTree>
    <p:extLst>
      <p:ext uri="{BB962C8B-B14F-4D97-AF65-F5344CB8AC3E}">
        <p14:creationId xmlns:p14="http://schemas.microsoft.com/office/powerpoint/2010/main" val="8845198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p:spPr>
        <p:txBody>
          <a:bodyPr/>
          <a:lstStyle/>
          <a:p>
            <a:r>
              <a:rPr lang="es-ES" smtClean="0"/>
              <a:t>Haga clic para modificar el estilo de título del patrón</a:t>
            </a:r>
            <a:endParaRPr lang="es-MX"/>
          </a:p>
        </p:txBody>
      </p:sp>
      <p:sp>
        <p:nvSpPr>
          <p:cNvPr id="3" name="2 Marcador de texto"/>
          <p:cNvSpPr>
            <a:spLocks noGrp="1"/>
          </p:cNvSpPr>
          <p:nvPr>
            <p:ph type="body" sz="half" idx="1"/>
          </p:nvPr>
        </p:nvSpPr>
        <p:spPr>
          <a:xfrm>
            <a:off x="685800" y="1981200"/>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981200"/>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Rectangle 4"/>
          <p:cNvSpPr>
            <a:spLocks noGrp="1" noChangeArrowheads="1"/>
          </p:cNvSpPr>
          <p:nvPr>
            <p:ph type="dt" sz="half" idx="10"/>
          </p:nvPr>
        </p:nvSpPr>
        <p:spPr>
          <a:ln/>
        </p:spPr>
        <p:txBody>
          <a:bodyPr/>
          <a:lstStyle>
            <a:lvl1pPr>
              <a:defRPr/>
            </a:lvl1pPr>
          </a:lstStyle>
          <a:p>
            <a:r>
              <a:rPr lang="es-MX"/>
              <a:t>Incertidumbre 1 - Introducciión</a:t>
            </a:r>
            <a:endParaRPr lang="es-ES"/>
          </a:p>
        </p:txBody>
      </p:sp>
      <p:sp>
        <p:nvSpPr>
          <p:cNvPr id="6" name="Rectangle 5"/>
          <p:cNvSpPr>
            <a:spLocks noGrp="1" noChangeArrowheads="1"/>
          </p:cNvSpPr>
          <p:nvPr>
            <p:ph type="ftr" sz="quarter" idx="11"/>
          </p:nvPr>
        </p:nvSpPr>
        <p:spPr>
          <a:ln/>
        </p:spPr>
        <p:txBody>
          <a:bodyPr/>
          <a:lstStyle>
            <a:lvl1pPr>
              <a:defRPr/>
            </a:lvl1pPr>
          </a:lstStyle>
          <a:p>
            <a:r>
              <a:rPr lang="es-ES"/>
              <a:t>© E. Sucar, PGM: 1 Introducción </a:t>
            </a:r>
          </a:p>
        </p:txBody>
      </p:sp>
      <p:sp>
        <p:nvSpPr>
          <p:cNvPr id="7" name="Rectangle 6"/>
          <p:cNvSpPr>
            <a:spLocks noGrp="1" noChangeArrowheads="1"/>
          </p:cNvSpPr>
          <p:nvPr>
            <p:ph type="sldNum" sz="quarter" idx="12"/>
          </p:nvPr>
        </p:nvSpPr>
        <p:spPr>
          <a:ln/>
        </p:spPr>
        <p:txBody>
          <a:bodyPr/>
          <a:lstStyle>
            <a:lvl1pPr>
              <a:defRPr/>
            </a:lvl1pPr>
          </a:lstStyle>
          <a:p>
            <a:fld id="{EC949378-7983-AF4F-8C59-87D7DE92A1DE}" type="slidenum">
              <a:rPr lang="es-ES"/>
              <a:pPr/>
              <a:t>‹Nr.›</a:t>
            </a:fld>
            <a:endParaRPr lang="es-ES"/>
          </a:p>
        </p:txBody>
      </p:sp>
    </p:spTree>
    <p:extLst>
      <p:ext uri="{BB962C8B-B14F-4D97-AF65-F5344CB8AC3E}">
        <p14:creationId xmlns:p14="http://schemas.microsoft.com/office/powerpoint/2010/main" val="1993078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p:spPr>
        <p:txBody>
          <a:bodyPr/>
          <a:lstStyle/>
          <a:p>
            <a:r>
              <a:rPr lang="es-ES" smtClean="0"/>
              <a:t>Haga clic para modificar el estilo de título del patrón</a:t>
            </a:r>
            <a:endParaRPr lang="es-MX"/>
          </a:p>
        </p:txBody>
      </p:sp>
      <p:sp>
        <p:nvSpPr>
          <p:cNvPr id="3" name="2 Marcador de tabla"/>
          <p:cNvSpPr>
            <a:spLocks noGrp="1"/>
          </p:cNvSpPr>
          <p:nvPr>
            <p:ph type="tbl" idx="1"/>
          </p:nvPr>
        </p:nvSpPr>
        <p:spPr>
          <a:xfrm>
            <a:off x="685800" y="1981200"/>
            <a:ext cx="7772400" cy="4114800"/>
          </a:xfrm>
        </p:spPr>
        <p:txBody>
          <a:bodyPr/>
          <a:lstStyle/>
          <a:p>
            <a:pPr lvl="0"/>
            <a:endParaRPr lang="es-MX" noProof="0" smtClean="0"/>
          </a:p>
        </p:txBody>
      </p:sp>
      <p:sp>
        <p:nvSpPr>
          <p:cNvPr id="4" name="Rectangle 4"/>
          <p:cNvSpPr>
            <a:spLocks noGrp="1" noChangeArrowheads="1"/>
          </p:cNvSpPr>
          <p:nvPr>
            <p:ph type="dt" sz="half" idx="10"/>
          </p:nvPr>
        </p:nvSpPr>
        <p:spPr>
          <a:ln/>
        </p:spPr>
        <p:txBody>
          <a:bodyPr/>
          <a:lstStyle>
            <a:lvl1pPr>
              <a:defRPr/>
            </a:lvl1pPr>
          </a:lstStyle>
          <a:p>
            <a:r>
              <a:rPr lang="es-MX"/>
              <a:t>Incertidumbre 1 - Introducciión</a:t>
            </a:r>
            <a:endParaRPr lang="es-ES"/>
          </a:p>
        </p:txBody>
      </p:sp>
      <p:sp>
        <p:nvSpPr>
          <p:cNvPr id="5" name="Rectangle 5"/>
          <p:cNvSpPr>
            <a:spLocks noGrp="1" noChangeArrowheads="1"/>
          </p:cNvSpPr>
          <p:nvPr>
            <p:ph type="ftr" sz="quarter" idx="11"/>
          </p:nvPr>
        </p:nvSpPr>
        <p:spPr>
          <a:ln/>
        </p:spPr>
        <p:txBody>
          <a:bodyPr/>
          <a:lstStyle>
            <a:lvl1pPr>
              <a:defRPr/>
            </a:lvl1pPr>
          </a:lstStyle>
          <a:p>
            <a:r>
              <a:rPr lang="es-ES"/>
              <a:t>© E. Sucar, PGM: 1 Introducción </a:t>
            </a:r>
          </a:p>
        </p:txBody>
      </p:sp>
      <p:sp>
        <p:nvSpPr>
          <p:cNvPr id="6" name="Rectangle 6"/>
          <p:cNvSpPr>
            <a:spLocks noGrp="1" noChangeArrowheads="1"/>
          </p:cNvSpPr>
          <p:nvPr>
            <p:ph type="sldNum" sz="quarter" idx="12"/>
          </p:nvPr>
        </p:nvSpPr>
        <p:spPr>
          <a:ln/>
        </p:spPr>
        <p:txBody>
          <a:bodyPr/>
          <a:lstStyle>
            <a:lvl1pPr>
              <a:defRPr/>
            </a:lvl1pPr>
          </a:lstStyle>
          <a:p>
            <a:fld id="{DD7B6DFE-C675-FD41-A83D-9FE499CFD3FD}" type="slidenum">
              <a:rPr lang="es-ES"/>
              <a:pPr/>
              <a:t>‹Nr.›</a:t>
            </a:fld>
            <a:endParaRPr lang="es-ES"/>
          </a:p>
        </p:txBody>
      </p:sp>
    </p:spTree>
    <p:extLst>
      <p:ext uri="{BB962C8B-B14F-4D97-AF65-F5344CB8AC3E}">
        <p14:creationId xmlns:p14="http://schemas.microsoft.com/office/powerpoint/2010/main" val="4096385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Rectangle 4"/>
          <p:cNvSpPr>
            <a:spLocks noGrp="1" noChangeArrowheads="1"/>
          </p:cNvSpPr>
          <p:nvPr>
            <p:ph type="dt" sz="half" idx="10"/>
          </p:nvPr>
        </p:nvSpPr>
        <p:spPr>
          <a:ln/>
        </p:spPr>
        <p:txBody>
          <a:bodyPr/>
          <a:lstStyle>
            <a:lvl1pPr>
              <a:defRPr/>
            </a:lvl1pPr>
          </a:lstStyle>
          <a:p>
            <a:r>
              <a:rPr lang="es-MX"/>
              <a:t>Incertidumbre 1 - Introducciión</a:t>
            </a:r>
            <a:endParaRPr lang="es-ES"/>
          </a:p>
        </p:txBody>
      </p:sp>
      <p:sp>
        <p:nvSpPr>
          <p:cNvPr id="5" name="Rectangle 5"/>
          <p:cNvSpPr>
            <a:spLocks noGrp="1" noChangeArrowheads="1"/>
          </p:cNvSpPr>
          <p:nvPr>
            <p:ph type="ftr" sz="quarter" idx="11"/>
          </p:nvPr>
        </p:nvSpPr>
        <p:spPr>
          <a:ln/>
        </p:spPr>
        <p:txBody>
          <a:bodyPr/>
          <a:lstStyle>
            <a:lvl1pPr>
              <a:defRPr/>
            </a:lvl1pPr>
          </a:lstStyle>
          <a:p>
            <a:r>
              <a:rPr lang="es-ES"/>
              <a:t>© E. Sucar, PGM: 1 Introducción </a:t>
            </a:r>
          </a:p>
        </p:txBody>
      </p:sp>
      <p:sp>
        <p:nvSpPr>
          <p:cNvPr id="6" name="Rectangle 6"/>
          <p:cNvSpPr>
            <a:spLocks noGrp="1" noChangeArrowheads="1"/>
          </p:cNvSpPr>
          <p:nvPr>
            <p:ph type="sldNum" sz="quarter" idx="12"/>
          </p:nvPr>
        </p:nvSpPr>
        <p:spPr>
          <a:ln/>
        </p:spPr>
        <p:txBody>
          <a:bodyPr/>
          <a:lstStyle>
            <a:lvl1pPr>
              <a:defRPr/>
            </a:lvl1pPr>
          </a:lstStyle>
          <a:p>
            <a:fld id="{E2379D8E-F4DE-1D47-8C21-D2D57B555058}" type="slidenum">
              <a:rPr lang="es-ES"/>
              <a:pPr/>
              <a:t>‹Nr.›</a:t>
            </a:fld>
            <a:endParaRPr lang="es-ES"/>
          </a:p>
        </p:txBody>
      </p:sp>
    </p:spTree>
    <p:extLst>
      <p:ext uri="{BB962C8B-B14F-4D97-AF65-F5344CB8AC3E}">
        <p14:creationId xmlns:p14="http://schemas.microsoft.com/office/powerpoint/2010/main" val="1655544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r>
              <a:rPr lang="es-MX"/>
              <a:t>Incertidumbre 1 - Introducciión</a:t>
            </a:r>
            <a:endParaRPr lang="es-ES"/>
          </a:p>
        </p:txBody>
      </p:sp>
      <p:sp>
        <p:nvSpPr>
          <p:cNvPr id="5" name="Rectangle 5"/>
          <p:cNvSpPr>
            <a:spLocks noGrp="1" noChangeArrowheads="1"/>
          </p:cNvSpPr>
          <p:nvPr>
            <p:ph type="ftr" sz="quarter" idx="11"/>
          </p:nvPr>
        </p:nvSpPr>
        <p:spPr>
          <a:ln/>
        </p:spPr>
        <p:txBody>
          <a:bodyPr/>
          <a:lstStyle>
            <a:lvl1pPr>
              <a:defRPr/>
            </a:lvl1pPr>
          </a:lstStyle>
          <a:p>
            <a:r>
              <a:rPr lang="es-ES"/>
              <a:t>© E. Sucar, PGM: 1 Introducción </a:t>
            </a:r>
          </a:p>
        </p:txBody>
      </p:sp>
      <p:sp>
        <p:nvSpPr>
          <p:cNvPr id="6" name="Rectangle 6"/>
          <p:cNvSpPr>
            <a:spLocks noGrp="1" noChangeArrowheads="1"/>
          </p:cNvSpPr>
          <p:nvPr>
            <p:ph type="sldNum" sz="quarter" idx="12"/>
          </p:nvPr>
        </p:nvSpPr>
        <p:spPr>
          <a:ln/>
        </p:spPr>
        <p:txBody>
          <a:bodyPr/>
          <a:lstStyle>
            <a:lvl1pPr>
              <a:defRPr/>
            </a:lvl1pPr>
          </a:lstStyle>
          <a:p>
            <a:fld id="{89A37521-73F7-E34E-BC3C-32086447FBDE}" type="slidenum">
              <a:rPr lang="es-ES"/>
              <a:pPr/>
              <a:t>‹Nr.›</a:t>
            </a:fld>
            <a:endParaRPr lang="es-ES"/>
          </a:p>
        </p:txBody>
      </p:sp>
    </p:spTree>
    <p:extLst>
      <p:ext uri="{BB962C8B-B14F-4D97-AF65-F5344CB8AC3E}">
        <p14:creationId xmlns:p14="http://schemas.microsoft.com/office/powerpoint/2010/main" val="1449864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Rectangle 4"/>
          <p:cNvSpPr>
            <a:spLocks noGrp="1" noChangeArrowheads="1"/>
          </p:cNvSpPr>
          <p:nvPr>
            <p:ph type="dt" sz="half" idx="10"/>
          </p:nvPr>
        </p:nvSpPr>
        <p:spPr>
          <a:ln/>
        </p:spPr>
        <p:txBody>
          <a:bodyPr/>
          <a:lstStyle>
            <a:lvl1pPr>
              <a:defRPr/>
            </a:lvl1pPr>
          </a:lstStyle>
          <a:p>
            <a:r>
              <a:rPr lang="es-MX"/>
              <a:t>Incertidumbre 1 - Introducciión</a:t>
            </a:r>
            <a:endParaRPr lang="es-ES"/>
          </a:p>
        </p:txBody>
      </p:sp>
      <p:sp>
        <p:nvSpPr>
          <p:cNvPr id="6" name="Rectangle 5"/>
          <p:cNvSpPr>
            <a:spLocks noGrp="1" noChangeArrowheads="1"/>
          </p:cNvSpPr>
          <p:nvPr>
            <p:ph type="ftr" sz="quarter" idx="11"/>
          </p:nvPr>
        </p:nvSpPr>
        <p:spPr>
          <a:ln/>
        </p:spPr>
        <p:txBody>
          <a:bodyPr/>
          <a:lstStyle>
            <a:lvl1pPr>
              <a:defRPr/>
            </a:lvl1pPr>
          </a:lstStyle>
          <a:p>
            <a:r>
              <a:rPr lang="es-ES"/>
              <a:t>© E. Sucar, PGM: 1 Introducción </a:t>
            </a:r>
          </a:p>
        </p:txBody>
      </p:sp>
      <p:sp>
        <p:nvSpPr>
          <p:cNvPr id="7" name="Rectangle 6"/>
          <p:cNvSpPr>
            <a:spLocks noGrp="1" noChangeArrowheads="1"/>
          </p:cNvSpPr>
          <p:nvPr>
            <p:ph type="sldNum" sz="quarter" idx="12"/>
          </p:nvPr>
        </p:nvSpPr>
        <p:spPr>
          <a:ln/>
        </p:spPr>
        <p:txBody>
          <a:bodyPr/>
          <a:lstStyle>
            <a:lvl1pPr>
              <a:defRPr/>
            </a:lvl1pPr>
          </a:lstStyle>
          <a:p>
            <a:fld id="{D4D43080-A09A-504F-A758-6AD412B52CEF}" type="slidenum">
              <a:rPr lang="es-ES"/>
              <a:pPr/>
              <a:t>‹Nr.›</a:t>
            </a:fld>
            <a:endParaRPr lang="es-ES"/>
          </a:p>
        </p:txBody>
      </p:sp>
    </p:spTree>
    <p:extLst>
      <p:ext uri="{BB962C8B-B14F-4D97-AF65-F5344CB8AC3E}">
        <p14:creationId xmlns:p14="http://schemas.microsoft.com/office/powerpoint/2010/main" val="2792814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Rectangle 4"/>
          <p:cNvSpPr>
            <a:spLocks noGrp="1" noChangeArrowheads="1"/>
          </p:cNvSpPr>
          <p:nvPr>
            <p:ph type="dt" sz="half" idx="10"/>
          </p:nvPr>
        </p:nvSpPr>
        <p:spPr>
          <a:ln/>
        </p:spPr>
        <p:txBody>
          <a:bodyPr/>
          <a:lstStyle>
            <a:lvl1pPr>
              <a:defRPr/>
            </a:lvl1pPr>
          </a:lstStyle>
          <a:p>
            <a:r>
              <a:rPr lang="es-MX"/>
              <a:t>Incertidumbre 1 - Introducciión</a:t>
            </a:r>
            <a:endParaRPr lang="es-ES"/>
          </a:p>
        </p:txBody>
      </p:sp>
      <p:sp>
        <p:nvSpPr>
          <p:cNvPr id="8" name="Rectangle 5"/>
          <p:cNvSpPr>
            <a:spLocks noGrp="1" noChangeArrowheads="1"/>
          </p:cNvSpPr>
          <p:nvPr>
            <p:ph type="ftr" sz="quarter" idx="11"/>
          </p:nvPr>
        </p:nvSpPr>
        <p:spPr>
          <a:ln/>
        </p:spPr>
        <p:txBody>
          <a:bodyPr/>
          <a:lstStyle>
            <a:lvl1pPr>
              <a:defRPr/>
            </a:lvl1pPr>
          </a:lstStyle>
          <a:p>
            <a:r>
              <a:rPr lang="es-ES"/>
              <a:t>© E. Sucar, PGM: 1 Introducción </a:t>
            </a:r>
          </a:p>
        </p:txBody>
      </p:sp>
      <p:sp>
        <p:nvSpPr>
          <p:cNvPr id="9" name="Rectangle 6"/>
          <p:cNvSpPr>
            <a:spLocks noGrp="1" noChangeArrowheads="1"/>
          </p:cNvSpPr>
          <p:nvPr>
            <p:ph type="sldNum" sz="quarter" idx="12"/>
          </p:nvPr>
        </p:nvSpPr>
        <p:spPr>
          <a:ln/>
        </p:spPr>
        <p:txBody>
          <a:bodyPr/>
          <a:lstStyle>
            <a:lvl1pPr>
              <a:defRPr/>
            </a:lvl1pPr>
          </a:lstStyle>
          <a:p>
            <a:fld id="{B0D3E4C7-F4CD-0E42-A185-B18400793227}" type="slidenum">
              <a:rPr lang="es-ES"/>
              <a:pPr/>
              <a:t>‹Nr.›</a:t>
            </a:fld>
            <a:endParaRPr lang="es-ES"/>
          </a:p>
        </p:txBody>
      </p:sp>
    </p:spTree>
    <p:extLst>
      <p:ext uri="{BB962C8B-B14F-4D97-AF65-F5344CB8AC3E}">
        <p14:creationId xmlns:p14="http://schemas.microsoft.com/office/powerpoint/2010/main" val="2358240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Rectangle 4"/>
          <p:cNvSpPr>
            <a:spLocks noGrp="1" noChangeArrowheads="1"/>
          </p:cNvSpPr>
          <p:nvPr>
            <p:ph type="dt" sz="half" idx="10"/>
          </p:nvPr>
        </p:nvSpPr>
        <p:spPr>
          <a:ln/>
        </p:spPr>
        <p:txBody>
          <a:bodyPr/>
          <a:lstStyle>
            <a:lvl1pPr>
              <a:defRPr/>
            </a:lvl1pPr>
          </a:lstStyle>
          <a:p>
            <a:r>
              <a:rPr lang="es-MX"/>
              <a:t>Incertidumbre 1 - Introducciión</a:t>
            </a:r>
            <a:endParaRPr lang="es-ES"/>
          </a:p>
        </p:txBody>
      </p:sp>
      <p:sp>
        <p:nvSpPr>
          <p:cNvPr id="4" name="Rectangle 5"/>
          <p:cNvSpPr>
            <a:spLocks noGrp="1" noChangeArrowheads="1"/>
          </p:cNvSpPr>
          <p:nvPr>
            <p:ph type="ftr" sz="quarter" idx="11"/>
          </p:nvPr>
        </p:nvSpPr>
        <p:spPr>
          <a:ln/>
        </p:spPr>
        <p:txBody>
          <a:bodyPr/>
          <a:lstStyle>
            <a:lvl1pPr>
              <a:defRPr/>
            </a:lvl1pPr>
          </a:lstStyle>
          <a:p>
            <a:r>
              <a:rPr lang="es-ES"/>
              <a:t>© E. Sucar, PGM: 1 Introducción </a:t>
            </a:r>
          </a:p>
        </p:txBody>
      </p:sp>
      <p:sp>
        <p:nvSpPr>
          <p:cNvPr id="5" name="Rectangle 6"/>
          <p:cNvSpPr>
            <a:spLocks noGrp="1" noChangeArrowheads="1"/>
          </p:cNvSpPr>
          <p:nvPr>
            <p:ph type="sldNum" sz="quarter" idx="12"/>
          </p:nvPr>
        </p:nvSpPr>
        <p:spPr>
          <a:ln/>
        </p:spPr>
        <p:txBody>
          <a:bodyPr/>
          <a:lstStyle>
            <a:lvl1pPr>
              <a:defRPr/>
            </a:lvl1pPr>
          </a:lstStyle>
          <a:p>
            <a:fld id="{41CAE36C-9BA0-894F-B6C7-C8522830C3C2}" type="slidenum">
              <a:rPr lang="es-ES"/>
              <a:pPr/>
              <a:t>‹Nr.›</a:t>
            </a:fld>
            <a:endParaRPr lang="es-ES"/>
          </a:p>
        </p:txBody>
      </p:sp>
    </p:spTree>
    <p:extLst>
      <p:ext uri="{BB962C8B-B14F-4D97-AF65-F5344CB8AC3E}">
        <p14:creationId xmlns:p14="http://schemas.microsoft.com/office/powerpoint/2010/main" val="3162373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r>
              <a:rPr lang="es-MX"/>
              <a:t>Incertidumbre 1 - Introducciión</a:t>
            </a:r>
            <a:endParaRPr lang="es-ES"/>
          </a:p>
        </p:txBody>
      </p:sp>
      <p:sp>
        <p:nvSpPr>
          <p:cNvPr id="3" name="Rectangle 5"/>
          <p:cNvSpPr>
            <a:spLocks noGrp="1" noChangeArrowheads="1"/>
          </p:cNvSpPr>
          <p:nvPr>
            <p:ph type="ftr" sz="quarter" idx="11"/>
          </p:nvPr>
        </p:nvSpPr>
        <p:spPr>
          <a:ln/>
        </p:spPr>
        <p:txBody>
          <a:bodyPr/>
          <a:lstStyle>
            <a:lvl1pPr>
              <a:defRPr/>
            </a:lvl1pPr>
          </a:lstStyle>
          <a:p>
            <a:r>
              <a:rPr lang="es-ES"/>
              <a:t>© E. Sucar, PGM: 1 Introducción </a:t>
            </a:r>
          </a:p>
        </p:txBody>
      </p:sp>
      <p:sp>
        <p:nvSpPr>
          <p:cNvPr id="4" name="Rectangle 6"/>
          <p:cNvSpPr>
            <a:spLocks noGrp="1" noChangeArrowheads="1"/>
          </p:cNvSpPr>
          <p:nvPr>
            <p:ph type="sldNum" sz="quarter" idx="12"/>
          </p:nvPr>
        </p:nvSpPr>
        <p:spPr>
          <a:ln/>
        </p:spPr>
        <p:txBody>
          <a:bodyPr/>
          <a:lstStyle>
            <a:lvl1pPr>
              <a:defRPr/>
            </a:lvl1pPr>
          </a:lstStyle>
          <a:p>
            <a:fld id="{5E3A9C05-261E-3642-A395-1DA79DEC4887}" type="slidenum">
              <a:rPr lang="es-ES"/>
              <a:pPr/>
              <a:t>‹Nr.›</a:t>
            </a:fld>
            <a:endParaRPr lang="es-ES"/>
          </a:p>
        </p:txBody>
      </p:sp>
    </p:spTree>
    <p:extLst>
      <p:ext uri="{BB962C8B-B14F-4D97-AF65-F5344CB8AC3E}">
        <p14:creationId xmlns:p14="http://schemas.microsoft.com/office/powerpoint/2010/main" val="304216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r>
              <a:rPr lang="es-MX"/>
              <a:t>Incertidumbre 1 - Introducciión</a:t>
            </a:r>
            <a:endParaRPr lang="es-ES"/>
          </a:p>
        </p:txBody>
      </p:sp>
      <p:sp>
        <p:nvSpPr>
          <p:cNvPr id="6" name="Rectangle 5"/>
          <p:cNvSpPr>
            <a:spLocks noGrp="1" noChangeArrowheads="1"/>
          </p:cNvSpPr>
          <p:nvPr>
            <p:ph type="ftr" sz="quarter" idx="11"/>
          </p:nvPr>
        </p:nvSpPr>
        <p:spPr>
          <a:ln/>
        </p:spPr>
        <p:txBody>
          <a:bodyPr/>
          <a:lstStyle>
            <a:lvl1pPr>
              <a:defRPr/>
            </a:lvl1pPr>
          </a:lstStyle>
          <a:p>
            <a:r>
              <a:rPr lang="es-ES"/>
              <a:t>© E. Sucar, PGM: 1 Introducción </a:t>
            </a:r>
          </a:p>
        </p:txBody>
      </p:sp>
      <p:sp>
        <p:nvSpPr>
          <p:cNvPr id="7" name="Rectangle 6"/>
          <p:cNvSpPr>
            <a:spLocks noGrp="1" noChangeArrowheads="1"/>
          </p:cNvSpPr>
          <p:nvPr>
            <p:ph type="sldNum" sz="quarter" idx="12"/>
          </p:nvPr>
        </p:nvSpPr>
        <p:spPr>
          <a:ln/>
        </p:spPr>
        <p:txBody>
          <a:bodyPr/>
          <a:lstStyle>
            <a:lvl1pPr>
              <a:defRPr/>
            </a:lvl1pPr>
          </a:lstStyle>
          <a:p>
            <a:fld id="{3B4A5E15-3123-7049-8C97-B54C48418E77}" type="slidenum">
              <a:rPr lang="es-ES"/>
              <a:pPr/>
              <a:t>‹Nr.›</a:t>
            </a:fld>
            <a:endParaRPr lang="es-ES"/>
          </a:p>
        </p:txBody>
      </p:sp>
    </p:spTree>
    <p:extLst>
      <p:ext uri="{BB962C8B-B14F-4D97-AF65-F5344CB8AC3E}">
        <p14:creationId xmlns:p14="http://schemas.microsoft.com/office/powerpoint/2010/main" val="2249855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r>
              <a:rPr lang="es-MX"/>
              <a:t>Incertidumbre 1 - Introducciión</a:t>
            </a:r>
            <a:endParaRPr lang="es-ES"/>
          </a:p>
        </p:txBody>
      </p:sp>
      <p:sp>
        <p:nvSpPr>
          <p:cNvPr id="6" name="Rectangle 5"/>
          <p:cNvSpPr>
            <a:spLocks noGrp="1" noChangeArrowheads="1"/>
          </p:cNvSpPr>
          <p:nvPr>
            <p:ph type="ftr" sz="quarter" idx="11"/>
          </p:nvPr>
        </p:nvSpPr>
        <p:spPr>
          <a:ln/>
        </p:spPr>
        <p:txBody>
          <a:bodyPr/>
          <a:lstStyle>
            <a:lvl1pPr>
              <a:defRPr/>
            </a:lvl1pPr>
          </a:lstStyle>
          <a:p>
            <a:r>
              <a:rPr lang="es-ES"/>
              <a:t>© E. Sucar, PGM: 1 Introducción </a:t>
            </a:r>
          </a:p>
        </p:txBody>
      </p:sp>
      <p:sp>
        <p:nvSpPr>
          <p:cNvPr id="7" name="Rectangle 6"/>
          <p:cNvSpPr>
            <a:spLocks noGrp="1" noChangeArrowheads="1"/>
          </p:cNvSpPr>
          <p:nvPr>
            <p:ph type="sldNum" sz="quarter" idx="12"/>
          </p:nvPr>
        </p:nvSpPr>
        <p:spPr>
          <a:ln/>
        </p:spPr>
        <p:txBody>
          <a:bodyPr/>
          <a:lstStyle>
            <a:lvl1pPr>
              <a:defRPr/>
            </a:lvl1pPr>
          </a:lstStyle>
          <a:p>
            <a:fld id="{CD7F713F-F95D-5C4B-AD95-25FD806F5255}" type="slidenum">
              <a:rPr lang="es-ES"/>
              <a:pPr/>
              <a:t>‹Nr.›</a:t>
            </a:fld>
            <a:endParaRPr lang="es-ES"/>
          </a:p>
        </p:txBody>
      </p:sp>
    </p:spTree>
    <p:extLst>
      <p:ext uri="{BB962C8B-B14F-4D97-AF65-F5344CB8AC3E}">
        <p14:creationId xmlns:p14="http://schemas.microsoft.com/office/powerpoint/2010/main" val="399971921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s-ES"/>
              <a:t>Clic para editar título</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defRPr>
            </a:lvl1pPr>
          </a:lstStyle>
          <a:p>
            <a:r>
              <a:rPr lang="es-MX"/>
              <a:t>Incertidumbre 1 - Introducciión</a:t>
            </a:r>
            <a:endParaRPr lang="es-ES"/>
          </a:p>
        </p:txBody>
      </p:sp>
      <p:sp>
        <p:nvSpPr>
          <p:cNvPr id="1029" name="Rectangle 5"/>
          <p:cNvSpPr>
            <a:spLocks noGrp="1" noChangeArrowheads="1"/>
          </p:cNvSpPr>
          <p:nvPr>
            <p:ph type="ftr" sz="quarter" idx="3"/>
          </p:nvPr>
        </p:nvSpPr>
        <p:spPr bwMode="auto">
          <a:xfrm>
            <a:off x="2743200" y="6248400"/>
            <a:ext cx="3581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s-ES"/>
              <a:t>© E. Sucar, PGM: 1 Introducción </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2F916A5-AF96-5844-B3FF-76F7064BC787}" type="slidenum">
              <a:rPr lang="es-ES"/>
              <a:pPr/>
              <a:t>‹Nr.›</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dt="0"/>
  <p:txStyles>
    <p:titleStyle>
      <a:lvl1pPr algn="ctr" rtl="0" eaLnBrk="0" fontAlgn="base" hangingPunct="0">
        <a:spcBef>
          <a:spcPct val="0"/>
        </a:spcBef>
        <a:spcAft>
          <a:spcPct val="0"/>
        </a:spcAft>
        <a:defRPr sz="4400">
          <a:solidFill>
            <a:schemeClr val="bg1"/>
          </a:solidFill>
          <a:latin typeface="+mj-lt"/>
          <a:ea typeface="ＭＳ Ｐゴシック" charset="0"/>
          <a:cs typeface="+mj-cs"/>
        </a:defRPr>
      </a:lvl1pPr>
      <a:lvl2pPr algn="ctr" rtl="0" eaLnBrk="0" fontAlgn="base" hangingPunct="0">
        <a:spcBef>
          <a:spcPct val="0"/>
        </a:spcBef>
        <a:spcAft>
          <a:spcPct val="0"/>
        </a:spcAft>
        <a:defRPr sz="4400">
          <a:solidFill>
            <a:schemeClr val="bg1"/>
          </a:solidFill>
          <a:latin typeface="Times New Roman" pitchFamily="18" charset="0"/>
          <a:ea typeface="ＭＳ Ｐゴシック" charset="0"/>
        </a:defRPr>
      </a:lvl2pPr>
      <a:lvl3pPr algn="ctr" rtl="0" eaLnBrk="0" fontAlgn="base" hangingPunct="0">
        <a:spcBef>
          <a:spcPct val="0"/>
        </a:spcBef>
        <a:spcAft>
          <a:spcPct val="0"/>
        </a:spcAft>
        <a:defRPr sz="4400">
          <a:solidFill>
            <a:schemeClr val="bg1"/>
          </a:solidFill>
          <a:latin typeface="Times New Roman" pitchFamily="18" charset="0"/>
          <a:ea typeface="ＭＳ Ｐゴシック" charset="0"/>
        </a:defRPr>
      </a:lvl3pPr>
      <a:lvl4pPr algn="ctr" rtl="0" eaLnBrk="0" fontAlgn="base" hangingPunct="0">
        <a:spcBef>
          <a:spcPct val="0"/>
        </a:spcBef>
        <a:spcAft>
          <a:spcPct val="0"/>
        </a:spcAft>
        <a:defRPr sz="4400">
          <a:solidFill>
            <a:schemeClr val="bg1"/>
          </a:solidFill>
          <a:latin typeface="Times New Roman" pitchFamily="18" charset="0"/>
          <a:ea typeface="ＭＳ Ｐゴシック" charset="0"/>
        </a:defRPr>
      </a:lvl4pPr>
      <a:lvl5pPr algn="ctr" rtl="0" eaLnBrk="0" fontAlgn="base" hangingPunct="0">
        <a:spcBef>
          <a:spcPct val="0"/>
        </a:spcBef>
        <a:spcAft>
          <a:spcPct val="0"/>
        </a:spcAft>
        <a:defRPr sz="4400">
          <a:solidFill>
            <a:schemeClr val="bg1"/>
          </a:solidFill>
          <a:latin typeface="Times New Roman" pitchFamily="18" charset="0"/>
          <a:ea typeface="ＭＳ Ｐゴシック" charset="0"/>
        </a:defRPr>
      </a:lvl5pPr>
      <a:lvl6pPr marL="457200" algn="ctr" rtl="0" fontAlgn="base">
        <a:spcBef>
          <a:spcPct val="0"/>
        </a:spcBef>
        <a:spcAft>
          <a:spcPct val="0"/>
        </a:spcAft>
        <a:defRPr sz="4400">
          <a:solidFill>
            <a:schemeClr val="bg1"/>
          </a:solidFill>
          <a:latin typeface="Times New Roman" pitchFamily="18" charset="0"/>
        </a:defRPr>
      </a:lvl6pPr>
      <a:lvl7pPr marL="914400" algn="ctr" rtl="0" fontAlgn="base">
        <a:spcBef>
          <a:spcPct val="0"/>
        </a:spcBef>
        <a:spcAft>
          <a:spcPct val="0"/>
        </a:spcAft>
        <a:defRPr sz="4400">
          <a:solidFill>
            <a:schemeClr val="bg1"/>
          </a:solidFill>
          <a:latin typeface="Times New Roman" pitchFamily="18" charset="0"/>
        </a:defRPr>
      </a:lvl7pPr>
      <a:lvl8pPr marL="1371600" algn="ctr" rtl="0" fontAlgn="base">
        <a:spcBef>
          <a:spcPct val="0"/>
        </a:spcBef>
        <a:spcAft>
          <a:spcPct val="0"/>
        </a:spcAft>
        <a:defRPr sz="4400">
          <a:solidFill>
            <a:schemeClr val="bg1"/>
          </a:solidFill>
          <a:latin typeface="Times New Roman" pitchFamily="18" charset="0"/>
        </a:defRPr>
      </a:lvl8pPr>
      <a:lvl9pPr marL="1828800" algn="ctr" rtl="0" fontAlgn="base">
        <a:spcBef>
          <a:spcPct val="0"/>
        </a:spcBef>
        <a:spcAft>
          <a:spcPct val="0"/>
        </a:spcAft>
        <a:defRPr sz="4400">
          <a:solidFill>
            <a:schemeClr val="bg1"/>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rgbClr val="FFFF66"/>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rgbClr val="FFFF66"/>
          </a:solidFill>
          <a:latin typeface="+mn-lt"/>
          <a:ea typeface="ＭＳ Ｐゴシック" charset="0"/>
        </a:defRPr>
      </a:lvl2pPr>
      <a:lvl3pPr marL="1143000" indent="-228600" algn="l" rtl="0" eaLnBrk="0" fontAlgn="base" hangingPunct="0">
        <a:spcBef>
          <a:spcPct val="20000"/>
        </a:spcBef>
        <a:spcAft>
          <a:spcPct val="0"/>
        </a:spcAft>
        <a:buChar char="•"/>
        <a:defRPr sz="2400">
          <a:solidFill>
            <a:srgbClr val="FFFF66"/>
          </a:solidFill>
          <a:latin typeface="+mn-lt"/>
          <a:ea typeface="ＭＳ Ｐゴシック" charset="0"/>
        </a:defRPr>
      </a:lvl3pPr>
      <a:lvl4pPr marL="1600200" indent="-228600" algn="l" rtl="0" eaLnBrk="0" fontAlgn="base" hangingPunct="0">
        <a:spcBef>
          <a:spcPct val="20000"/>
        </a:spcBef>
        <a:spcAft>
          <a:spcPct val="0"/>
        </a:spcAft>
        <a:buChar char="–"/>
        <a:defRPr sz="2000">
          <a:solidFill>
            <a:srgbClr val="FFFF66"/>
          </a:solidFill>
          <a:latin typeface="+mn-lt"/>
          <a:ea typeface="ＭＳ Ｐゴシック" charset="0"/>
        </a:defRPr>
      </a:lvl4pPr>
      <a:lvl5pPr marL="2057400" indent="-228600" algn="l" rtl="0" eaLnBrk="0" fontAlgn="base" hangingPunct="0">
        <a:spcBef>
          <a:spcPct val="20000"/>
        </a:spcBef>
        <a:spcAft>
          <a:spcPct val="0"/>
        </a:spcAft>
        <a:buChar char="»"/>
        <a:defRPr sz="2000">
          <a:solidFill>
            <a:srgbClr val="FFFF66"/>
          </a:solidFill>
          <a:latin typeface="+mn-lt"/>
          <a:ea typeface="ＭＳ Ｐゴシック" charset="0"/>
        </a:defRPr>
      </a:lvl5pPr>
      <a:lvl6pPr marL="2514600" indent="-228600" algn="l" rtl="0" fontAlgn="base">
        <a:spcBef>
          <a:spcPct val="20000"/>
        </a:spcBef>
        <a:spcAft>
          <a:spcPct val="0"/>
        </a:spcAft>
        <a:buChar char="»"/>
        <a:defRPr sz="2000">
          <a:solidFill>
            <a:srgbClr val="FFFF66"/>
          </a:solidFill>
          <a:latin typeface="+mn-lt"/>
        </a:defRPr>
      </a:lvl6pPr>
      <a:lvl7pPr marL="2971800" indent="-228600" algn="l" rtl="0" fontAlgn="base">
        <a:spcBef>
          <a:spcPct val="20000"/>
        </a:spcBef>
        <a:spcAft>
          <a:spcPct val="0"/>
        </a:spcAft>
        <a:buChar char="»"/>
        <a:defRPr sz="2000">
          <a:solidFill>
            <a:srgbClr val="FFFF66"/>
          </a:solidFill>
          <a:latin typeface="+mn-lt"/>
        </a:defRPr>
      </a:lvl7pPr>
      <a:lvl8pPr marL="3429000" indent="-228600" algn="l" rtl="0" fontAlgn="base">
        <a:spcBef>
          <a:spcPct val="20000"/>
        </a:spcBef>
        <a:spcAft>
          <a:spcPct val="0"/>
        </a:spcAft>
        <a:buChar char="»"/>
        <a:defRPr sz="2000">
          <a:solidFill>
            <a:srgbClr val="FFFF66"/>
          </a:solidFill>
          <a:latin typeface="+mn-lt"/>
        </a:defRPr>
      </a:lvl8pPr>
      <a:lvl9pPr marL="3886200" indent="-228600" algn="l" rtl="0" fontAlgn="base">
        <a:spcBef>
          <a:spcPct val="20000"/>
        </a:spcBef>
        <a:spcAft>
          <a:spcPct val="0"/>
        </a:spcAft>
        <a:buChar char="»"/>
        <a:defRPr sz="2000">
          <a:solidFill>
            <a:srgbClr val="FFFF66"/>
          </a:solidFill>
          <a:latin typeface="+mn-lt"/>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9.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0.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5.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9.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0.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4.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5.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6.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9.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0.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4.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5.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6.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7.xml"/></Relationships>
</file>

<file path=ppt/slides/_rels/slide129.xml.rels><?xml version="1.0" encoding="UTF-8" standalone="yes"?>
<Relationships xmlns="http://schemas.openxmlformats.org/package/2006/relationships"><Relationship Id="rId3" Type="http://schemas.openxmlformats.org/officeDocument/2006/relationships/notesSlide" Target="../notesSlides/notesSlide128.xml"/><Relationship Id="rId4" Type="http://schemas.openxmlformats.org/officeDocument/2006/relationships/oleObject" Target="../embeddings/Microsoft_Editor_de_ecuaciones1.bin"/><Relationship Id="rId5" Type="http://schemas.openxmlformats.org/officeDocument/2006/relationships/image" Target="../media/image17.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0.xml.rels><?xml version="1.0" encoding="UTF-8" standalone="yes"?>
<Relationships xmlns="http://schemas.openxmlformats.org/package/2006/relationships"><Relationship Id="rId3" Type="http://schemas.openxmlformats.org/officeDocument/2006/relationships/notesSlide" Target="../notesSlides/notesSlide129.xml"/><Relationship Id="rId4" Type="http://schemas.openxmlformats.org/officeDocument/2006/relationships/oleObject" Target="../embeddings/Microsoft_Editor_de_ecuaciones2.bin"/><Relationship Id="rId5" Type="http://schemas.openxmlformats.org/officeDocument/2006/relationships/image" Target="../media/image18.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notesSlide" Target="../notesSlides/notesSlide130.xml"/><Relationship Id="rId4" Type="http://schemas.openxmlformats.org/officeDocument/2006/relationships/oleObject" Target="../embeddings/Microsoft_Editor_de_ecuaciones3.bin"/><Relationship Id="rId5" Type="http://schemas.openxmlformats.org/officeDocument/2006/relationships/image" Target="../media/image19.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4.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5.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6.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9.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0.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4.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5.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6.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9.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0.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4.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5.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6.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9.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0.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3.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4.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5.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6.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9.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0.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3.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4.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5.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6.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7.xml"/></Relationships>
</file>

<file path=ppt/slides/_rels/slide179.xml.rels><?xml version="1.0" encoding="UTF-8" standalone="yes"?>
<Relationships xmlns="http://schemas.openxmlformats.org/package/2006/relationships"><Relationship Id="rId3" Type="http://schemas.openxmlformats.org/officeDocument/2006/relationships/notesSlide" Target="../notesSlides/notesSlide178.xml"/><Relationship Id="rId4" Type="http://schemas.openxmlformats.org/officeDocument/2006/relationships/oleObject" Target="../embeddings/oleObject1.bin"/><Relationship Id="rId5" Type="http://schemas.openxmlformats.org/officeDocument/2006/relationships/image" Target="../media/image20.emf"/><Relationship Id="rId1" Type="http://schemas.openxmlformats.org/officeDocument/2006/relationships/vmlDrawing" Target="../drawings/vmlDrawing4.vml"/><Relationship Id="rId2"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6.png"/></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9.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0.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2.xml"/><Relationship Id="rId3" Type="http://schemas.openxmlformats.org/officeDocument/2006/relationships/image" Target="../media/image21.png"/></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3.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4.xml"/><Relationship Id="rId3" Type="http://schemas.openxmlformats.org/officeDocument/2006/relationships/image" Target="../media/image22.png"/></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5.xml"/><Relationship Id="rId3" Type="http://schemas.openxmlformats.org/officeDocument/2006/relationships/image" Target="../media/image23.png"/></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6.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7.xml"/><Relationship Id="rId3" Type="http://schemas.openxmlformats.org/officeDocument/2006/relationships/image" Target="../media/image24.png"/></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8.xml"/><Relationship Id="rId3"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9.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0.xml"/><Relationship Id="rId3" Type="http://schemas.openxmlformats.org/officeDocument/2006/relationships/image" Target="../media/image26.jpeg"/></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1.xml"/><Relationship Id="rId3" Type="http://schemas.openxmlformats.org/officeDocument/2006/relationships/image" Target="../media/image27.jpeg"/></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2.xml"/><Relationship Id="rId3" Type="http://schemas.openxmlformats.org/officeDocument/2006/relationships/image" Target="../media/image28.png"/></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3.xml"/><Relationship Id="rId3" Type="http://schemas.openxmlformats.org/officeDocument/2006/relationships/image" Target="../media/image6.png"/></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4.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5.xml"/><Relationship Id="rId3" Type="http://schemas.openxmlformats.org/officeDocument/2006/relationships/image" Target="../media/image29.jpeg"/></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6.xml"/><Relationship Id="rId3" Type="http://schemas.openxmlformats.org/officeDocument/2006/relationships/image" Target="../media/image30.jpeg"/></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7.xml"/><Relationship Id="rId3" Type="http://schemas.openxmlformats.org/officeDocument/2006/relationships/image" Target="../media/image31.jpeg"/></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7.emf"/></Relationships>
</file>

<file path=ppt/slides/_rels/slide200.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png"/><Relationship Id="rId6" Type="http://schemas.openxmlformats.org/officeDocument/2006/relationships/image" Target="../media/image35.png"/><Relationship Id="rId7" Type="http://schemas.openxmlformats.org/officeDocument/2006/relationships/image" Target="../media/image36.png"/><Relationship Id="rId1" Type="http://schemas.openxmlformats.org/officeDocument/2006/relationships/slideLayout" Target="../slideLayouts/slideLayout6.xml"/><Relationship Id="rId2" Type="http://schemas.openxmlformats.org/officeDocument/2006/relationships/notesSlide" Target="../notesSlides/notesSlide199.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0.xml"/></Relationships>
</file>

<file path=ppt/slides/_rels/slide202.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notesSlide" Target="../notesSlides/notesSlide201.xml"/></Relationships>
</file>

<file path=ppt/slides/_rels/slide203.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notesSlide" Target="../notesSlides/notesSlide202.xml"/></Relationships>
</file>

<file path=ppt/slides/_rels/slide20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203.xml"/><Relationship Id="rId5" Type="http://schemas.openxmlformats.org/officeDocument/2006/relationships/image" Target="../media/image41.png"/><Relationship Id="rId1" Type="http://schemas.microsoft.com/office/2007/relationships/media" Target="file://localhost/Users/esucar/Presentaciones/Videos/tracking-1.avi" TargetMode="External"/><Relationship Id="rId2" Type="http://schemas.openxmlformats.org/officeDocument/2006/relationships/video" Target="file://localhost/Users/esucar/Presentaciones/Videos/tracking-1.avi" TargetMode="Externa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4.xml"/></Relationships>
</file>

<file path=ppt/slides/_rels/slide206.xml.rels><?xml version="1.0" encoding="UTF-8" standalone="yes"?>
<Relationships xmlns="http://schemas.openxmlformats.org/package/2006/relationships"><Relationship Id="rId3" Type="http://schemas.openxmlformats.org/officeDocument/2006/relationships/notesSlide" Target="../notesSlides/notesSlide205.xml"/><Relationship Id="rId4" Type="http://schemas.openxmlformats.org/officeDocument/2006/relationships/oleObject" Target="../embeddings/oleObject2.bin"/><Relationship Id="rId5" Type="http://schemas.openxmlformats.org/officeDocument/2006/relationships/image" Target="../media/image42.png"/><Relationship Id="rId6" Type="http://schemas.openxmlformats.org/officeDocument/2006/relationships/oleObject" Target="../embeddings/oleObject3.bin"/><Relationship Id="rId7" Type="http://schemas.openxmlformats.org/officeDocument/2006/relationships/image" Target="../media/image43.png"/><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6.xml"/><Relationship Id="rId3" Type="http://schemas.openxmlformats.org/officeDocument/2006/relationships/image" Target="../media/image39.png"/></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7.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8.emf"/></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9.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0.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1.xml"/></Relationships>
</file>

<file path=ppt/slides/_rels/slide213.xml.rels><?xml version="1.0" encoding="UTF-8" standalone="yes"?>
<Relationships xmlns="http://schemas.openxmlformats.org/package/2006/relationships"><Relationship Id="rId3" Type="http://schemas.openxmlformats.org/officeDocument/2006/relationships/notesSlide" Target="../notesSlides/notesSlide212.xml"/><Relationship Id="rId4" Type="http://schemas.openxmlformats.org/officeDocument/2006/relationships/oleObject" Target="../embeddings/oleObject4.bin"/><Relationship Id="rId5" Type="http://schemas.openxmlformats.org/officeDocument/2006/relationships/image" Target="../media/image44.png"/><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3.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4.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5.xml"/><Relationship Id="rId3" Type="http://schemas.openxmlformats.org/officeDocument/2006/relationships/image" Target="../media/image21.png"/></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6.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7.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8.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5.png"/><Relationship Id="rId3" Type="http://schemas.openxmlformats.org/officeDocument/2006/relationships/image" Target="../media/image46.png"/></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9.xml"/><Relationship Id="rId3" Type="http://schemas.openxmlformats.org/officeDocument/2006/relationships/hyperlink" Target="http://ccc.inaoep.mx/~esucar/Clases-pgm/pgm.html"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1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13.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ccc.inaoep.mx/~esucar/Clases-pgm/pgm.html"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0.xml"/><Relationship Id="rId3" Type="http://schemas.openxmlformats.org/officeDocument/2006/relationships/image" Target="../media/image14.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0.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s>
</file>

<file path=ppt/slides/_rels/slide86.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notesSlide" Target="../notesSlides/notesSlide8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0.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4800" y="228600"/>
            <a:ext cx="8382000" cy="1143000"/>
          </a:xfrm>
        </p:spPr>
        <p:txBody>
          <a:bodyPr/>
          <a:lstStyle/>
          <a:p>
            <a:pPr eaLnBrk="1" hangingPunct="1"/>
            <a:r>
              <a:rPr lang="es-MX" sz="4000" b="1" dirty="0">
                <a:latin typeface="Times New Roman" charset="0"/>
              </a:rPr>
              <a:t>Modelos Gráficos </a:t>
            </a:r>
            <a:r>
              <a:rPr lang="es-MX" sz="4000" b="1" dirty="0" smtClean="0">
                <a:latin typeface="Times New Roman" charset="0"/>
              </a:rPr>
              <a:t>Probabilistas</a:t>
            </a:r>
            <a:endParaRPr lang="es-ES" sz="4000" b="1" dirty="0">
              <a:latin typeface="Times New Roman" charset="0"/>
            </a:endParaRPr>
          </a:p>
        </p:txBody>
      </p:sp>
      <p:sp>
        <p:nvSpPr>
          <p:cNvPr id="2051" name="Rectangle 3"/>
          <p:cNvSpPr>
            <a:spLocks noGrp="1" noChangeArrowheads="1"/>
          </p:cNvSpPr>
          <p:nvPr>
            <p:ph type="subTitle" idx="1"/>
          </p:nvPr>
        </p:nvSpPr>
        <p:spPr>
          <a:xfrm>
            <a:off x="1371600" y="5257800"/>
            <a:ext cx="6400800" cy="1295400"/>
          </a:xfrm>
        </p:spPr>
        <p:txBody>
          <a:bodyPr/>
          <a:lstStyle/>
          <a:p>
            <a:pPr eaLnBrk="1" hangingPunct="1"/>
            <a:r>
              <a:rPr lang="es-MX">
                <a:latin typeface="Times New Roman" charset="0"/>
              </a:rPr>
              <a:t>L. Enrique Sucar</a:t>
            </a:r>
          </a:p>
          <a:p>
            <a:pPr eaLnBrk="1" hangingPunct="1"/>
            <a:r>
              <a:rPr lang="es-MX">
                <a:latin typeface="Times New Roman" charset="0"/>
              </a:rPr>
              <a:t>INAOE</a:t>
            </a:r>
            <a:endParaRPr lang="es-ES">
              <a:latin typeface="Times New Roman" charset="0"/>
            </a:endParaRPr>
          </a:p>
        </p:txBody>
      </p:sp>
      <p:sp>
        <p:nvSpPr>
          <p:cNvPr id="2140" name="Oval 92"/>
          <p:cNvSpPr>
            <a:spLocks noChangeArrowheads="1"/>
          </p:cNvSpPr>
          <p:nvPr/>
        </p:nvSpPr>
        <p:spPr bwMode="auto">
          <a:xfrm>
            <a:off x="1377950" y="3130550"/>
            <a:ext cx="825500" cy="520700"/>
          </a:xfrm>
          <a:prstGeom prst="ellipse">
            <a:avLst/>
          </a:prstGeom>
          <a:solidFill>
            <a:srgbClr val="99CCFF"/>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s-ES"/>
          </a:p>
        </p:txBody>
      </p:sp>
      <p:sp>
        <p:nvSpPr>
          <p:cNvPr id="2141" name="Oval 93"/>
          <p:cNvSpPr>
            <a:spLocks noChangeArrowheads="1"/>
          </p:cNvSpPr>
          <p:nvPr/>
        </p:nvSpPr>
        <p:spPr bwMode="auto">
          <a:xfrm>
            <a:off x="2749550" y="3130550"/>
            <a:ext cx="825500" cy="520700"/>
          </a:xfrm>
          <a:prstGeom prst="ellipse">
            <a:avLst/>
          </a:prstGeom>
          <a:solidFill>
            <a:srgbClr val="99CCFF"/>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s-ES"/>
          </a:p>
        </p:txBody>
      </p:sp>
      <p:sp>
        <p:nvSpPr>
          <p:cNvPr id="2142" name="Oval 94"/>
          <p:cNvSpPr>
            <a:spLocks noChangeArrowheads="1"/>
          </p:cNvSpPr>
          <p:nvPr/>
        </p:nvSpPr>
        <p:spPr bwMode="auto">
          <a:xfrm>
            <a:off x="4121150" y="3130550"/>
            <a:ext cx="825500" cy="520700"/>
          </a:xfrm>
          <a:prstGeom prst="ellipse">
            <a:avLst/>
          </a:prstGeom>
          <a:solidFill>
            <a:srgbClr val="99CCFF"/>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s-ES"/>
          </a:p>
        </p:txBody>
      </p:sp>
      <p:sp>
        <p:nvSpPr>
          <p:cNvPr id="2143" name="Line 95"/>
          <p:cNvSpPr>
            <a:spLocks noChangeShapeType="1"/>
          </p:cNvSpPr>
          <p:nvPr/>
        </p:nvSpPr>
        <p:spPr bwMode="auto">
          <a:xfrm>
            <a:off x="2362200" y="2590800"/>
            <a:ext cx="762000" cy="533400"/>
          </a:xfrm>
          <a:prstGeom prst="line">
            <a:avLst/>
          </a:prstGeom>
          <a:noFill/>
          <a:ln w="50800">
            <a:solidFill>
              <a:srgbClr val="FF99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s-ES"/>
          </a:p>
        </p:txBody>
      </p:sp>
      <p:sp>
        <p:nvSpPr>
          <p:cNvPr id="2144" name="Line 96"/>
          <p:cNvSpPr>
            <a:spLocks noChangeShapeType="1"/>
          </p:cNvSpPr>
          <p:nvPr/>
        </p:nvSpPr>
        <p:spPr bwMode="auto">
          <a:xfrm flipH="1" flipV="1">
            <a:off x="990600" y="2590800"/>
            <a:ext cx="838200" cy="533400"/>
          </a:xfrm>
          <a:prstGeom prst="line">
            <a:avLst/>
          </a:prstGeom>
          <a:noFill/>
          <a:ln w="50800">
            <a:solidFill>
              <a:srgbClr val="FF9900"/>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s-ES"/>
          </a:p>
        </p:txBody>
      </p:sp>
      <p:sp>
        <p:nvSpPr>
          <p:cNvPr id="2145" name="Oval 97"/>
          <p:cNvSpPr>
            <a:spLocks noChangeArrowheads="1"/>
          </p:cNvSpPr>
          <p:nvPr/>
        </p:nvSpPr>
        <p:spPr bwMode="auto">
          <a:xfrm>
            <a:off x="5492750" y="3130550"/>
            <a:ext cx="825500" cy="520700"/>
          </a:xfrm>
          <a:prstGeom prst="ellipse">
            <a:avLst/>
          </a:prstGeom>
          <a:solidFill>
            <a:srgbClr val="99CCFF"/>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s-ES"/>
          </a:p>
        </p:txBody>
      </p:sp>
      <p:sp>
        <p:nvSpPr>
          <p:cNvPr id="2146" name="Line 98"/>
          <p:cNvSpPr>
            <a:spLocks noChangeShapeType="1"/>
          </p:cNvSpPr>
          <p:nvPr/>
        </p:nvSpPr>
        <p:spPr bwMode="auto">
          <a:xfrm flipH="1" flipV="1">
            <a:off x="3886200" y="2590800"/>
            <a:ext cx="609600" cy="533400"/>
          </a:xfrm>
          <a:prstGeom prst="line">
            <a:avLst/>
          </a:prstGeom>
          <a:noFill/>
          <a:ln w="50800">
            <a:solidFill>
              <a:srgbClr val="FF9900"/>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s-ES"/>
          </a:p>
        </p:txBody>
      </p:sp>
      <p:sp>
        <p:nvSpPr>
          <p:cNvPr id="2147" name="Rectangle 99"/>
          <p:cNvSpPr>
            <a:spLocks noChangeArrowheads="1"/>
          </p:cNvSpPr>
          <p:nvPr/>
        </p:nvSpPr>
        <p:spPr bwMode="auto">
          <a:xfrm>
            <a:off x="1584325" y="3184525"/>
            <a:ext cx="409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defTabSz="762000" eaLnBrk="0" hangingPunct="0"/>
            <a:r>
              <a:rPr lang="es-ES_tradnl">
                <a:latin typeface="Times" charset="0"/>
              </a:rPr>
              <a:t>S</a:t>
            </a:r>
            <a:r>
              <a:rPr lang="es-ES_tradnl" baseline="-25000">
                <a:latin typeface="Times" charset="0"/>
              </a:rPr>
              <a:t>t</a:t>
            </a:r>
          </a:p>
        </p:txBody>
      </p:sp>
      <p:sp>
        <p:nvSpPr>
          <p:cNvPr id="2148" name="Rectangle 100"/>
          <p:cNvSpPr>
            <a:spLocks noChangeArrowheads="1"/>
          </p:cNvSpPr>
          <p:nvPr/>
        </p:nvSpPr>
        <p:spPr bwMode="auto">
          <a:xfrm>
            <a:off x="2879725" y="3184525"/>
            <a:ext cx="62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defTabSz="762000" eaLnBrk="0" hangingPunct="0"/>
            <a:r>
              <a:rPr lang="es-ES_tradnl">
                <a:latin typeface="Times" charset="0"/>
              </a:rPr>
              <a:t>S</a:t>
            </a:r>
            <a:r>
              <a:rPr lang="es-ES_tradnl" baseline="-25000">
                <a:latin typeface="Times" charset="0"/>
              </a:rPr>
              <a:t>t+1</a:t>
            </a:r>
          </a:p>
        </p:txBody>
      </p:sp>
      <p:sp>
        <p:nvSpPr>
          <p:cNvPr id="2149" name="Rectangle 101"/>
          <p:cNvSpPr>
            <a:spLocks noChangeArrowheads="1"/>
          </p:cNvSpPr>
          <p:nvPr/>
        </p:nvSpPr>
        <p:spPr bwMode="auto">
          <a:xfrm>
            <a:off x="4251325" y="3184525"/>
            <a:ext cx="62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defTabSz="762000" eaLnBrk="0" hangingPunct="0"/>
            <a:r>
              <a:rPr lang="es-ES_tradnl">
                <a:latin typeface="Times" charset="0"/>
              </a:rPr>
              <a:t>S</a:t>
            </a:r>
            <a:r>
              <a:rPr lang="es-ES_tradnl" baseline="-25000">
                <a:latin typeface="Times" charset="0"/>
              </a:rPr>
              <a:t>t+2</a:t>
            </a:r>
          </a:p>
        </p:txBody>
      </p:sp>
      <p:sp>
        <p:nvSpPr>
          <p:cNvPr id="2150" name="Rectangle 102"/>
          <p:cNvSpPr>
            <a:spLocks noChangeArrowheads="1"/>
          </p:cNvSpPr>
          <p:nvPr/>
        </p:nvSpPr>
        <p:spPr bwMode="auto">
          <a:xfrm>
            <a:off x="5622925" y="3184525"/>
            <a:ext cx="62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defTabSz="762000" eaLnBrk="0" hangingPunct="0"/>
            <a:r>
              <a:rPr lang="es-ES_tradnl">
                <a:latin typeface="Times" charset="0"/>
              </a:rPr>
              <a:t>S</a:t>
            </a:r>
            <a:r>
              <a:rPr lang="es-ES_tradnl" baseline="-25000">
                <a:latin typeface="Times" charset="0"/>
              </a:rPr>
              <a:t>t+3</a:t>
            </a:r>
          </a:p>
        </p:txBody>
      </p:sp>
      <p:sp>
        <p:nvSpPr>
          <p:cNvPr id="2151" name="Line 103"/>
          <p:cNvSpPr>
            <a:spLocks noChangeShapeType="1"/>
          </p:cNvSpPr>
          <p:nvPr/>
        </p:nvSpPr>
        <p:spPr bwMode="auto">
          <a:xfrm>
            <a:off x="1828800" y="3657600"/>
            <a:ext cx="0" cy="685800"/>
          </a:xfrm>
          <a:prstGeom prst="line">
            <a:avLst/>
          </a:prstGeom>
          <a:noFill/>
          <a:ln w="50800">
            <a:solidFill>
              <a:srgbClr val="FF99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s-ES"/>
          </a:p>
        </p:txBody>
      </p:sp>
      <p:sp>
        <p:nvSpPr>
          <p:cNvPr id="2152" name="Line 104"/>
          <p:cNvSpPr>
            <a:spLocks noChangeShapeType="1"/>
          </p:cNvSpPr>
          <p:nvPr/>
        </p:nvSpPr>
        <p:spPr bwMode="auto">
          <a:xfrm>
            <a:off x="5334000" y="2590800"/>
            <a:ext cx="609600" cy="533400"/>
          </a:xfrm>
          <a:prstGeom prst="line">
            <a:avLst/>
          </a:prstGeom>
          <a:noFill/>
          <a:ln w="50800">
            <a:solidFill>
              <a:srgbClr val="FF99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s-ES"/>
          </a:p>
        </p:txBody>
      </p:sp>
      <p:sp>
        <p:nvSpPr>
          <p:cNvPr id="2153" name="Rectangle 105"/>
          <p:cNvSpPr>
            <a:spLocks noChangeArrowheads="1"/>
          </p:cNvSpPr>
          <p:nvPr/>
        </p:nvSpPr>
        <p:spPr bwMode="auto">
          <a:xfrm>
            <a:off x="615950" y="1758950"/>
            <a:ext cx="825500" cy="82550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s-ES"/>
          </a:p>
        </p:txBody>
      </p:sp>
      <p:sp>
        <p:nvSpPr>
          <p:cNvPr id="2154" name="Line 106"/>
          <p:cNvSpPr>
            <a:spLocks noChangeShapeType="1"/>
          </p:cNvSpPr>
          <p:nvPr/>
        </p:nvSpPr>
        <p:spPr bwMode="auto">
          <a:xfrm flipH="1">
            <a:off x="6248400" y="2667000"/>
            <a:ext cx="1066800" cy="533400"/>
          </a:xfrm>
          <a:prstGeom prst="line">
            <a:avLst/>
          </a:prstGeom>
          <a:noFill/>
          <a:ln w="50800">
            <a:solidFill>
              <a:srgbClr val="FF9900"/>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s-ES"/>
          </a:p>
        </p:txBody>
      </p:sp>
      <p:sp>
        <p:nvSpPr>
          <p:cNvPr id="2155" name="Rectangle 107"/>
          <p:cNvSpPr>
            <a:spLocks noChangeArrowheads="1"/>
          </p:cNvSpPr>
          <p:nvPr/>
        </p:nvSpPr>
        <p:spPr bwMode="auto">
          <a:xfrm rot="18780000">
            <a:off x="7169150" y="1758950"/>
            <a:ext cx="1054100" cy="105410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s-ES"/>
          </a:p>
        </p:txBody>
      </p:sp>
      <p:sp>
        <p:nvSpPr>
          <p:cNvPr id="2156" name="Line 108"/>
          <p:cNvSpPr>
            <a:spLocks noChangeShapeType="1"/>
          </p:cNvSpPr>
          <p:nvPr/>
        </p:nvSpPr>
        <p:spPr bwMode="auto">
          <a:xfrm flipV="1">
            <a:off x="3200400" y="3657600"/>
            <a:ext cx="0" cy="609600"/>
          </a:xfrm>
          <a:prstGeom prst="line">
            <a:avLst/>
          </a:prstGeom>
          <a:noFill/>
          <a:ln w="50800">
            <a:solidFill>
              <a:srgbClr val="FF9900"/>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s-ES"/>
          </a:p>
        </p:txBody>
      </p:sp>
      <p:sp>
        <p:nvSpPr>
          <p:cNvPr id="2157" name="Rectangle 109"/>
          <p:cNvSpPr>
            <a:spLocks noChangeArrowheads="1"/>
          </p:cNvSpPr>
          <p:nvPr/>
        </p:nvSpPr>
        <p:spPr bwMode="auto">
          <a:xfrm>
            <a:off x="822325" y="1965325"/>
            <a:ext cx="630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defTabSz="762000" eaLnBrk="0" hangingPunct="0"/>
            <a:r>
              <a:rPr lang="es-ES_tradnl">
                <a:latin typeface="Times" charset="0"/>
              </a:rPr>
              <a:t>D</a:t>
            </a:r>
            <a:r>
              <a:rPr lang="es-ES_tradnl" baseline="-25000">
                <a:latin typeface="Times" charset="0"/>
              </a:rPr>
              <a:t>t-1</a:t>
            </a:r>
          </a:p>
        </p:txBody>
      </p:sp>
      <p:sp>
        <p:nvSpPr>
          <p:cNvPr id="2158" name="Rectangle 110"/>
          <p:cNvSpPr>
            <a:spLocks noChangeArrowheads="1"/>
          </p:cNvSpPr>
          <p:nvPr/>
        </p:nvSpPr>
        <p:spPr bwMode="auto">
          <a:xfrm>
            <a:off x="7146925" y="2041525"/>
            <a:ext cx="1182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defTabSz="762000" eaLnBrk="0" hangingPunct="0"/>
            <a:r>
              <a:rPr lang="es-ES_tradnl">
                <a:latin typeface="Times" charset="0"/>
              </a:rPr>
              <a:t>Utilidad</a:t>
            </a:r>
          </a:p>
        </p:txBody>
      </p:sp>
      <p:sp>
        <p:nvSpPr>
          <p:cNvPr id="2159" name="Oval 111"/>
          <p:cNvSpPr>
            <a:spLocks noChangeArrowheads="1"/>
          </p:cNvSpPr>
          <p:nvPr/>
        </p:nvSpPr>
        <p:spPr bwMode="auto">
          <a:xfrm>
            <a:off x="1454150" y="4273550"/>
            <a:ext cx="825500" cy="520700"/>
          </a:xfrm>
          <a:prstGeom prst="ellipse">
            <a:avLst/>
          </a:prstGeom>
          <a:solidFill>
            <a:srgbClr val="99CCFF"/>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s-ES"/>
          </a:p>
        </p:txBody>
      </p:sp>
      <p:sp>
        <p:nvSpPr>
          <p:cNvPr id="2160" name="Oval 112"/>
          <p:cNvSpPr>
            <a:spLocks noChangeArrowheads="1"/>
          </p:cNvSpPr>
          <p:nvPr/>
        </p:nvSpPr>
        <p:spPr bwMode="auto">
          <a:xfrm>
            <a:off x="2825750" y="4273550"/>
            <a:ext cx="825500" cy="520700"/>
          </a:xfrm>
          <a:prstGeom prst="ellipse">
            <a:avLst/>
          </a:prstGeom>
          <a:solidFill>
            <a:srgbClr val="99CCFF"/>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s-ES"/>
          </a:p>
        </p:txBody>
      </p:sp>
      <p:sp>
        <p:nvSpPr>
          <p:cNvPr id="2161" name="Oval 113"/>
          <p:cNvSpPr>
            <a:spLocks noChangeArrowheads="1"/>
          </p:cNvSpPr>
          <p:nvPr/>
        </p:nvSpPr>
        <p:spPr bwMode="auto">
          <a:xfrm>
            <a:off x="4197350" y="4273550"/>
            <a:ext cx="825500" cy="520700"/>
          </a:xfrm>
          <a:prstGeom prst="ellipse">
            <a:avLst/>
          </a:prstGeom>
          <a:solidFill>
            <a:srgbClr val="99CCFF"/>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s-ES"/>
          </a:p>
        </p:txBody>
      </p:sp>
      <p:sp>
        <p:nvSpPr>
          <p:cNvPr id="2162" name="Oval 114"/>
          <p:cNvSpPr>
            <a:spLocks noChangeArrowheads="1"/>
          </p:cNvSpPr>
          <p:nvPr/>
        </p:nvSpPr>
        <p:spPr bwMode="auto">
          <a:xfrm>
            <a:off x="5568950" y="4273550"/>
            <a:ext cx="825500" cy="520700"/>
          </a:xfrm>
          <a:prstGeom prst="ellipse">
            <a:avLst/>
          </a:prstGeom>
          <a:solidFill>
            <a:srgbClr val="99CCFF"/>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s-ES"/>
          </a:p>
        </p:txBody>
      </p:sp>
      <p:sp>
        <p:nvSpPr>
          <p:cNvPr id="2163" name="Rectangle 115"/>
          <p:cNvSpPr>
            <a:spLocks noChangeArrowheads="1"/>
          </p:cNvSpPr>
          <p:nvPr/>
        </p:nvSpPr>
        <p:spPr bwMode="auto">
          <a:xfrm>
            <a:off x="1660525" y="4327525"/>
            <a:ext cx="369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defTabSz="762000" eaLnBrk="0" hangingPunct="0"/>
            <a:r>
              <a:rPr lang="es-ES_tradnl">
                <a:latin typeface="Times" charset="0"/>
              </a:rPr>
              <a:t>E</a:t>
            </a:r>
          </a:p>
        </p:txBody>
      </p:sp>
      <p:sp>
        <p:nvSpPr>
          <p:cNvPr id="2164" name="Rectangle 116"/>
          <p:cNvSpPr>
            <a:spLocks noChangeArrowheads="1"/>
          </p:cNvSpPr>
          <p:nvPr/>
        </p:nvSpPr>
        <p:spPr bwMode="auto">
          <a:xfrm>
            <a:off x="3032125" y="4327525"/>
            <a:ext cx="369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defTabSz="762000" eaLnBrk="0" hangingPunct="0"/>
            <a:r>
              <a:rPr lang="es-ES_tradnl">
                <a:latin typeface="Times" charset="0"/>
              </a:rPr>
              <a:t>E</a:t>
            </a:r>
          </a:p>
        </p:txBody>
      </p:sp>
      <p:sp>
        <p:nvSpPr>
          <p:cNvPr id="2165" name="Rectangle 117"/>
          <p:cNvSpPr>
            <a:spLocks noChangeArrowheads="1"/>
          </p:cNvSpPr>
          <p:nvPr/>
        </p:nvSpPr>
        <p:spPr bwMode="auto">
          <a:xfrm>
            <a:off x="4403725" y="4327525"/>
            <a:ext cx="369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defTabSz="762000" eaLnBrk="0" hangingPunct="0"/>
            <a:r>
              <a:rPr lang="es-ES_tradnl">
                <a:latin typeface="Times" charset="0"/>
              </a:rPr>
              <a:t>E</a:t>
            </a:r>
          </a:p>
        </p:txBody>
      </p:sp>
      <p:sp>
        <p:nvSpPr>
          <p:cNvPr id="2166" name="Rectangle 118"/>
          <p:cNvSpPr>
            <a:spLocks noChangeArrowheads="1"/>
          </p:cNvSpPr>
          <p:nvPr/>
        </p:nvSpPr>
        <p:spPr bwMode="auto">
          <a:xfrm>
            <a:off x="5775325" y="4327525"/>
            <a:ext cx="369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defTabSz="762000" eaLnBrk="0" hangingPunct="0"/>
            <a:r>
              <a:rPr lang="es-ES_tradnl">
                <a:latin typeface="Times" charset="0"/>
              </a:rPr>
              <a:t>E</a:t>
            </a:r>
          </a:p>
        </p:txBody>
      </p:sp>
      <p:sp>
        <p:nvSpPr>
          <p:cNvPr id="2167" name="Rectangle 119"/>
          <p:cNvSpPr>
            <a:spLocks noChangeArrowheads="1"/>
          </p:cNvSpPr>
          <p:nvPr/>
        </p:nvSpPr>
        <p:spPr bwMode="auto">
          <a:xfrm>
            <a:off x="2063750" y="1758950"/>
            <a:ext cx="825500" cy="82550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s-ES"/>
          </a:p>
        </p:txBody>
      </p:sp>
      <p:sp>
        <p:nvSpPr>
          <p:cNvPr id="2168" name="Rectangle 120"/>
          <p:cNvSpPr>
            <a:spLocks noChangeArrowheads="1"/>
          </p:cNvSpPr>
          <p:nvPr/>
        </p:nvSpPr>
        <p:spPr bwMode="auto">
          <a:xfrm>
            <a:off x="2270125" y="1965325"/>
            <a:ext cx="460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defTabSz="762000" eaLnBrk="0" hangingPunct="0"/>
            <a:r>
              <a:rPr lang="es-ES_tradnl">
                <a:latin typeface="Times" charset="0"/>
              </a:rPr>
              <a:t>D</a:t>
            </a:r>
            <a:r>
              <a:rPr lang="es-ES_tradnl" baseline="-25000">
                <a:latin typeface="Times" charset="0"/>
              </a:rPr>
              <a:t>t</a:t>
            </a:r>
          </a:p>
        </p:txBody>
      </p:sp>
      <p:sp>
        <p:nvSpPr>
          <p:cNvPr id="2169" name="Rectangle 121"/>
          <p:cNvSpPr>
            <a:spLocks noChangeArrowheads="1"/>
          </p:cNvSpPr>
          <p:nvPr/>
        </p:nvSpPr>
        <p:spPr bwMode="auto">
          <a:xfrm>
            <a:off x="3511550" y="1758950"/>
            <a:ext cx="825500" cy="82550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s-ES"/>
          </a:p>
        </p:txBody>
      </p:sp>
      <p:sp>
        <p:nvSpPr>
          <p:cNvPr id="2170" name="Rectangle 122"/>
          <p:cNvSpPr>
            <a:spLocks noChangeArrowheads="1"/>
          </p:cNvSpPr>
          <p:nvPr/>
        </p:nvSpPr>
        <p:spPr bwMode="auto">
          <a:xfrm>
            <a:off x="3565525" y="1965325"/>
            <a:ext cx="676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defTabSz="762000" eaLnBrk="0" hangingPunct="0"/>
            <a:r>
              <a:rPr lang="es-ES_tradnl">
                <a:latin typeface="Times" charset="0"/>
              </a:rPr>
              <a:t>D</a:t>
            </a:r>
            <a:r>
              <a:rPr lang="es-ES_tradnl" baseline="-25000">
                <a:latin typeface="Times" charset="0"/>
              </a:rPr>
              <a:t>t+1</a:t>
            </a:r>
          </a:p>
        </p:txBody>
      </p:sp>
      <p:sp>
        <p:nvSpPr>
          <p:cNvPr id="2171" name="Rectangle 123"/>
          <p:cNvSpPr>
            <a:spLocks noChangeArrowheads="1"/>
          </p:cNvSpPr>
          <p:nvPr/>
        </p:nvSpPr>
        <p:spPr bwMode="auto">
          <a:xfrm>
            <a:off x="4959350" y="1758950"/>
            <a:ext cx="825500" cy="82550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s-ES"/>
          </a:p>
        </p:txBody>
      </p:sp>
      <p:sp>
        <p:nvSpPr>
          <p:cNvPr id="2172" name="Rectangle 124"/>
          <p:cNvSpPr>
            <a:spLocks noChangeArrowheads="1"/>
          </p:cNvSpPr>
          <p:nvPr/>
        </p:nvSpPr>
        <p:spPr bwMode="auto">
          <a:xfrm>
            <a:off x="5089525" y="1965325"/>
            <a:ext cx="676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defTabSz="762000" eaLnBrk="0" hangingPunct="0"/>
            <a:r>
              <a:rPr lang="es-ES_tradnl">
                <a:latin typeface="Times" charset="0"/>
              </a:rPr>
              <a:t>D</a:t>
            </a:r>
            <a:r>
              <a:rPr lang="es-ES_tradnl" baseline="-25000">
                <a:latin typeface="Times" charset="0"/>
              </a:rPr>
              <a:t>t+2</a:t>
            </a:r>
          </a:p>
        </p:txBody>
      </p:sp>
      <p:sp>
        <p:nvSpPr>
          <p:cNvPr id="2173" name="Line 125"/>
          <p:cNvSpPr>
            <a:spLocks noChangeShapeType="1"/>
          </p:cNvSpPr>
          <p:nvPr/>
        </p:nvSpPr>
        <p:spPr bwMode="auto">
          <a:xfrm flipV="1">
            <a:off x="4572000" y="3657600"/>
            <a:ext cx="0" cy="609600"/>
          </a:xfrm>
          <a:prstGeom prst="line">
            <a:avLst/>
          </a:prstGeom>
          <a:noFill/>
          <a:ln w="50800">
            <a:solidFill>
              <a:srgbClr val="FF9900"/>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s-ES"/>
          </a:p>
        </p:txBody>
      </p:sp>
      <p:sp>
        <p:nvSpPr>
          <p:cNvPr id="2174" name="Line 126"/>
          <p:cNvSpPr>
            <a:spLocks noChangeShapeType="1"/>
          </p:cNvSpPr>
          <p:nvPr/>
        </p:nvSpPr>
        <p:spPr bwMode="auto">
          <a:xfrm flipV="1">
            <a:off x="5943600" y="3657600"/>
            <a:ext cx="0" cy="609600"/>
          </a:xfrm>
          <a:prstGeom prst="line">
            <a:avLst/>
          </a:prstGeom>
          <a:noFill/>
          <a:ln w="50800">
            <a:solidFill>
              <a:srgbClr val="FF9900"/>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s-ES"/>
          </a:p>
        </p:txBody>
      </p:sp>
      <p:sp>
        <p:nvSpPr>
          <p:cNvPr id="2175" name="Line 127"/>
          <p:cNvSpPr>
            <a:spLocks noChangeShapeType="1"/>
          </p:cNvSpPr>
          <p:nvPr/>
        </p:nvSpPr>
        <p:spPr bwMode="auto">
          <a:xfrm>
            <a:off x="2209800" y="3429000"/>
            <a:ext cx="533400" cy="0"/>
          </a:xfrm>
          <a:prstGeom prst="line">
            <a:avLst/>
          </a:prstGeom>
          <a:noFill/>
          <a:ln w="50800">
            <a:solidFill>
              <a:srgbClr val="FF99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s-ES"/>
          </a:p>
        </p:txBody>
      </p:sp>
      <p:sp>
        <p:nvSpPr>
          <p:cNvPr id="2176" name="Line 128"/>
          <p:cNvSpPr>
            <a:spLocks noChangeShapeType="1"/>
          </p:cNvSpPr>
          <p:nvPr/>
        </p:nvSpPr>
        <p:spPr bwMode="auto">
          <a:xfrm>
            <a:off x="3581400" y="3429000"/>
            <a:ext cx="533400" cy="0"/>
          </a:xfrm>
          <a:prstGeom prst="line">
            <a:avLst/>
          </a:prstGeom>
          <a:noFill/>
          <a:ln w="50800">
            <a:solidFill>
              <a:srgbClr val="FF99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s-ES"/>
          </a:p>
        </p:txBody>
      </p:sp>
      <p:sp>
        <p:nvSpPr>
          <p:cNvPr id="2177" name="Line 129"/>
          <p:cNvSpPr>
            <a:spLocks noChangeShapeType="1"/>
          </p:cNvSpPr>
          <p:nvPr/>
        </p:nvSpPr>
        <p:spPr bwMode="auto">
          <a:xfrm>
            <a:off x="4953000" y="3429000"/>
            <a:ext cx="533400" cy="0"/>
          </a:xfrm>
          <a:prstGeom prst="line">
            <a:avLst/>
          </a:prstGeom>
          <a:noFill/>
          <a:ln w="50800">
            <a:solidFill>
              <a:srgbClr val="FF99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s-ES"/>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5 Marcador de pie de página"/>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ES" sz="1400"/>
              <a:t>© E. Sucar, PGM: 1 Introducción </a:t>
            </a:r>
          </a:p>
        </p:txBody>
      </p:sp>
      <p:sp>
        <p:nvSpPr>
          <p:cNvPr id="23555" name="6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05B55CD-3F37-3F4B-B693-96B69AA91F74}" type="slidenum">
              <a:rPr lang="es-ES" sz="1400"/>
              <a:pPr eaLnBrk="1" hangingPunct="1"/>
              <a:t>10</a:t>
            </a:fld>
            <a:endParaRPr lang="es-ES" sz="1400"/>
          </a:p>
        </p:txBody>
      </p:sp>
      <p:sp>
        <p:nvSpPr>
          <p:cNvPr id="23556" name="Rectangle 2"/>
          <p:cNvSpPr>
            <a:spLocks noGrp="1" noChangeArrowheads="1"/>
          </p:cNvSpPr>
          <p:nvPr>
            <p:ph type="title"/>
          </p:nvPr>
        </p:nvSpPr>
        <p:spPr/>
        <p:txBody>
          <a:bodyPr/>
          <a:lstStyle/>
          <a:p>
            <a:pPr eaLnBrk="1" hangingPunct="1"/>
            <a:r>
              <a:rPr lang="es-MX">
                <a:latin typeface="Times New Roman" charset="0"/>
              </a:rPr>
              <a:t>Modelos Gráficos Probabilistas</a:t>
            </a:r>
          </a:p>
        </p:txBody>
      </p:sp>
      <p:sp>
        <p:nvSpPr>
          <p:cNvPr id="23557" name="Rectangle 3"/>
          <p:cNvSpPr>
            <a:spLocks noGrp="1" noChangeArrowheads="1"/>
          </p:cNvSpPr>
          <p:nvPr>
            <p:ph type="body" sz="half" idx="1"/>
          </p:nvPr>
        </p:nvSpPr>
        <p:spPr>
          <a:xfrm>
            <a:off x="685800" y="1806575"/>
            <a:ext cx="7583488" cy="4360863"/>
          </a:xfrm>
        </p:spPr>
        <p:txBody>
          <a:bodyPr/>
          <a:lstStyle/>
          <a:p>
            <a:pPr eaLnBrk="1" hangingPunct="1"/>
            <a:r>
              <a:rPr lang="es-MX" sz="3600">
                <a:latin typeface="Times New Roman" charset="0"/>
              </a:rPr>
              <a:t>Representaciones basadas en modelar la incertidumbre con variables aleatorias relacionadas mediante un modelo gráfico (dependencias)</a:t>
            </a:r>
          </a:p>
          <a:p>
            <a:pPr eaLnBrk="1" hangingPunct="1"/>
            <a:r>
              <a:rPr lang="es-MX" sz="3600">
                <a:latin typeface="Times New Roman" charset="0"/>
              </a:rPr>
              <a:t>Muchas técnicas se pueden englobar dentro de este tipo de modelos</a:t>
            </a:r>
          </a:p>
        </p:txBody>
      </p:sp>
    </p:spTree>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4"/>
          <p:cNvSpPr>
            <a:spLocks noGrp="1"/>
          </p:cNvSpPr>
          <p:nvPr>
            <p:ph type="ftr" sz="quarter" idx="11"/>
          </p:nvPr>
        </p:nvSpPr>
        <p:spPr/>
        <p:txBody>
          <a:bodyPr/>
          <a:lstStyle/>
          <a:p>
            <a:r>
              <a:rPr lang="es-ES"/>
              <a:t>© L.E. Sucar: MGP - Inferencia P2</a:t>
            </a:r>
          </a:p>
        </p:txBody>
      </p:sp>
      <p:sp>
        <p:nvSpPr>
          <p:cNvPr id="5" name="Marcador de número de diapositiva 5"/>
          <p:cNvSpPr>
            <a:spLocks noGrp="1"/>
          </p:cNvSpPr>
          <p:nvPr>
            <p:ph type="sldNum" sz="quarter" idx="12"/>
          </p:nvPr>
        </p:nvSpPr>
        <p:spPr/>
        <p:txBody>
          <a:bodyPr/>
          <a:lstStyle/>
          <a:p>
            <a:fld id="{9A266EEE-C985-854C-8D27-A279AF6583F6}" type="slidenum">
              <a:rPr lang="es-ES"/>
              <a:pPr/>
              <a:t>100</a:t>
            </a:fld>
            <a:endParaRPr lang="es-ES"/>
          </a:p>
        </p:txBody>
      </p:sp>
      <p:sp>
        <p:nvSpPr>
          <p:cNvPr id="286722" name="Rectangle 2"/>
          <p:cNvSpPr>
            <a:spLocks noGrp="1" noChangeArrowheads="1"/>
          </p:cNvSpPr>
          <p:nvPr>
            <p:ph type="title"/>
          </p:nvPr>
        </p:nvSpPr>
        <p:spPr>
          <a:xfrm>
            <a:off x="609600" y="0"/>
            <a:ext cx="7772400" cy="1143000"/>
          </a:xfrm>
        </p:spPr>
        <p:txBody>
          <a:bodyPr/>
          <a:lstStyle/>
          <a:p>
            <a:r>
              <a:rPr lang="es-MX"/>
              <a:t>Muestreo Lógico</a:t>
            </a:r>
            <a:endParaRPr lang="es-ES"/>
          </a:p>
        </p:txBody>
      </p:sp>
      <p:sp>
        <p:nvSpPr>
          <p:cNvPr id="286723" name="Rectangle 3"/>
          <p:cNvSpPr>
            <a:spLocks noGrp="1" noChangeArrowheads="1"/>
          </p:cNvSpPr>
          <p:nvPr>
            <p:ph type="body" idx="1"/>
          </p:nvPr>
        </p:nvSpPr>
        <p:spPr>
          <a:xfrm>
            <a:off x="395288" y="1066800"/>
            <a:ext cx="8497887" cy="5410200"/>
          </a:xfrm>
        </p:spPr>
        <p:txBody>
          <a:bodyPr/>
          <a:lstStyle/>
          <a:p>
            <a:pPr marL="609600" indent="-609600">
              <a:buFontTx/>
              <a:buNone/>
            </a:pPr>
            <a:r>
              <a:rPr lang="es-MX" sz="2800"/>
              <a:t>Para “</a:t>
            </a:r>
            <a:r>
              <a:rPr lang="es-MX" sz="2800">
                <a:solidFill>
                  <a:schemeClr val="bg1"/>
                </a:solidFill>
              </a:rPr>
              <a:t>N</a:t>
            </a:r>
            <a:r>
              <a:rPr lang="es-MX" sz="2800"/>
              <a:t>” muestras, repetir:</a:t>
            </a:r>
          </a:p>
          <a:p>
            <a:pPr marL="609600" indent="-609600">
              <a:buFontTx/>
              <a:buAutoNum type="arabicPeriod"/>
            </a:pPr>
            <a:r>
              <a:rPr lang="es-MX" sz="2800"/>
              <a:t>Dar valores aleatorios a los nodos raíz de acuerdo a sus probabilidades</a:t>
            </a:r>
          </a:p>
          <a:p>
            <a:pPr marL="609600" indent="-609600">
              <a:buFontTx/>
              <a:buAutoNum type="arabicPeriod"/>
            </a:pPr>
            <a:r>
              <a:rPr lang="es-MX" sz="2800"/>
              <a:t>En base a los valores anteriores, dar valores aleatorios a las siguientes variables (hijos de los nodos raíz) en función de la probabilidad condicional</a:t>
            </a:r>
          </a:p>
          <a:p>
            <a:pPr marL="609600" indent="-609600">
              <a:buFontTx/>
              <a:buAutoNum type="arabicPeriod"/>
            </a:pPr>
            <a:r>
              <a:rPr lang="es-MX" sz="2800"/>
              <a:t>Repetir (2) hasta llegar a los nodos hoja</a:t>
            </a:r>
          </a:p>
          <a:p>
            <a:pPr marL="609600" indent="-609600">
              <a:buFontTx/>
              <a:buNone/>
            </a:pPr>
            <a:r>
              <a:rPr lang="es-MX" sz="2800"/>
              <a:t>Obtener probabilidades posteriores como frecuencias</a:t>
            </a:r>
          </a:p>
          <a:p>
            <a:pPr marL="609600" indent="-609600">
              <a:buFontTx/>
              <a:buNone/>
            </a:pPr>
            <a:endParaRPr lang="es-MX" sz="2800"/>
          </a:p>
          <a:p>
            <a:pPr marL="609600" indent="-609600"/>
            <a:r>
              <a:rPr lang="es-MX" sz="2800"/>
              <a:t>Si hay nodos evidencia, sólo considerar las muestras que correspondan a dichos valores</a:t>
            </a:r>
            <a:endParaRPr lang="es-ES"/>
          </a:p>
        </p:txBody>
      </p:sp>
    </p:spTree>
    <p:extLst>
      <p:ext uri="{BB962C8B-B14F-4D97-AF65-F5344CB8AC3E}">
        <p14:creationId xmlns:p14="http://schemas.microsoft.com/office/powerpoint/2010/main" val="38241116"/>
      </p:ext>
    </p:extLst>
  </p:cSld>
  <p:clrMapOvr>
    <a:masterClrMapping/>
  </p:clrMapOvr>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Marcador de pie de página 2"/>
          <p:cNvSpPr>
            <a:spLocks noGrp="1"/>
          </p:cNvSpPr>
          <p:nvPr>
            <p:ph type="ftr" sz="quarter" idx="11"/>
          </p:nvPr>
        </p:nvSpPr>
        <p:spPr/>
        <p:txBody>
          <a:bodyPr/>
          <a:lstStyle/>
          <a:p>
            <a:r>
              <a:rPr lang="es-ES"/>
              <a:t>© L.E. Sucar: MGP - Inferencia P2</a:t>
            </a:r>
          </a:p>
        </p:txBody>
      </p:sp>
      <p:sp>
        <p:nvSpPr>
          <p:cNvPr id="29" name="Marcador de número de diapositiva 3"/>
          <p:cNvSpPr>
            <a:spLocks noGrp="1"/>
          </p:cNvSpPr>
          <p:nvPr>
            <p:ph type="sldNum" sz="quarter" idx="12"/>
          </p:nvPr>
        </p:nvSpPr>
        <p:spPr/>
        <p:txBody>
          <a:bodyPr/>
          <a:lstStyle/>
          <a:p>
            <a:fld id="{D27A6959-CB9B-2A45-BF75-92DD5C8CEE00}" type="slidenum">
              <a:rPr lang="es-ES"/>
              <a:pPr/>
              <a:t>101</a:t>
            </a:fld>
            <a:endParaRPr lang="es-ES"/>
          </a:p>
        </p:txBody>
      </p:sp>
      <p:sp>
        <p:nvSpPr>
          <p:cNvPr id="238595" name="Oval 3"/>
          <p:cNvSpPr>
            <a:spLocks noChangeArrowheads="1"/>
          </p:cNvSpPr>
          <p:nvPr/>
        </p:nvSpPr>
        <p:spPr bwMode="auto">
          <a:xfrm>
            <a:off x="2590800" y="2133600"/>
            <a:ext cx="6858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s-MX" sz="2800"/>
              <a:t>A</a:t>
            </a:r>
            <a:endParaRPr lang="es-ES" sz="2800"/>
          </a:p>
        </p:txBody>
      </p:sp>
      <p:sp>
        <p:nvSpPr>
          <p:cNvPr id="238596" name="Oval 4"/>
          <p:cNvSpPr>
            <a:spLocks noChangeArrowheads="1"/>
          </p:cNvSpPr>
          <p:nvPr/>
        </p:nvSpPr>
        <p:spPr bwMode="auto">
          <a:xfrm>
            <a:off x="3733800" y="3276600"/>
            <a:ext cx="6858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s-MX" sz="2800"/>
              <a:t>C</a:t>
            </a:r>
            <a:endParaRPr lang="es-ES" sz="2800"/>
          </a:p>
        </p:txBody>
      </p:sp>
      <p:sp>
        <p:nvSpPr>
          <p:cNvPr id="238597" name="Oval 5"/>
          <p:cNvSpPr>
            <a:spLocks noChangeArrowheads="1"/>
          </p:cNvSpPr>
          <p:nvPr/>
        </p:nvSpPr>
        <p:spPr bwMode="auto">
          <a:xfrm>
            <a:off x="1371600" y="3429000"/>
            <a:ext cx="6858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s-MX" sz="2800"/>
              <a:t>B</a:t>
            </a:r>
            <a:endParaRPr lang="es-ES" sz="2800"/>
          </a:p>
        </p:txBody>
      </p:sp>
      <p:cxnSp>
        <p:nvCxnSpPr>
          <p:cNvPr id="238598" name="AutoShape 6"/>
          <p:cNvCxnSpPr>
            <a:cxnSpLocks noChangeShapeType="1"/>
            <a:stCxn id="238595" idx="3"/>
            <a:endCxn id="238597" idx="7"/>
          </p:cNvCxnSpPr>
          <p:nvPr/>
        </p:nvCxnSpPr>
        <p:spPr bwMode="auto">
          <a:xfrm flipH="1">
            <a:off x="1957388" y="2654300"/>
            <a:ext cx="733425" cy="863600"/>
          </a:xfrm>
          <a:prstGeom prst="straightConnector1">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38599" name="AutoShape 7"/>
          <p:cNvCxnSpPr>
            <a:cxnSpLocks noChangeShapeType="1"/>
            <a:stCxn id="238595" idx="5"/>
            <a:endCxn id="238596" idx="1"/>
          </p:cNvCxnSpPr>
          <p:nvPr/>
        </p:nvCxnSpPr>
        <p:spPr bwMode="auto">
          <a:xfrm>
            <a:off x="3176588" y="2654300"/>
            <a:ext cx="657225" cy="711200"/>
          </a:xfrm>
          <a:prstGeom prst="straightConnector1">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38600" name="Oval 8"/>
          <p:cNvSpPr>
            <a:spLocks noChangeArrowheads="1"/>
          </p:cNvSpPr>
          <p:nvPr/>
        </p:nvSpPr>
        <p:spPr bwMode="auto">
          <a:xfrm>
            <a:off x="2590800" y="4648200"/>
            <a:ext cx="6858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s-MX" sz="2800"/>
              <a:t>D</a:t>
            </a:r>
            <a:endParaRPr lang="es-ES" sz="2800"/>
          </a:p>
        </p:txBody>
      </p:sp>
      <p:cxnSp>
        <p:nvCxnSpPr>
          <p:cNvPr id="238601" name="AutoShape 9"/>
          <p:cNvCxnSpPr>
            <a:cxnSpLocks noChangeShapeType="1"/>
            <a:stCxn id="238597" idx="5"/>
            <a:endCxn id="238600" idx="1"/>
          </p:cNvCxnSpPr>
          <p:nvPr/>
        </p:nvCxnSpPr>
        <p:spPr bwMode="auto">
          <a:xfrm>
            <a:off x="1957388" y="3949700"/>
            <a:ext cx="733425" cy="787400"/>
          </a:xfrm>
          <a:prstGeom prst="straightConnector1">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38602" name="Oval 10"/>
          <p:cNvSpPr>
            <a:spLocks noChangeArrowheads="1"/>
          </p:cNvSpPr>
          <p:nvPr/>
        </p:nvSpPr>
        <p:spPr bwMode="auto">
          <a:xfrm>
            <a:off x="4876800" y="4648200"/>
            <a:ext cx="6858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s-MX" sz="2800"/>
              <a:t>E</a:t>
            </a:r>
            <a:endParaRPr lang="es-ES" sz="2800"/>
          </a:p>
        </p:txBody>
      </p:sp>
      <p:cxnSp>
        <p:nvCxnSpPr>
          <p:cNvPr id="238603" name="AutoShape 11"/>
          <p:cNvCxnSpPr>
            <a:cxnSpLocks noChangeShapeType="1"/>
            <a:stCxn id="238596" idx="3"/>
            <a:endCxn id="238600" idx="7"/>
          </p:cNvCxnSpPr>
          <p:nvPr/>
        </p:nvCxnSpPr>
        <p:spPr bwMode="auto">
          <a:xfrm flipH="1">
            <a:off x="3176588" y="3797300"/>
            <a:ext cx="657225" cy="939800"/>
          </a:xfrm>
          <a:prstGeom prst="straightConnector1">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38604" name="AutoShape 12"/>
          <p:cNvCxnSpPr>
            <a:cxnSpLocks noChangeShapeType="1"/>
            <a:stCxn id="238596" idx="5"/>
            <a:endCxn id="238602" idx="1"/>
          </p:cNvCxnSpPr>
          <p:nvPr/>
        </p:nvCxnSpPr>
        <p:spPr bwMode="auto">
          <a:xfrm>
            <a:off x="4319588" y="3797300"/>
            <a:ext cx="657225" cy="939800"/>
          </a:xfrm>
          <a:prstGeom prst="straightConnector1">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38605" name="Text Box 13"/>
          <p:cNvSpPr txBox="1">
            <a:spLocks noChangeArrowheads="1"/>
          </p:cNvSpPr>
          <p:nvPr/>
        </p:nvSpPr>
        <p:spPr bwMode="auto">
          <a:xfrm>
            <a:off x="2651125" y="1514475"/>
            <a:ext cx="3619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s-MX" sz="2800">
                <a:solidFill>
                  <a:srgbClr val="FFFF66"/>
                </a:solidFill>
              </a:rPr>
              <a:t>v</a:t>
            </a:r>
            <a:endParaRPr lang="es-ES" sz="2800">
              <a:solidFill>
                <a:srgbClr val="FFFF66"/>
              </a:solidFill>
            </a:endParaRPr>
          </a:p>
        </p:txBody>
      </p:sp>
      <p:sp>
        <p:nvSpPr>
          <p:cNvPr id="238606" name="Text Box 14"/>
          <p:cNvSpPr txBox="1">
            <a:spLocks noChangeArrowheads="1"/>
          </p:cNvSpPr>
          <p:nvPr/>
        </p:nvSpPr>
        <p:spPr bwMode="auto">
          <a:xfrm>
            <a:off x="1219200" y="2819400"/>
            <a:ext cx="3032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s-MX" sz="2800">
                <a:solidFill>
                  <a:srgbClr val="FFFF66"/>
                </a:solidFill>
              </a:rPr>
              <a:t>f</a:t>
            </a:r>
            <a:endParaRPr lang="es-ES" sz="2800">
              <a:solidFill>
                <a:srgbClr val="FFFF66"/>
              </a:solidFill>
            </a:endParaRPr>
          </a:p>
        </p:txBody>
      </p:sp>
      <p:sp>
        <p:nvSpPr>
          <p:cNvPr id="238607" name="Text Box 15"/>
          <p:cNvSpPr txBox="1">
            <a:spLocks noChangeArrowheads="1"/>
          </p:cNvSpPr>
          <p:nvPr/>
        </p:nvSpPr>
        <p:spPr bwMode="auto">
          <a:xfrm>
            <a:off x="4191000" y="2743200"/>
            <a:ext cx="3032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s-MX" sz="2800">
                <a:solidFill>
                  <a:srgbClr val="FFFF66"/>
                </a:solidFill>
              </a:rPr>
              <a:t>f</a:t>
            </a:r>
            <a:endParaRPr lang="es-ES" sz="2800">
              <a:solidFill>
                <a:srgbClr val="FFFF66"/>
              </a:solidFill>
            </a:endParaRPr>
          </a:p>
        </p:txBody>
      </p:sp>
      <p:sp>
        <p:nvSpPr>
          <p:cNvPr id="238608" name="Text Box 16"/>
          <p:cNvSpPr txBox="1">
            <a:spLocks noChangeArrowheads="1"/>
          </p:cNvSpPr>
          <p:nvPr/>
        </p:nvSpPr>
        <p:spPr bwMode="auto">
          <a:xfrm>
            <a:off x="5334000" y="4114800"/>
            <a:ext cx="3619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s-MX" sz="2800">
                <a:solidFill>
                  <a:srgbClr val="FFFF66"/>
                </a:solidFill>
              </a:rPr>
              <a:t>v</a:t>
            </a:r>
            <a:endParaRPr lang="es-ES" sz="2800">
              <a:solidFill>
                <a:srgbClr val="FFFF66"/>
              </a:solidFill>
            </a:endParaRPr>
          </a:p>
        </p:txBody>
      </p:sp>
      <p:sp>
        <p:nvSpPr>
          <p:cNvPr id="238609" name="Text Box 17"/>
          <p:cNvSpPr txBox="1">
            <a:spLocks noChangeArrowheads="1"/>
          </p:cNvSpPr>
          <p:nvPr/>
        </p:nvSpPr>
        <p:spPr bwMode="auto">
          <a:xfrm>
            <a:off x="3352800" y="4724400"/>
            <a:ext cx="3032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s-MX" sz="2800">
                <a:solidFill>
                  <a:srgbClr val="FFFF66"/>
                </a:solidFill>
              </a:rPr>
              <a:t>f</a:t>
            </a:r>
            <a:endParaRPr lang="es-ES" sz="2800">
              <a:solidFill>
                <a:srgbClr val="FFFF66"/>
              </a:solidFill>
            </a:endParaRPr>
          </a:p>
        </p:txBody>
      </p:sp>
      <p:sp>
        <p:nvSpPr>
          <p:cNvPr id="238610" name="Text Box 18"/>
          <p:cNvSpPr txBox="1">
            <a:spLocks noChangeArrowheads="1"/>
          </p:cNvSpPr>
          <p:nvPr/>
        </p:nvSpPr>
        <p:spPr bwMode="auto">
          <a:xfrm>
            <a:off x="6477000" y="304800"/>
            <a:ext cx="904875" cy="528638"/>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s-MX" sz="2800">
                <a:solidFill>
                  <a:srgbClr val="FFFF66"/>
                </a:solidFill>
              </a:rPr>
              <a:t>vfffv</a:t>
            </a:r>
            <a:endParaRPr lang="es-ES" sz="2800">
              <a:solidFill>
                <a:srgbClr val="FFFF66"/>
              </a:solidFill>
            </a:endParaRPr>
          </a:p>
        </p:txBody>
      </p:sp>
      <p:sp>
        <p:nvSpPr>
          <p:cNvPr id="238611" name="Text Box 19"/>
          <p:cNvSpPr txBox="1">
            <a:spLocks noChangeArrowheads="1"/>
          </p:cNvSpPr>
          <p:nvPr/>
        </p:nvSpPr>
        <p:spPr bwMode="auto">
          <a:xfrm>
            <a:off x="6477000" y="914400"/>
            <a:ext cx="904875" cy="528638"/>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s-MX" sz="2800">
                <a:solidFill>
                  <a:srgbClr val="FFFF66"/>
                </a:solidFill>
              </a:rPr>
              <a:t>fvvff</a:t>
            </a:r>
            <a:endParaRPr lang="es-ES" sz="2800">
              <a:solidFill>
                <a:srgbClr val="FFFF66"/>
              </a:solidFill>
            </a:endParaRPr>
          </a:p>
        </p:txBody>
      </p:sp>
      <p:sp>
        <p:nvSpPr>
          <p:cNvPr id="238612" name="Text Box 20"/>
          <p:cNvSpPr txBox="1">
            <a:spLocks noChangeArrowheads="1"/>
          </p:cNvSpPr>
          <p:nvPr/>
        </p:nvSpPr>
        <p:spPr bwMode="auto">
          <a:xfrm>
            <a:off x="6477000" y="1524000"/>
            <a:ext cx="904875" cy="528638"/>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s-MX" sz="2800">
                <a:solidFill>
                  <a:srgbClr val="FFFF66"/>
                </a:solidFill>
              </a:rPr>
              <a:t>vffvf</a:t>
            </a:r>
            <a:endParaRPr lang="es-ES" sz="2800">
              <a:solidFill>
                <a:srgbClr val="FFFF66"/>
              </a:solidFill>
            </a:endParaRPr>
          </a:p>
        </p:txBody>
      </p:sp>
      <p:sp>
        <p:nvSpPr>
          <p:cNvPr id="238613" name="Text Box 21"/>
          <p:cNvSpPr txBox="1">
            <a:spLocks noChangeArrowheads="1"/>
          </p:cNvSpPr>
          <p:nvPr/>
        </p:nvSpPr>
        <p:spPr bwMode="auto">
          <a:xfrm>
            <a:off x="6477000" y="2133600"/>
            <a:ext cx="904875" cy="528638"/>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s-MX" sz="2800">
                <a:solidFill>
                  <a:srgbClr val="FFFF66"/>
                </a:solidFill>
              </a:rPr>
              <a:t>ffvfv</a:t>
            </a:r>
            <a:endParaRPr lang="es-ES" sz="2800">
              <a:solidFill>
                <a:srgbClr val="FFFF66"/>
              </a:solidFill>
            </a:endParaRPr>
          </a:p>
        </p:txBody>
      </p:sp>
      <p:sp>
        <p:nvSpPr>
          <p:cNvPr id="238614" name="Text Box 22"/>
          <p:cNvSpPr txBox="1">
            <a:spLocks noChangeArrowheads="1"/>
          </p:cNvSpPr>
          <p:nvPr/>
        </p:nvSpPr>
        <p:spPr bwMode="auto">
          <a:xfrm>
            <a:off x="6477000" y="2743200"/>
            <a:ext cx="963613" cy="528638"/>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s-MX" sz="2800">
                <a:solidFill>
                  <a:srgbClr val="FFFF66"/>
                </a:solidFill>
              </a:rPr>
              <a:t>vfvvf</a:t>
            </a:r>
            <a:endParaRPr lang="es-ES" sz="2800">
              <a:solidFill>
                <a:srgbClr val="FFFF66"/>
              </a:solidFill>
            </a:endParaRPr>
          </a:p>
        </p:txBody>
      </p:sp>
      <p:sp>
        <p:nvSpPr>
          <p:cNvPr id="238615" name="Text Box 23"/>
          <p:cNvSpPr txBox="1">
            <a:spLocks noChangeArrowheads="1"/>
          </p:cNvSpPr>
          <p:nvPr/>
        </p:nvSpPr>
        <p:spPr bwMode="auto">
          <a:xfrm>
            <a:off x="6477000" y="3352800"/>
            <a:ext cx="844550" cy="528638"/>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s-MX" sz="2800">
                <a:solidFill>
                  <a:srgbClr val="FFFF66"/>
                </a:solidFill>
              </a:rPr>
              <a:t>ffffv</a:t>
            </a:r>
            <a:endParaRPr lang="es-ES" sz="2800">
              <a:solidFill>
                <a:srgbClr val="FFFF66"/>
              </a:solidFill>
            </a:endParaRPr>
          </a:p>
        </p:txBody>
      </p:sp>
      <p:sp>
        <p:nvSpPr>
          <p:cNvPr id="238616" name="Text Box 24"/>
          <p:cNvSpPr txBox="1">
            <a:spLocks noChangeArrowheads="1"/>
          </p:cNvSpPr>
          <p:nvPr/>
        </p:nvSpPr>
        <p:spPr bwMode="auto">
          <a:xfrm>
            <a:off x="6477000" y="3962400"/>
            <a:ext cx="963613" cy="528638"/>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s-MX" sz="2800">
                <a:solidFill>
                  <a:srgbClr val="FFFF66"/>
                </a:solidFill>
              </a:rPr>
              <a:t>fvvvf</a:t>
            </a:r>
            <a:endParaRPr lang="es-ES" sz="2800">
              <a:solidFill>
                <a:srgbClr val="FFFF66"/>
              </a:solidFill>
            </a:endParaRPr>
          </a:p>
        </p:txBody>
      </p:sp>
      <p:sp>
        <p:nvSpPr>
          <p:cNvPr id="238617" name="Text Box 25"/>
          <p:cNvSpPr txBox="1">
            <a:spLocks noChangeArrowheads="1"/>
          </p:cNvSpPr>
          <p:nvPr/>
        </p:nvSpPr>
        <p:spPr bwMode="auto">
          <a:xfrm>
            <a:off x="6477000" y="4572000"/>
            <a:ext cx="785813" cy="528638"/>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s-MX" sz="2800">
                <a:solidFill>
                  <a:srgbClr val="FFFF66"/>
                </a:solidFill>
              </a:rPr>
              <a:t>fffff</a:t>
            </a:r>
            <a:endParaRPr lang="es-ES" sz="2800">
              <a:solidFill>
                <a:srgbClr val="FFFF66"/>
              </a:solidFill>
            </a:endParaRPr>
          </a:p>
        </p:txBody>
      </p:sp>
      <p:sp>
        <p:nvSpPr>
          <p:cNvPr id="238618" name="Text Box 26"/>
          <p:cNvSpPr txBox="1">
            <a:spLocks noChangeArrowheads="1"/>
          </p:cNvSpPr>
          <p:nvPr/>
        </p:nvSpPr>
        <p:spPr bwMode="auto">
          <a:xfrm>
            <a:off x="6477000" y="5181600"/>
            <a:ext cx="844550" cy="528638"/>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s-MX" sz="2800">
                <a:solidFill>
                  <a:srgbClr val="FFFF66"/>
                </a:solidFill>
              </a:rPr>
              <a:t>fffvf</a:t>
            </a:r>
            <a:endParaRPr lang="es-ES" sz="2800">
              <a:solidFill>
                <a:srgbClr val="FFFF66"/>
              </a:solidFill>
            </a:endParaRPr>
          </a:p>
        </p:txBody>
      </p:sp>
      <p:sp>
        <p:nvSpPr>
          <p:cNvPr id="238619" name="Text Box 27"/>
          <p:cNvSpPr txBox="1">
            <a:spLocks noChangeArrowheads="1"/>
          </p:cNvSpPr>
          <p:nvPr/>
        </p:nvSpPr>
        <p:spPr bwMode="auto">
          <a:xfrm>
            <a:off x="6477000" y="5791200"/>
            <a:ext cx="1023938" cy="528638"/>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s-MX" sz="2800">
                <a:solidFill>
                  <a:srgbClr val="FFFF66"/>
                </a:solidFill>
              </a:rPr>
              <a:t>vvvvf</a:t>
            </a:r>
            <a:endParaRPr lang="es-ES" sz="2800">
              <a:solidFill>
                <a:srgbClr val="FFFF66"/>
              </a:solidFill>
            </a:endParaRPr>
          </a:p>
        </p:txBody>
      </p:sp>
      <p:sp>
        <p:nvSpPr>
          <p:cNvPr id="238620" name="Rectangle 28"/>
          <p:cNvSpPr>
            <a:spLocks noChangeArrowheads="1"/>
          </p:cNvSpPr>
          <p:nvPr/>
        </p:nvSpPr>
        <p:spPr bwMode="auto">
          <a:xfrm>
            <a:off x="250825" y="188913"/>
            <a:ext cx="45370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r>
              <a:rPr lang="es-MX" sz="4400">
                <a:solidFill>
                  <a:schemeClr val="bg1"/>
                </a:solidFill>
              </a:rPr>
              <a:t>Muestreo Lógico: ejemplo</a:t>
            </a:r>
            <a:endParaRPr lang="es-ES" sz="4400">
              <a:solidFill>
                <a:schemeClr val="bg1"/>
              </a:solidFill>
            </a:endParaRPr>
          </a:p>
        </p:txBody>
      </p:sp>
    </p:spTree>
    <p:extLst>
      <p:ext uri="{BB962C8B-B14F-4D97-AF65-F5344CB8AC3E}">
        <p14:creationId xmlns:p14="http://schemas.microsoft.com/office/powerpoint/2010/main" val="1325891349"/>
      </p:ext>
    </p:extLst>
  </p:cSld>
  <p:clrMapOvr>
    <a:masterClrMapping/>
  </p:clrMapOvr>
  <p:transition xmlns:p14="http://schemas.microsoft.com/office/powerpoint/2010/main" spd="slow">
    <p:strips dir="rd"/>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8605"/>
                                        </p:tgtEl>
                                        <p:attrNameLst>
                                          <p:attrName>style.visibility</p:attrName>
                                        </p:attrNameLst>
                                      </p:cBhvr>
                                      <p:to>
                                        <p:strVal val="visible"/>
                                      </p:to>
                                    </p:set>
                                    <p:anim calcmode="lin" valueType="num">
                                      <p:cBhvr additive="base">
                                        <p:cTn id="7" dur="500" fill="hold"/>
                                        <p:tgtEl>
                                          <p:spTgt spid="238605"/>
                                        </p:tgtEl>
                                        <p:attrNameLst>
                                          <p:attrName>ppt_x</p:attrName>
                                        </p:attrNameLst>
                                      </p:cBhvr>
                                      <p:tavLst>
                                        <p:tav tm="0">
                                          <p:val>
                                            <p:strVal val="0-#ppt_w/2"/>
                                          </p:val>
                                        </p:tav>
                                        <p:tav tm="100000">
                                          <p:val>
                                            <p:strVal val="#ppt_x"/>
                                          </p:val>
                                        </p:tav>
                                      </p:tavLst>
                                    </p:anim>
                                    <p:anim calcmode="lin" valueType="num">
                                      <p:cBhvr additive="base">
                                        <p:cTn id="8" dur="500" fill="hold"/>
                                        <p:tgtEl>
                                          <p:spTgt spid="23860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38606"/>
                                        </p:tgtEl>
                                        <p:attrNameLst>
                                          <p:attrName>style.visibility</p:attrName>
                                        </p:attrNameLst>
                                      </p:cBhvr>
                                      <p:to>
                                        <p:strVal val="visible"/>
                                      </p:to>
                                    </p:set>
                                    <p:anim calcmode="lin" valueType="num">
                                      <p:cBhvr additive="base">
                                        <p:cTn id="13" dur="500" fill="hold"/>
                                        <p:tgtEl>
                                          <p:spTgt spid="238606"/>
                                        </p:tgtEl>
                                        <p:attrNameLst>
                                          <p:attrName>ppt_x</p:attrName>
                                        </p:attrNameLst>
                                      </p:cBhvr>
                                      <p:tavLst>
                                        <p:tav tm="0">
                                          <p:val>
                                            <p:strVal val="0-#ppt_w/2"/>
                                          </p:val>
                                        </p:tav>
                                        <p:tav tm="100000">
                                          <p:val>
                                            <p:strVal val="#ppt_x"/>
                                          </p:val>
                                        </p:tav>
                                      </p:tavLst>
                                    </p:anim>
                                    <p:anim calcmode="lin" valueType="num">
                                      <p:cBhvr additive="base">
                                        <p:cTn id="14" dur="500" fill="hold"/>
                                        <p:tgtEl>
                                          <p:spTgt spid="23860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38607"/>
                                        </p:tgtEl>
                                        <p:attrNameLst>
                                          <p:attrName>style.visibility</p:attrName>
                                        </p:attrNameLst>
                                      </p:cBhvr>
                                      <p:to>
                                        <p:strVal val="visible"/>
                                      </p:to>
                                    </p:set>
                                    <p:anim calcmode="lin" valueType="num">
                                      <p:cBhvr additive="base">
                                        <p:cTn id="19" dur="500" fill="hold"/>
                                        <p:tgtEl>
                                          <p:spTgt spid="238607"/>
                                        </p:tgtEl>
                                        <p:attrNameLst>
                                          <p:attrName>ppt_x</p:attrName>
                                        </p:attrNameLst>
                                      </p:cBhvr>
                                      <p:tavLst>
                                        <p:tav tm="0">
                                          <p:val>
                                            <p:strVal val="0-#ppt_w/2"/>
                                          </p:val>
                                        </p:tav>
                                        <p:tav tm="100000">
                                          <p:val>
                                            <p:strVal val="#ppt_x"/>
                                          </p:val>
                                        </p:tav>
                                      </p:tavLst>
                                    </p:anim>
                                    <p:anim calcmode="lin" valueType="num">
                                      <p:cBhvr additive="base">
                                        <p:cTn id="20" dur="500" fill="hold"/>
                                        <p:tgtEl>
                                          <p:spTgt spid="238607"/>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38609"/>
                                        </p:tgtEl>
                                        <p:attrNameLst>
                                          <p:attrName>style.visibility</p:attrName>
                                        </p:attrNameLst>
                                      </p:cBhvr>
                                      <p:to>
                                        <p:strVal val="visible"/>
                                      </p:to>
                                    </p:set>
                                    <p:anim calcmode="lin" valueType="num">
                                      <p:cBhvr additive="base">
                                        <p:cTn id="25" dur="500" fill="hold"/>
                                        <p:tgtEl>
                                          <p:spTgt spid="238609"/>
                                        </p:tgtEl>
                                        <p:attrNameLst>
                                          <p:attrName>ppt_x</p:attrName>
                                        </p:attrNameLst>
                                      </p:cBhvr>
                                      <p:tavLst>
                                        <p:tav tm="0">
                                          <p:val>
                                            <p:strVal val="0-#ppt_w/2"/>
                                          </p:val>
                                        </p:tav>
                                        <p:tav tm="100000">
                                          <p:val>
                                            <p:strVal val="#ppt_x"/>
                                          </p:val>
                                        </p:tav>
                                      </p:tavLst>
                                    </p:anim>
                                    <p:anim calcmode="lin" valueType="num">
                                      <p:cBhvr additive="base">
                                        <p:cTn id="26" dur="500" fill="hold"/>
                                        <p:tgtEl>
                                          <p:spTgt spid="238609"/>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38608"/>
                                        </p:tgtEl>
                                        <p:attrNameLst>
                                          <p:attrName>style.visibility</p:attrName>
                                        </p:attrNameLst>
                                      </p:cBhvr>
                                      <p:to>
                                        <p:strVal val="visible"/>
                                      </p:to>
                                    </p:set>
                                    <p:anim calcmode="lin" valueType="num">
                                      <p:cBhvr additive="base">
                                        <p:cTn id="31" dur="500" fill="hold"/>
                                        <p:tgtEl>
                                          <p:spTgt spid="238608"/>
                                        </p:tgtEl>
                                        <p:attrNameLst>
                                          <p:attrName>ppt_x</p:attrName>
                                        </p:attrNameLst>
                                      </p:cBhvr>
                                      <p:tavLst>
                                        <p:tav tm="0">
                                          <p:val>
                                            <p:strVal val="0-#ppt_w/2"/>
                                          </p:val>
                                        </p:tav>
                                        <p:tav tm="100000">
                                          <p:val>
                                            <p:strVal val="#ppt_x"/>
                                          </p:val>
                                        </p:tav>
                                      </p:tavLst>
                                    </p:anim>
                                    <p:anim calcmode="lin" valueType="num">
                                      <p:cBhvr additive="base">
                                        <p:cTn id="32" dur="500" fill="hold"/>
                                        <p:tgtEl>
                                          <p:spTgt spid="238608"/>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238610"/>
                                        </p:tgtEl>
                                        <p:attrNameLst>
                                          <p:attrName>style.visibility</p:attrName>
                                        </p:attrNameLst>
                                      </p:cBhvr>
                                      <p:to>
                                        <p:strVal val="visible"/>
                                      </p:to>
                                    </p:set>
                                    <p:anim calcmode="lin" valueType="num">
                                      <p:cBhvr additive="base">
                                        <p:cTn id="37" dur="500" fill="hold"/>
                                        <p:tgtEl>
                                          <p:spTgt spid="238610"/>
                                        </p:tgtEl>
                                        <p:attrNameLst>
                                          <p:attrName>ppt_x</p:attrName>
                                        </p:attrNameLst>
                                      </p:cBhvr>
                                      <p:tavLst>
                                        <p:tav tm="0">
                                          <p:val>
                                            <p:strVal val="#ppt_x"/>
                                          </p:val>
                                        </p:tav>
                                        <p:tav tm="100000">
                                          <p:val>
                                            <p:strVal val="#ppt_x"/>
                                          </p:val>
                                        </p:tav>
                                      </p:tavLst>
                                    </p:anim>
                                    <p:anim calcmode="lin" valueType="num">
                                      <p:cBhvr additive="base">
                                        <p:cTn id="38" dur="500" fill="hold"/>
                                        <p:tgtEl>
                                          <p:spTgt spid="238610"/>
                                        </p:tgtEl>
                                        <p:attrNameLst>
                                          <p:attrName>ppt_y</p:attrName>
                                        </p:attrNameLst>
                                      </p:cBhvr>
                                      <p:tavLst>
                                        <p:tav tm="0">
                                          <p:val>
                                            <p:strVal val="0-#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238611"/>
                                        </p:tgtEl>
                                        <p:attrNameLst>
                                          <p:attrName>style.visibility</p:attrName>
                                        </p:attrNameLst>
                                      </p:cBhvr>
                                      <p:to>
                                        <p:strVal val="visible"/>
                                      </p:to>
                                    </p:set>
                                    <p:anim calcmode="lin" valueType="num">
                                      <p:cBhvr additive="base">
                                        <p:cTn id="43" dur="500" fill="hold"/>
                                        <p:tgtEl>
                                          <p:spTgt spid="238611"/>
                                        </p:tgtEl>
                                        <p:attrNameLst>
                                          <p:attrName>ppt_x</p:attrName>
                                        </p:attrNameLst>
                                      </p:cBhvr>
                                      <p:tavLst>
                                        <p:tav tm="0">
                                          <p:val>
                                            <p:strVal val="#ppt_x"/>
                                          </p:val>
                                        </p:tav>
                                        <p:tav tm="100000">
                                          <p:val>
                                            <p:strVal val="#ppt_x"/>
                                          </p:val>
                                        </p:tav>
                                      </p:tavLst>
                                    </p:anim>
                                    <p:anim calcmode="lin" valueType="num">
                                      <p:cBhvr additive="base">
                                        <p:cTn id="44" dur="500" fill="hold"/>
                                        <p:tgtEl>
                                          <p:spTgt spid="238611"/>
                                        </p:tgtEl>
                                        <p:attrNameLst>
                                          <p:attrName>ppt_y</p:attrName>
                                        </p:attrNameLst>
                                      </p:cBhvr>
                                      <p:tavLst>
                                        <p:tav tm="0">
                                          <p:val>
                                            <p:strVal val="0-#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1" fill="hold" grpId="0" nodeType="clickEffect">
                                  <p:stCondLst>
                                    <p:cond delay="0"/>
                                  </p:stCondLst>
                                  <p:childTnLst>
                                    <p:set>
                                      <p:cBhvr>
                                        <p:cTn id="48" dur="1" fill="hold">
                                          <p:stCondLst>
                                            <p:cond delay="0"/>
                                          </p:stCondLst>
                                        </p:cTn>
                                        <p:tgtEl>
                                          <p:spTgt spid="238612"/>
                                        </p:tgtEl>
                                        <p:attrNameLst>
                                          <p:attrName>style.visibility</p:attrName>
                                        </p:attrNameLst>
                                      </p:cBhvr>
                                      <p:to>
                                        <p:strVal val="visible"/>
                                      </p:to>
                                    </p:set>
                                    <p:anim calcmode="lin" valueType="num">
                                      <p:cBhvr additive="base">
                                        <p:cTn id="49" dur="500" fill="hold"/>
                                        <p:tgtEl>
                                          <p:spTgt spid="238612"/>
                                        </p:tgtEl>
                                        <p:attrNameLst>
                                          <p:attrName>ppt_x</p:attrName>
                                        </p:attrNameLst>
                                      </p:cBhvr>
                                      <p:tavLst>
                                        <p:tav tm="0">
                                          <p:val>
                                            <p:strVal val="#ppt_x"/>
                                          </p:val>
                                        </p:tav>
                                        <p:tav tm="100000">
                                          <p:val>
                                            <p:strVal val="#ppt_x"/>
                                          </p:val>
                                        </p:tav>
                                      </p:tavLst>
                                    </p:anim>
                                    <p:anim calcmode="lin" valueType="num">
                                      <p:cBhvr additive="base">
                                        <p:cTn id="50" dur="500" fill="hold"/>
                                        <p:tgtEl>
                                          <p:spTgt spid="238612"/>
                                        </p:tgtEl>
                                        <p:attrNameLst>
                                          <p:attrName>ppt_y</p:attrName>
                                        </p:attrNameLst>
                                      </p:cBhvr>
                                      <p:tavLst>
                                        <p:tav tm="0">
                                          <p:val>
                                            <p:strVal val="0-#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1" fill="hold" grpId="0" nodeType="clickEffect">
                                  <p:stCondLst>
                                    <p:cond delay="0"/>
                                  </p:stCondLst>
                                  <p:childTnLst>
                                    <p:set>
                                      <p:cBhvr>
                                        <p:cTn id="54" dur="1" fill="hold">
                                          <p:stCondLst>
                                            <p:cond delay="0"/>
                                          </p:stCondLst>
                                        </p:cTn>
                                        <p:tgtEl>
                                          <p:spTgt spid="238613"/>
                                        </p:tgtEl>
                                        <p:attrNameLst>
                                          <p:attrName>style.visibility</p:attrName>
                                        </p:attrNameLst>
                                      </p:cBhvr>
                                      <p:to>
                                        <p:strVal val="visible"/>
                                      </p:to>
                                    </p:set>
                                    <p:anim calcmode="lin" valueType="num">
                                      <p:cBhvr additive="base">
                                        <p:cTn id="55" dur="500" fill="hold"/>
                                        <p:tgtEl>
                                          <p:spTgt spid="238613"/>
                                        </p:tgtEl>
                                        <p:attrNameLst>
                                          <p:attrName>ppt_x</p:attrName>
                                        </p:attrNameLst>
                                      </p:cBhvr>
                                      <p:tavLst>
                                        <p:tav tm="0">
                                          <p:val>
                                            <p:strVal val="#ppt_x"/>
                                          </p:val>
                                        </p:tav>
                                        <p:tav tm="100000">
                                          <p:val>
                                            <p:strVal val="#ppt_x"/>
                                          </p:val>
                                        </p:tav>
                                      </p:tavLst>
                                    </p:anim>
                                    <p:anim calcmode="lin" valueType="num">
                                      <p:cBhvr additive="base">
                                        <p:cTn id="56" dur="500" fill="hold"/>
                                        <p:tgtEl>
                                          <p:spTgt spid="238613"/>
                                        </p:tgtEl>
                                        <p:attrNameLst>
                                          <p:attrName>ppt_y</p:attrName>
                                        </p:attrNameLst>
                                      </p:cBhvr>
                                      <p:tavLst>
                                        <p:tav tm="0">
                                          <p:val>
                                            <p:strVal val="0-#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1" fill="hold" grpId="0" nodeType="clickEffect">
                                  <p:stCondLst>
                                    <p:cond delay="0"/>
                                  </p:stCondLst>
                                  <p:childTnLst>
                                    <p:set>
                                      <p:cBhvr>
                                        <p:cTn id="60" dur="1" fill="hold">
                                          <p:stCondLst>
                                            <p:cond delay="0"/>
                                          </p:stCondLst>
                                        </p:cTn>
                                        <p:tgtEl>
                                          <p:spTgt spid="238614"/>
                                        </p:tgtEl>
                                        <p:attrNameLst>
                                          <p:attrName>style.visibility</p:attrName>
                                        </p:attrNameLst>
                                      </p:cBhvr>
                                      <p:to>
                                        <p:strVal val="visible"/>
                                      </p:to>
                                    </p:set>
                                    <p:anim calcmode="lin" valueType="num">
                                      <p:cBhvr additive="base">
                                        <p:cTn id="61" dur="500" fill="hold"/>
                                        <p:tgtEl>
                                          <p:spTgt spid="238614"/>
                                        </p:tgtEl>
                                        <p:attrNameLst>
                                          <p:attrName>ppt_x</p:attrName>
                                        </p:attrNameLst>
                                      </p:cBhvr>
                                      <p:tavLst>
                                        <p:tav tm="0">
                                          <p:val>
                                            <p:strVal val="#ppt_x"/>
                                          </p:val>
                                        </p:tav>
                                        <p:tav tm="100000">
                                          <p:val>
                                            <p:strVal val="#ppt_x"/>
                                          </p:val>
                                        </p:tav>
                                      </p:tavLst>
                                    </p:anim>
                                    <p:anim calcmode="lin" valueType="num">
                                      <p:cBhvr additive="base">
                                        <p:cTn id="62" dur="500" fill="hold"/>
                                        <p:tgtEl>
                                          <p:spTgt spid="238614"/>
                                        </p:tgtEl>
                                        <p:attrNameLst>
                                          <p:attrName>ppt_y</p:attrName>
                                        </p:attrNameLst>
                                      </p:cBhvr>
                                      <p:tavLst>
                                        <p:tav tm="0">
                                          <p:val>
                                            <p:strVal val="0-#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1" fill="hold" grpId="0" nodeType="clickEffect">
                                  <p:stCondLst>
                                    <p:cond delay="0"/>
                                  </p:stCondLst>
                                  <p:childTnLst>
                                    <p:set>
                                      <p:cBhvr>
                                        <p:cTn id="66" dur="1" fill="hold">
                                          <p:stCondLst>
                                            <p:cond delay="0"/>
                                          </p:stCondLst>
                                        </p:cTn>
                                        <p:tgtEl>
                                          <p:spTgt spid="238615"/>
                                        </p:tgtEl>
                                        <p:attrNameLst>
                                          <p:attrName>style.visibility</p:attrName>
                                        </p:attrNameLst>
                                      </p:cBhvr>
                                      <p:to>
                                        <p:strVal val="visible"/>
                                      </p:to>
                                    </p:set>
                                    <p:anim calcmode="lin" valueType="num">
                                      <p:cBhvr additive="base">
                                        <p:cTn id="67" dur="500" fill="hold"/>
                                        <p:tgtEl>
                                          <p:spTgt spid="238615"/>
                                        </p:tgtEl>
                                        <p:attrNameLst>
                                          <p:attrName>ppt_x</p:attrName>
                                        </p:attrNameLst>
                                      </p:cBhvr>
                                      <p:tavLst>
                                        <p:tav tm="0">
                                          <p:val>
                                            <p:strVal val="#ppt_x"/>
                                          </p:val>
                                        </p:tav>
                                        <p:tav tm="100000">
                                          <p:val>
                                            <p:strVal val="#ppt_x"/>
                                          </p:val>
                                        </p:tav>
                                      </p:tavLst>
                                    </p:anim>
                                    <p:anim calcmode="lin" valueType="num">
                                      <p:cBhvr additive="base">
                                        <p:cTn id="68" dur="500" fill="hold"/>
                                        <p:tgtEl>
                                          <p:spTgt spid="238615"/>
                                        </p:tgtEl>
                                        <p:attrNameLst>
                                          <p:attrName>ppt_y</p:attrName>
                                        </p:attrNameLst>
                                      </p:cBhvr>
                                      <p:tavLst>
                                        <p:tav tm="0">
                                          <p:val>
                                            <p:strVal val="0-#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1" fill="hold" grpId="0" nodeType="clickEffect">
                                  <p:stCondLst>
                                    <p:cond delay="0"/>
                                  </p:stCondLst>
                                  <p:childTnLst>
                                    <p:set>
                                      <p:cBhvr>
                                        <p:cTn id="72" dur="1" fill="hold">
                                          <p:stCondLst>
                                            <p:cond delay="0"/>
                                          </p:stCondLst>
                                        </p:cTn>
                                        <p:tgtEl>
                                          <p:spTgt spid="238616"/>
                                        </p:tgtEl>
                                        <p:attrNameLst>
                                          <p:attrName>style.visibility</p:attrName>
                                        </p:attrNameLst>
                                      </p:cBhvr>
                                      <p:to>
                                        <p:strVal val="visible"/>
                                      </p:to>
                                    </p:set>
                                    <p:anim calcmode="lin" valueType="num">
                                      <p:cBhvr additive="base">
                                        <p:cTn id="73" dur="500" fill="hold"/>
                                        <p:tgtEl>
                                          <p:spTgt spid="238616"/>
                                        </p:tgtEl>
                                        <p:attrNameLst>
                                          <p:attrName>ppt_x</p:attrName>
                                        </p:attrNameLst>
                                      </p:cBhvr>
                                      <p:tavLst>
                                        <p:tav tm="0">
                                          <p:val>
                                            <p:strVal val="#ppt_x"/>
                                          </p:val>
                                        </p:tav>
                                        <p:tav tm="100000">
                                          <p:val>
                                            <p:strVal val="#ppt_x"/>
                                          </p:val>
                                        </p:tav>
                                      </p:tavLst>
                                    </p:anim>
                                    <p:anim calcmode="lin" valueType="num">
                                      <p:cBhvr additive="base">
                                        <p:cTn id="74" dur="500" fill="hold"/>
                                        <p:tgtEl>
                                          <p:spTgt spid="238616"/>
                                        </p:tgtEl>
                                        <p:attrNameLst>
                                          <p:attrName>ppt_y</p:attrName>
                                        </p:attrNameLst>
                                      </p:cBhvr>
                                      <p:tavLst>
                                        <p:tav tm="0">
                                          <p:val>
                                            <p:strVal val="0-#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1" fill="hold" grpId="0" nodeType="clickEffect">
                                  <p:stCondLst>
                                    <p:cond delay="0"/>
                                  </p:stCondLst>
                                  <p:childTnLst>
                                    <p:set>
                                      <p:cBhvr>
                                        <p:cTn id="78" dur="1" fill="hold">
                                          <p:stCondLst>
                                            <p:cond delay="0"/>
                                          </p:stCondLst>
                                        </p:cTn>
                                        <p:tgtEl>
                                          <p:spTgt spid="238617"/>
                                        </p:tgtEl>
                                        <p:attrNameLst>
                                          <p:attrName>style.visibility</p:attrName>
                                        </p:attrNameLst>
                                      </p:cBhvr>
                                      <p:to>
                                        <p:strVal val="visible"/>
                                      </p:to>
                                    </p:set>
                                    <p:anim calcmode="lin" valueType="num">
                                      <p:cBhvr additive="base">
                                        <p:cTn id="79" dur="500" fill="hold"/>
                                        <p:tgtEl>
                                          <p:spTgt spid="238617"/>
                                        </p:tgtEl>
                                        <p:attrNameLst>
                                          <p:attrName>ppt_x</p:attrName>
                                        </p:attrNameLst>
                                      </p:cBhvr>
                                      <p:tavLst>
                                        <p:tav tm="0">
                                          <p:val>
                                            <p:strVal val="#ppt_x"/>
                                          </p:val>
                                        </p:tav>
                                        <p:tav tm="100000">
                                          <p:val>
                                            <p:strVal val="#ppt_x"/>
                                          </p:val>
                                        </p:tav>
                                      </p:tavLst>
                                    </p:anim>
                                    <p:anim calcmode="lin" valueType="num">
                                      <p:cBhvr additive="base">
                                        <p:cTn id="80" dur="500" fill="hold"/>
                                        <p:tgtEl>
                                          <p:spTgt spid="238617"/>
                                        </p:tgtEl>
                                        <p:attrNameLst>
                                          <p:attrName>ppt_y</p:attrName>
                                        </p:attrNameLst>
                                      </p:cBhvr>
                                      <p:tavLst>
                                        <p:tav tm="0">
                                          <p:val>
                                            <p:strVal val="0-#ppt_h/2"/>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1" fill="hold" grpId="0" nodeType="clickEffect">
                                  <p:stCondLst>
                                    <p:cond delay="0"/>
                                  </p:stCondLst>
                                  <p:childTnLst>
                                    <p:set>
                                      <p:cBhvr>
                                        <p:cTn id="84" dur="1" fill="hold">
                                          <p:stCondLst>
                                            <p:cond delay="0"/>
                                          </p:stCondLst>
                                        </p:cTn>
                                        <p:tgtEl>
                                          <p:spTgt spid="238618"/>
                                        </p:tgtEl>
                                        <p:attrNameLst>
                                          <p:attrName>style.visibility</p:attrName>
                                        </p:attrNameLst>
                                      </p:cBhvr>
                                      <p:to>
                                        <p:strVal val="visible"/>
                                      </p:to>
                                    </p:set>
                                    <p:anim calcmode="lin" valueType="num">
                                      <p:cBhvr additive="base">
                                        <p:cTn id="85" dur="500" fill="hold"/>
                                        <p:tgtEl>
                                          <p:spTgt spid="238618"/>
                                        </p:tgtEl>
                                        <p:attrNameLst>
                                          <p:attrName>ppt_x</p:attrName>
                                        </p:attrNameLst>
                                      </p:cBhvr>
                                      <p:tavLst>
                                        <p:tav tm="0">
                                          <p:val>
                                            <p:strVal val="#ppt_x"/>
                                          </p:val>
                                        </p:tav>
                                        <p:tav tm="100000">
                                          <p:val>
                                            <p:strVal val="#ppt_x"/>
                                          </p:val>
                                        </p:tav>
                                      </p:tavLst>
                                    </p:anim>
                                    <p:anim calcmode="lin" valueType="num">
                                      <p:cBhvr additive="base">
                                        <p:cTn id="86" dur="500" fill="hold"/>
                                        <p:tgtEl>
                                          <p:spTgt spid="238618"/>
                                        </p:tgtEl>
                                        <p:attrNameLst>
                                          <p:attrName>ppt_y</p:attrName>
                                        </p:attrNameLst>
                                      </p:cBhvr>
                                      <p:tavLst>
                                        <p:tav tm="0">
                                          <p:val>
                                            <p:strVal val="0-#ppt_h/2"/>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1" fill="hold" grpId="0" nodeType="clickEffect">
                                  <p:stCondLst>
                                    <p:cond delay="0"/>
                                  </p:stCondLst>
                                  <p:childTnLst>
                                    <p:set>
                                      <p:cBhvr>
                                        <p:cTn id="90" dur="1" fill="hold">
                                          <p:stCondLst>
                                            <p:cond delay="0"/>
                                          </p:stCondLst>
                                        </p:cTn>
                                        <p:tgtEl>
                                          <p:spTgt spid="238619"/>
                                        </p:tgtEl>
                                        <p:attrNameLst>
                                          <p:attrName>style.visibility</p:attrName>
                                        </p:attrNameLst>
                                      </p:cBhvr>
                                      <p:to>
                                        <p:strVal val="visible"/>
                                      </p:to>
                                    </p:set>
                                    <p:anim calcmode="lin" valueType="num">
                                      <p:cBhvr additive="base">
                                        <p:cTn id="91" dur="500" fill="hold"/>
                                        <p:tgtEl>
                                          <p:spTgt spid="238619"/>
                                        </p:tgtEl>
                                        <p:attrNameLst>
                                          <p:attrName>ppt_x</p:attrName>
                                        </p:attrNameLst>
                                      </p:cBhvr>
                                      <p:tavLst>
                                        <p:tav tm="0">
                                          <p:val>
                                            <p:strVal val="#ppt_x"/>
                                          </p:val>
                                        </p:tav>
                                        <p:tav tm="100000">
                                          <p:val>
                                            <p:strVal val="#ppt_x"/>
                                          </p:val>
                                        </p:tav>
                                      </p:tavLst>
                                    </p:anim>
                                    <p:anim calcmode="lin" valueType="num">
                                      <p:cBhvr additive="base">
                                        <p:cTn id="92" dur="500" fill="hold"/>
                                        <p:tgtEl>
                                          <p:spTgt spid="2386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605" grpId="0" autoUpdateAnimBg="0"/>
      <p:bldP spid="238606" grpId="0" autoUpdateAnimBg="0"/>
      <p:bldP spid="238607" grpId="0" autoUpdateAnimBg="0"/>
      <p:bldP spid="238608" grpId="0" autoUpdateAnimBg="0"/>
      <p:bldP spid="238609" grpId="0" autoUpdateAnimBg="0"/>
      <p:bldP spid="238610" grpId="0" animBg="1" autoUpdateAnimBg="0"/>
      <p:bldP spid="238611" grpId="0" animBg="1" autoUpdateAnimBg="0"/>
      <p:bldP spid="238612" grpId="0" animBg="1" autoUpdateAnimBg="0"/>
      <p:bldP spid="238613" grpId="0" animBg="1" autoUpdateAnimBg="0"/>
      <p:bldP spid="238614" grpId="0" animBg="1" autoUpdateAnimBg="0"/>
      <p:bldP spid="238615" grpId="0" animBg="1" autoUpdateAnimBg="0"/>
      <p:bldP spid="238616" grpId="0" animBg="1" autoUpdateAnimBg="0"/>
      <p:bldP spid="238617" grpId="0" animBg="1" autoUpdateAnimBg="0"/>
      <p:bldP spid="238618" grpId="0" animBg="1" autoUpdateAnimBg="0"/>
      <p:bldP spid="238619" grpId="0" animBg="1" autoUpdateAnimBg="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4"/>
          <p:cNvSpPr>
            <a:spLocks noGrp="1"/>
          </p:cNvSpPr>
          <p:nvPr>
            <p:ph type="ftr" sz="quarter" idx="11"/>
          </p:nvPr>
        </p:nvSpPr>
        <p:spPr/>
        <p:txBody>
          <a:bodyPr/>
          <a:lstStyle/>
          <a:p>
            <a:r>
              <a:rPr lang="es-ES"/>
              <a:t>© L.E. Sucar: MGP - Inferencia P2</a:t>
            </a:r>
          </a:p>
        </p:txBody>
      </p:sp>
      <p:sp>
        <p:nvSpPr>
          <p:cNvPr id="5" name="Marcador de número de diapositiva 5"/>
          <p:cNvSpPr>
            <a:spLocks noGrp="1"/>
          </p:cNvSpPr>
          <p:nvPr>
            <p:ph type="sldNum" sz="quarter" idx="12"/>
          </p:nvPr>
        </p:nvSpPr>
        <p:spPr/>
        <p:txBody>
          <a:bodyPr/>
          <a:lstStyle/>
          <a:p>
            <a:fld id="{DD9F96AD-03CA-5B41-B16C-AFC87CB77B19}" type="slidenum">
              <a:rPr lang="es-ES"/>
              <a:pPr/>
              <a:t>102</a:t>
            </a:fld>
            <a:endParaRPr lang="es-ES"/>
          </a:p>
        </p:txBody>
      </p:sp>
      <p:sp>
        <p:nvSpPr>
          <p:cNvPr id="287746" name="Rectangle 2"/>
          <p:cNvSpPr>
            <a:spLocks noGrp="1" noChangeArrowheads="1"/>
          </p:cNvSpPr>
          <p:nvPr>
            <p:ph type="title"/>
          </p:nvPr>
        </p:nvSpPr>
        <p:spPr>
          <a:xfrm>
            <a:off x="762000" y="0"/>
            <a:ext cx="7772400" cy="1143000"/>
          </a:xfrm>
        </p:spPr>
        <p:txBody>
          <a:bodyPr/>
          <a:lstStyle/>
          <a:p>
            <a:r>
              <a:rPr lang="es-MX"/>
              <a:t>Ejemplo</a:t>
            </a:r>
            <a:endParaRPr lang="es-ES"/>
          </a:p>
        </p:txBody>
      </p:sp>
      <p:sp>
        <p:nvSpPr>
          <p:cNvPr id="287747" name="Rectangle 3"/>
          <p:cNvSpPr>
            <a:spLocks noGrp="1" noChangeArrowheads="1"/>
          </p:cNvSpPr>
          <p:nvPr>
            <p:ph type="body" idx="1"/>
          </p:nvPr>
        </p:nvSpPr>
        <p:spPr>
          <a:xfrm>
            <a:off x="609600" y="1066800"/>
            <a:ext cx="7772400" cy="5105400"/>
          </a:xfrm>
        </p:spPr>
        <p:txBody>
          <a:bodyPr/>
          <a:lstStyle/>
          <a:p>
            <a:r>
              <a:rPr lang="es-MX" sz="2800"/>
              <a:t>Sin evidencia:</a:t>
            </a:r>
          </a:p>
          <a:p>
            <a:pPr lvl="1"/>
            <a:r>
              <a:rPr lang="es-MX" sz="2400"/>
              <a:t>P(A=V) = 4/10 = 0.4</a:t>
            </a:r>
          </a:p>
          <a:p>
            <a:pPr lvl="1"/>
            <a:r>
              <a:rPr lang="es-MX" sz="2400"/>
              <a:t>P(B=V) = 3/10 = 0.3</a:t>
            </a:r>
          </a:p>
          <a:p>
            <a:pPr lvl="1"/>
            <a:r>
              <a:rPr lang="es-MX" sz="2400"/>
              <a:t>P(C=V) = 5/10 = 0.5</a:t>
            </a:r>
          </a:p>
          <a:p>
            <a:pPr lvl="1"/>
            <a:r>
              <a:rPr lang="es-MX" sz="2400"/>
              <a:t>P(D=V) = 5/10 = 0.5</a:t>
            </a:r>
          </a:p>
          <a:p>
            <a:pPr lvl="1"/>
            <a:r>
              <a:rPr lang="es-MX" sz="2400"/>
              <a:t>P(E=V) = 3/10 = 0.3</a:t>
            </a:r>
          </a:p>
          <a:p>
            <a:r>
              <a:rPr lang="es-MX" sz="2800"/>
              <a:t>Con evidencia: D=V (aplican 5 muestras):</a:t>
            </a:r>
          </a:p>
          <a:p>
            <a:pPr lvl="1"/>
            <a:r>
              <a:rPr lang="es-MX" sz="2400"/>
              <a:t>P(A=V) = 3/5 = 0.6</a:t>
            </a:r>
          </a:p>
          <a:p>
            <a:pPr lvl="1"/>
            <a:r>
              <a:rPr lang="es-MX" sz="2400"/>
              <a:t>P(B=V) = 2/5 = 0.4</a:t>
            </a:r>
          </a:p>
          <a:p>
            <a:pPr lvl="1"/>
            <a:r>
              <a:rPr lang="es-MX" sz="2400"/>
              <a:t>P(C=V) = 3/5 = 0.6</a:t>
            </a:r>
          </a:p>
          <a:p>
            <a:pPr lvl="1"/>
            <a:r>
              <a:rPr lang="es-MX" sz="2400"/>
              <a:t>P(E=V) = 1/5 = 0.2</a:t>
            </a:r>
            <a:endParaRPr lang="es-ES" sz="2400"/>
          </a:p>
        </p:txBody>
      </p:sp>
    </p:spTree>
    <p:extLst>
      <p:ext uri="{BB962C8B-B14F-4D97-AF65-F5344CB8AC3E}">
        <p14:creationId xmlns:p14="http://schemas.microsoft.com/office/powerpoint/2010/main" val="3445630620"/>
      </p:ext>
    </p:extLst>
  </p:cSld>
  <p:clrMapOvr>
    <a:masterClrMapping/>
  </p:clrMapOvr>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4"/>
          <p:cNvSpPr>
            <a:spLocks noGrp="1"/>
          </p:cNvSpPr>
          <p:nvPr>
            <p:ph type="ftr" sz="quarter" idx="11"/>
          </p:nvPr>
        </p:nvSpPr>
        <p:spPr/>
        <p:txBody>
          <a:bodyPr/>
          <a:lstStyle/>
          <a:p>
            <a:r>
              <a:rPr lang="es-ES"/>
              <a:t>© L.E. Sucar: MGP - Inferencia P2</a:t>
            </a:r>
          </a:p>
        </p:txBody>
      </p:sp>
      <p:sp>
        <p:nvSpPr>
          <p:cNvPr id="5" name="Marcador de número de diapositiva 5"/>
          <p:cNvSpPr>
            <a:spLocks noGrp="1"/>
          </p:cNvSpPr>
          <p:nvPr>
            <p:ph type="sldNum" sz="quarter" idx="12"/>
          </p:nvPr>
        </p:nvSpPr>
        <p:spPr/>
        <p:txBody>
          <a:bodyPr/>
          <a:lstStyle/>
          <a:p>
            <a:fld id="{41B19142-E6D4-0A49-A780-7749E7FFFB52}" type="slidenum">
              <a:rPr lang="es-ES"/>
              <a:pPr/>
              <a:t>103</a:t>
            </a:fld>
            <a:endParaRPr lang="es-ES"/>
          </a:p>
        </p:txBody>
      </p:sp>
      <p:sp>
        <p:nvSpPr>
          <p:cNvPr id="377858" name="Rectangle 2"/>
          <p:cNvSpPr>
            <a:spLocks noGrp="1" noChangeArrowheads="1"/>
          </p:cNvSpPr>
          <p:nvPr>
            <p:ph type="title"/>
          </p:nvPr>
        </p:nvSpPr>
        <p:spPr/>
        <p:txBody>
          <a:bodyPr/>
          <a:lstStyle/>
          <a:p>
            <a:r>
              <a:rPr lang="es-MX"/>
              <a:t>Agrupamiento</a:t>
            </a:r>
            <a:endParaRPr lang="es-ES"/>
          </a:p>
        </p:txBody>
      </p:sp>
      <p:sp>
        <p:nvSpPr>
          <p:cNvPr id="377859" name="Rectangle 3"/>
          <p:cNvSpPr>
            <a:spLocks noGrp="1" noChangeArrowheads="1"/>
          </p:cNvSpPr>
          <p:nvPr>
            <p:ph type="body" idx="1"/>
          </p:nvPr>
        </p:nvSpPr>
        <p:spPr/>
        <p:txBody>
          <a:bodyPr/>
          <a:lstStyle/>
          <a:p>
            <a:r>
              <a:rPr lang="es-ES"/>
              <a:t>El método de agrupamiento consiste en transformar la estructura de la red para obtener un árbol, mediante agrupación de nodos usando la teoría de grafos.</a:t>
            </a:r>
          </a:p>
          <a:p>
            <a:r>
              <a:rPr lang="es-MX"/>
              <a:t>La propagación se realiza sobre el árbol de macro-nodos obtenido, donde cada macro-nodo corresponde a un clique o </a:t>
            </a:r>
            <a:r>
              <a:rPr lang="es-MX" i="1"/>
              <a:t>unión</a:t>
            </a:r>
            <a:r>
              <a:rPr lang="es-MX"/>
              <a:t> de la RB original (</a:t>
            </a:r>
            <a:r>
              <a:rPr lang="es-MX" i="1">
                <a:solidFill>
                  <a:schemeClr val="bg1"/>
                </a:solidFill>
              </a:rPr>
              <a:t>junction tree</a:t>
            </a:r>
            <a:r>
              <a:rPr lang="es-MX"/>
              <a:t>)</a:t>
            </a:r>
            <a:endParaRPr lang="es-ES"/>
          </a:p>
        </p:txBody>
      </p:sp>
    </p:spTree>
    <p:extLst>
      <p:ext uri="{BB962C8B-B14F-4D97-AF65-F5344CB8AC3E}">
        <p14:creationId xmlns:p14="http://schemas.microsoft.com/office/powerpoint/2010/main" val="2327700589"/>
      </p:ext>
    </p:extLst>
  </p:cSld>
  <p:clrMapOvr>
    <a:masterClrMapping/>
  </p:clrMapOvr>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4"/>
          <p:cNvSpPr>
            <a:spLocks noGrp="1"/>
          </p:cNvSpPr>
          <p:nvPr>
            <p:ph type="ftr" sz="quarter" idx="11"/>
          </p:nvPr>
        </p:nvSpPr>
        <p:spPr/>
        <p:txBody>
          <a:bodyPr/>
          <a:lstStyle/>
          <a:p>
            <a:r>
              <a:rPr lang="es-ES"/>
              <a:t>© L.E. Sucar: MGP - Inferencia P2</a:t>
            </a:r>
          </a:p>
        </p:txBody>
      </p:sp>
      <p:sp>
        <p:nvSpPr>
          <p:cNvPr id="5" name="Marcador de número de diapositiva 5"/>
          <p:cNvSpPr>
            <a:spLocks noGrp="1"/>
          </p:cNvSpPr>
          <p:nvPr>
            <p:ph type="sldNum" sz="quarter" idx="12"/>
          </p:nvPr>
        </p:nvSpPr>
        <p:spPr/>
        <p:txBody>
          <a:bodyPr/>
          <a:lstStyle/>
          <a:p>
            <a:fld id="{E143B8C1-278D-6144-BBB7-CD61BC0D63F9}" type="slidenum">
              <a:rPr lang="es-ES"/>
              <a:pPr/>
              <a:t>104</a:t>
            </a:fld>
            <a:endParaRPr lang="es-ES"/>
          </a:p>
        </p:txBody>
      </p:sp>
      <p:sp>
        <p:nvSpPr>
          <p:cNvPr id="240642" name="Rectangle 2"/>
          <p:cNvSpPr>
            <a:spLocks noGrp="1" noChangeArrowheads="1"/>
          </p:cNvSpPr>
          <p:nvPr>
            <p:ph type="title"/>
          </p:nvPr>
        </p:nvSpPr>
        <p:spPr/>
        <p:txBody>
          <a:bodyPr/>
          <a:lstStyle/>
          <a:p>
            <a:r>
              <a:rPr lang="es-MX"/>
              <a:t>Agrupamiento</a:t>
            </a:r>
            <a:endParaRPr lang="es-ES"/>
          </a:p>
        </p:txBody>
      </p:sp>
      <p:sp>
        <p:nvSpPr>
          <p:cNvPr id="240643" name="Rectangle 3"/>
          <p:cNvSpPr>
            <a:spLocks noGrp="1" noChangeArrowheads="1"/>
          </p:cNvSpPr>
          <p:nvPr>
            <p:ph type="body" idx="1"/>
          </p:nvPr>
        </p:nvSpPr>
        <p:spPr>
          <a:xfrm>
            <a:off x="685800" y="1981200"/>
            <a:ext cx="7772400" cy="4419600"/>
          </a:xfrm>
        </p:spPr>
        <p:txBody>
          <a:bodyPr/>
          <a:lstStyle/>
          <a:p>
            <a:pPr>
              <a:lnSpc>
                <a:spcPct val="90000"/>
              </a:lnSpc>
            </a:pPr>
            <a:r>
              <a:rPr lang="es-MX"/>
              <a:t>Transformación:</a:t>
            </a:r>
          </a:p>
          <a:p>
            <a:pPr lvl="1">
              <a:lnSpc>
                <a:spcPct val="90000"/>
              </a:lnSpc>
            </a:pPr>
            <a:r>
              <a:rPr lang="es-MX"/>
              <a:t>Eliminar direccionalidad de los arcos</a:t>
            </a:r>
          </a:p>
          <a:p>
            <a:pPr lvl="1">
              <a:lnSpc>
                <a:spcPct val="90000"/>
              </a:lnSpc>
            </a:pPr>
            <a:r>
              <a:rPr lang="es-MX"/>
              <a:t>Ordenamiento de los nodos por máxima cardinalidad</a:t>
            </a:r>
          </a:p>
          <a:p>
            <a:pPr lvl="1">
              <a:lnSpc>
                <a:spcPct val="90000"/>
              </a:lnSpc>
            </a:pPr>
            <a:r>
              <a:rPr lang="es-MX"/>
              <a:t>Moralizar el grafo (arco entre nodos con hijos comunes)</a:t>
            </a:r>
          </a:p>
          <a:p>
            <a:pPr lvl="1">
              <a:lnSpc>
                <a:spcPct val="90000"/>
              </a:lnSpc>
            </a:pPr>
            <a:r>
              <a:rPr lang="es-MX"/>
              <a:t>Triangular el grafo</a:t>
            </a:r>
          </a:p>
          <a:p>
            <a:pPr lvl="1">
              <a:lnSpc>
                <a:spcPct val="90000"/>
              </a:lnSpc>
            </a:pPr>
            <a:r>
              <a:rPr lang="es-MX"/>
              <a:t>Obtener los </a:t>
            </a:r>
            <a:r>
              <a:rPr lang="es-MX" i="1"/>
              <a:t>cliques</a:t>
            </a:r>
            <a:r>
              <a:rPr lang="es-MX"/>
              <a:t> y ordenar</a:t>
            </a:r>
          </a:p>
          <a:p>
            <a:pPr lvl="1">
              <a:lnSpc>
                <a:spcPct val="90000"/>
              </a:lnSpc>
            </a:pPr>
            <a:r>
              <a:rPr lang="es-MX"/>
              <a:t>Construir árbol de </a:t>
            </a:r>
            <a:r>
              <a:rPr lang="es-MX" i="1"/>
              <a:t>cliques</a:t>
            </a:r>
            <a:endParaRPr lang="es-ES" i="1"/>
          </a:p>
        </p:txBody>
      </p:sp>
    </p:spTree>
    <p:extLst>
      <p:ext uri="{BB962C8B-B14F-4D97-AF65-F5344CB8AC3E}">
        <p14:creationId xmlns:p14="http://schemas.microsoft.com/office/powerpoint/2010/main" val="2290517242"/>
      </p:ext>
    </p:extLst>
  </p:cSld>
  <p:clrMapOvr>
    <a:masterClrMapping/>
  </p:clrMapOvr>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Marcador de pie de página 4"/>
          <p:cNvSpPr>
            <a:spLocks noGrp="1"/>
          </p:cNvSpPr>
          <p:nvPr>
            <p:ph type="ftr" sz="quarter" idx="11"/>
          </p:nvPr>
        </p:nvSpPr>
        <p:spPr/>
        <p:txBody>
          <a:bodyPr/>
          <a:lstStyle/>
          <a:p>
            <a:r>
              <a:rPr lang="es-ES"/>
              <a:t>© L.E. Sucar: MGP - Inferencia P2</a:t>
            </a:r>
          </a:p>
        </p:txBody>
      </p:sp>
      <p:sp>
        <p:nvSpPr>
          <p:cNvPr id="25" name="Marcador de número de diapositiva 5"/>
          <p:cNvSpPr>
            <a:spLocks noGrp="1"/>
          </p:cNvSpPr>
          <p:nvPr>
            <p:ph type="sldNum" sz="quarter" idx="12"/>
          </p:nvPr>
        </p:nvSpPr>
        <p:spPr/>
        <p:txBody>
          <a:bodyPr/>
          <a:lstStyle/>
          <a:p>
            <a:fld id="{807CB452-9453-2947-92D6-391EE9AF5107}" type="slidenum">
              <a:rPr lang="es-ES"/>
              <a:pPr/>
              <a:t>105</a:t>
            </a:fld>
            <a:endParaRPr lang="es-ES"/>
          </a:p>
        </p:txBody>
      </p:sp>
      <p:sp>
        <p:nvSpPr>
          <p:cNvPr id="241666" name="Rectangle 2"/>
          <p:cNvSpPr>
            <a:spLocks noGrp="1" noChangeArrowheads="1"/>
          </p:cNvSpPr>
          <p:nvPr>
            <p:ph type="title"/>
          </p:nvPr>
        </p:nvSpPr>
        <p:spPr/>
        <p:txBody>
          <a:bodyPr/>
          <a:lstStyle/>
          <a:p>
            <a:r>
              <a:rPr lang="es-MX"/>
              <a:t>Ejemplo</a:t>
            </a:r>
            <a:endParaRPr lang="es-ES"/>
          </a:p>
        </p:txBody>
      </p:sp>
      <p:sp>
        <p:nvSpPr>
          <p:cNvPr id="241667" name="Oval 3"/>
          <p:cNvSpPr>
            <a:spLocks noChangeArrowheads="1"/>
          </p:cNvSpPr>
          <p:nvPr/>
        </p:nvSpPr>
        <p:spPr bwMode="auto">
          <a:xfrm>
            <a:off x="5943600" y="2362200"/>
            <a:ext cx="6858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s-MX" sz="2800">
                <a:solidFill>
                  <a:srgbClr val="FF6600"/>
                </a:solidFill>
              </a:rPr>
              <a:t>A</a:t>
            </a:r>
            <a:endParaRPr lang="es-ES" sz="2800">
              <a:solidFill>
                <a:srgbClr val="FF6600"/>
              </a:solidFill>
            </a:endParaRPr>
          </a:p>
        </p:txBody>
      </p:sp>
      <p:sp>
        <p:nvSpPr>
          <p:cNvPr id="241668" name="Oval 4"/>
          <p:cNvSpPr>
            <a:spLocks noChangeArrowheads="1"/>
          </p:cNvSpPr>
          <p:nvPr/>
        </p:nvSpPr>
        <p:spPr bwMode="auto">
          <a:xfrm>
            <a:off x="7162800" y="3657600"/>
            <a:ext cx="6858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s-MX" sz="2800">
                <a:solidFill>
                  <a:srgbClr val="FF6600"/>
                </a:solidFill>
              </a:rPr>
              <a:t>C</a:t>
            </a:r>
            <a:endParaRPr lang="es-ES" sz="2800">
              <a:solidFill>
                <a:srgbClr val="FF6600"/>
              </a:solidFill>
            </a:endParaRPr>
          </a:p>
        </p:txBody>
      </p:sp>
      <p:sp>
        <p:nvSpPr>
          <p:cNvPr id="241669" name="Oval 5"/>
          <p:cNvSpPr>
            <a:spLocks noChangeArrowheads="1"/>
          </p:cNvSpPr>
          <p:nvPr/>
        </p:nvSpPr>
        <p:spPr bwMode="auto">
          <a:xfrm>
            <a:off x="4876800" y="3657600"/>
            <a:ext cx="6858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s-MX" sz="2800">
                <a:solidFill>
                  <a:srgbClr val="FF6600"/>
                </a:solidFill>
              </a:rPr>
              <a:t>B</a:t>
            </a:r>
            <a:endParaRPr lang="es-ES" sz="2800">
              <a:solidFill>
                <a:srgbClr val="FF6600"/>
              </a:solidFill>
            </a:endParaRPr>
          </a:p>
        </p:txBody>
      </p:sp>
      <p:cxnSp>
        <p:nvCxnSpPr>
          <p:cNvPr id="241670" name="AutoShape 6"/>
          <p:cNvCxnSpPr>
            <a:cxnSpLocks noChangeShapeType="1"/>
            <a:stCxn id="241667" idx="3"/>
            <a:endCxn id="241669" idx="7"/>
          </p:cNvCxnSpPr>
          <p:nvPr/>
        </p:nvCxnSpPr>
        <p:spPr bwMode="auto">
          <a:xfrm flipH="1">
            <a:off x="5462588" y="2882900"/>
            <a:ext cx="581025" cy="863600"/>
          </a:xfrm>
          <a:prstGeom prst="straightConnector1">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41671" name="AutoShape 7"/>
          <p:cNvCxnSpPr>
            <a:cxnSpLocks noChangeShapeType="1"/>
            <a:stCxn id="241667" idx="5"/>
            <a:endCxn id="241668" idx="1"/>
          </p:cNvCxnSpPr>
          <p:nvPr/>
        </p:nvCxnSpPr>
        <p:spPr bwMode="auto">
          <a:xfrm>
            <a:off x="6529388" y="2882900"/>
            <a:ext cx="733425" cy="863600"/>
          </a:xfrm>
          <a:prstGeom prst="straightConnector1">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41672" name="Oval 8"/>
          <p:cNvSpPr>
            <a:spLocks noChangeArrowheads="1"/>
          </p:cNvSpPr>
          <p:nvPr/>
        </p:nvSpPr>
        <p:spPr bwMode="auto">
          <a:xfrm>
            <a:off x="5943600" y="4876800"/>
            <a:ext cx="6858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s-MX" sz="2800">
                <a:solidFill>
                  <a:srgbClr val="FF6600"/>
                </a:solidFill>
              </a:rPr>
              <a:t>D</a:t>
            </a:r>
            <a:endParaRPr lang="es-ES" sz="2800">
              <a:solidFill>
                <a:srgbClr val="FF6600"/>
              </a:solidFill>
            </a:endParaRPr>
          </a:p>
        </p:txBody>
      </p:sp>
      <p:cxnSp>
        <p:nvCxnSpPr>
          <p:cNvPr id="241673" name="AutoShape 9"/>
          <p:cNvCxnSpPr>
            <a:cxnSpLocks noChangeShapeType="1"/>
            <a:stCxn id="241669" idx="5"/>
            <a:endCxn id="241672" idx="1"/>
          </p:cNvCxnSpPr>
          <p:nvPr/>
        </p:nvCxnSpPr>
        <p:spPr bwMode="auto">
          <a:xfrm>
            <a:off x="5462588" y="4178300"/>
            <a:ext cx="581025" cy="787400"/>
          </a:xfrm>
          <a:prstGeom prst="straightConnector1">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41674" name="Oval 10"/>
          <p:cNvSpPr>
            <a:spLocks noChangeArrowheads="1"/>
          </p:cNvSpPr>
          <p:nvPr/>
        </p:nvSpPr>
        <p:spPr bwMode="auto">
          <a:xfrm>
            <a:off x="8305800" y="4876800"/>
            <a:ext cx="6858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s-MX" sz="2800">
                <a:solidFill>
                  <a:srgbClr val="FF6600"/>
                </a:solidFill>
              </a:rPr>
              <a:t>E</a:t>
            </a:r>
            <a:endParaRPr lang="es-ES" sz="2800">
              <a:solidFill>
                <a:srgbClr val="FF6600"/>
              </a:solidFill>
            </a:endParaRPr>
          </a:p>
        </p:txBody>
      </p:sp>
      <p:cxnSp>
        <p:nvCxnSpPr>
          <p:cNvPr id="241675" name="AutoShape 11"/>
          <p:cNvCxnSpPr>
            <a:cxnSpLocks noChangeShapeType="1"/>
            <a:stCxn id="241668" idx="3"/>
            <a:endCxn id="241672" idx="7"/>
          </p:cNvCxnSpPr>
          <p:nvPr/>
        </p:nvCxnSpPr>
        <p:spPr bwMode="auto">
          <a:xfrm flipH="1">
            <a:off x="6529388" y="4178300"/>
            <a:ext cx="733425" cy="787400"/>
          </a:xfrm>
          <a:prstGeom prst="straightConnector1">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41676" name="AutoShape 12"/>
          <p:cNvCxnSpPr>
            <a:cxnSpLocks noChangeShapeType="1"/>
            <a:stCxn id="241668" idx="5"/>
            <a:endCxn id="241674" idx="1"/>
          </p:cNvCxnSpPr>
          <p:nvPr/>
        </p:nvCxnSpPr>
        <p:spPr bwMode="auto">
          <a:xfrm>
            <a:off x="7748588" y="4178300"/>
            <a:ext cx="657225" cy="787400"/>
          </a:xfrm>
          <a:prstGeom prst="straightConnector1">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41677" name="AutoShape 13"/>
          <p:cNvCxnSpPr>
            <a:cxnSpLocks noChangeShapeType="1"/>
            <a:stCxn id="241669" idx="6"/>
            <a:endCxn id="241668" idx="2"/>
          </p:cNvCxnSpPr>
          <p:nvPr/>
        </p:nvCxnSpPr>
        <p:spPr bwMode="auto">
          <a:xfrm>
            <a:off x="5562600" y="3962400"/>
            <a:ext cx="1600200" cy="0"/>
          </a:xfrm>
          <a:prstGeom prst="straightConnector1">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41678" name="Oval 14"/>
          <p:cNvSpPr>
            <a:spLocks noChangeArrowheads="1"/>
          </p:cNvSpPr>
          <p:nvPr/>
        </p:nvSpPr>
        <p:spPr bwMode="auto">
          <a:xfrm>
            <a:off x="1752600" y="2133600"/>
            <a:ext cx="6858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s-MX" sz="2800">
                <a:solidFill>
                  <a:srgbClr val="FF6600"/>
                </a:solidFill>
              </a:rPr>
              <a:t>A</a:t>
            </a:r>
            <a:endParaRPr lang="es-ES" sz="2800">
              <a:solidFill>
                <a:srgbClr val="FF6600"/>
              </a:solidFill>
            </a:endParaRPr>
          </a:p>
        </p:txBody>
      </p:sp>
      <p:sp>
        <p:nvSpPr>
          <p:cNvPr id="241679" name="Oval 15"/>
          <p:cNvSpPr>
            <a:spLocks noChangeArrowheads="1"/>
          </p:cNvSpPr>
          <p:nvPr/>
        </p:nvSpPr>
        <p:spPr bwMode="auto">
          <a:xfrm>
            <a:off x="2971800" y="3276600"/>
            <a:ext cx="6858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s-MX" sz="2800">
                <a:solidFill>
                  <a:srgbClr val="FF6600"/>
                </a:solidFill>
              </a:rPr>
              <a:t>C</a:t>
            </a:r>
            <a:endParaRPr lang="es-ES" sz="2800">
              <a:solidFill>
                <a:srgbClr val="FF6600"/>
              </a:solidFill>
            </a:endParaRPr>
          </a:p>
        </p:txBody>
      </p:sp>
      <p:sp>
        <p:nvSpPr>
          <p:cNvPr id="241680" name="Oval 16"/>
          <p:cNvSpPr>
            <a:spLocks noChangeArrowheads="1"/>
          </p:cNvSpPr>
          <p:nvPr/>
        </p:nvSpPr>
        <p:spPr bwMode="auto">
          <a:xfrm>
            <a:off x="609600" y="3429000"/>
            <a:ext cx="6858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s-MX" sz="2800">
                <a:solidFill>
                  <a:srgbClr val="FF6600"/>
                </a:solidFill>
              </a:rPr>
              <a:t>B</a:t>
            </a:r>
            <a:endParaRPr lang="es-ES" sz="2800">
              <a:solidFill>
                <a:srgbClr val="FF6600"/>
              </a:solidFill>
            </a:endParaRPr>
          </a:p>
        </p:txBody>
      </p:sp>
      <p:cxnSp>
        <p:nvCxnSpPr>
          <p:cNvPr id="241681" name="AutoShape 17"/>
          <p:cNvCxnSpPr>
            <a:cxnSpLocks noChangeShapeType="1"/>
            <a:stCxn id="241678" idx="3"/>
            <a:endCxn id="241680" idx="7"/>
          </p:cNvCxnSpPr>
          <p:nvPr/>
        </p:nvCxnSpPr>
        <p:spPr bwMode="auto">
          <a:xfrm flipH="1">
            <a:off x="1195388" y="2654300"/>
            <a:ext cx="657225" cy="863600"/>
          </a:xfrm>
          <a:prstGeom prst="straightConnector1">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41682" name="AutoShape 18"/>
          <p:cNvCxnSpPr>
            <a:cxnSpLocks noChangeShapeType="1"/>
            <a:stCxn id="241678" idx="5"/>
            <a:endCxn id="241679" idx="1"/>
          </p:cNvCxnSpPr>
          <p:nvPr/>
        </p:nvCxnSpPr>
        <p:spPr bwMode="auto">
          <a:xfrm>
            <a:off x="2338388" y="2654300"/>
            <a:ext cx="733425" cy="711200"/>
          </a:xfrm>
          <a:prstGeom prst="straightConnector1">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41683" name="Oval 19"/>
          <p:cNvSpPr>
            <a:spLocks noChangeArrowheads="1"/>
          </p:cNvSpPr>
          <p:nvPr/>
        </p:nvSpPr>
        <p:spPr bwMode="auto">
          <a:xfrm>
            <a:off x="1828800" y="4648200"/>
            <a:ext cx="6858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s-MX" sz="2800">
                <a:solidFill>
                  <a:srgbClr val="FF6600"/>
                </a:solidFill>
              </a:rPr>
              <a:t>D</a:t>
            </a:r>
            <a:endParaRPr lang="es-ES" sz="2800">
              <a:solidFill>
                <a:srgbClr val="FF6600"/>
              </a:solidFill>
            </a:endParaRPr>
          </a:p>
        </p:txBody>
      </p:sp>
      <p:cxnSp>
        <p:nvCxnSpPr>
          <p:cNvPr id="241684" name="AutoShape 20"/>
          <p:cNvCxnSpPr>
            <a:cxnSpLocks noChangeShapeType="1"/>
            <a:stCxn id="241680" idx="5"/>
            <a:endCxn id="241683" idx="1"/>
          </p:cNvCxnSpPr>
          <p:nvPr/>
        </p:nvCxnSpPr>
        <p:spPr bwMode="auto">
          <a:xfrm>
            <a:off x="1195388" y="3949700"/>
            <a:ext cx="733425" cy="787400"/>
          </a:xfrm>
          <a:prstGeom prst="straightConnector1">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41685" name="Oval 21"/>
          <p:cNvSpPr>
            <a:spLocks noChangeArrowheads="1"/>
          </p:cNvSpPr>
          <p:nvPr/>
        </p:nvSpPr>
        <p:spPr bwMode="auto">
          <a:xfrm>
            <a:off x="4114800" y="4648200"/>
            <a:ext cx="6858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s-MX" sz="2800">
                <a:solidFill>
                  <a:srgbClr val="FF6600"/>
                </a:solidFill>
              </a:rPr>
              <a:t>E</a:t>
            </a:r>
            <a:endParaRPr lang="es-ES" sz="2800">
              <a:solidFill>
                <a:srgbClr val="FF6600"/>
              </a:solidFill>
            </a:endParaRPr>
          </a:p>
        </p:txBody>
      </p:sp>
      <p:cxnSp>
        <p:nvCxnSpPr>
          <p:cNvPr id="241686" name="AutoShape 22"/>
          <p:cNvCxnSpPr>
            <a:cxnSpLocks noChangeShapeType="1"/>
            <a:stCxn id="241679" idx="3"/>
            <a:endCxn id="241683" idx="7"/>
          </p:cNvCxnSpPr>
          <p:nvPr/>
        </p:nvCxnSpPr>
        <p:spPr bwMode="auto">
          <a:xfrm flipH="1">
            <a:off x="2414588" y="3797300"/>
            <a:ext cx="657225" cy="939800"/>
          </a:xfrm>
          <a:prstGeom prst="straightConnector1">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41687" name="AutoShape 23"/>
          <p:cNvCxnSpPr>
            <a:cxnSpLocks noChangeShapeType="1"/>
            <a:stCxn id="241679" idx="5"/>
            <a:endCxn id="241685" idx="1"/>
          </p:cNvCxnSpPr>
          <p:nvPr/>
        </p:nvCxnSpPr>
        <p:spPr bwMode="auto">
          <a:xfrm>
            <a:off x="3557588" y="3797300"/>
            <a:ext cx="657225" cy="939800"/>
          </a:xfrm>
          <a:prstGeom prst="straightConnector1">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1791793320"/>
      </p:ext>
    </p:extLst>
  </p:cSld>
  <p:clrMapOvr>
    <a:masterClrMapping/>
  </p:clrMapOvr>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Marcador de pie de página 4"/>
          <p:cNvSpPr>
            <a:spLocks noGrp="1"/>
          </p:cNvSpPr>
          <p:nvPr>
            <p:ph type="ftr" sz="quarter" idx="11"/>
          </p:nvPr>
        </p:nvSpPr>
        <p:spPr/>
        <p:txBody>
          <a:bodyPr/>
          <a:lstStyle/>
          <a:p>
            <a:r>
              <a:rPr lang="es-ES"/>
              <a:t>© L.E. Sucar: MGP - Inferencia P2</a:t>
            </a:r>
          </a:p>
        </p:txBody>
      </p:sp>
      <p:sp>
        <p:nvSpPr>
          <p:cNvPr id="21" name="Marcador de número de diapositiva 5"/>
          <p:cNvSpPr>
            <a:spLocks noGrp="1"/>
          </p:cNvSpPr>
          <p:nvPr>
            <p:ph type="sldNum" sz="quarter" idx="12"/>
          </p:nvPr>
        </p:nvSpPr>
        <p:spPr/>
        <p:txBody>
          <a:bodyPr/>
          <a:lstStyle/>
          <a:p>
            <a:fld id="{B1DEFE57-201A-AC4B-9DB3-157C43922EE9}" type="slidenum">
              <a:rPr lang="es-ES"/>
              <a:pPr/>
              <a:t>106</a:t>
            </a:fld>
            <a:endParaRPr lang="es-ES"/>
          </a:p>
        </p:txBody>
      </p:sp>
      <p:sp>
        <p:nvSpPr>
          <p:cNvPr id="242690" name="Rectangle 2"/>
          <p:cNvSpPr>
            <a:spLocks noGrp="1" noChangeArrowheads="1"/>
          </p:cNvSpPr>
          <p:nvPr>
            <p:ph type="title"/>
          </p:nvPr>
        </p:nvSpPr>
        <p:spPr/>
        <p:txBody>
          <a:bodyPr/>
          <a:lstStyle/>
          <a:p>
            <a:r>
              <a:rPr lang="es-MX"/>
              <a:t>Ordenamiento de Cliques</a:t>
            </a:r>
            <a:endParaRPr lang="es-ES"/>
          </a:p>
        </p:txBody>
      </p:sp>
      <p:sp>
        <p:nvSpPr>
          <p:cNvPr id="242691" name="Oval 3"/>
          <p:cNvSpPr>
            <a:spLocks noChangeArrowheads="1"/>
          </p:cNvSpPr>
          <p:nvPr/>
        </p:nvSpPr>
        <p:spPr bwMode="auto">
          <a:xfrm>
            <a:off x="3429000" y="2209800"/>
            <a:ext cx="6858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s-MX" sz="2800">
                <a:solidFill>
                  <a:srgbClr val="FF6600"/>
                </a:solidFill>
              </a:rPr>
              <a:t>A</a:t>
            </a:r>
            <a:endParaRPr lang="es-ES" sz="2800">
              <a:solidFill>
                <a:srgbClr val="FF6600"/>
              </a:solidFill>
            </a:endParaRPr>
          </a:p>
        </p:txBody>
      </p:sp>
      <p:sp>
        <p:nvSpPr>
          <p:cNvPr id="242692" name="Oval 4"/>
          <p:cNvSpPr>
            <a:spLocks noChangeArrowheads="1"/>
          </p:cNvSpPr>
          <p:nvPr/>
        </p:nvSpPr>
        <p:spPr bwMode="auto">
          <a:xfrm>
            <a:off x="4648200" y="3352800"/>
            <a:ext cx="6858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s-MX" sz="2800">
                <a:solidFill>
                  <a:srgbClr val="FF6600"/>
                </a:solidFill>
              </a:rPr>
              <a:t>C</a:t>
            </a:r>
            <a:endParaRPr lang="es-ES" sz="2800">
              <a:solidFill>
                <a:srgbClr val="FF6600"/>
              </a:solidFill>
            </a:endParaRPr>
          </a:p>
        </p:txBody>
      </p:sp>
      <p:sp>
        <p:nvSpPr>
          <p:cNvPr id="242693" name="Oval 5"/>
          <p:cNvSpPr>
            <a:spLocks noChangeArrowheads="1"/>
          </p:cNvSpPr>
          <p:nvPr/>
        </p:nvSpPr>
        <p:spPr bwMode="auto">
          <a:xfrm>
            <a:off x="2286000" y="3505200"/>
            <a:ext cx="6858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s-MX" sz="2800">
                <a:solidFill>
                  <a:srgbClr val="FF6600"/>
                </a:solidFill>
              </a:rPr>
              <a:t>B</a:t>
            </a:r>
            <a:endParaRPr lang="es-ES" sz="2800">
              <a:solidFill>
                <a:srgbClr val="FF6600"/>
              </a:solidFill>
            </a:endParaRPr>
          </a:p>
        </p:txBody>
      </p:sp>
      <p:cxnSp>
        <p:nvCxnSpPr>
          <p:cNvPr id="242694" name="AutoShape 6"/>
          <p:cNvCxnSpPr>
            <a:cxnSpLocks noChangeShapeType="1"/>
            <a:stCxn id="242691" idx="3"/>
            <a:endCxn id="242693" idx="7"/>
          </p:cNvCxnSpPr>
          <p:nvPr/>
        </p:nvCxnSpPr>
        <p:spPr bwMode="auto">
          <a:xfrm flipH="1">
            <a:off x="2871788" y="2730500"/>
            <a:ext cx="657225" cy="863600"/>
          </a:xfrm>
          <a:prstGeom prst="straightConnector1">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42695" name="AutoShape 7"/>
          <p:cNvCxnSpPr>
            <a:cxnSpLocks noChangeShapeType="1"/>
            <a:stCxn id="242691" idx="5"/>
            <a:endCxn id="242692" idx="1"/>
          </p:cNvCxnSpPr>
          <p:nvPr/>
        </p:nvCxnSpPr>
        <p:spPr bwMode="auto">
          <a:xfrm>
            <a:off x="4014788" y="2730500"/>
            <a:ext cx="733425" cy="711200"/>
          </a:xfrm>
          <a:prstGeom prst="straightConnector1">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42696" name="Oval 8"/>
          <p:cNvSpPr>
            <a:spLocks noChangeArrowheads="1"/>
          </p:cNvSpPr>
          <p:nvPr/>
        </p:nvSpPr>
        <p:spPr bwMode="auto">
          <a:xfrm>
            <a:off x="3429000" y="4724400"/>
            <a:ext cx="6858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s-MX" sz="2800">
                <a:solidFill>
                  <a:srgbClr val="FF6600"/>
                </a:solidFill>
              </a:rPr>
              <a:t>D</a:t>
            </a:r>
            <a:endParaRPr lang="es-ES" sz="2800">
              <a:solidFill>
                <a:srgbClr val="FF6600"/>
              </a:solidFill>
            </a:endParaRPr>
          </a:p>
        </p:txBody>
      </p:sp>
      <p:cxnSp>
        <p:nvCxnSpPr>
          <p:cNvPr id="242697" name="AutoShape 9"/>
          <p:cNvCxnSpPr>
            <a:cxnSpLocks noChangeShapeType="1"/>
            <a:stCxn id="242693" idx="5"/>
            <a:endCxn id="242696" idx="1"/>
          </p:cNvCxnSpPr>
          <p:nvPr/>
        </p:nvCxnSpPr>
        <p:spPr bwMode="auto">
          <a:xfrm>
            <a:off x="2871788" y="4025900"/>
            <a:ext cx="657225" cy="787400"/>
          </a:xfrm>
          <a:prstGeom prst="straightConnector1">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42698" name="Oval 10"/>
          <p:cNvSpPr>
            <a:spLocks noChangeArrowheads="1"/>
          </p:cNvSpPr>
          <p:nvPr/>
        </p:nvSpPr>
        <p:spPr bwMode="auto">
          <a:xfrm>
            <a:off x="5791200" y="4724400"/>
            <a:ext cx="6858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s-MX" sz="2800">
                <a:solidFill>
                  <a:srgbClr val="FF6600"/>
                </a:solidFill>
              </a:rPr>
              <a:t>E</a:t>
            </a:r>
            <a:endParaRPr lang="es-ES" sz="2800">
              <a:solidFill>
                <a:srgbClr val="FF6600"/>
              </a:solidFill>
            </a:endParaRPr>
          </a:p>
        </p:txBody>
      </p:sp>
      <p:cxnSp>
        <p:nvCxnSpPr>
          <p:cNvPr id="242699" name="AutoShape 11"/>
          <p:cNvCxnSpPr>
            <a:cxnSpLocks noChangeShapeType="1"/>
            <a:stCxn id="242692" idx="3"/>
            <a:endCxn id="242696" idx="7"/>
          </p:cNvCxnSpPr>
          <p:nvPr/>
        </p:nvCxnSpPr>
        <p:spPr bwMode="auto">
          <a:xfrm flipH="1">
            <a:off x="4014788" y="3873500"/>
            <a:ext cx="733425" cy="939800"/>
          </a:xfrm>
          <a:prstGeom prst="straightConnector1">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42700" name="AutoShape 12"/>
          <p:cNvCxnSpPr>
            <a:cxnSpLocks noChangeShapeType="1"/>
            <a:stCxn id="242692" idx="5"/>
            <a:endCxn id="242698" idx="1"/>
          </p:cNvCxnSpPr>
          <p:nvPr/>
        </p:nvCxnSpPr>
        <p:spPr bwMode="auto">
          <a:xfrm>
            <a:off x="5233988" y="3873500"/>
            <a:ext cx="657225" cy="939800"/>
          </a:xfrm>
          <a:prstGeom prst="straightConnector1">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42701" name="AutoShape 13"/>
          <p:cNvCxnSpPr>
            <a:cxnSpLocks noChangeShapeType="1"/>
            <a:stCxn id="242693" idx="6"/>
            <a:endCxn id="242692" idx="2"/>
          </p:cNvCxnSpPr>
          <p:nvPr/>
        </p:nvCxnSpPr>
        <p:spPr bwMode="auto">
          <a:xfrm flipV="1">
            <a:off x="2971800" y="3657600"/>
            <a:ext cx="1676400" cy="152400"/>
          </a:xfrm>
          <a:prstGeom prst="straightConnector1">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42702" name="Freeform 14"/>
          <p:cNvSpPr>
            <a:spLocks/>
          </p:cNvSpPr>
          <p:nvPr/>
        </p:nvSpPr>
        <p:spPr bwMode="auto">
          <a:xfrm>
            <a:off x="2209800" y="2012950"/>
            <a:ext cx="3181350" cy="2263775"/>
          </a:xfrm>
          <a:custGeom>
            <a:avLst/>
            <a:gdLst>
              <a:gd name="T0" fmla="*/ 444 w 2004"/>
              <a:gd name="T1" fmla="*/ 160 h 1426"/>
              <a:gd name="T2" fmla="*/ 192 w 2004"/>
              <a:gd name="T3" fmla="*/ 424 h 1426"/>
              <a:gd name="T4" fmla="*/ 156 w 2004"/>
              <a:gd name="T5" fmla="*/ 580 h 1426"/>
              <a:gd name="T6" fmla="*/ 132 w 2004"/>
              <a:gd name="T7" fmla="*/ 652 h 1426"/>
              <a:gd name="T8" fmla="*/ 108 w 2004"/>
              <a:gd name="T9" fmla="*/ 736 h 1426"/>
              <a:gd name="T10" fmla="*/ 60 w 2004"/>
              <a:gd name="T11" fmla="*/ 1036 h 1426"/>
              <a:gd name="T12" fmla="*/ 12 w 2004"/>
              <a:gd name="T13" fmla="*/ 1312 h 1426"/>
              <a:gd name="T14" fmla="*/ 0 w 2004"/>
              <a:gd name="T15" fmla="*/ 1384 h 1426"/>
              <a:gd name="T16" fmla="*/ 12 w 2004"/>
              <a:gd name="T17" fmla="*/ 1420 h 1426"/>
              <a:gd name="T18" fmla="*/ 72 w 2004"/>
              <a:gd name="T19" fmla="*/ 1408 h 1426"/>
              <a:gd name="T20" fmla="*/ 216 w 2004"/>
              <a:gd name="T21" fmla="*/ 1396 h 1426"/>
              <a:gd name="T22" fmla="*/ 648 w 2004"/>
              <a:gd name="T23" fmla="*/ 1336 h 1426"/>
              <a:gd name="T24" fmla="*/ 1272 w 2004"/>
              <a:gd name="T25" fmla="*/ 1228 h 1426"/>
              <a:gd name="T26" fmla="*/ 1560 w 2004"/>
              <a:gd name="T27" fmla="*/ 1156 h 1426"/>
              <a:gd name="T28" fmla="*/ 1668 w 2004"/>
              <a:gd name="T29" fmla="*/ 1132 h 1426"/>
              <a:gd name="T30" fmla="*/ 1932 w 2004"/>
              <a:gd name="T31" fmla="*/ 1108 h 1426"/>
              <a:gd name="T32" fmla="*/ 2004 w 2004"/>
              <a:gd name="T33" fmla="*/ 1012 h 1426"/>
              <a:gd name="T34" fmla="*/ 1956 w 2004"/>
              <a:gd name="T35" fmla="*/ 772 h 1426"/>
              <a:gd name="T36" fmla="*/ 1800 w 2004"/>
              <a:gd name="T37" fmla="*/ 580 h 1426"/>
              <a:gd name="T38" fmla="*/ 1680 w 2004"/>
              <a:gd name="T39" fmla="*/ 424 h 1426"/>
              <a:gd name="T40" fmla="*/ 1596 w 2004"/>
              <a:gd name="T41" fmla="*/ 328 h 1426"/>
              <a:gd name="T42" fmla="*/ 1536 w 2004"/>
              <a:gd name="T43" fmla="*/ 268 h 1426"/>
              <a:gd name="T44" fmla="*/ 1332 w 2004"/>
              <a:gd name="T45" fmla="*/ 112 h 1426"/>
              <a:gd name="T46" fmla="*/ 1176 w 2004"/>
              <a:gd name="T47" fmla="*/ 76 h 1426"/>
              <a:gd name="T48" fmla="*/ 900 w 2004"/>
              <a:gd name="T49" fmla="*/ 28 h 1426"/>
              <a:gd name="T50" fmla="*/ 576 w 2004"/>
              <a:gd name="T51" fmla="*/ 88 h 1426"/>
              <a:gd name="T52" fmla="*/ 504 w 2004"/>
              <a:gd name="T53" fmla="*/ 136 h 1426"/>
              <a:gd name="T54" fmla="*/ 444 w 2004"/>
              <a:gd name="T55" fmla="*/ 160 h 1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426">
                <a:moveTo>
                  <a:pt x="444" y="160"/>
                </a:moveTo>
                <a:cubicBezTo>
                  <a:pt x="375" y="263"/>
                  <a:pt x="279" y="337"/>
                  <a:pt x="192" y="424"/>
                </a:cubicBezTo>
                <a:cubicBezTo>
                  <a:pt x="131" y="606"/>
                  <a:pt x="203" y="377"/>
                  <a:pt x="156" y="580"/>
                </a:cubicBezTo>
                <a:cubicBezTo>
                  <a:pt x="150" y="605"/>
                  <a:pt x="139" y="628"/>
                  <a:pt x="132" y="652"/>
                </a:cubicBezTo>
                <a:cubicBezTo>
                  <a:pt x="124" y="680"/>
                  <a:pt x="114" y="708"/>
                  <a:pt x="108" y="736"/>
                </a:cubicBezTo>
                <a:cubicBezTo>
                  <a:pt x="87" y="835"/>
                  <a:pt x="77" y="936"/>
                  <a:pt x="60" y="1036"/>
                </a:cubicBezTo>
                <a:cubicBezTo>
                  <a:pt x="45" y="1128"/>
                  <a:pt x="28" y="1220"/>
                  <a:pt x="12" y="1312"/>
                </a:cubicBezTo>
                <a:cubicBezTo>
                  <a:pt x="8" y="1336"/>
                  <a:pt x="0" y="1384"/>
                  <a:pt x="0" y="1384"/>
                </a:cubicBezTo>
                <a:cubicBezTo>
                  <a:pt x="4" y="1396"/>
                  <a:pt x="0" y="1416"/>
                  <a:pt x="12" y="1420"/>
                </a:cubicBezTo>
                <a:cubicBezTo>
                  <a:pt x="31" y="1426"/>
                  <a:pt x="52" y="1410"/>
                  <a:pt x="72" y="1408"/>
                </a:cubicBezTo>
                <a:cubicBezTo>
                  <a:pt x="120" y="1402"/>
                  <a:pt x="168" y="1400"/>
                  <a:pt x="216" y="1396"/>
                </a:cubicBezTo>
                <a:cubicBezTo>
                  <a:pt x="357" y="1368"/>
                  <a:pt x="505" y="1352"/>
                  <a:pt x="648" y="1336"/>
                </a:cubicBezTo>
                <a:cubicBezTo>
                  <a:pt x="851" y="1285"/>
                  <a:pt x="1065" y="1263"/>
                  <a:pt x="1272" y="1228"/>
                </a:cubicBezTo>
                <a:cubicBezTo>
                  <a:pt x="1368" y="1212"/>
                  <a:pt x="1464" y="1172"/>
                  <a:pt x="1560" y="1156"/>
                </a:cubicBezTo>
                <a:cubicBezTo>
                  <a:pt x="1644" y="1142"/>
                  <a:pt x="1609" y="1152"/>
                  <a:pt x="1668" y="1132"/>
                </a:cubicBezTo>
                <a:cubicBezTo>
                  <a:pt x="1760" y="1150"/>
                  <a:pt x="1837" y="1124"/>
                  <a:pt x="1932" y="1108"/>
                </a:cubicBezTo>
                <a:cubicBezTo>
                  <a:pt x="1974" y="1080"/>
                  <a:pt x="1988" y="1060"/>
                  <a:pt x="2004" y="1012"/>
                </a:cubicBezTo>
                <a:cubicBezTo>
                  <a:pt x="1978" y="934"/>
                  <a:pt x="1989" y="848"/>
                  <a:pt x="1956" y="772"/>
                </a:cubicBezTo>
                <a:cubicBezTo>
                  <a:pt x="1915" y="676"/>
                  <a:pt x="1901" y="701"/>
                  <a:pt x="1800" y="580"/>
                </a:cubicBezTo>
                <a:cubicBezTo>
                  <a:pt x="1760" y="532"/>
                  <a:pt x="1718" y="473"/>
                  <a:pt x="1680" y="424"/>
                </a:cubicBezTo>
                <a:cubicBezTo>
                  <a:pt x="1605" y="327"/>
                  <a:pt x="1666" y="374"/>
                  <a:pt x="1596" y="328"/>
                </a:cubicBezTo>
                <a:cubicBezTo>
                  <a:pt x="1550" y="259"/>
                  <a:pt x="1598" y="321"/>
                  <a:pt x="1536" y="268"/>
                </a:cubicBezTo>
                <a:cubicBezTo>
                  <a:pt x="1475" y="216"/>
                  <a:pt x="1406" y="149"/>
                  <a:pt x="1332" y="112"/>
                </a:cubicBezTo>
                <a:cubicBezTo>
                  <a:pt x="1269" y="81"/>
                  <a:pt x="1244" y="90"/>
                  <a:pt x="1176" y="76"/>
                </a:cubicBezTo>
                <a:cubicBezTo>
                  <a:pt x="1083" y="57"/>
                  <a:pt x="994" y="41"/>
                  <a:pt x="900" y="28"/>
                </a:cubicBezTo>
                <a:cubicBezTo>
                  <a:pt x="815" y="0"/>
                  <a:pt x="661" y="60"/>
                  <a:pt x="576" y="88"/>
                </a:cubicBezTo>
                <a:cubicBezTo>
                  <a:pt x="549" y="97"/>
                  <a:pt x="531" y="127"/>
                  <a:pt x="504" y="136"/>
                </a:cubicBezTo>
                <a:cubicBezTo>
                  <a:pt x="428" y="161"/>
                  <a:pt x="407" y="160"/>
                  <a:pt x="444" y="160"/>
                </a:cubicBezTo>
                <a:close/>
              </a:path>
            </a:pathLst>
          </a:custGeom>
          <a:noFill/>
          <a:ln w="38100" cmpd="sng">
            <a:solidFill>
              <a:srgbClr val="FF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s-ES"/>
          </a:p>
        </p:txBody>
      </p:sp>
      <p:sp>
        <p:nvSpPr>
          <p:cNvPr id="242703" name="Freeform 15"/>
          <p:cNvSpPr>
            <a:spLocks/>
          </p:cNvSpPr>
          <p:nvPr/>
        </p:nvSpPr>
        <p:spPr bwMode="auto">
          <a:xfrm>
            <a:off x="1695450" y="3276600"/>
            <a:ext cx="3751263" cy="2195513"/>
          </a:xfrm>
          <a:custGeom>
            <a:avLst/>
            <a:gdLst>
              <a:gd name="T0" fmla="*/ 60 w 2363"/>
              <a:gd name="T1" fmla="*/ 240 h 1383"/>
              <a:gd name="T2" fmla="*/ 348 w 2363"/>
              <a:gd name="T3" fmla="*/ 576 h 1383"/>
              <a:gd name="T4" fmla="*/ 408 w 2363"/>
              <a:gd name="T5" fmla="*/ 684 h 1383"/>
              <a:gd name="T6" fmla="*/ 516 w 2363"/>
              <a:gd name="T7" fmla="*/ 804 h 1383"/>
              <a:gd name="T8" fmla="*/ 576 w 2363"/>
              <a:gd name="T9" fmla="*/ 888 h 1383"/>
              <a:gd name="T10" fmla="*/ 768 w 2363"/>
              <a:gd name="T11" fmla="*/ 996 h 1383"/>
              <a:gd name="T12" fmla="*/ 888 w 2363"/>
              <a:gd name="T13" fmla="*/ 1092 h 1383"/>
              <a:gd name="T14" fmla="*/ 1044 w 2363"/>
              <a:gd name="T15" fmla="*/ 1152 h 1383"/>
              <a:gd name="T16" fmla="*/ 1152 w 2363"/>
              <a:gd name="T17" fmla="*/ 1236 h 1383"/>
              <a:gd name="T18" fmla="*/ 1464 w 2363"/>
              <a:gd name="T19" fmla="*/ 1332 h 1383"/>
              <a:gd name="T20" fmla="*/ 1620 w 2363"/>
              <a:gd name="T21" fmla="*/ 1356 h 1383"/>
              <a:gd name="T22" fmla="*/ 1716 w 2363"/>
              <a:gd name="T23" fmla="*/ 1308 h 1383"/>
              <a:gd name="T24" fmla="*/ 1740 w 2363"/>
              <a:gd name="T25" fmla="*/ 1272 h 1383"/>
              <a:gd name="T26" fmla="*/ 1776 w 2363"/>
              <a:gd name="T27" fmla="*/ 1248 h 1383"/>
              <a:gd name="T28" fmla="*/ 1884 w 2363"/>
              <a:gd name="T29" fmla="*/ 972 h 1383"/>
              <a:gd name="T30" fmla="*/ 2016 w 2363"/>
              <a:gd name="T31" fmla="*/ 816 h 1383"/>
              <a:gd name="T32" fmla="*/ 2124 w 2363"/>
              <a:gd name="T33" fmla="*/ 660 h 1383"/>
              <a:gd name="T34" fmla="*/ 2220 w 2363"/>
              <a:gd name="T35" fmla="*/ 492 h 1383"/>
              <a:gd name="T36" fmla="*/ 2316 w 2363"/>
              <a:gd name="T37" fmla="*/ 288 h 1383"/>
              <a:gd name="T38" fmla="*/ 2328 w 2363"/>
              <a:gd name="T39" fmla="*/ 252 h 1383"/>
              <a:gd name="T40" fmla="*/ 2352 w 2363"/>
              <a:gd name="T41" fmla="*/ 216 h 1383"/>
              <a:gd name="T42" fmla="*/ 2196 w 2363"/>
              <a:gd name="T43" fmla="*/ 0 h 1383"/>
              <a:gd name="T44" fmla="*/ 1140 w 2363"/>
              <a:gd name="T45" fmla="*/ 156 h 1383"/>
              <a:gd name="T46" fmla="*/ 888 w 2363"/>
              <a:gd name="T47" fmla="*/ 204 h 1383"/>
              <a:gd name="T48" fmla="*/ 660 w 2363"/>
              <a:gd name="T49" fmla="*/ 204 h 1383"/>
              <a:gd name="T50" fmla="*/ 96 w 2363"/>
              <a:gd name="T51" fmla="*/ 228 h 1383"/>
              <a:gd name="T52" fmla="*/ 60 w 2363"/>
              <a:gd name="T53" fmla="*/ 240 h 1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63" h="1383">
                <a:moveTo>
                  <a:pt x="60" y="240"/>
                </a:moveTo>
                <a:cubicBezTo>
                  <a:pt x="144" y="365"/>
                  <a:pt x="248" y="465"/>
                  <a:pt x="348" y="576"/>
                </a:cubicBezTo>
                <a:cubicBezTo>
                  <a:pt x="377" y="609"/>
                  <a:pt x="383" y="647"/>
                  <a:pt x="408" y="684"/>
                </a:cubicBezTo>
                <a:cubicBezTo>
                  <a:pt x="436" y="726"/>
                  <a:pt x="483" y="766"/>
                  <a:pt x="516" y="804"/>
                </a:cubicBezTo>
                <a:cubicBezTo>
                  <a:pt x="539" y="830"/>
                  <a:pt x="552" y="864"/>
                  <a:pt x="576" y="888"/>
                </a:cubicBezTo>
                <a:cubicBezTo>
                  <a:pt x="634" y="946"/>
                  <a:pt x="697" y="965"/>
                  <a:pt x="768" y="996"/>
                </a:cubicBezTo>
                <a:cubicBezTo>
                  <a:pt x="816" y="1018"/>
                  <a:pt x="840" y="1068"/>
                  <a:pt x="888" y="1092"/>
                </a:cubicBezTo>
                <a:cubicBezTo>
                  <a:pt x="983" y="1140"/>
                  <a:pt x="943" y="1089"/>
                  <a:pt x="1044" y="1152"/>
                </a:cubicBezTo>
                <a:cubicBezTo>
                  <a:pt x="1083" y="1176"/>
                  <a:pt x="1115" y="1210"/>
                  <a:pt x="1152" y="1236"/>
                </a:cubicBezTo>
                <a:cubicBezTo>
                  <a:pt x="1235" y="1293"/>
                  <a:pt x="1365" y="1316"/>
                  <a:pt x="1464" y="1332"/>
                </a:cubicBezTo>
                <a:cubicBezTo>
                  <a:pt x="1541" y="1361"/>
                  <a:pt x="1549" y="1383"/>
                  <a:pt x="1620" y="1356"/>
                </a:cubicBezTo>
                <a:cubicBezTo>
                  <a:pt x="1653" y="1343"/>
                  <a:pt x="1716" y="1308"/>
                  <a:pt x="1716" y="1308"/>
                </a:cubicBezTo>
                <a:cubicBezTo>
                  <a:pt x="1724" y="1296"/>
                  <a:pt x="1730" y="1282"/>
                  <a:pt x="1740" y="1272"/>
                </a:cubicBezTo>
                <a:cubicBezTo>
                  <a:pt x="1750" y="1262"/>
                  <a:pt x="1769" y="1261"/>
                  <a:pt x="1776" y="1248"/>
                </a:cubicBezTo>
                <a:cubicBezTo>
                  <a:pt x="1817" y="1172"/>
                  <a:pt x="1818" y="1038"/>
                  <a:pt x="1884" y="972"/>
                </a:cubicBezTo>
                <a:cubicBezTo>
                  <a:pt x="1932" y="924"/>
                  <a:pt x="1981" y="875"/>
                  <a:pt x="2016" y="816"/>
                </a:cubicBezTo>
                <a:cubicBezTo>
                  <a:pt x="2057" y="745"/>
                  <a:pt x="2060" y="703"/>
                  <a:pt x="2124" y="660"/>
                </a:cubicBezTo>
                <a:cubicBezTo>
                  <a:pt x="2162" y="603"/>
                  <a:pt x="2171" y="541"/>
                  <a:pt x="2220" y="492"/>
                </a:cubicBezTo>
                <a:cubicBezTo>
                  <a:pt x="2245" y="417"/>
                  <a:pt x="2268" y="351"/>
                  <a:pt x="2316" y="288"/>
                </a:cubicBezTo>
                <a:cubicBezTo>
                  <a:pt x="2320" y="276"/>
                  <a:pt x="2322" y="263"/>
                  <a:pt x="2328" y="252"/>
                </a:cubicBezTo>
                <a:cubicBezTo>
                  <a:pt x="2334" y="239"/>
                  <a:pt x="2351" y="230"/>
                  <a:pt x="2352" y="216"/>
                </a:cubicBezTo>
                <a:cubicBezTo>
                  <a:pt x="2363" y="74"/>
                  <a:pt x="2320" y="31"/>
                  <a:pt x="2196" y="0"/>
                </a:cubicBezTo>
                <a:cubicBezTo>
                  <a:pt x="1859" y="112"/>
                  <a:pt x="1490" y="112"/>
                  <a:pt x="1140" y="156"/>
                </a:cubicBezTo>
                <a:cubicBezTo>
                  <a:pt x="1061" y="182"/>
                  <a:pt x="971" y="192"/>
                  <a:pt x="888" y="204"/>
                </a:cubicBezTo>
                <a:cubicBezTo>
                  <a:pt x="784" y="239"/>
                  <a:pt x="903" y="204"/>
                  <a:pt x="660" y="204"/>
                </a:cubicBezTo>
                <a:cubicBezTo>
                  <a:pt x="449" y="204"/>
                  <a:pt x="295" y="216"/>
                  <a:pt x="96" y="228"/>
                </a:cubicBezTo>
                <a:cubicBezTo>
                  <a:pt x="12" y="242"/>
                  <a:pt x="0" y="240"/>
                  <a:pt x="60" y="240"/>
                </a:cubicBezTo>
                <a:close/>
              </a:path>
            </a:pathLst>
          </a:custGeom>
          <a:noFill/>
          <a:ln w="38100" cmpd="sng">
            <a:solidFill>
              <a:srgbClr val="FF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s-ES"/>
          </a:p>
        </p:txBody>
      </p:sp>
      <p:sp>
        <p:nvSpPr>
          <p:cNvPr id="242704" name="Freeform 16"/>
          <p:cNvSpPr>
            <a:spLocks/>
          </p:cNvSpPr>
          <p:nvPr/>
        </p:nvSpPr>
        <p:spPr bwMode="auto">
          <a:xfrm>
            <a:off x="4610100" y="3238500"/>
            <a:ext cx="1984375" cy="2203450"/>
          </a:xfrm>
          <a:custGeom>
            <a:avLst/>
            <a:gdLst>
              <a:gd name="T0" fmla="*/ 0 w 1250"/>
              <a:gd name="T1" fmla="*/ 24 h 1388"/>
              <a:gd name="T2" fmla="*/ 12 w 1250"/>
              <a:gd name="T3" fmla="*/ 312 h 1388"/>
              <a:gd name="T4" fmla="*/ 60 w 1250"/>
              <a:gd name="T5" fmla="*/ 420 h 1388"/>
              <a:gd name="T6" fmla="*/ 192 w 1250"/>
              <a:gd name="T7" fmla="*/ 624 h 1388"/>
              <a:gd name="T8" fmla="*/ 240 w 1250"/>
              <a:gd name="T9" fmla="*/ 696 h 1388"/>
              <a:gd name="T10" fmla="*/ 312 w 1250"/>
              <a:gd name="T11" fmla="*/ 804 h 1388"/>
              <a:gd name="T12" fmla="*/ 348 w 1250"/>
              <a:gd name="T13" fmla="*/ 840 h 1388"/>
              <a:gd name="T14" fmla="*/ 396 w 1250"/>
              <a:gd name="T15" fmla="*/ 912 h 1388"/>
              <a:gd name="T16" fmla="*/ 468 w 1250"/>
              <a:gd name="T17" fmla="*/ 984 h 1388"/>
              <a:gd name="T18" fmla="*/ 504 w 1250"/>
              <a:gd name="T19" fmla="*/ 1008 h 1388"/>
              <a:gd name="T20" fmla="*/ 672 w 1250"/>
              <a:gd name="T21" fmla="*/ 1140 h 1388"/>
              <a:gd name="T22" fmla="*/ 864 w 1250"/>
              <a:gd name="T23" fmla="*/ 1272 h 1388"/>
              <a:gd name="T24" fmla="*/ 1008 w 1250"/>
              <a:gd name="T25" fmla="*/ 1344 h 1388"/>
              <a:gd name="T26" fmla="*/ 1212 w 1250"/>
              <a:gd name="T27" fmla="*/ 1332 h 1388"/>
              <a:gd name="T28" fmla="*/ 1224 w 1250"/>
              <a:gd name="T29" fmla="*/ 1296 h 1388"/>
              <a:gd name="T30" fmla="*/ 1248 w 1250"/>
              <a:gd name="T31" fmla="*/ 1260 h 1388"/>
              <a:gd name="T32" fmla="*/ 1236 w 1250"/>
              <a:gd name="T33" fmla="*/ 1224 h 1388"/>
              <a:gd name="T34" fmla="*/ 1188 w 1250"/>
              <a:gd name="T35" fmla="*/ 1032 h 1388"/>
              <a:gd name="T36" fmla="*/ 1152 w 1250"/>
              <a:gd name="T37" fmla="*/ 996 h 1388"/>
              <a:gd name="T38" fmla="*/ 1068 w 1250"/>
              <a:gd name="T39" fmla="*/ 852 h 1388"/>
              <a:gd name="T40" fmla="*/ 1056 w 1250"/>
              <a:gd name="T41" fmla="*/ 816 h 1388"/>
              <a:gd name="T42" fmla="*/ 1008 w 1250"/>
              <a:gd name="T43" fmla="*/ 744 h 1388"/>
              <a:gd name="T44" fmla="*/ 912 w 1250"/>
              <a:gd name="T45" fmla="*/ 528 h 1388"/>
              <a:gd name="T46" fmla="*/ 852 w 1250"/>
              <a:gd name="T47" fmla="*/ 444 h 1388"/>
              <a:gd name="T48" fmla="*/ 816 w 1250"/>
              <a:gd name="T49" fmla="*/ 372 h 1388"/>
              <a:gd name="T50" fmla="*/ 780 w 1250"/>
              <a:gd name="T51" fmla="*/ 348 h 1388"/>
              <a:gd name="T52" fmla="*/ 708 w 1250"/>
              <a:gd name="T53" fmla="*/ 276 h 1388"/>
              <a:gd name="T54" fmla="*/ 516 w 1250"/>
              <a:gd name="T55" fmla="*/ 132 h 1388"/>
              <a:gd name="T56" fmla="*/ 216 w 1250"/>
              <a:gd name="T57" fmla="*/ 0 h 1388"/>
              <a:gd name="T58" fmla="*/ 84 w 1250"/>
              <a:gd name="T59" fmla="*/ 36 h 1388"/>
              <a:gd name="T60" fmla="*/ 48 w 1250"/>
              <a:gd name="T61" fmla="*/ 48 h 1388"/>
              <a:gd name="T62" fmla="*/ 0 w 1250"/>
              <a:gd name="T63" fmla="*/ 24 h 1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50" h="1388">
                <a:moveTo>
                  <a:pt x="0" y="24"/>
                </a:moveTo>
                <a:cubicBezTo>
                  <a:pt x="4" y="120"/>
                  <a:pt x="2" y="216"/>
                  <a:pt x="12" y="312"/>
                </a:cubicBezTo>
                <a:cubicBezTo>
                  <a:pt x="20" y="389"/>
                  <a:pt x="34" y="368"/>
                  <a:pt x="60" y="420"/>
                </a:cubicBezTo>
                <a:cubicBezTo>
                  <a:pt x="98" y="495"/>
                  <a:pt x="131" y="563"/>
                  <a:pt x="192" y="624"/>
                </a:cubicBezTo>
                <a:cubicBezTo>
                  <a:pt x="216" y="696"/>
                  <a:pt x="186" y="624"/>
                  <a:pt x="240" y="696"/>
                </a:cubicBezTo>
                <a:cubicBezTo>
                  <a:pt x="266" y="731"/>
                  <a:pt x="286" y="769"/>
                  <a:pt x="312" y="804"/>
                </a:cubicBezTo>
                <a:cubicBezTo>
                  <a:pt x="322" y="818"/>
                  <a:pt x="338" y="827"/>
                  <a:pt x="348" y="840"/>
                </a:cubicBezTo>
                <a:cubicBezTo>
                  <a:pt x="366" y="863"/>
                  <a:pt x="372" y="896"/>
                  <a:pt x="396" y="912"/>
                </a:cubicBezTo>
                <a:cubicBezTo>
                  <a:pt x="481" y="969"/>
                  <a:pt x="379" y="895"/>
                  <a:pt x="468" y="984"/>
                </a:cubicBezTo>
                <a:cubicBezTo>
                  <a:pt x="478" y="994"/>
                  <a:pt x="493" y="998"/>
                  <a:pt x="504" y="1008"/>
                </a:cubicBezTo>
                <a:cubicBezTo>
                  <a:pt x="645" y="1136"/>
                  <a:pt x="544" y="1076"/>
                  <a:pt x="672" y="1140"/>
                </a:cubicBezTo>
                <a:cubicBezTo>
                  <a:pt x="722" y="1216"/>
                  <a:pt x="783" y="1245"/>
                  <a:pt x="864" y="1272"/>
                </a:cubicBezTo>
                <a:cubicBezTo>
                  <a:pt x="913" y="1309"/>
                  <a:pt x="949" y="1329"/>
                  <a:pt x="1008" y="1344"/>
                </a:cubicBezTo>
                <a:cubicBezTo>
                  <a:pt x="1074" y="1388"/>
                  <a:pt x="1147" y="1375"/>
                  <a:pt x="1212" y="1332"/>
                </a:cubicBezTo>
                <a:cubicBezTo>
                  <a:pt x="1216" y="1320"/>
                  <a:pt x="1218" y="1307"/>
                  <a:pt x="1224" y="1296"/>
                </a:cubicBezTo>
                <a:cubicBezTo>
                  <a:pt x="1230" y="1283"/>
                  <a:pt x="1246" y="1274"/>
                  <a:pt x="1248" y="1260"/>
                </a:cubicBezTo>
                <a:cubicBezTo>
                  <a:pt x="1250" y="1248"/>
                  <a:pt x="1239" y="1236"/>
                  <a:pt x="1236" y="1224"/>
                </a:cubicBezTo>
                <a:cubicBezTo>
                  <a:pt x="1229" y="1198"/>
                  <a:pt x="1205" y="1058"/>
                  <a:pt x="1188" y="1032"/>
                </a:cubicBezTo>
                <a:cubicBezTo>
                  <a:pt x="1179" y="1018"/>
                  <a:pt x="1164" y="1008"/>
                  <a:pt x="1152" y="996"/>
                </a:cubicBezTo>
                <a:cubicBezTo>
                  <a:pt x="1134" y="942"/>
                  <a:pt x="1099" y="899"/>
                  <a:pt x="1068" y="852"/>
                </a:cubicBezTo>
                <a:cubicBezTo>
                  <a:pt x="1061" y="841"/>
                  <a:pt x="1062" y="827"/>
                  <a:pt x="1056" y="816"/>
                </a:cubicBezTo>
                <a:cubicBezTo>
                  <a:pt x="1042" y="791"/>
                  <a:pt x="1018" y="771"/>
                  <a:pt x="1008" y="744"/>
                </a:cubicBezTo>
                <a:cubicBezTo>
                  <a:pt x="981" y="671"/>
                  <a:pt x="950" y="595"/>
                  <a:pt x="912" y="528"/>
                </a:cubicBezTo>
                <a:cubicBezTo>
                  <a:pt x="890" y="490"/>
                  <a:pt x="871" y="481"/>
                  <a:pt x="852" y="444"/>
                </a:cubicBezTo>
                <a:cubicBezTo>
                  <a:pt x="832" y="405"/>
                  <a:pt x="850" y="406"/>
                  <a:pt x="816" y="372"/>
                </a:cubicBezTo>
                <a:cubicBezTo>
                  <a:pt x="806" y="362"/>
                  <a:pt x="790" y="358"/>
                  <a:pt x="780" y="348"/>
                </a:cubicBezTo>
                <a:cubicBezTo>
                  <a:pt x="691" y="259"/>
                  <a:pt x="793" y="333"/>
                  <a:pt x="708" y="276"/>
                </a:cubicBezTo>
                <a:cubicBezTo>
                  <a:pt x="663" y="208"/>
                  <a:pt x="585" y="172"/>
                  <a:pt x="516" y="132"/>
                </a:cubicBezTo>
                <a:cubicBezTo>
                  <a:pt x="420" y="77"/>
                  <a:pt x="324" y="27"/>
                  <a:pt x="216" y="0"/>
                </a:cubicBezTo>
                <a:cubicBezTo>
                  <a:pt x="62" y="51"/>
                  <a:pt x="220" y="2"/>
                  <a:pt x="84" y="36"/>
                </a:cubicBezTo>
                <a:cubicBezTo>
                  <a:pt x="72" y="39"/>
                  <a:pt x="61" y="50"/>
                  <a:pt x="48" y="48"/>
                </a:cubicBezTo>
                <a:cubicBezTo>
                  <a:pt x="30" y="45"/>
                  <a:pt x="16" y="32"/>
                  <a:pt x="0" y="24"/>
                </a:cubicBezTo>
                <a:close/>
              </a:path>
            </a:pathLst>
          </a:custGeom>
          <a:noFill/>
          <a:ln w="38100" cmpd="sng">
            <a:solidFill>
              <a:srgbClr val="FF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s-ES"/>
          </a:p>
        </p:txBody>
      </p:sp>
      <p:sp>
        <p:nvSpPr>
          <p:cNvPr id="242705" name="Text Box 17"/>
          <p:cNvSpPr txBox="1">
            <a:spLocks noChangeArrowheads="1"/>
          </p:cNvSpPr>
          <p:nvPr/>
        </p:nvSpPr>
        <p:spPr bwMode="auto">
          <a:xfrm>
            <a:off x="1965325" y="2352675"/>
            <a:ext cx="5984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s-MX" sz="2800">
                <a:solidFill>
                  <a:schemeClr val="bg1"/>
                </a:solidFill>
              </a:rPr>
              <a:t>C1</a:t>
            </a:r>
            <a:endParaRPr lang="es-ES" sz="2800">
              <a:solidFill>
                <a:schemeClr val="bg1"/>
              </a:solidFill>
            </a:endParaRPr>
          </a:p>
        </p:txBody>
      </p:sp>
      <p:sp>
        <p:nvSpPr>
          <p:cNvPr id="242706" name="Text Box 18"/>
          <p:cNvSpPr txBox="1">
            <a:spLocks noChangeArrowheads="1"/>
          </p:cNvSpPr>
          <p:nvPr/>
        </p:nvSpPr>
        <p:spPr bwMode="auto">
          <a:xfrm>
            <a:off x="2498725" y="4943475"/>
            <a:ext cx="5984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s-MX" sz="2800">
                <a:solidFill>
                  <a:schemeClr val="bg1"/>
                </a:solidFill>
              </a:rPr>
              <a:t>C2</a:t>
            </a:r>
            <a:endParaRPr lang="es-ES" sz="2800">
              <a:solidFill>
                <a:schemeClr val="bg1"/>
              </a:solidFill>
            </a:endParaRPr>
          </a:p>
        </p:txBody>
      </p:sp>
      <p:sp>
        <p:nvSpPr>
          <p:cNvPr id="242707" name="Text Box 19"/>
          <p:cNvSpPr txBox="1">
            <a:spLocks noChangeArrowheads="1"/>
          </p:cNvSpPr>
          <p:nvPr/>
        </p:nvSpPr>
        <p:spPr bwMode="auto">
          <a:xfrm>
            <a:off x="6096000" y="3657600"/>
            <a:ext cx="5984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s-MX" sz="2800">
                <a:solidFill>
                  <a:schemeClr val="bg1"/>
                </a:solidFill>
              </a:rPr>
              <a:t>C3</a:t>
            </a:r>
            <a:endParaRPr lang="es-ES" sz="2800">
              <a:solidFill>
                <a:schemeClr val="bg1"/>
              </a:solidFill>
            </a:endParaRPr>
          </a:p>
        </p:txBody>
      </p:sp>
    </p:spTree>
    <p:extLst>
      <p:ext uri="{BB962C8B-B14F-4D97-AF65-F5344CB8AC3E}">
        <p14:creationId xmlns:p14="http://schemas.microsoft.com/office/powerpoint/2010/main" val="1161999094"/>
      </p:ext>
    </p:extLst>
  </p:cSld>
  <p:clrMapOvr>
    <a:masterClrMapping/>
  </p:clrMapOvr>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arcador de pie de página 3"/>
          <p:cNvSpPr>
            <a:spLocks noGrp="1"/>
          </p:cNvSpPr>
          <p:nvPr>
            <p:ph type="ftr" sz="quarter" idx="11"/>
          </p:nvPr>
        </p:nvSpPr>
        <p:spPr/>
        <p:txBody>
          <a:bodyPr/>
          <a:lstStyle/>
          <a:p>
            <a:r>
              <a:rPr lang="es-ES"/>
              <a:t>© L.E. Sucar: MGP - Inferencia P2</a:t>
            </a:r>
          </a:p>
        </p:txBody>
      </p:sp>
      <p:sp>
        <p:nvSpPr>
          <p:cNvPr id="12" name="Marcador de número de diapositiva 4"/>
          <p:cNvSpPr>
            <a:spLocks noGrp="1"/>
          </p:cNvSpPr>
          <p:nvPr>
            <p:ph type="sldNum" sz="quarter" idx="12"/>
          </p:nvPr>
        </p:nvSpPr>
        <p:spPr/>
        <p:txBody>
          <a:bodyPr/>
          <a:lstStyle/>
          <a:p>
            <a:fld id="{CC8A4B89-5AD5-B84C-BB33-D2E70DAE0429}" type="slidenum">
              <a:rPr lang="es-ES"/>
              <a:pPr/>
              <a:t>107</a:t>
            </a:fld>
            <a:endParaRPr lang="es-ES"/>
          </a:p>
        </p:txBody>
      </p:sp>
      <p:sp>
        <p:nvSpPr>
          <p:cNvPr id="243714" name="Rectangle 2"/>
          <p:cNvSpPr>
            <a:spLocks noGrp="1" noChangeArrowheads="1"/>
          </p:cNvSpPr>
          <p:nvPr>
            <p:ph type="title"/>
          </p:nvPr>
        </p:nvSpPr>
        <p:spPr/>
        <p:txBody>
          <a:bodyPr/>
          <a:lstStyle/>
          <a:p>
            <a:r>
              <a:rPr lang="es-MX"/>
              <a:t>Árbol de Cliques</a:t>
            </a:r>
            <a:endParaRPr lang="es-ES"/>
          </a:p>
        </p:txBody>
      </p:sp>
      <p:sp>
        <p:nvSpPr>
          <p:cNvPr id="243715" name="Oval 3"/>
          <p:cNvSpPr>
            <a:spLocks noChangeArrowheads="1"/>
          </p:cNvSpPr>
          <p:nvPr/>
        </p:nvSpPr>
        <p:spPr bwMode="auto">
          <a:xfrm>
            <a:off x="3962400" y="2133600"/>
            <a:ext cx="6858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s-MX" sz="2800">
                <a:solidFill>
                  <a:srgbClr val="FF6600"/>
                </a:solidFill>
              </a:rPr>
              <a:t>C1</a:t>
            </a:r>
            <a:endParaRPr lang="es-ES" sz="2800">
              <a:solidFill>
                <a:srgbClr val="FF6600"/>
              </a:solidFill>
            </a:endParaRPr>
          </a:p>
        </p:txBody>
      </p:sp>
      <p:sp>
        <p:nvSpPr>
          <p:cNvPr id="243716" name="Oval 4"/>
          <p:cNvSpPr>
            <a:spLocks noChangeArrowheads="1"/>
          </p:cNvSpPr>
          <p:nvPr/>
        </p:nvSpPr>
        <p:spPr bwMode="auto">
          <a:xfrm>
            <a:off x="2971800" y="3657600"/>
            <a:ext cx="6858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s-MX" sz="2800">
                <a:solidFill>
                  <a:srgbClr val="FF6600"/>
                </a:solidFill>
              </a:rPr>
              <a:t>C2</a:t>
            </a:r>
            <a:endParaRPr lang="es-ES" sz="2800">
              <a:solidFill>
                <a:srgbClr val="FF6600"/>
              </a:solidFill>
            </a:endParaRPr>
          </a:p>
        </p:txBody>
      </p:sp>
      <p:cxnSp>
        <p:nvCxnSpPr>
          <p:cNvPr id="243717" name="AutoShape 5"/>
          <p:cNvCxnSpPr>
            <a:cxnSpLocks noChangeShapeType="1"/>
            <a:stCxn id="243715" idx="3"/>
            <a:endCxn id="243716" idx="7"/>
          </p:cNvCxnSpPr>
          <p:nvPr/>
        </p:nvCxnSpPr>
        <p:spPr bwMode="auto">
          <a:xfrm flipH="1">
            <a:off x="3557588" y="2654300"/>
            <a:ext cx="504825" cy="1092200"/>
          </a:xfrm>
          <a:prstGeom prst="straightConnector1">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43718" name="Oval 6"/>
          <p:cNvSpPr>
            <a:spLocks noChangeArrowheads="1"/>
          </p:cNvSpPr>
          <p:nvPr/>
        </p:nvSpPr>
        <p:spPr bwMode="auto">
          <a:xfrm>
            <a:off x="4114800" y="4953000"/>
            <a:ext cx="6858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s-MX" sz="2800">
                <a:solidFill>
                  <a:srgbClr val="FF6600"/>
                </a:solidFill>
              </a:rPr>
              <a:t>C3</a:t>
            </a:r>
            <a:endParaRPr lang="es-ES" sz="2800">
              <a:solidFill>
                <a:srgbClr val="FF6600"/>
              </a:solidFill>
            </a:endParaRPr>
          </a:p>
        </p:txBody>
      </p:sp>
      <p:cxnSp>
        <p:nvCxnSpPr>
          <p:cNvPr id="243719" name="AutoShape 7"/>
          <p:cNvCxnSpPr>
            <a:cxnSpLocks noChangeShapeType="1"/>
            <a:stCxn id="243716" idx="5"/>
            <a:endCxn id="243718" idx="1"/>
          </p:cNvCxnSpPr>
          <p:nvPr/>
        </p:nvCxnSpPr>
        <p:spPr bwMode="auto">
          <a:xfrm>
            <a:off x="3557588" y="4178300"/>
            <a:ext cx="657225" cy="863600"/>
          </a:xfrm>
          <a:prstGeom prst="straightConnector1">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43720" name="Text Box 8"/>
          <p:cNvSpPr txBox="1">
            <a:spLocks noChangeArrowheads="1"/>
          </p:cNvSpPr>
          <p:nvPr/>
        </p:nvSpPr>
        <p:spPr bwMode="auto">
          <a:xfrm>
            <a:off x="4724400" y="2133600"/>
            <a:ext cx="10937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s-MX" sz="2800">
                <a:solidFill>
                  <a:srgbClr val="FFCC00"/>
                </a:solidFill>
              </a:rPr>
              <a:t>A,B,C</a:t>
            </a:r>
            <a:endParaRPr lang="es-ES" sz="2800">
              <a:solidFill>
                <a:srgbClr val="FFCC00"/>
              </a:solidFill>
            </a:endParaRPr>
          </a:p>
        </p:txBody>
      </p:sp>
      <p:sp>
        <p:nvSpPr>
          <p:cNvPr id="243721" name="Text Box 9"/>
          <p:cNvSpPr txBox="1">
            <a:spLocks noChangeArrowheads="1"/>
          </p:cNvSpPr>
          <p:nvPr/>
        </p:nvSpPr>
        <p:spPr bwMode="auto">
          <a:xfrm>
            <a:off x="3886200" y="3657600"/>
            <a:ext cx="10937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s-MX" sz="2800">
                <a:solidFill>
                  <a:srgbClr val="FFCC00"/>
                </a:solidFill>
              </a:rPr>
              <a:t>B,C,D</a:t>
            </a:r>
            <a:endParaRPr lang="es-ES" sz="2800">
              <a:solidFill>
                <a:srgbClr val="FFCC00"/>
              </a:solidFill>
            </a:endParaRPr>
          </a:p>
        </p:txBody>
      </p:sp>
      <p:sp>
        <p:nvSpPr>
          <p:cNvPr id="243722" name="Text Box 10"/>
          <p:cNvSpPr txBox="1">
            <a:spLocks noChangeArrowheads="1"/>
          </p:cNvSpPr>
          <p:nvPr/>
        </p:nvSpPr>
        <p:spPr bwMode="auto">
          <a:xfrm>
            <a:off x="5029200" y="5029200"/>
            <a:ext cx="7270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s-MX" sz="2800">
                <a:solidFill>
                  <a:srgbClr val="FFCC00"/>
                </a:solidFill>
              </a:rPr>
              <a:t>C,E</a:t>
            </a:r>
            <a:endParaRPr lang="es-ES" sz="2800">
              <a:solidFill>
                <a:srgbClr val="FFCC00"/>
              </a:solidFill>
            </a:endParaRPr>
          </a:p>
        </p:txBody>
      </p:sp>
    </p:spTree>
    <p:extLst>
      <p:ext uri="{BB962C8B-B14F-4D97-AF65-F5344CB8AC3E}">
        <p14:creationId xmlns:p14="http://schemas.microsoft.com/office/powerpoint/2010/main" val="3747115613"/>
      </p:ext>
    </p:extLst>
  </p:cSld>
  <p:clrMapOvr>
    <a:masterClrMapping/>
  </p:clrMapOvr>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4"/>
          <p:cNvSpPr>
            <a:spLocks noGrp="1"/>
          </p:cNvSpPr>
          <p:nvPr>
            <p:ph type="ftr" sz="quarter" idx="11"/>
          </p:nvPr>
        </p:nvSpPr>
        <p:spPr/>
        <p:txBody>
          <a:bodyPr/>
          <a:lstStyle/>
          <a:p>
            <a:r>
              <a:rPr lang="es-ES"/>
              <a:t>© L.E. Sucar: MGP - Inferencia P2</a:t>
            </a:r>
          </a:p>
        </p:txBody>
      </p:sp>
      <p:sp>
        <p:nvSpPr>
          <p:cNvPr id="5" name="Marcador de número de diapositiva 5"/>
          <p:cNvSpPr>
            <a:spLocks noGrp="1"/>
          </p:cNvSpPr>
          <p:nvPr>
            <p:ph type="sldNum" sz="quarter" idx="12"/>
          </p:nvPr>
        </p:nvSpPr>
        <p:spPr/>
        <p:txBody>
          <a:bodyPr/>
          <a:lstStyle/>
          <a:p>
            <a:fld id="{1EDC2505-CA66-024A-BAA3-40DE97FD80EC}" type="slidenum">
              <a:rPr lang="es-ES"/>
              <a:pPr/>
              <a:t>108</a:t>
            </a:fld>
            <a:endParaRPr lang="es-ES"/>
          </a:p>
        </p:txBody>
      </p:sp>
      <p:sp>
        <p:nvSpPr>
          <p:cNvPr id="244738" name="Rectangle 2"/>
          <p:cNvSpPr>
            <a:spLocks noGrp="1" noChangeArrowheads="1"/>
          </p:cNvSpPr>
          <p:nvPr>
            <p:ph type="title"/>
          </p:nvPr>
        </p:nvSpPr>
        <p:spPr/>
        <p:txBody>
          <a:bodyPr/>
          <a:lstStyle/>
          <a:p>
            <a:r>
              <a:rPr lang="es-MX"/>
              <a:t>Propagación</a:t>
            </a:r>
            <a:endParaRPr lang="es-ES"/>
          </a:p>
        </p:txBody>
      </p:sp>
      <p:sp>
        <p:nvSpPr>
          <p:cNvPr id="244739" name="Rectangle 3"/>
          <p:cNvSpPr>
            <a:spLocks noGrp="1" noChangeArrowheads="1"/>
          </p:cNvSpPr>
          <p:nvPr>
            <p:ph type="body" idx="1"/>
          </p:nvPr>
        </p:nvSpPr>
        <p:spPr/>
        <p:txBody>
          <a:bodyPr/>
          <a:lstStyle/>
          <a:p>
            <a:pPr>
              <a:lnSpc>
                <a:spcPct val="90000"/>
              </a:lnSpc>
            </a:pPr>
            <a:r>
              <a:rPr lang="es-MX" sz="2800"/>
              <a:t>La propagación es mediante el envío de mensajes en el árbol de </a:t>
            </a:r>
            <a:r>
              <a:rPr lang="es-MX" sz="2800" i="1"/>
              <a:t>cliques</a:t>
            </a:r>
            <a:r>
              <a:rPr lang="es-MX" sz="2800"/>
              <a:t> (en forma similar a árboles)</a:t>
            </a:r>
          </a:p>
          <a:p>
            <a:pPr>
              <a:lnSpc>
                <a:spcPct val="90000"/>
              </a:lnSpc>
            </a:pPr>
            <a:r>
              <a:rPr lang="es-MX" sz="2800"/>
              <a:t>Inicialmente se calcula la probabilidad conjunta (potencial) de cada </a:t>
            </a:r>
            <a:r>
              <a:rPr lang="es-MX" sz="2800" i="1"/>
              <a:t>clique</a:t>
            </a:r>
            <a:r>
              <a:rPr lang="es-MX" sz="2800"/>
              <a:t>, y la condicional dado el padre</a:t>
            </a:r>
          </a:p>
          <a:p>
            <a:pPr>
              <a:lnSpc>
                <a:spcPct val="90000"/>
              </a:lnSpc>
            </a:pPr>
            <a:r>
              <a:rPr lang="es-MX" sz="2800"/>
              <a:t>Dada cierta evidencia se recalculan las probabilidades de cada </a:t>
            </a:r>
            <a:r>
              <a:rPr lang="es-MX" sz="2800" i="1"/>
              <a:t>clique</a:t>
            </a:r>
          </a:p>
          <a:p>
            <a:pPr>
              <a:lnSpc>
                <a:spcPct val="90000"/>
              </a:lnSpc>
            </a:pPr>
            <a:r>
              <a:rPr lang="es-MX" sz="2800"/>
              <a:t>La probabilidad individual de cada variable se obtiene de la del </a:t>
            </a:r>
            <a:r>
              <a:rPr lang="es-MX" sz="2800" i="1"/>
              <a:t>clique</a:t>
            </a:r>
            <a:r>
              <a:rPr lang="es-MX" sz="2800"/>
              <a:t> por marginalización</a:t>
            </a:r>
            <a:endParaRPr lang="es-ES" sz="2800"/>
          </a:p>
        </p:txBody>
      </p:sp>
    </p:spTree>
    <p:extLst>
      <p:ext uri="{BB962C8B-B14F-4D97-AF65-F5344CB8AC3E}">
        <p14:creationId xmlns:p14="http://schemas.microsoft.com/office/powerpoint/2010/main" val="2205210181"/>
      </p:ext>
    </p:extLst>
  </p:cSld>
  <p:clrMapOvr>
    <a:masterClrMapping/>
  </p:clrMapOvr>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4"/>
          <p:cNvSpPr>
            <a:spLocks noGrp="1"/>
          </p:cNvSpPr>
          <p:nvPr>
            <p:ph type="ftr" sz="quarter" idx="11"/>
          </p:nvPr>
        </p:nvSpPr>
        <p:spPr/>
        <p:txBody>
          <a:bodyPr/>
          <a:lstStyle/>
          <a:p>
            <a:r>
              <a:rPr lang="es-ES"/>
              <a:t>© L.E. Sucar: MGP - Inferencia P2</a:t>
            </a:r>
          </a:p>
        </p:txBody>
      </p:sp>
      <p:sp>
        <p:nvSpPr>
          <p:cNvPr id="5" name="Marcador de número de diapositiva 5"/>
          <p:cNvSpPr>
            <a:spLocks noGrp="1"/>
          </p:cNvSpPr>
          <p:nvPr>
            <p:ph type="sldNum" sz="quarter" idx="12"/>
          </p:nvPr>
        </p:nvSpPr>
        <p:spPr/>
        <p:txBody>
          <a:bodyPr/>
          <a:lstStyle/>
          <a:p>
            <a:fld id="{1C143184-ADE0-1E4C-85B4-6CA3F11D1CDA}" type="slidenum">
              <a:rPr lang="es-ES"/>
              <a:pPr/>
              <a:t>109</a:t>
            </a:fld>
            <a:endParaRPr lang="es-ES"/>
          </a:p>
        </p:txBody>
      </p:sp>
      <p:sp>
        <p:nvSpPr>
          <p:cNvPr id="245762" name="Rectangle 2"/>
          <p:cNvSpPr>
            <a:spLocks noGrp="1" noChangeArrowheads="1"/>
          </p:cNvSpPr>
          <p:nvPr>
            <p:ph type="title"/>
          </p:nvPr>
        </p:nvSpPr>
        <p:spPr/>
        <p:txBody>
          <a:bodyPr/>
          <a:lstStyle/>
          <a:p>
            <a:r>
              <a:rPr lang="es-MX"/>
              <a:t>Complejidad</a:t>
            </a:r>
            <a:endParaRPr lang="es-ES"/>
          </a:p>
        </p:txBody>
      </p:sp>
      <p:sp>
        <p:nvSpPr>
          <p:cNvPr id="245763" name="Rectangle 3"/>
          <p:cNvSpPr>
            <a:spLocks noGrp="1" noChangeArrowheads="1"/>
          </p:cNvSpPr>
          <p:nvPr>
            <p:ph type="body" idx="1"/>
          </p:nvPr>
        </p:nvSpPr>
        <p:spPr/>
        <p:txBody>
          <a:bodyPr/>
          <a:lstStyle/>
          <a:p>
            <a:r>
              <a:rPr lang="es-MX" sz="2800"/>
              <a:t>En el peor caso, la propagación en redes bayesianas es un problema NP-duro</a:t>
            </a:r>
          </a:p>
          <a:p>
            <a:r>
              <a:rPr lang="es-MX" sz="2800"/>
              <a:t>En la práctica, en muchas aplicaciones se tienen redes no muy densamente conectadas y la propagación es eficiente aún para redes muy grandes (función del </a:t>
            </a:r>
            <a:r>
              <a:rPr lang="es-MX" sz="2800" i="1"/>
              <a:t>clique</a:t>
            </a:r>
            <a:r>
              <a:rPr lang="es-MX" sz="2800"/>
              <a:t> mayor)</a:t>
            </a:r>
          </a:p>
          <a:p>
            <a:r>
              <a:rPr lang="es-MX" sz="2800"/>
              <a:t>Para redes muy complejas (muchas conexiones), la mejor alternativa son técnicas de simulación estocástica o técnicas aproximadas</a:t>
            </a:r>
            <a:endParaRPr lang="es-ES" sz="2800"/>
          </a:p>
        </p:txBody>
      </p:sp>
    </p:spTree>
    <p:extLst>
      <p:ext uri="{BB962C8B-B14F-4D97-AF65-F5344CB8AC3E}">
        <p14:creationId xmlns:p14="http://schemas.microsoft.com/office/powerpoint/2010/main" val="60425531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5 Marcador de pie de página"/>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ES" sz="1400"/>
              <a:t>© E. Sucar, PGM: 1 Introducción </a:t>
            </a:r>
          </a:p>
        </p:txBody>
      </p:sp>
      <p:sp>
        <p:nvSpPr>
          <p:cNvPr id="24579" name="6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C8501BF-D0BC-A445-AA42-31821292FB7D}" type="slidenum">
              <a:rPr lang="es-ES" sz="1400"/>
              <a:pPr eaLnBrk="1" hangingPunct="1"/>
              <a:t>11</a:t>
            </a:fld>
            <a:endParaRPr lang="es-ES" sz="1400"/>
          </a:p>
        </p:txBody>
      </p:sp>
      <p:sp>
        <p:nvSpPr>
          <p:cNvPr id="24580" name="Rectangle 2"/>
          <p:cNvSpPr>
            <a:spLocks noGrp="1" noChangeArrowheads="1"/>
          </p:cNvSpPr>
          <p:nvPr>
            <p:ph type="title"/>
          </p:nvPr>
        </p:nvSpPr>
        <p:spPr/>
        <p:txBody>
          <a:bodyPr/>
          <a:lstStyle/>
          <a:p>
            <a:pPr eaLnBrk="1" hangingPunct="1"/>
            <a:r>
              <a:rPr lang="es-MX">
                <a:latin typeface="Times New Roman" charset="0"/>
              </a:rPr>
              <a:t>Modelos Gráficos Probabilistas</a:t>
            </a:r>
          </a:p>
        </p:txBody>
      </p:sp>
      <p:sp>
        <p:nvSpPr>
          <p:cNvPr id="24581" name="Rectangle 3"/>
          <p:cNvSpPr>
            <a:spLocks noGrp="1" noChangeArrowheads="1"/>
          </p:cNvSpPr>
          <p:nvPr>
            <p:ph type="body" sz="half" idx="1"/>
          </p:nvPr>
        </p:nvSpPr>
        <p:spPr>
          <a:xfrm>
            <a:off x="685800" y="1806575"/>
            <a:ext cx="7583488" cy="4360863"/>
          </a:xfrm>
        </p:spPr>
        <p:txBody>
          <a:bodyPr/>
          <a:lstStyle/>
          <a:p>
            <a:pPr eaLnBrk="1" hangingPunct="1"/>
            <a:r>
              <a:rPr lang="es-MX" sz="2800">
                <a:latin typeface="Times New Roman" charset="0"/>
              </a:rPr>
              <a:t>Podemos clasificar los modelos gráficos probabilistas en 3 dimensiones principales:</a:t>
            </a:r>
          </a:p>
          <a:p>
            <a:pPr lvl="1" eaLnBrk="1" hangingPunct="1"/>
            <a:r>
              <a:rPr lang="es-MX" sz="3200">
                <a:latin typeface="Times New Roman" charset="0"/>
              </a:rPr>
              <a:t>Dirigidos vs. No-dirigidos</a:t>
            </a:r>
          </a:p>
          <a:p>
            <a:pPr lvl="1" eaLnBrk="1" hangingPunct="1"/>
            <a:r>
              <a:rPr lang="es-MX" sz="3200">
                <a:latin typeface="Times New Roman" charset="0"/>
              </a:rPr>
              <a:t>Estáticos vs. Dinámicos</a:t>
            </a:r>
          </a:p>
          <a:p>
            <a:pPr lvl="1" eaLnBrk="1" hangingPunct="1"/>
            <a:r>
              <a:rPr lang="es-MX" sz="3200">
                <a:latin typeface="Times New Roman" charset="0"/>
              </a:rPr>
              <a:t>Probabilista vs. Decisiones</a:t>
            </a:r>
          </a:p>
        </p:txBody>
      </p:sp>
    </p:spTree>
  </p:cSld>
  <p:clrMapOvr>
    <a:masterClrMapping/>
  </p:clrMapOvr>
  <p:timing>
    <p:tnLst>
      <p:par>
        <p:cTn xmlns:p14="http://schemas.microsoft.com/office/powerpoint/2010/mai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ctrTitle"/>
          </p:nvPr>
        </p:nvSpPr>
        <p:spPr>
          <a:xfrm>
            <a:off x="381000" y="3429000"/>
            <a:ext cx="8458200" cy="1143000"/>
          </a:xfrm>
        </p:spPr>
        <p:txBody>
          <a:bodyPr/>
          <a:lstStyle/>
          <a:p>
            <a:pPr eaLnBrk="1" hangingPunct="1"/>
            <a:r>
              <a:rPr lang="es-MX" dirty="0" smtClean="0">
                <a:latin typeface="Times New Roman" charset="0"/>
              </a:rPr>
              <a:t>5: Redes </a:t>
            </a:r>
            <a:r>
              <a:rPr lang="es-MX" dirty="0">
                <a:latin typeface="Times New Roman" charset="0"/>
              </a:rPr>
              <a:t>Bayesianas – Aprendizaje</a:t>
            </a:r>
            <a:br>
              <a:rPr lang="es-MX" dirty="0">
                <a:latin typeface="Times New Roman" charset="0"/>
              </a:rPr>
            </a:br>
            <a:r>
              <a:rPr lang="es-MX" dirty="0">
                <a:latin typeface="Times New Roman" charset="0"/>
              </a:rPr>
              <a:t/>
            </a:r>
            <a:br>
              <a:rPr lang="es-MX" dirty="0">
                <a:latin typeface="Times New Roman" charset="0"/>
              </a:rPr>
            </a:br>
            <a:r>
              <a:rPr lang="es-MX" dirty="0">
                <a:solidFill>
                  <a:srgbClr val="FFFF66"/>
                </a:solidFill>
                <a:latin typeface="Times New Roman" charset="0"/>
              </a:rPr>
              <a:t>“Preferiría descubrir una ley causal que ser rey de Persia” [Democritus]</a:t>
            </a:r>
            <a:endParaRPr lang="es-ES" dirty="0">
              <a:solidFill>
                <a:srgbClr val="FFFF66"/>
              </a:solidFill>
              <a:latin typeface="Times New Roman" charset="0"/>
            </a:endParaRPr>
          </a:p>
        </p:txBody>
      </p:sp>
    </p:spTree>
    <p:extLst>
      <p:ext uri="{BB962C8B-B14F-4D97-AF65-F5344CB8AC3E}">
        <p14:creationId xmlns:p14="http://schemas.microsoft.com/office/powerpoint/2010/main" val="1836413715"/>
      </p:ext>
    </p:extLst>
  </p:cSld>
  <p:clrMapOvr>
    <a:masterClrMapping/>
  </p:clrMapOvr>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4 Marcador de pie de página"/>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ES" sz="1400"/>
              <a:t>© L.E. Sucar: MGP - Aprend. RB</a:t>
            </a:r>
          </a:p>
        </p:txBody>
      </p:sp>
      <p:sp>
        <p:nvSpPr>
          <p:cNvPr id="20482" name="5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94F53B39-143D-8E4D-A193-2EC0BCBB87AD}" type="slidenum">
              <a:rPr lang="es-ES" sz="1400"/>
              <a:pPr eaLnBrk="1" hangingPunct="1"/>
              <a:t>111</a:t>
            </a:fld>
            <a:endParaRPr lang="es-ES" sz="1400"/>
          </a:p>
        </p:txBody>
      </p:sp>
      <p:sp>
        <p:nvSpPr>
          <p:cNvPr id="20483" name="Rectangle 2"/>
          <p:cNvSpPr>
            <a:spLocks noGrp="1" noChangeArrowheads="1"/>
          </p:cNvSpPr>
          <p:nvPr>
            <p:ph type="title"/>
          </p:nvPr>
        </p:nvSpPr>
        <p:spPr>
          <a:xfrm>
            <a:off x="762000" y="0"/>
            <a:ext cx="7772400" cy="1143000"/>
          </a:xfrm>
        </p:spPr>
        <p:txBody>
          <a:bodyPr/>
          <a:lstStyle/>
          <a:p>
            <a:pPr eaLnBrk="1" hangingPunct="1"/>
            <a:r>
              <a:rPr lang="es-ES_tradnl">
                <a:latin typeface="Times New Roman" charset="0"/>
              </a:rPr>
              <a:t>Aprendizaje</a:t>
            </a:r>
          </a:p>
        </p:txBody>
      </p:sp>
      <p:sp>
        <p:nvSpPr>
          <p:cNvPr id="20484" name="Rectangle 3"/>
          <p:cNvSpPr>
            <a:spLocks noGrp="1" noChangeArrowheads="1"/>
          </p:cNvSpPr>
          <p:nvPr>
            <p:ph type="body" idx="1"/>
          </p:nvPr>
        </p:nvSpPr>
        <p:spPr/>
        <p:txBody>
          <a:bodyPr/>
          <a:lstStyle/>
          <a:p>
            <a:pPr eaLnBrk="1" hangingPunct="1">
              <a:lnSpc>
                <a:spcPct val="90000"/>
              </a:lnSpc>
              <a:buFontTx/>
              <a:buNone/>
            </a:pPr>
            <a:r>
              <a:rPr lang="es-ES_tradnl">
                <a:latin typeface="Times New Roman" charset="0"/>
              </a:rPr>
              <a:t>El aprendizaje inductivo consiste en</a:t>
            </a:r>
          </a:p>
          <a:p>
            <a:pPr eaLnBrk="1" hangingPunct="1">
              <a:lnSpc>
                <a:spcPct val="90000"/>
              </a:lnSpc>
              <a:buFontTx/>
              <a:buNone/>
            </a:pPr>
            <a:r>
              <a:rPr lang="es-ES_tradnl">
                <a:latin typeface="Times New Roman" charset="0"/>
              </a:rPr>
              <a:t> obtener conocimiento a partir de datos.</a:t>
            </a:r>
          </a:p>
          <a:p>
            <a:pPr eaLnBrk="1" hangingPunct="1">
              <a:lnSpc>
                <a:spcPct val="90000"/>
              </a:lnSpc>
              <a:buFontTx/>
              <a:buNone/>
            </a:pPr>
            <a:endParaRPr lang="es-ES_tradnl">
              <a:latin typeface="Times New Roman" charset="0"/>
            </a:endParaRPr>
          </a:p>
          <a:p>
            <a:pPr eaLnBrk="1" hangingPunct="1">
              <a:lnSpc>
                <a:spcPct val="90000"/>
              </a:lnSpc>
              <a:buFontTx/>
              <a:buNone/>
            </a:pPr>
            <a:r>
              <a:rPr lang="es-ES_tradnl">
                <a:latin typeface="Times New Roman" charset="0"/>
              </a:rPr>
              <a:t>En redes bayesianas se divide en 2 aspectos:</a:t>
            </a:r>
          </a:p>
          <a:p>
            <a:pPr eaLnBrk="1" hangingPunct="1">
              <a:lnSpc>
                <a:spcPct val="90000"/>
              </a:lnSpc>
            </a:pPr>
            <a:r>
              <a:rPr lang="es-ES_tradnl">
                <a:latin typeface="Times New Roman" charset="0"/>
              </a:rPr>
              <a:t>Obtener la estructura de la red –  </a:t>
            </a:r>
            <a:r>
              <a:rPr lang="es-ES_tradnl">
                <a:solidFill>
                  <a:schemeClr val="bg1"/>
                </a:solidFill>
                <a:latin typeface="Times New Roman" charset="0"/>
              </a:rPr>
              <a:t>aprendizaje</a:t>
            </a:r>
            <a:r>
              <a:rPr lang="es-ES_tradnl">
                <a:latin typeface="Times New Roman" charset="0"/>
              </a:rPr>
              <a:t> </a:t>
            </a:r>
            <a:r>
              <a:rPr lang="es-ES_tradnl">
                <a:solidFill>
                  <a:schemeClr val="bg1"/>
                </a:solidFill>
                <a:latin typeface="Times New Roman" charset="0"/>
              </a:rPr>
              <a:t>estructural</a:t>
            </a:r>
          </a:p>
          <a:p>
            <a:pPr eaLnBrk="1" hangingPunct="1">
              <a:lnSpc>
                <a:spcPct val="90000"/>
              </a:lnSpc>
            </a:pPr>
            <a:r>
              <a:rPr lang="es-ES_tradnl">
                <a:latin typeface="Times New Roman" charset="0"/>
              </a:rPr>
              <a:t>Obtener las probabilidades asociadas – </a:t>
            </a:r>
            <a:r>
              <a:rPr lang="es-ES_tradnl">
                <a:solidFill>
                  <a:schemeClr val="bg1"/>
                </a:solidFill>
                <a:latin typeface="Times New Roman" charset="0"/>
              </a:rPr>
              <a:t>aprendizaje paramétrico</a:t>
            </a:r>
          </a:p>
        </p:txBody>
      </p:sp>
    </p:spTree>
    <p:extLst>
      <p:ext uri="{BB962C8B-B14F-4D97-AF65-F5344CB8AC3E}">
        <p14:creationId xmlns:p14="http://schemas.microsoft.com/office/powerpoint/2010/main" val="3292365135"/>
      </p:ext>
    </p:extLst>
  </p:cSld>
  <p:clrMapOvr>
    <a:masterClrMapping/>
  </p:clrMapOvr>
  <p:timing>
    <p:tnLst>
      <p:par>
        <p:cTn xmlns:p14="http://schemas.microsoft.com/office/powerpoint/2010/mai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4 Marcador de pie de página"/>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ES" sz="1400"/>
              <a:t>© L.E. Sucar: MGP - Aprend. RB</a:t>
            </a:r>
          </a:p>
        </p:txBody>
      </p:sp>
      <p:sp>
        <p:nvSpPr>
          <p:cNvPr id="22530" name="5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6FED28E-260E-734F-9096-CBF98A8F6BCE}" type="slidenum">
              <a:rPr lang="es-ES" sz="1400"/>
              <a:pPr eaLnBrk="1" hangingPunct="1"/>
              <a:t>112</a:t>
            </a:fld>
            <a:endParaRPr lang="es-ES" sz="1400"/>
          </a:p>
        </p:txBody>
      </p:sp>
      <p:sp>
        <p:nvSpPr>
          <p:cNvPr id="22531" name="Rectangle 2"/>
          <p:cNvSpPr>
            <a:spLocks noGrp="1" noChangeArrowheads="1"/>
          </p:cNvSpPr>
          <p:nvPr>
            <p:ph type="title"/>
          </p:nvPr>
        </p:nvSpPr>
        <p:spPr>
          <a:xfrm>
            <a:off x="685800" y="0"/>
            <a:ext cx="7772400" cy="1143000"/>
          </a:xfrm>
        </p:spPr>
        <p:txBody>
          <a:bodyPr/>
          <a:lstStyle/>
          <a:p>
            <a:pPr eaLnBrk="1" hangingPunct="1"/>
            <a:r>
              <a:rPr lang="es-ES_tradnl">
                <a:latin typeface="Times New Roman" charset="0"/>
              </a:rPr>
              <a:t>Aprendizaje Paramétrico</a:t>
            </a:r>
          </a:p>
        </p:txBody>
      </p:sp>
      <p:sp>
        <p:nvSpPr>
          <p:cNvPr id="22532" name="Rectangle 3"/>
          <p:cNvSpPr>
            <a:spLocks noGrp="1" noChangeArrowheads="1"/>
          </p:cNvSpPr>
          <p:nvPr>
            <p:ph type="body" idx="1"/>
          </p:nvPr>
        </p:nvSpPr>
        <p:spPr>
          <a:xfrm>
            <a:off x="685800" y="1981200"/>
            <a:ext cx="8001000" cy="4114800"/>
          </a:xfrm>
        </p:spPr>
        <p:txBody>
          <a:bodyPr/>
          <a:lstStyle/>
          <a:p>
            <a:pPr eaLnBrk="1" hangingPunct="1"/>
            <a:r>
              <a:rPr lang="es-ES_tradnl">
                <a:latin typeface="Times New Roman" charset="0"/>
              </a:rPr>
              <a:t>Datos completos - se estiman las probabilidades a partir de frecuencias</a:t>
            </a:r>
          </a:p>
          <a:p>
            <a:pPr eaLnBrk="1" hangingPunct="1"/>
            <a:endParaRPr lang="es-ES_tradnl">
              <a:latin typeface="Times New Roman" charset="0"/>
            </a:endParaRPr>
          </a:p>
          <a:p>
            <a:pPr eaLnBrk="1" hangingPunct="1">
              <a:buFontTx/>
              <a:buNone/>
            </a:pPr>
            <a:r>
              <a:rPr lang="es-ES_tradnl">
                <a:solidFill>
                  <a:schemeClr val="bg1"/>
                </a:solidFill>
                <a:latin typeface="Times New Roman" charset="0"/>
              </a:rPr>
              <a:t>		P(A) ~ N</a:t>
            </a:r>
            <a:r>
              <a:rPr lang="es-ES_tradnl" sz="4000" baseline="-25000">
                <a:solidFill>
                  <a:schemeClr val="bg1"/>
                </a:solidFill>
                <a:latin typeface="Times New Roman" charset="0"/>
              </a:rPr>
              <a:t>a</a:t>
            </a:r>
            <a:r>
              <a:rPr lang="es-ES_tradnl">
                <a:solidFill>
                  <a:schemeClr val="bg1"/>
                </a:solidFill>
                <a:latin typeface="Times New Roman" charset="0"/>
              </a:rPr>
              <a:t> / N</a:t>
            </a:r>
            <a:r>
              <a:rPr lang="es-ES_tradnl" sz="4000" baseline="-25000">
                <a:solidFill>
                  <a:schemeClr val="bg1"/>
                </a:solidFill>
                <a:latin typeface="Times New Roman" charset="0"/>
              </a:rPr>
              <a:t>t</a:t>
            </a:r>
            <a:r>
              <a:rPr lang="es-ES_tradnl">
                <a:solidFill>
                  <a:schemeClr val="bg1"/>
                </a:solidFill>
                <a:latin typeface="Times New Roman" charset="0"/>
              </a:rPr>
              <a:t>		</a:t>
            </a:r>
          </a:p>
          <a:p>
            <a:pPr eaLnBrk="1" hangingPunct="1">
              <a:buFontTx/>
              <a:buNone/>
            </a:pPr>
            <a:r>
              <a:rPr lang="es-ES_tradnl">
                <a:solidFill>
                  <a:schemeClr val="bg1"/>
                </a:solidFill>
                <a:latin typeface="Times New Roman" charset="0"/>
              </a:rPr>
              <a:t>		P(B|A1, ..., An) ~ N </a:t>
            </a:r>
            <a:r>
              <a:rPr lang="es-ES_tradnl" sz="4000" baseline="-25000">
                <a:solidFill>
                  <a:schemeClr val="bg1"/>
                </a:solidFill>
                <a:latin typeface="Times New Roman" charset="0"/>
              </a:rPr>
              <a:t>a1, ..., an, b </a:t>
            </a:r>
            <a:r>
              <a:rPr lang="es-ES_tradnl">
                <a:solidFill>
                  <a:schemeClr val="bg1"/>
                </a:solidFill>
                <a:latin typeface="Times New Roman" charset="0"/>
              </a:rPr>
              <a:t>/ N</a:t>
            </a:r>
            <a:r>
              <a:rPr lang="es-ES_tradnl" sz="4000" baseline="-25000">
                <a:solidFill>
                  <a:schemeClr val="bg1"/>
                </a:solidFill>
                <a:latin typeface="Times New Roman" charset="0"/>
              </a:rPr>
              <a:t>a1, ..., an</a:t>
            </a:r>
            <a:endParaRPr lang="es-ES_tradnl">
              <a:solidFill>
                <a:schemeClr val="bg1"/>
              </a:solidFill>
              <a:latin typeface="Times New Roman" charset="0"/>
            </a:endParaRPr>
          </a:p>
          <a:p>
            <a:pPr eaLnBrk="1" hangingPunct="1">
              <a:buFontTx/>
              <a:buNone/>
            </a:pPr>
            <a:endParaRPr lang="es-ES_tradnl">
              <a:solidFill>
                <a:schemeClr val="bg1"/>
              </a:solidFill>
              <a:latin typeface="Times New Roman" charset="0"/>
            </a:endParaRPr>
          </a:p>
          <a:p>
            <a:pPr eaLnBrk="1" hangingPunct="1"/>
            <a:endParaRPr lang="es-ES_tradnl">
              <a:solidFill>
                <a:schemeClr val="bg1"/>
              </a:solidFill>
              <a:latin typeface="Times New Roman" charset="0"/>
            </a:endParaRPr>
          </a:p>
        </p:txBody>
      </p:sp>
    </p:spTree>
    <p:extLst>
      <p:ext uri="{BB962C8B-B14F-4D97-AF65-F5344CB8AC3E}">
        <p14:creationId xmlns:p14="http://schemas.microsoft.com/office/powerpoint/2010/main" val="1068026689"/>
      </p:ext>
    </p:extLst>
  </p:cSld>
  <p:clrMapOvr>
    <a:masterClrMapping/>
  </p:clrMapOvr>
  <p:timing>
    <p:tnLst>
      <p:par>
        <p:cTn xmlns:p14="http://schemas.microsoft.com/office/powerpoint/2010/mai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4 Marcador de pie de página"/>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ES" sz="1400"/>
              <a:t>© L.E. Sucar: MGP - Aprend. RB</a:t>
            </a:r>
          </a:p>
        </p:txBody>
      </p:sp>
      <p:sp>
        <p:nvSpPr>
          <p:cNvPr id="24578" name="5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92D49DE5-FEEF-E54F-8CFE-EECCE78B74E5}" type="slidenum">
              <a:rPr lang="es-ES" sz="1400"/>
              <a:pPr eaLnBrk="1" hangingPunct="1"/>
              <a:t>113</a:t>
            </a:fld>
            <a:endParaRPr lang="es-ES" sz="1400"/>
          </a:p>
        </p:txBody>
      </p:sp>
      <p:sp>
        <p:nvSpPr>
          <p:cNvPr id="24579" name="Rectangle 2"/>
          <p:cNvSpPr>
            <a:spLocks noGrp="1" noChangeArrowheads="1"/>
          </p:cNvSpPr>
          <p:nvPr>
            <p:ph type="title"/>
          </p:nvPr>
        </p:nvSpPr>
        <p:spPr>
          <a:xfrm>
            <a:off x="762000" y="0"/>
            <a:ext cx="7772400" cy="609600"/>
          </a:xfrm>
        </p:spPr>
        <p:txBody>
          <a:bodyPr/>
          <a:lstStyle/>
          <a:p>
            <a:pPr eaLnBrk="1" hangingPunct="1"/>
            <a:r>
              <a:rPr lang="es-ES_tradnl" sz="4000">
                <a:latin typeface="Times New Roman" charset="0"/>
              </a:rPr>
              <a:t>Ejemplo - ¿Cuándo </a:t>
            </a:r>
            <a:r>
              <a:rPr lang="es-ES_tradnl" sz="3600">
                <a:latin typeface="Times New Roman" charset="0"/>
              </a:rPr>
              <a:t>jugar</a:t>
            </a:r>
            <a:r>
              <a:rPr lang="es-ES_tradnl" sz="4000">
                <a:latin typeface="Times New Roman" charset="0"/>
              </a:rPr>
              <a:t> golf?</a:t>
            </a:r>
          </a:p>
        </p:txBody>
      </p:sp>
      <p:sp>
        <p:nvSpPr>
          <p:cNvPr id="24580" name="Rectangle 3"/>
          <p:cNvSpPr>
            <a:spLocks noChangeArrowheads="1"/>
          </p:cNvSpPr>
          <p:nvPr/>
        </p:nvSpPr>
        <p:spPr bwMode="auto">
          <a:xfrm>
            <a:off x="3200400" y="2266950"/>
            <a:ext cx="260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s-ES_tradnl">
                <a:latin typeface="Times" charset="0"/>
              </a:rPr>
              <a:t> </a:t>
            </a:r>
          </a:p>
        </p:txBody>
      </p:sp>
      <p:grpSp>
        <p:nvGrpSpPr>
          <p:cNvPr id="24581" name="Group 4"/>
          <p:cNvGrpSpPr>
            <a:grpSpLocks/>
          </p:cNvGrpSpPr>
          <p:nvPr/>
        </p:nvGrpSpPr>
        <p:grpSpPr bwMode="auto">
          <a:xfrm>
            <a:off x="1143000" y="685800"/>
            <a:ext cx="6248400" cy="5578475"/>
            <a:chOff x="1008" y="528"/>
            <a:chExt cx="3936" cy="3514"/>
          </a:xfrm>
        </p:grpSpPr>
        <p:sp>
          <p:nvSpPr>
            <p:cNvPr id="24582" name="Text Box 5"/>
            <p:cNvSpPr txBox="1">
              <a:spLocks noChangeArrowheads="1"/>
            </p:cNvSpPr>
            <p:nvPr/>
          </p:nvSpPr>
          <p:spPr bwMode="auto">
            <a:xfrm>
              <a:off x="1056" y="528"/>
              <a:ext cx="3828" cy="3514"/>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a:solidFill>
                    <a:srgbClr val="FFFF00"/>
                  </a:solidFill>
                  <a:latin typeface="Times" charset="0"/>
                </a:rPr>
                <a:t>Ambiente    Temp.    Humedad    Viento    Jugar</a:t>
              </a:r>
            </a:p>
            <a:p>
              <a:r>
                <a:rPr lang="es-ES_tradnl">
                  <a:solidFill>
                    <a:srgbClr val="FFFF00"/>
                  </a:solidFill>
                  <a:latin typeface="Times" charset="0"/>
                </a:rPr>
                <a:t>soleado        alta        alta                no           N</a:t>
              </a:r>
            </a:p>
            <a:p>
              <a:r>
                <a:rPr lang="es-ES_tradnl">
                  <a:solidFill>
                    <a:srgbClr val="FFFF00"/>
                  </a:solidFill>
                  <a:latin typeface="Times" charset="0"/>
                </a:rPr>
                <a:t>soleado        alta        alta                si            N</a:t>
              </a:r>
            </a:p>
            <a:p>
              <a:r>
                <a:rPr lang="es-ES_tradnl">
                  <a:solidFill>
                    <a:srgbClr val="FFFF00"/>
                  </a:solidFill>
                  <a:latin typeface="Times" charset="0"/>
                </a:rPr>
                <a:t>nublado       alta        alta                no           P</a:t>
              </a:r>
            </a:p>
            <a:p>
              <a:r>
                <a:rPr lang="es-ES_tradnl">
                  <a:solidFill>
                    <a:srgbClr val="FFFF00"/>
                  </a:solidFill>
                  <a:latin typeface="Times" charset="0"/>
                </a:rPr>
                <a:t>lluvia 	        media    alta                no           P</a:t>
              </a:r>
            </a:p>
            <a:p>
              <a:r>
                <a:rPr lang="es-ES_tradnl">
                  <a:solidFill>
                    <a:srgbClr val="FFFF00"/>
                  </a:solidFill>
                  <a:latin typeface="Times" charset="0"/>
                </a:rPr>
                <a:t>lluvia 	        baja       normal           no           P</a:t>
              </a:r>
            </a:p>
            <a:p>
              <a:r>
                <a:rPr lang="es-ES_tradnl">
                  <a:solidFill>
                    <a:srgbClr val="FFFF00"/>
                  </a:solidFill>
                  <a:latin typeface="Times" charset="0"/>
                </a:rPr>
                <a:t>lluvia 	        baja       normal           si            N</a:t>
              </a:r>
            </a:p>
            <a:p>
              <a:r>
                <a:rPr lang="es-ES_tradnl">
                  <a:solidFill>
                    <a:srgbClr val="FFFF00"/>
                  </a:solidFill>
                  <a:latin typeface="Times" charset="0"/>
                </a:rPr>
                <a:t>nublado       baja       normal           si            P</a:t>
              </a:r>
            </a:p>
            <a:p>
              <a:r>
                <a:rPr lang="es-ES_tradnl">
                  <a:solidFill>
                    <a:srgbClr val="FFFF00"/>
                  </a:solidFill>
                  <a:latin typeface="Times" charset="0"/>
                </a:rPr>
                <a:t>soleado       media     alta                no           N</a:t>
              </a:r>
            </a:p>
            <a:p>
              <a:r>
                <a:rPr lang="es-ES_tradnl">
                  <a:solidFill>
                    <a:srgbClr val="FFFF00"/>
                  </a:solidFill>
                  <a:latin typeface="Times" charset="0"/>
                </a:rPr>
                <a:t>soleado       baja        normal          no            P</a:t>
              </a:r>
            </a:p>
            <a:p>
              <a:r>
                <a:rPr lang="es-ES_tradnl">
                  <a:solidFill>
                    <a:srgbClr val="FFFF00"/>
                  </a:solidFill>
                  <a:latin typeface="Times" charset="0"/>
                </a:rPr>
                <a:t>lluvia 	        media    normal          no            P</a:t>
              </a:r>
            </a:p>
            <a:p>
              <a:r>
                <a:rPr lang="es-ES_tradnl">
                  <a:solidFill>
                    <a:srgbClr val="FFFF00"/>
                  </a:solidFill>
                  <a:latin typeface="Times" charset="0"/>
                </a:rPr>
                <a:t>soleado       media     normal          si             P</a:t>
              </a:r>
            </a:p>
            <a:p>
              <a:r>
                <a:rPr lang="es-ES_tradnl">
                  <a:solidFill>
                    <a:srgbClr val="FFFF00"/>
                  </a:solidFill>
                  <a:latin typeface="Times" charset="0"/>
                </a:rPr>
                <a:t>nublado       media    alta                si             P</a:t>
              </a:r>
            </a:p>
            <a:p>
              <a:r>
                <a:rPr lang="es-ES_tradnl">
                  <a:solidFill>
                    <a:srgbClr val="FFFF00"/>
                  </a:solidFill>
                  <a:latin typeface="Times" charset="0"/>
                </a:rPr>
                <a:t>nublado       alta        normal          no            P</a:t>
              </a:r>
            </a:p>
            <a:p>
              <a:r>
                <a:rPr lang="es-ES_tradnl">
                  <a:solidFill>
                    <a:srgbClr val="FFFF00"/>
                  </a:solidFill>
                  <a:latin typeface="Times" charset="0"/>
                </a:rPr>
                <a:t>lluvia 	        media    alta               si             N</a:t>
              </a:r>
            </a:p>
          </p:txBody>
        </p:sp>
        <p:sp>
          <p:nvSpPr>
            <p:cNvPr id="24583" name="Rectangle 6"/>
            <p:cNvSpPr>
              <a:spLocks noChangeArrowheads="1"/>
            </p:cNvSpPr>
            <p:nvPr/>
          </p:nvSpPr>
          <p:spPr bwMode="auto">
            <a:xfrm>
              <a:off x="1008" y="528"/>
              <a:ext cx="3936" cy="3504"/>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sp>
          <p:nvSpPr>
            <p:cNvPr id="24584" name="Line 7"/>
            <p:cNvSpPr>
              <a:spLocks noChangeShapeType="1"/>
            </p:cNvSpPr>
            <p:nvPr/>
          </p:nvSpPr>
          <p:spPr bwMode="auto">
            <a:xfrm>
              <a:off x="1920" y="528"/>
              <a:ext cx="0" cy="3504"/>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24585" name="Line 8"/>
            <p:cNvSpPr>
              <a:spLocks noChangeShapeType="1"/>
            </p:cNvSpPr>
            <p:nvPr/>
          </p:nvSpPr>
          <p:spPr bwMode="auto">
            <a:xfrm>
              <a:off x="2640" y="528"/>
              <a:ext cx="0" cy="3504"/>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24586" name="Line 9"/>
            <p:cNvSpPr>
              <a:spLocks noChangeShapeType="1"/>
            </p:cNvSpPr>
            <p:nvPr/>
          </p:nvSpPr>
          <p:spPr bwMode="auto">
            <a:xfrm>
              <a:off x="3600" y="528"/>
              <a:ext cx="0" cy="3504"/>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24587" name="Line 10"/>
            <p:cNvSpPr>
              <a:spLocks noChangeShapeType="1"/>
            </p:cNvSpPr>
            <p:nvPr/>
          </p:nvSpPr>
          <p:spPr bwMode="auto">
            <a:xfrm>
              <a:off x="4320" y="528"/>
              <a:ext cx="0" cy="3504"/>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grpSp>
          <p:nvGrpSpPr>
            <p:cNvPr id="24588" name="Group 11"/>
            <p:cNvGrpSpPr>
              <a:grpSpLocks/>
            </p:cNvGrpSpPr>
            <p:nvPr/>
          </p:nvGrpSpPr>
          <p:grpSpPr bwMode="auto">
            <a:xfrm>
              <a:off x="1008" y="768"/>
              <a:ext cx="3936" cy="480"/>
              <a:chOff x="1008" y="768"/>
              <a:chExt cx="3936" cy="480"/>
            </a:xfrm>
          </p:grpSpPr>
          <p:sp>
            <p:nvSpPr>
              <p:cNvPr id="24602" name="Line 12"/>
              <p:cNvSpPr>
                <a:spLocks noChangeShapeType="1"/>
              </p:cNvSpPr>
              <p:nvPr/>
            </p:nvSpPr>
            <p:spPr bwMode="auto">
              <a:xfrm>
                <a:off x="1008" y="768"/>
                <a:ext cx="39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24603" name="Line 13"/>
              <p:cNvSpPr>
                <a:spLocks noChangeShapeType="1"/>
              </p:cNvSpPr>
              <p:nvPr/>
            </p:nvSpPr>
            <p:spPr bwMode="auto">
              <a:xfrm>
                <a:off x="1008" y="1008"/>
                <a:ext cx="39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24604" name="Line 14"/>
              <p:cNvSpPr>
                <a:spLocks noChangeShapeType="1"/>
              </p:cNvSpPr>
              <p:nvPr/>
            </p:nvSpPr>
            <p:spPr bwMode="auto">
              <a:xfrm>
                <a:off x="1008" y="1248"/>
                <a:ext cx="39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grpSp>
        <p:sp>
          <p:nvSpPr>
            <p:cNvPr id="24589" name="Line 15"/>
            <p:cNvSpPr>
              <a:spLocks noChangeShapeType="1"/>
            </p:cNvSpPr>
            <p:nvPr/>
          </p:nvSpPr>
          <p:spPr bwMode="auto">
            <a:xfrm>
              <a:off x="1008" y="1488"/>
              <a:ext cx="39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24590" name="Line 16"/>
            <p:cNvSpPr>
              <a:spLocks noChangeShapeType="1"/>
            </p:cNvSpPr>
            <p:nvPr/>
          </p:nvSpPr>
          <p:spPr bwMode="auto">
            <a:xfrm>
              <a:off x="1008" y="1728"/>
              <a:ext cx="39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24591" name="Line 17"/>
            <p:cNvSpPr>
              <a:spLocks noChangeShapeType="1"/>
            </p:cNvSpPr>
            <p:nvPr/>
          </p:nvSpPr>
          <p:spPr bwMode="auto">
            <a:xfrm>
              <a:off x="1008" y="1920"/>
              <a:ext cx="39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grpSp>
          <p:nvGrpSpPr>
            <p:cNvPr id="24592" name="Group 18"/>
            <p:cNvGrpSpPr>
              <a:grpSpLocks/>
            </p:cNvGrpSpPr>
            <p:nvPr/>
          </p:nvGrpSpPr>
          <p:grpSpPr bwMode="auto">
            <a:xfrm>
              <a:off x="1008" y="2160"/>
              <a:ext cx="3936" cy="480"/>
              <a:chOff x="1008" y="768"/>
              <a:chExt cx="3936" cy="480"/>
            </a:xfrm>
          </p:grpSpPr>
          <p:sp>
            <p:nvSpPr>
              <p:cNvPr id="24599" name="Line 19"/>
              <p:cNvSpPr>
                <a:spLocks noChangeShapeType="1"/>
              </p:cNvSpPr>
              <p:nvPr/>
            </p:nvSpPr>
            <p:spPr bwMode="auto">
              <a:xfrm>
                <a:off x="1008" y="768"/>
                <a:ext cx="39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24600" name="Line 20"/>
              <p:cNvSpPr>
                <a:spLocks noChangeShapeType="1"/>
              </p:cNvSpPr>
              <p:nvPr/>
            </p:nvSpPr>
            <p:spPr bwMode="auto">
              <a:xfrm>
                <a:off x="1008" y="1008"/>
                <a:ext cx="39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24601" name="Line 21"/>
              <p:cNvSpPr>
                <a:spLocks noChangeShapeType="1"/>
              </p:cNvSpPr>
              <p:nvPr/>
            </p:nvSpPr>
            <p:spPr bwMode="auto">
              <a:xfrm>
                <a:off x="1008" y="1248"/>
                <a:ext cx="39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grpSp>
        <p:grpSp>
          <p:nvGrpSpPr>
            <p:cNvPr id="24593" name="Group 22"/>
            <p:cNvGrpSpPr>
              <a:grpSpLocks/>
            </p:cNvGrpSpPr>
            <p:nvPr/>
          </p:nvGrpSpPr>
          <p:grpSpPr bwMode="auto">
            <a:xfrm>
              <a:off x="1008" y="2832"/>
              <a:ext cx="3936" cy="480"/>
              <a:chOff x="1008" y="768"/>
              <a:chExt cx="3936" cy="480"/>
            </a:xfrm>
          </p:grpSpPr>
          <p:sp>
            <p:nvSpPr>
              <p:cNvPr id="24596" name="Line 23"/>
              <p:cNvSpPr>
                <a:spLocks noChangeShapeType="1"/>
              </p:cNvSpPr>
              <p:nvPr/>
            </p:nvSpPr>
            <p:spPr bwMode="auto">
              <a:xfrm>
                <a:off x="1008" y="768"/>
                <a:ext cx="39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24597" name="Line 24"/>
              <p:cNvSpPr>
                <a:spLocks noChangeShapeType="1"/>
              </p:cNvSpPr>
              <p:nvPr/>
            </p:nvSpPr>
            <p:spPr bwMode="auto">
              <a:xfrm>
                <a:off x="1008" y="1008"/>
                <a:ext cx="39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24598" name="Line 25"/>
              <p:cNvSpPr>
                <a:spLocks noChangeShapeType="1"/>
              </p:cNvSpPr>
              <p:nvPr/>
            </p:nvSpPr>
            <p:spPr bwMode="auto">
              <a:xfrm>
                <a:off x="1008" y="1248"/>
                <a:ext cx="39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grpSp>
        <p:sp>
          <p:nvSpPr>
            <p:cNvPr id="24594" name="Line 26"/>
            <p:cNvSpPr>
              <a:spLocks noChangeShapeType="1"/>
            </p:cNvSpPr>
            <p:nvPr/>
          </p:nvSpPr>
          <p:spPr bwMode="auto">
            <a:xfrm>
              <a:off x="1008" y="3504"/>
              <a:ext cx="39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24595" name="Line 27"/>
            <p:cNvSpPr>
              <a:spLocks noChangeShapeType="1"/>
            </p:cNvSpPr>
            <p:nvPr/>
          </p:nvSpPr>
          <p:spPr bwMode="auto">
            <a:xfrm>
              <a:off x="1008" y="3744"/>
              <a:ext cx="39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grpSp>
    </p:spTree>
    <p:extLst>
      <p:ext uri="{BB962C8B-B14F-4D97-AF65-F5344CB8AC3E}">
        <p14:creationId xmlns:p14="http://schemas.microsoft.com/office/powerpoint/2010/main" val="3889273313"/>
      </p:ext>
    </p:extLst>
  </p:cSld>
  <p:clrMapOvr>
    <a:masterClrMapping/>
  </p:clrMapOvr>
  <p:timing>
    <p:tnLst>
      <p:par>
        <p:cTn xmlns:p14="http://schemas.microsoft.com/office/powerpoint/2010/mai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2 Marcador de pie de página"/>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ES" sz="1400"/>
              <a:t>© L.E. Sucar: MGP - Aprend. RB</a:t>
            </a:r>
          </a:p>
        </p:txBody>
      </p:sp>
      <p:sp>
        <p:nvSpPr>
          <p:cNvPr id="26626" name="3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4C812E0-FB06-1341-BFE7-A4BFF8E9F403}" type="slidenum">
              <a:rPr lang="es-ES" sz="1400"/>
              <a:pPr eaLnBrk="1" hangingPunct="1"/>
              <a:t>114</a:t>
            </a:fld>
            <a:endParaRPr lang="es-ES" sz="1400"/>
          </a:p>
        </p:txBody>
      </p:sp>
      <p:sp>
        <p:nvSpPr>
          <p:cNvPr id="26627" name="Oval 2"/>
          <p:cNvSpPr>
            <a:spLocks noChangeArrowheads="1"/>
          </p:cNvSpPr>
          <p:nvPr/>
        </p:nvSpPr>
        <p:spPr bwMode="auto">
          <a:xfrm>
            <a:off x="3962400" y="3200400"/>
            <a:ext cx="1066800" cy="9144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sp>
        <p:nvSpPr>
          <p:cNvPr id="26628" name="Line 3"/>
          <p:cNvSpPr>
            <a:spLocks noChangeShapeType="1"/>
          </p:cNvSpPr>
          <p:nvPr/>
        </p:nvSpPr>
        <p:spPr bwMode="auto">
          <a:xfrm>
            <a:off x="4343400" y="1981200"/>
            <a:ext cx="228600" cy="1219200"/>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sp>
        <p:nvSpPr>
          <p:cNvPr id="26629" name="Text Box 4"/>
          <p:cNvSpPr txBox="1">
            <a:spLocks noChangeArrowheads="1"/>
          </p:cNvSpPr>
          <p:nvPr/>
        </p:nvSpPr>
        <p:spPr bwMode="auto">
          <a:xfrm>
            <a:off x="4191000" y="3200400"/>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b="1">
                <a:solidFill>
                  <a:srgbClr val="FFFF00"/>
                </a:solidFill>
              </a:rPr>
              <a:t>A</a:t>
            </a:r>
          </a:p>
        </p:txBody>
      </p:sp>
      <p:sp>
        <p:nvSpPr>
          <p:cNvPr id="26630" name="Line 5"/>
          <p:cNvSpPr>
            <a:spLocks noChangeShapeType="1"/>
          </p:cNvSpPr>
          <p:nvPr/>
        </p:nvSpPr>
        <p:spPr bwMode="auto">
          <a:xfrm>
            <a:off x="4724400" y="4114800"/>
            <a:ext cx="381000" cy="1066800"/>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sp>
        <p:nvSpPr>
          <p:cNvPr id="26631" name="Line 6"/>
          <p:cNvSpPr>
            <a:spLocks noChangeShapeType="1"/>
          </p:cNvSpPr>
          <p:nvPr/>
        </p:nvSpPr>
        <p:spPr bwMode="auto">
          <a:xfrm flipH="1">
            <a:off x="2590800" y="1676400"/>
            <a:ext cx="1219200" cy="1295400"/>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sp>
        <p:nvSpPr>
          <p:cNvPr id="26632" name="Line 7"/>
          <p:cNvSpPr>
            <a:spLocks noChangeShapeType="1"/>
          </p:cNvSpPr>
          <p:nvPr/>
        </p:nvSpPr>
        <p:spPr bwMode="auto">
          <a:xfrm flipH="1">
            <a:off x="5562600" y="3810000"/>
            <a:ext cx="1219200" cy="1524000"/>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sp>
        <p:nvSpPr>
          <p:cNvPr id="26633" name="Oval 8"/>
          <p:cNvSpPr>
            <a:spLocks noChangeArrowheads="1"/>
          </p:cNvSpPr>
          <p:nvPr/>
        </p:nvSpPr>
        <p:spPr bwMode="auto">
          <a:xfrm>
            <a:off x="3810000" y="1066800"/>
            <a:ext cx="1066800" cy="9144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sp>
        <p:nvSpPr>
          <p:cNvPr id="26634" name="Oval 9"/>
          <p:cNvSpPr>
            <a:spLocks noChangeArrowheads="1"/>
          </p:cNvSpPr>
          <p:nvPr/>
        </p:nvSpPr>
        <p:spPr bwMode="auto">
          <a:xfrm>
            <a:off x="1676400" y="2895600"/>
            <a:ext cx="1066800" cy="9144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sp>
        <p:nvSpPr>
          <p:cNvPr id="26635" name="Oval 10"/>
          <p:cNvSpPr>
            <a:spLocks noChangeArrowheads="1"/>
          </p:cNvSpPr>
          <p:nvPr/>
        </p:nvSpPr>
        <p:spPr bwMode="auto">
          <a:xfrm>
            <a:off x="6324600" y="2895600"/>
            <a:ext cx="1066800" cy="9144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sp>
        <p:nvSpPr>
          <p:cNvPr id="26636" name="Oval 11"/>
          <p:cNvSpPr>
            <a:spLocks noChangeArrowheads="1"/>
          </p:cNvSpPr>
          <p:nvPr/>
        </p:nvSpPr>
        <p:spPr bwMode="auto">
          <a:xfrm>
            <a:off x="4724400" y="5181600"/>
            <a:ext cx="1066800" cy="9144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sp>
        <p:nvSpPr>
          <p:cNvPr id="26637" name="Line 12"/>
          <p:cNvSpPr>
            <a:spLocks noChangeShapeType="1"/>
          </p:cNvSpPr>
          <p:nvPr/>
        </p:nvSpPr>
        <p:spPr bwMode="auto">
          <a:xfrm>
            <a:off x="4800600" y="1828800"/>
            <a:ext cx="1752600" cy="1066800"/>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sp>
        <p:nvSpPr>
          <p:cNvPr id="26638" name="Text Box 13"/>
          <p:cNvSpPr txBox="1">
            <a:spLocks noChangeArrowheads="1"/>
          </p:cNvSpPr>
          <p:nvPr/>
        </p:nvSpPr>
        <p:spPr bwMode="auto">
          <a:xfrm>
            <a:off x="1981200" y="3124200"/>
            <a:ext cx="420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b="1">
                <a:solidFill>
                  <a:srgbClr val="FFFF00"/>
                </a:solidFill>
              </a:rPr>
              <a:t>H</a:t>
            </a:r>
          </a:p>
        </p:txBody>
      </p:sp>
      <p:sp>
        <p:nvSpPr>
          <p:cNvPr id="26639" name="Text Box 14"/>
          <p:cNvSpPr txBox="1">
            <a:spLocks noChangeArrowheads="1"/>
          </p:cNvSpPr>
          <p:nvPr/>
        </p:nvSpPr>
        <p:spPr bwMode="auto">
          <a:xfrm>
            <a:off x="4114800" y="1295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b="1">
                <a:solidFill>
                  <a:srgbClr val="FFFF00"/>
                </a:solidFill>
              </a:rPr>
              <a:t>J</a:t>
            </a:r>
          </a:p>
        </p:txBody>
      </p:sp>
      <p:sp>
        <p:nvSpPr>
          <p:cNvPr id="26640" name="Text Box 15"/>
          <p:cNvSpPr txBox="1">
            <a:spLocks noChangeArrowheads="1"/>
          </p:cNvSpPr>
          <p:nvPr/>
        </p:nvSpPr>
        <p:spPr bwMode="auto">
          <a:xfrm>
            <a:off x="6705600" y="3124200"/>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b="1">
                <a:solidFill>
                  <a:srgbClr val="FFFF00"/>
                </a:solidFill>
              </a:rPr>
              <a:t>V</a:t>
            </a:r>
          </a:p>
        </p:txBody>
      </p:sp>
      <p:sp>
        <p:nvSpPr>
          <p:cNvPr id="26641" name="Text Box 16"/>
          <p:cNvSpPr txBox="1">
            <a:spLocks noChangeArrowheads="1"/>
          </p:cNvSpPr>
          <p:nvPr/>
        </p:nvSpPr>
        <p:spPr bwMode="auto">
          <a:xfrm>
            <a:off x="5029200" y="54864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b="1">
                <a:solidFill>
                  <a:srgbClr val="FFFF00"/>
                </a:solidFill>
              </a:rPr>
              <a:t>T</a:t>
            </a:r>
          </a:p>
        </p:txBody>
      </p:sp>
      <p:sp>
        <p:nvSpPr>
          <p:cNvPr id="26642" name="Rectangle 17"/>
          <p:cNvSpPr>
            <a:spLocks noChangeArrowheads="1"/>
          </p:cNvSpPr>
          <p:nvPr/>
        </p:nvSpPr>
        <p:spPr bwMode="auto">
          <a:xfrm>
            <a:off x="762000" y="2286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s-ES_tradnl" sz="4000">
                <a:solidFill>
                  <a:schemeClr val="bg1"/>
                </a:solidFill>
              </a:rPr>
              <a:t>Ejemplo – estructura</a:t>
            </a:r>
          </a:p>
        </p:txBody>
      </p:sp>
    </p:spTree>
    <p:extLst>
      <p:ext uri="{BB962C8B-B14F-4D97-AF65-F5344CB8AC3E}">
        <p14:creationId xmlns:p14="http://schemas.microsoft.com/office/powerpoint/2010/main" val="2494123634"/>
      </p:ext>
    </p:extLst>
  </p:cSld>
  <p:clrMapOvr>
    <a:masterClrMapping/>
  </p:clrMapOvr>
  <p:transition xmlns:p14="http://schemas.microsoft.com/office/powerpoint/2010/main" spd="slow">
    <p:strips dir="rd"/>
  </p:transition>
  <p:timing>
    <p:tnLst>
      <p:par>
        <p:cTn xmlns:p14="http://schemas.microsoft.com/office/powerpoint/2010/mai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4 Marcador de pie de página"/>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ES" sz="1400"/>
              <a:t>© L.E. Sucar: MGP - Aprend. RB</a:t>
            </a:r>
          </a:p>
        </p:txBody>
      </p:sp>
      <p:sp>
        <p:nvSpPr>
          <p:cNvPr id="28674" name="5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08A8F32-7E6A-4C4D-BC51-C51FFA38682F}" type="slidenum">
              <a:rPr lang="es-ES" sz="1400"/>
              <a:pPr eaLnBrk="1" hangingPunct="1"/>
              <a:t>115</a:t>
            </a:fld>
            <a:endParaRPr lang="es-ES" sz="1400"/>
          </a:p>
        </p:txBody>
      </p:sp>
      <p:sp>
        <p:nvSpPr>
          <p:cNvPr id="28675" name="Rectangle 2"/>
          <p:cNvSpPr>
            <a:spLocks noGrp="1" noChangeArrowheads="1"/>
          </p:cNvSpPr>
          <p:nvPr>
            <p:ph type="title"/>
          </p:nvPr>
        </p:nvSpPr>
        <p:spPr/>
        <p:txBody>
          <a:bodyPr/>
          <a:lstStyle/>
          <a:p>
            <a:pPr eaLnBrk="1" hangingPunct="1"/>
            <a:r>
              <a:rPr lang="es-MX">
                <a:latin typeface="Times New Roman" charset="0"/>
              </a:rPr>
              <a:t>Ejemplo</a:t>
            </a:r>
            <a:endParaRPr lang="es-ES">
              <a:latin typeface="Times New Roman" charset="0"/>
            </a:endParaRPr>
          </a:p>
        </p:txBody>
      </p:sp>
      <p:sp>
        <p:nvSpPr>
          <p:cNvPr id="28676" name="Rectangle 3"/>
          <p:cNvSpPr>
            <a:spLocks noGrp="1" noChangeArrowheads="1"/>
          </p:cNvSpPr>
          <p:nvPr>
            <p:ph type="body" idx="1"/>
          </p:nvPr>
        </p:nvSpPr>
        <p:spPr>
          <a:xfrm>
            <a:off x="685800" y="1981200"/>
            <a:ext cx="8001000" cy="4114800"/>
          </a:xfrm>
        </p:spPr>
        <p:txBody>
          <a:bodyPr/>
          <a:lstStyle/>
          <a:p>
            <a:pPr eaLnBrk="1" hangingPunct="1"/>
            <a:r>
              <a:rPr lang="es-MX">
                <a:latin typeface="Times New Roman" charset="0"/>
              </a:rPr>
              <a:t>P(J)</a:t>
            </a:r>
          </a:p>
          <a:p>
            <a:pPr lvl="1" eaLnBrk="1" hangingPunct="1"/>
            <a:r>
              <a:rPr lang="es-MX">
                <a:latin typeface="Times New Roman" charset="0"/>
              </a:rPr>
              <a:t>P(N) = 5/14</a:t>
            </a:r>
          </a:p>
          <a:p>
            <a:pPr lvl="1" eaLnBrk="1" hangingPunct="1"/>
            <a:r>
              <a:rPr lang="es-MX">
                <a:latin typeface="Times New Roman" charset="0"/>
              </a:rPr>
              <a:t>P(P) = 9/14</a:t>
            </a:r>
          </a:p>
          <a:p>
            <a:pPr eaLnBrk="1" hangingPunct="1"/>
            <a:r>
              <a:rPr lang="es-MX">
                <a:latin typeface="Times New Roman" charset="0"/>
              </a:rPr>
              <a:t>P(V|J)</a:t>
            </a:r>
          </a:p>
          <a:p>
            <a:pPr lvl="1" eaLnBrk="1" hangingPunct="1"/>
            <a:r>
              <a:rPr lang="es-MX">
                <a:latin typeface="Times New Roman" charset="0"/>
              </a:rPr>
              <a:t>P(si|N)=3/5,  P(si|P)=3/9</a:t>
            </a:r>
          </a:p>
          <a:p>
            <a:pPr lvl="1" eaLnBrk="1" hangingPunct="1"/>
            <a:r>
              <a:rPr lang="es-MX">
                <a:latin typeface="Times New Roman" charset="0"/>
              </a:rPr>
              <a:t>P(no|N)=2/5,  P(no|P)=6/9</a:t>
            </a:r>
          </a:p>
          <a:p>
            <a:pPr eaLnBrk="1" hangingPunct="1"/>
            <a:r>
              <a:rPr lang="es-MX">
                <a:latin typeface="Times New Roman" charset="0"/>
              </a:rPr>
              <a:t>Etc. </a:t>
            </a:r>
            <a:endParaRPr lang="es-ES">
              <a:latin typeface="Times New Roman" charset="0"/>
            </a:endParaRPr>
          </a:p>
        </p:txBody>
      </p:sp>
    </p:spTree>
    <p:extLst>
      <p:ext uri="{BB962C8B-B14F-4D97-AF65-F5344CB8AC3E}">
        <p14:creationId xmlns:p14="http://schemas.microsoft.com/office/powerpoint/2010/main" val="2146121429"/>
      </p:ext>
    </p:extLst>
  </p:cSld>
  <p:clrMapOvr>
    <a:masterClrMapping/>
  </p:clrMapOvr>
  <p:timing>
    <p:tnLst>
      <p:par>
        <p:cTn xmlns:p14="http://schemas.microsoft.com/office/powerpoint/2010/mai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4 Marcador de pie de página"/>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ES" sz="1400"/>
              <a:t>© L.E. Sucar: MGP - Aprend. RB</a:t>
            </a:r>
          </a:p>
        </p:txBody>
      </p:sp>
      <p:sp>
        <p:nvSpPr>
          <p:cNvPr id="45058" name="5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964ADA42-2560-BD48-931A-AEC41B5ED57E}" type="slidenum">
              <a:rPr lang="es-ES" sz="1400"/>
              <a:pPr eaLnBrk="1" hangingPunct="1"/>
              <a:t>116</a:t>
            </a:fld>
            <a:endParaRPr lang="es-ES" sz="1400"/>
          </a:p>
        </p:txBody>
      </p:sp>
      <p:sp>
        <p:nvSpPr>
          <p:cNvPr id="45059" name="Rectangle 1026"/>
          <p:cNvSpPr>
            <a:spLocks noGrp="1" noChangeArrowheads="1"/>
          </p:cNvSpPr>
          <p:nvPr>
            <p:ph type="title"/>
          </p:nvPr>
        </p:nvSpPr>
        <p:spPr>
          <a:xfrm>
            <a:off x="685800" y="304800"/>
            <a:ext cx="7772400" cy="1143000"/>
          </a:xfrm>
        </p:spPr>
        <p:txBody>
          <a:bodyPr/>
          <a:lstStyle/>
          <a:p>
            <a:pPr eaLnBrk="1" hangingPunct="1"/>
            <a:r>
              <a:rPr lang="es-MX">
                <a:latin typeface="Times New Roman" charset="0"/>
              </a:rPr>
              <a:t>Información incompleta</a:t>
            </a:r>
            <a:endParaRPr lang="es-ES">
              <a:latin typeface="Times New Roman" charset="0"/>
            </a:endParaRPr>
          </a:p>
        </p:txBody>
      </p:sp>
      <p:sp>
        <p:nvSpPr>
          <p:cNvPr id="45060" name="Rectangle 1027"/>
          <p:cNvSpPr>
            <a:spLocks noGrp="1" noChangeArrowheads="1"/>
          </p:cNvSpPr>
          <p:nvPr>
            <p:ph type="body" idx="1"/>
          </p:nvPr>
        </p:nvSpPr>
        <p:spPr/>
        <p:txBody>
          <a:bodyPr/>
          <a:lstStyle/>
          <a:p>
            <a:pPr eaLnBrk="1" hangingPunct="1"/>
            <a:r>
              <a:rPr lang="es-MX">
                <a:latin typeface="Times New Roman" charset="0"/>
              </a:rPr>
              <a:t>En la práctica, en muchas ocasiones los datos no están completos</a:t>
            </a:r>
          </a:p>
          <a:p>
            <a:pPr eaLnBrk="1" hangingPunct="1"/>
            <a:r>
              <a:rPr lang="es-MX">
                <a:latin typeface="Times New Roman" charset="0"/>
              </a:rPr>
              <a:t>Dos tipos básicos de información incompleta:</a:t>
            </a:r>
          </a:p>
          <a:p>
            <a:pPr lvl="1" eaLnBrk="1" hangingPunct="1"/>
            <a:r>
              <a:rPr lang="es-MX">
                <a:latin typeface="Times New Roman" charset="0"/>
              </a:rPr>
              <a:t>Faltan algunos valores de una de las variables en algunos casos – </a:t>
            </a:r>
            <a:r>
              <a:rPr lang="es-MX" b="1">
                <a:solidFill>
                  <a:schemeClr val="bg1"/>
                </a:solidFill>
                <a:latin typeface="Times New Roman" charset="0"/>
              </a:rPr>
              <a:t>datos incompletos</a:t>
            </a:r>
          </a:p>
          <a:p>
            <a:pPr lvl="1" eaLnBrk="1" hangingPunct="1"/>
            <a:r>
              <a:rPr lang="es-MX">
                <a:latin typeface="Times New Roman" charset="0"/>
              </a:rPr>
              <a:t>Faltan todos los valores de una variable –  </a:t>
            </a:r>
            <a:r>
              <a:rPr lang="es-MX" b="1">
                <a:solidFill>
                  <a:schemeClr val="bg1"/>
                </a:solidFill>
                <a:latin typeface="Times New Roman" charset="0"/>
              </a:rPr>
              <a:t>nodos ocultos</a:t>
            </a:r>
            <a:endParaRPr lang="es-ES" b="1">
              <a:solidFill>
                <a:schemeClr val="bg1"/>
              </a:solidFill>
              <a:latin typeface="Times New Roman" charset="0"/>
            </a:endParaRPr>
          </a:p>
        </p:txBody>
      </p:sp>
    </p:spTree>
    <p:extLst>
      <p:ext uri="{BB962C8B-B14F-4D97-AF65-F5344CB8AC3E}">
        <p14:creationId xmlns:p14="http://schemas.microsoft.com/office/powerpoint/2010/main" val="3893571045"/>
      </p:ext>
    </p:extLst>
  </p:cSld>
  <p:clrMapOvr>
    <a:masterClrMapping/>
  </p:clrMapOvr>
  <p:timing>
    <p:tnLst>
      <p:par>
        <p:cTn xmlns:p14="http://schemas.microsoft.com/office/powerpoint/2010/mai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4 Marcador de pie de página"/>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ES" sz="1400"/>
              <a:t>© L.E. Sucar: MGP - Aprend. RB</a:t>
            </a:r>
          </a:p>
        </p:txBody>
      </p:sp>
      <p:sp>
        <p:nvSpPr>
          <p:cNvPr id="47106" name="5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B0CC85D-D3FD-7E41-AB39-2002EEB3F254}" type="slidenum">
              <a:rPr lang="es-ES" sz="1400"/>
              <a:pPr eaLnBrk="1" hangingPunct="1"/>
              <a:t>117</a:t>
            </a:fld>
            <a:endParaRPr lang="es-ES" sz="1400"/>
          </a:p>
        </p:txBody>
      </p:sp>
      <p:sp>
        <p:nvSpPr>
          <p:cNvPr id="47107" name="Rectangle 2"/>
          <p:cNvSpPr>
            <a:spLocks noGrp="1" noChangeArrowheads="1"/>
          </p:cNvSpPr>
          <p:nvPr>
            <p:ph type="title"/>
          </p:nvPr>
        </p:nvSpPr>
        <p:spPr>
          <a:xfrm>
            <a:off x="762000" y="0"/>
            <a:ext cx="7772400" cy="609600"/>
          </a:xfrm>
        </p:spPr>
        <p:txBody>
          <a:bodyPr/>
          <a:lstStyle/>
          <a:p>
            <a:pPr eaLnBrk="1" hangingPunct="1"/>
            <a:r>
              <a:rPr lang="es-ES_tradnl" sz="4000">
                <a:latin typeface="Times New Roman" charset="0"/>
              </a:rPr>
              <a:t>Información incompleta</a:t>
            </a:r>
          </a:p>
        </p:txBody>
      </p:sp>
      <p:sp>
        <p:nvSpPr>
          <p:cNvPr id="47108" name="Rectangle 3"/>
          <p:cNvSpPr>
            <a:spLocks noChangeArrowheads="1"/>
          </p:cNvSpPr>
          <p:nvPr/>
        </p:nvSpPr>
        <p:spPr bwMode="auto">
          <a:xfrm>
            <a:off x="3200400" y="2266950"/>
            <a:ext cx="260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s-ES_tradnl">
                <a:latin typeface="Times" charset="0"/>
              </a:rPr>
              <a:t> </a:t>
            </a:r>
          </a:p>
        </p:txBody>
      </p:sp>
      <p:grpSp>
        <p:nvGrpSpPr>
          <p:cNvPr id="47109" name="Group 4"/>
          <p:cNvGrpSpPr>
            <a:grpSpLocks/>
          </p:cNvGrpSpPr>
          <p:nvPr/>
        </p:nvGrpSpPr>
        <p:grpSpPr bwMode="auto">
          <a:xfrm>
            <a:off x="1143000" y="685800"/>
            <a:ext cx="6248400" cy="5578475"/>
            <a:chOff x="1008" y="528"/>
            <a:chExt cx="3936" cy="3514"/>
          </a:xfrm>
        </p:grpSpPr>
        <p:sp>
          <p:nvSpPr>
            <p:cNvPr id="47110" name="Text Box 5"/>
            <p:cNvSpPr txBox="1">
              <a:spLocks noChangeArrowheads="1"/>
            </p:cNvSpPr>
            <p:nvPr/>
          </p:nvSpPr>
          <p:spPr bwMode="auto">
            <a:xfrm>
              <a:off x="1056" y="528"/>
              <a:ext cx="3828" cy="3514"/>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a:solidFill>
                    <a:srgbClr val="FFFF00"/>
                  </a:solidFill>
                  <a:latin typeface="Times" charset="0"/>
                </a:rPr>
                <a:t>Ambiente    Temp.    Humedad    Viento    Jugar</a:t>
              </a:r>
            </a:p>
            <a:p>
              <a:r>
                <a:rPr lang="es-ES_tradnl">
                  <a:solidFill>
                    <a:srgbClr val="FFFF00"/>
                  </a:solidFill>
                  <a:latin typeface="Times" charset="0"/>
                </a:rPr>
                <a:t>soleado        </a:t>
              </a:r>
              <a:r>
                <a:rPr lang="es-ES_tradnl">
                  <a:solidFill>
                    <a:srgbClr val="00CC00"/>
                  </a:solidFill>
                  <a:latin typeface="Times" charset="0"/>
                </a:rPr>
                <a:t>xxx</a:t>
              </a:r>
              <a:r>
                <a:rPr lang="es-ES_tradnl">
                  <a:solidFill>
                    <a:srgbClr val="FFFF00"/>
                  </a:solidFill>
                  <a:latin typeface="Times" charset="0"/>
                </a:rPr>
                <a:t>        alta                </a:t>
              </a:r>
              <a:r>
                <a:rPr lang="es-ES_tradnl">
                  <a:solidFill>
                    <a:srgbClr val="FF0000"/>
                  </a:solidFill>
                  <a:latin typeface="Times" charset="0"/>
                </a:rPr>
                <a:t>--</a:t>
              </a:r>
              <a:r>
                <a:rPr lang="es-ES_tradnl">
                  <a:solidFill>
                    <a:srgbClr val="FFFF00"/>
                  </a:solidFill>
                  <a:latin typeface="Times" charset="0"/>
                </a:rPr>
                <a:t>           N</a:t>
              </a:r>
            </a:p>
            <a:p>
              <a:r>
                <a:rPr lang="es-ES_tradnl">
                  <a:solidFill>
                    <a:srgbClr val="FFFF00"/>
                  </a:solidFill>
                  <a:latin typeface="Times" charset="0"/>
                </a:rPr>
                <a:t>soleado        alta        alta                </a:t>
              </a:r>
              <a:r>
                <a:rPr lang="es-ES_tradnl">
                  <a:solidFill>
                    <a:srgbClr val="FF0000"/>
                  </a:solidFill>
                  <a:latin typeface="Times" charset="0"/>
                </a:rPr>
                <a:t>--</a:t>
              </a:r>
              <a:r>
                <a:rPr lang="es-ES_tradnl">
                  <a:solidFill>
                    <a:srgbClr val="FFFF00"/>
                  </a:solidFill>
                  <a:latin typeface="Times" charset="0"/>
                </a:rPr>
                <a:t>            N</a:t>
              </a:r>
            </a:p>
            <a:p>
              <a:r>
                <a:rPr lang="es-ES_tradnl">
                  <a:solidFill>
                    <a:srgbClr val="FFFF00"/>
                  </a:solidFill>
                  <a:latin typeface="Times" charset="0"/>
                </a:rPr>
                <a:t>nublado       alta        alta                </a:t>
              </a:r>
              <a:r>
                <a:rPr lang="es-ES_tradnl">
                  <a:solidFill>
                    <a:srgbClr val="FF0000"/>
                  </a:solidFill>
                  <a:latin typeface="Times" charset="0"/>
                </a:rPr>
                <a:t>-- </a:t>
              </a:r>
              <a:r>
                <a:rPr lang="es-ES_tradnl">
                  <a:solidFill>
                    <a:srgbClr val="FFFF00"/>
                  </a:solidFill>
                  <a:latin typeface="Times" charset="0"/>
                </a:rPr>
                <a:t>           P</a:t>
              </a:r>
            </a:p>
            <a:p>
              <a:r>
                <a:rPr lang="es-ES_tradnl">
                  <a:solidFill>
                    <a:srgbClr val="FFFF00"/>
                  </a:solidFill>
                  <a:latin typeface="Times" charset="0"/>
                </a:rPr>
                <a:t>lluvia 	        media    alta                </a:t>
              </a:r>
              <a:r>
                <a:rPr lang="es-ES_tradnl">
                  <a:solidFill>
                    <a:srgbClr val="FF0000"/>
                  </a:solidFill>
                  <a:latin typeface="Times" charset="0"/>
                </a:rPr>
                <a:t>--</a:t>
              </a:r>
              <a:r>
                <a:rPr lang="es-ES_tradnl">
                  <a:solidFill>
                    <a:srgbClr val="FFFF00"/>
                  </a:solidFill>
                  <a:latin typeface="Times" charset="0"/>
                </a:rPr>
                <a:t>            P</a:t>
              </a:r>
            </a:p>
            <a:p>
              <a:r>
                <a:rPr lang="es-ES_tradnl">
                  <a:solidFill>
                    <a:srgbClr val="FFFF00"/>
                  </a:solidFill>
                  <a:latin typeface="Times" charset="0"/>
                </a:rPr>
                <a:t>lluvia 	        baja       normal           </a:t>
              </a:r>
              <a:r>
                <a:rPr lang="es-ES_tradnl">
                  <a:solidFill>
                    <a:srgbClr val="FF0000"/>
                  </a:solidFill>
                  <a:latin typeface="Times" charset="0"/>
                </a:rPr>
                <a:t>--</a:t>
              </a:r>
              <a:r>
                <a:rPr lang="es-ES_tradnl">
                  <a:solidFill>
                    <a:srgbClr val="FFFF00"/>
                  </a:solidFill>
                  <a:latin typeface="Times" charset="0"/>
                </a:rPr>
                <a:t>            P</a:t>
              </a:r>
            </a:p>
            <a:p>
              <a:r>
                <a:rPr lang="es-ES_tradnl">
                  <a:solidFill>
                    <a:srgbClr val="FFFF00"/>
                  </a:solidFill>
                  <a:latin typeface="Times" charset="0"/>
                </a:rPr>
                <a:t>lluvia 	        baja       normal           </a:t>
              </a:r>
              <a:r>
                <a:rPr lang="es-ES_tradnl">
                  <a:solidFill>
                    <a:srgbClr val="FF0000"/>
                  </a:solidFill>
                  <a:latin typeface="Times" charset="0"/>
                </a:rPr>
                <a:t>--</a:t>
              </a:r>
              <a:r>
                <a:rPr lang="es-ES_tradnl">
                  <a:solidFill>
                    <a:srgbClr val="FFFF00"/>
                  </a:solidFill>
                  <a:latin typeface="Times" charset="0"/>
                </a:rPr>
                <a:t>            N</a:t>
              </a:r>
            </a:p>
            <a:p>
              <a:r>
                <a:rPr lang="es-ES_tradnl">
                  <a:solidFill>
                    <a:srgbClr val="FFFF00"/>
                  </a:solidFill>
                  <a:latin typeface="Times" charset="0"/>
                </a:rPr>
                <a:t>nublado       baja       normal           </a:t>
              </a:r>
              <a:r>
                <a:rPr lang="es-ES_tradnl">
                  <a:solidFill>
                    <a:srgbClr val="FF0000"/>
                  </a:solidFill>
                  <a:latin typeface="Times" charset="0"/>
                </a:rPr>
                <a:t>--</a:t>
              </a:r>
              <a:r>
                <a:rPr lang="es-ES_tradnl">
                  <a:solidFill>
                    <a:srgbClr val="FFFF00"/>
                  </a:solidFill>
                  <a:latin typeface="Times" charset="0"/>
                </a:rPr>
                <a:t>            P</a:t>
              </a:r>
            </a:p>
            <a:p>
              <a:r>
                <a:rPr lang="es-ES_tradnl">
                  <a:solidFill>
                    <a:srgbClr val="FFFF00"/>
                  </a:solidFill>
                  <a:latin typeface="Times" charset="0"/>
                </a:rPr>
                <a:t>soleado       media     alta                </a:t>
              </a:r>
              <a:r>
                <a:rPr lang="es-ES_tradnl">
                  <a:solidFill>
                    <a:srgbClr val="FF0000"/>
                  </a:solidFill>
                  <a:latin typeface="Times" charset="0"/>
                </a:rPr>
                <a:t>--</a:t>
              </a:r>
              <a:r>
                <a:rPr lang="es-ES_tradnl">
                  <a:solidFill>
                    <a:srgbClr val="FFFF00"/>
                  </a:solidFill>
                  <a:latin typeface="Times" charset="0"/>
                </a:rPr>
                <a:t>            N</a:t>
              </a:r>
            </a:p>
            <a:p>
              <a:r>
                <a:rPr lang="es-ES_tradnl">
                  <a:solidFill>
                    <a:srgbClr val="FFFF00"/>
                  </a:solidFill>
                  <a:latin typeface="Times" charset="0"/>
                </a:rPr>
                <a:t>soleado       </a:t>
              </a:r>
              <a:r>
                <a:rPr lang="es-ES_tradnl">
                  <a:solidFill>
                    <a:srgbClr val="00CC00"/>
                  </a:solidFill>
                  <a:latin typeface="Times" charset="0"/>
                </a:rPr>
                <a:t>xxx</a:t>
              </a:r>
              <a:r>
                <a:rPr lang="es-ES_tradnl">
                  <a:solidFill>
                    <a:srgbClr val="FFFF00"/>
                  </a:solidFill>
                  <a:latin typeface="Times" charset="0"/>
                </a:rPr>
                <a:t>         normal          </a:t>
              </a:r>
              <a:r>
                <a:rPr lang="es-ES_tradnl">
                  <a:solidFill>
                    <a:srgbClr val="FF0000"/>
                  </a:solidFill>
                  <a:latin typeface="Times" charset="0"/>
                </a:rPr>
                <a:t>--</a:t>
              </a:r>
              <a:r>
                <a:rPr lang="es-ES_tradnl">
                  <a:solidFill>
                    <a:srgbClr val="FFFF00"/>
                  </a:solidFill>
                  <a:latin typeface="Times" charset="0"/>
                </a:rPr>
                <a:t>            P</a:t>
              </a:r>
            </a:p>
            <a:p>
              <a:r>
                <a:rPr lang="es-ES_tradnl">
                  <a:solidFill>
                    <a:srgbClr val="FFFF00"/>
                  </a:solidFill>
                  <a:latin typeface="Times" charset="0"/>
                </a:rPr>
                <a:t>lluvia 	        media    normal           </a:t>
              </a:r>
              <a:r>
                <a:rPr lang="es-ES_tradnl">
                  <a:solidFill>
                    <a:srgbClr val="FF0000"/>
                  </a:solidFill>
                  <a:latin typeface="Times" charset="0"/>
                </a:rPr>
                <a:t>--</a:t>
              </a:r>
              <a:r>
                <a:rPr lang="es-ES_tradnl">
                  <a:solidFill>
                    <a:srgbClr val="FFFF00"/>
                  </a:solidFill>
                  <a:latin typeface="Times" charset="0"/>
                </a:rPr>
                <a:t>            P</a:t>
              </a:r>
            </a:p>
            <a:p>
              <a:r>
                <a:rPr lang="es-ES_tradnl">
                  <a:solidFill>
                    <a:srgbClr val="FFFF00"/>
                  </a:solidFill>
                  <a:latin typeface="Times" charset="0"/>
                </a:rPr>
                <a:t>soleado       media     normal           </a:t>
              </a:r>
              <a:r>
                <a:rPr lang="es-ES_tradnl">
                  <a:solidFill>
                    <a:srgbClr val="FF0000"/>
                  </a:solidFill>
                  <a:latin typeface="Times" charset="0"/>
                </a:rPr>
                <a:t>--</a:t>
              </a:r>
              <a:r>
                <a:rPr lang="es-ES_tradnl">
                  <a:solidFill>
                    <a:srgbClr val="FFFF00"/>
                  </a:solidFill>
                  <a:latin typeface="Times" charset="0"/>
                </a:rPr>
                <a:t>             P</a:t>
              </a:r>
            </a:p>
            <a:p>
              <a:r>
                <a:rPr lang="es-ES_tradnl">
                  <a:solidFill>
                    <a:srgbClr val="FFFF00"/>
                  </a:solidFill>
                  <a:latin typeface="Times" charset="0"/>
                </a:rPr>
                <a:t>nublado       media    alta                 </a:t>
              </a:r>
              <a:r>
                <a:rPr lang="es-ES_tradnl">
                  <a:solidFill>
                    <a:srgbClr val="FF0000"/>
                  </a:solidFill>
                  <a:latin typeface="Times" charset="0"/>
                </a:rPr>
                <a:t>--</a:t>
              </a:r>
              <a:r>
                <a:rPr lang="es-ES_tradnl">
                  <a:solidFill>
                    <a:srgbClr val="FFFF00"/>
                  </a:solidFill>
                  <a:latin typeface="Times" charset="0"/>
                </a:rPr>
                <a:t>             P</a:t>
              </a:r>
            </a:p>
            <a:p>
              <a:r>
                <a:rPr lang="es-ES_tradnl">
                  <a:solidFill>
                    <a:srgbClr val="FFFF00"/>
                  </a:solidFill>
                  <a:latin typeface="Times" charset="0"/>
                </a:rPr>
                <a:t>nublado       alta        normal           </a:t>
              </a:r>
              <a:r>
                <a:rPr lang="es-ES_tradnl">
                  <a:solidFill>
                    <a:srgbClr val="FF0000"/>
                  </a:solidFill>
                  <a:latin typeface="Times" charset="0"/>
                </a:rPr>
                <a:t>--</a:t>
              </a:r>
              <a:r>
                <a:rPr lang="es-ES_tradnl">
                  <a:solidFill>
                    <a:srgbClr val="FFFF00"/>
                  </a:solidFill>
                  <a:latin typeface="Times" charset="0"/>
                </a:rPr>
                <a:t>            P</a:t>
              </a:r>
            </a:p>
            <a:p>
              <a:r>
                <a:rPr lang="es-ES_tradnl">
                  <a:solidFill>
                    <a:srgbClr val="FFFF00"/>
                  </a:solidFill>
                  <a:latin typeface="Times" charset="0"/>
                </a:rPr>
                <a:t>lluvia 	        media    alta                 </a:t>
              </a:r>
              <a:r>
                <a:rPr lang="es-ES_tradnl">
                  <a:solidFill>
                    <a:srgbClr val="FF0000"/>
                  </a:solidFill>
                  <a:latin typeface="Times" charset="0"/>
                </a:rPr>
                <a:t>--</a:t>
              </a:r>
              <a:r>
                <a:rPr lang="es-ES_tradnl">
                  <a:solidFill>
                    <a:srgbClr val="FFFF00"/>
                  </a:solidFill>
                  <a:latin typeface="Times" charset="0"/>
                </a:rPr>
                <a:t>             N</a:t>
              </a:r>
            </a:p>
          </p:txBody>
        </p:sp>
        <p:sp>
          <p:nvSpPr>
            <p:cNvPr id="47111" name="Rectangle 6"/>
            <p:cNvSpPr>
              <a:spLocks noChangeArrowheads="1"/>
            </p:cNvSpPr>
            <p:nvPr/>
          </p:nvSpPr>
          <p:spPr bwMode="auto">
            <a:xfrm>
              <a:off x="1008" y="528"/>
              <a:ext cx="3936" cy="3504"/>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sp>
          <p:nvSpPr>
            <p:cNvPr id="47112" name="Line 7"/>
            <p:cNvSpPr>
              <a:spLocks noChangeShapeType="1"/>
            </p:cNvSpPr>
            <p:nvPr/>
          </p:nvSpPr>
          <p:spPr bwMode="auto">
            <a:xfrm>
              <a:off x="1920" y="528"/>
              <a:ext cx="0" cy="3504"/>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47113" name="Line 8"/>
            <p:cNvSpPr>
              <a:spLocks noChangeShapeType="1"/>
            </p:cNvSpPr>
            <p:nvPr/>
          </p:nvSpPr>
          <p:spPr bwMode="auto">
            <a:xfrm>
              <a:off x="2640" y="528"/>
              <a:ext cx="0" cy="3504"/>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47114" name="Line 9"/>
            <p:cNvSpPr>
              <a:spLocks noChangeShapeType="1"/>
            </p:cNvSpPr>
            <p:nvPr/>
          </p:nvSpPr>
          <p:spPr bwMode="auto">
            <a:xfrm>
              <a:off x="3600" y="528"/>
              <a:ext cx="0" cy="3504"/>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47115" name="Line 10"/>
            <p:cNvSpPr>
              <a:spLocks noChangeShapeType="1"/>
            </p:cNvSpPr>
            <p:nvPr/>
          </p:nvSpPr>
          <p:spPr bwMode="auto">
            <a:xfrm>
              <a:off x="4320" y="528"/>
              <a:ext cx="0" cy="3504"/>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grpSp>
          <p:nvGrpSpPr>
            <p:cNvPr id="47116" name="Group 11"/>
            <p:cNvGrpSpPr>
              <a:grpSpLocks/>
            </p:cNvGrpSpPr>
            <p:nvPr/>
          </p:nvGrpSpPr>
          <p:grpSpPr bwMode="auto">
            <a:xfrm>
              <a:off x="1008" y="768"/>
              <a:ext cx="3936" cy="480"/>
              <a:chOff x="1008" y="768"/>
              <a:chExt cx="3936" cy="480"/>
            </a:xfrm>
          </p:grpSpPr>
          <p:sp>
            <p:nvSpPr>
              <p:cNvPr id="47130" name="Line 12"/>
              <p:cNvSpPr>
                <a:spLocks noChangeShapeType="1"/>
              </p:cNvSpPr>
              <p:nvPr/>
            </p:nvSpPr>
            <p:spPr bwMode="auto">
              <a:xfrm>
                <a:off x="1008" y="768"/>
                <a:ext cx="39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47131" name="Line 13"/>
              <p:cNvSpPr>
                <a:spLocks noChangeShapeType="1"/>
              </p:cNvSpPr>
              <p:nvPr/>
            </p:nvSpPr>
            <p:spPr bwMode="auto">
              <a:xfrm>
                <a:off x="1008" y="1008"/>
                <a:ext cx="39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47132" name="Line 14"/>
              <p:cNvSpPr>
                <a:spLocks noChangeShapeType="1"/>
              </p:cNvSpPr>
              <p:nvPr/>
            </p:nvSpPr>
            <p:spPr bwMode="auto">
              <a:xfrm>
                <a:off x="1008" y="1248"/>
                <a:ext cx="39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grpSp>
        <p:sp>
          <p:nvSpPr>
            <p:cNvPr id="47117" name="Line 15"/>
            <p:cNvSpPr>
              <a:spLocks noChangeShapeType="1"/>
            </p:cNvSpPr>
            <p:nvPr/>
          </p:nvSpPr>
          <p:spPr bwMode="auto">
            <a:xfrm>
              <a:off x="1008" y="1488"/>
              <a:ext cx="39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47118" name="Line 16"/>
            <p:cNvSpPr>
              <a:spLocks noChangeShapeType="1"/>
            </p:cNvSpPr>
            <p:nvPr/>
          </p:nvSpPr>
          <p:spPr bwMode="auto">
            <a:xfrm>
              <a:off x="1008" y="1728"/>
              <a:ext cx="39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47119" name="Line 17"/>
            <p:cNvSpPr>
              <a:spLocks noChangeShapeType="1"/>
            </p:cNvSpPr>
            <p:nvPr/>
          </p:nvSpPr>
          <p:spPr bwMode="auto">
            <a:xfrm>
              <a:off x="1008" y="1920"/>
              <a:ext cx="39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grpSp>
          <p:nvGrpSpPr>
            <p:cNvPr id="47120" name="Group 18"/>
            <p:cNvGrpSpPr>
              <a:grpSpLocks/>
            </p:cNvGrpSpPr>
            <p:nvPr/>
          </p:nvGrpSpPr>
          <p:grpSpPr bwMode="auto">
            <a:xfrm>
              <a:off x="1008" y="2160"/>
              <a:ext cx="3936" cy="480"/>
              <a:chOff x="1008" y="768"/>
              <a:chExt cx="3936" cy="480"/>
            </a:xfrm>
          </p:grpSpPr>
          <p:sp>
            <p:nvSpPr>
              <p:cNvPr id="47127" name="Line 19"/>
              <p:cNvSpPr>
                <a:spLocks noChangeShapeType="1"/>
              </p:cNvSpPr>
              <p:nvPr/>
            </p:nvSpPr>
            <p:spPr bwMode="auto">
              <a:xfrm>
                <a:off x="1008" y="768"/>
                <a:ext cx="39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47128" name="Line 20"/>
              <p:cNvSpPr>
                <a:spLocks noChangeShapeType="1"/>
              </p:cNvSpPr>
              <p:nvPr/>
            </p:nvSpPr>
            <p:spPr bwMode="auto">
              <a:xfrm>
                <a:off x="1008" y="1008"/>
                <a:ext cx="39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47129" name="Line 21"/>
              <p:cNvSpPr>
                <a:spLocks noChangeShapeType="1"/>
              </p:cNvSpPr>
              <p:nvPr/>
            </p:nvSpPr>
            <p:spPr bwMode="auto">
              <a:xfrm>
                <a:off x="1008" y="1248"/>
                <a:ext cx="39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grpSp>
        <p:grpSp>
          <p:nvGrpSpPr>
            <p:cNvPr id="47121" name="Group 22"/>
            <p:cNvGrpSpPr>
              <a:grpSpLocks/>
            </p:cNvGrpSpPr>
            <p:nvPr/>
          </p:nvGrpSpPr>
          <p:grpSpPr bwMode="auto">
            <a:xfrm>
              <a:off x="1008" y="2832"/>
              <a:ext cx="3936" cy="480"/>
              <a:chOff x="1008" y="768"/>
              <a:chExt cx="3936" cy="480"/>
            </a:xfrm>
          </p:grpSpPr>
          <p:sp>
            <p:nvSpPr>
              <p:cNvPr id="47124" name="Line 23"/>
              <p:cNvSpPr>
                <a:spLocks noChangeShapeType="1"/>
              </p:cNvSpPr>
              <p:nvPr/>
            </p:nvSpPr>
            <p:spPr bwMode="auto">
              <a:xfrm>
                <a:off x="1008" y="768"/>
                <a:ext cx="39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47125" name="Line 24"/>
              <p:cNvSpPr>
                <a:spLocks noChangeShapeType="1"/>
              </p:cNvSpPr>
              <p:nvPr/>
            </p:nvSpPr>
            <p:spPr bwMode="auto">
              <a:xfrm>
                <a:off x="1008" y="1008"/>
                <a:ext cx="39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47126" name="Line 25"/>
              <p:cNvSpPr>
                <a:spLocks noChangeShapeType="1"/>
              </p:cNvSpPr>
              <p:nvPr/>
            </p:nvSpPr>
            <p:spPr bwMode="auto">
              <a:xfrm>
                <a:off x="1008" y="1248"/>
                <a:ext cx="39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grpSp>
        <p:sp>
          <p:nvSpPr>
            <p:cNvPr id="47122" name="Line 26"/>
            <p:cNvSpPr>
              <a:spLocks noChangeShapeType="1"/>
            </p:cNvSpPr>
            <p:nvPr/>
          </p:nvSpPr>
          <p:spPr bwMode="auto">
            <a:xfrm>
              <a:off x="1008" y="3504"/>
              <a:ext cx="39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47123" name="Line 27"/>
            <p:cNvSpPr>
              <a:spLocks noChangeShapeType="1"/>
            </p:cNvSpPr>
            <p:nvPr/>
          </p:nvSpPr>
          <p:spPr bwMode="auto">
            <a:xfrm>
              <a:off x="1008" y="3744"/>
              <a:ext cx="39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grpSp>
    </p:spTree>
    <p:extLst>
      <p:ext uri="{BB962C8B-B14F-4D97-AF65-F5344CB8AC3E}">
        <p14:creationId xmlns:p14="http://schemas.microsoft.com/office/powerpoint/2010/main" val="10971014"/>
      </p:ext>
    </p:extLst>
  </p:cSld>
  <p:clrMapOvr>
    <a:masterClrMapping/>
  </p:clrMapOvr>
  <p:timing>
    <p:tnLst>
      <p:par>
        <p:cTn xmlns:p14="http://schemas.microsoft.com/office/powerpoint/2010/mai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4 Marcador de pie de página"/>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ES" sz="1400"/>
              <a:t>© L.E. Sucar: MGP - Aprend. RB</a:t>
            </a:r>
          </a:p>
        </p:txBody>
      </p:sp>
      <p:sp>
        <p:nvSpPr>
          <p:cNvPr id="49154" name="5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0B209BF-BB99-AD44-96C4-98525FC0CFEB}" type="slidenum">
              <a:rPr lang="es-ES" sz="1400"/>
              <a:pPr eaLnBrk="1" hangingPunct="1"/>
              <a:t>118</a:t>
            </a:fld>
            <a:endParaRPr lang="es-ES" sz="1400"/>
          </a:p>
        </p:txBody>
      </p:sp>
      <p:sp>
        <p:nvSpPr>
          <p:cNvPr id="49155" name="Rectangle 1026"/>
          <p:cNvSpPr>
            <a:spLocks noGrp="1" noChangeArrowheads="1"/>
          </p:cNvSpPr>
          <p:nvPr>
            <p:ph type="title"/>
          </p:nvPr>
        </p:nvSpPr>
        <p:spPr/>
        <p:txBody>
          <a:bodyPr/>
          <a:lstStyle/>
          <a:p>
            <a:pPr eaLnBrk="1" hangingPunct="1"/>
            <a:r>
              <a:rPr lang="es-MX">
                <a:latin typeface="Times New Roman" charset="0"/>
              </a:rPr>
              <a:t>Datos incompletos</a:t>
            </a:r>
            <a:endParaRPr lang="es-ES">
              <a:latin typeface="Times New Roman" charset="0"/>
            </a:endParaRPr>
          </a:p>
        </p:txBody>
      </p:sp>
      <p:sp>
        <p:nvSpPr>
          <p:cNvPr id="49156" name="Rectangle 1027"/>
          <p:cNvSpPr>
            <a:spLocks noGrp="1" noChangeArrowheads="1"/>
          </p:cNvSpPr>
          <p:nvPr>
            <p:ph type="body" idx="1"/>
          </p:nvPr>
        </p:nvSpPr>
        <p:spPr/>
        <p:txBody>
          <a:bodyPr/>
          <a:lstStyle/>
          <a:p>
            <a:pPr marL="609600" indent="-609600" eaLnBrk="1" hangingPunct="1">
              <a:buFontTx/>
              <a:buNone/>
            </a:pPr>
            <a:r>
              <a:rPr lang="es-MX" sz="2800">
                <a:latin typeface="Times New Roman" charset="0"/>
              </a:rPr>
              <a:t>Existen varias alternativas:</a:t>
            </a:r>
          </a:p>
          <a:p>
            <a:pPr marL="609600" indent="-609600" eaLnBrk="1" hangingPunct="1">
              <a:buFontTx/>
              <a:buAutoNum type="arabicPeriod"/>
            </a:pPr>
            <a:r>
              <a:rPr lang="es-MX" sz="2800">
                <a:latin typeface="Times New Roman" charset="0"/>
              </a:rPr>
              <a:t>Considerar un nuevo valor “desconocido”</a:t>
            </a:r>
          </a:p>
          <a:p>
            <a:pPr marL="609600" indent="-609600" eaLnBrk="1" hangingPunct="1">
              <a:buFontTx/>
              <a:buAutoNum type="arabicPeriod"/>
            </a:pPr>
            <a:r>
              <a:rPr lang="es-MX" sz="2800">
                <a:latin typeface="Times New Roman" charset="0"/>
              </a:rPr>
              <a:t>Tomar el valor más probable (promedio) de la variable</a:t>
            </a:r>
          </a:p>
          <a:p>
            <a:pPr marL="609600" indent="-609600" eaLnBrk="1" hangingPunct="1">
              <a:buFontTx/>
              <a:buAutoNum type="arabicPeriod"/>
            </a:pPr>
            <a:r>
              <a:rPr lang="es-MX" sz="2800">
                <a:latin typeface="Times New Roman" charset="0"/>
              </a:rPr>
              <a:t>Considerar el valor más probable en base a las otras variables</a:t>
            </a:r>
          </a:p>
          <a:p>
            <a:pPr marL="609600" indent="-609600" eaLnBrk="1" hangingPunct="1">
              <a:buFontTx/>
              <a:buAutoNum type="arabicPeriod"/>
            </a:pPr>
            <a:r>
              <a:rPr lang="es-MX" sz="2800">
                <a:latin typeface="Times New Roman" charset="0"/>
              </a:rPr>
              <a:t>Considerar la probabilidad de los diferentes valores en base a las otras variables</a:t>
            </a:r>
            <a:endParaRPr lang="es-ES" sz="2800">
              <a:latin typeface="Times New Roman" charset="0"/>
            </a:endParaRPr>
          </a:p>
        </p:txBody>
      </p:sp>
    </p:spTree>
    <p:extLst>
      <p:ext uri="{BB962C8B-B14F-4D97-AF65-F5344CB8AC3E}">
        <p14:creationId xmlns:p14="http://schemas.microsoft.com/office/powerpoint/2010/main" val="3866758604"/>
      </p:ext>
    </p:extLst>
  </p:cSld>
  <p:clrMapOvr>
    <a:masterClrMapping/>
  </p:clrMapOvr>
  <p:timing>
    <p:tnLst>
      <p:par>
        <p:cTn xmlns:p14="http://schemas.microsoft.com/office/powerpoint/2010/mai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4 Marcador de pie de página"/>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ES" sz="1400"/>
              <a:t>© L.E. Sucar: MGP - Aprend. RB</a:t>
            </a:r>
          </a:p>
        </p:txBody>
      </p:sp>
      <p:sp>
        <p:nvSpPr>
          <p:cNvPr id="51202" name="5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E6077F9-8E4A-D046-913D-2249F8761D7D}" type="slidenum">
              <a:rPr lang="es-ES" sz="1400"/>
              <a:pPr eaLnBrk="1" hangingPunct="1"/>
              <a:t>119</a:t>
            </a:fld>
            <a:endParaRPr lang="es-ES" sz="1400"/>
          </a:p>
        </p:txBody>
      </p:sp>
      <p:sp>
        <p:nvSpPr>
          <p:cNvPr id="51203" name="Rectangle 2"/>
          <p:cNvSpPr>
            <a:spLocks noGrp="1" noChangeArrowheads="1"/>
          </p:cNvSpPr>
          <p:nvPr>
            <p:ph type="title"/>
          </p:nvPr>
        </p:nvSpPr>
        <p:spPr>
          <a:xfrm>
            <a:off x="684213" y="260350"/>
            <a:ext cx="7772400" cy="1143000"/>
          </a:xfrm>
        </p:spPr>
        <p:txBody>
          <a:bodyPr/>
          <a:lstStyle/>
          <a:p>
            <a:pPr eaLnBrk="1" hangingPunct="1"/>
            <a:r>
              <a:rPr lang="es-MX">
                <a:latin typeface="Times New Roman" charset="0"/>
              </a:rPr>
              <a:t>Datos incompletos</a:t>
            </a:r>
            <a:endParaRPr lang="es-ES">
              <a:latin typeface="Times New Roman" charset="0"/>
            </a:endParaRPr>
          </a:p>
        </p:txBody>
      </p:sp>
      <p:sp>
        <p:nvSpPr>
          <p:cNvPr id="310275" name="Rectangle 3"/>
          <p:cNvSpPr>
            <a:spLocks noGrp="1" noChangeArrowheads="1"/>
          </p:cNvSpPr>
          <p:nvPr>
            <p:ph type="body" idx="1"/>
          </p:nvPr>
        </p:nvSpPr>
        <p:spPr>
          <a:xfrm>
            <a:off x="684213" y="1557338"/>
            <a:ext cx="7772400" cy="4572000"/>
          </a:xfrm>
        </p:spPr>
        <p:txBody>
          <a:bodyPr/>
          <a:lstStyle/>
          <a:p>
            <a:pPr marL="609600" indent="-609600" eaLnBrk="1" hangingPunct="1">
              <a:lnSpc>
                <a:spcPct val="90000"/>
              </a:lnSpc>
              <a:buFontTx/>
              <a:buNone/>
              <a:defRPr/>
            </a:pPr>
            <a:r>
              <a:rPr lang="es-MX" sz="3600">
                <a:latin typeface="Times New Roman" charset="0"/>
                <a:cs typeface="+mn-cs"/>
              </a:rPr>
              <a:t>Valor más probable:</a:t>
            </a:r>
          </a:p>
          <a:p>
            <a:pPr marL="609600" indent="-609600">
              <a:lnSpc>
                <a:spcPct val="90000"/>
              </a:lnSpc>
              <a:spcBef>
                <a:spcPct val="50000"/>
              </a:spcBef>
              <a:buFontTx/>
              <a:buAutoNum type="arabicPeriod"/>
              <a:defRPr/>
            </a:pPr>
            <a:r>
              <a:rPr lang="es-ES_tradnl" sz="2800">
                <a:latin typeface="Times New Roman" charset="0"/>
                <a:cs typeface="+mn-cs"/>
              </a:rPr>
              <a:t>Asignar todas las variables observables.  </a:t>
            </a:r>
          </a:p>
          <a:p>
            <a:pPr marL="609600" indent="-609600">
              <a:lnSpc>
                <a:spcPct val="90000"/>
              </a:lnSpc>
              <a:spcBef>
                <a:spcPct val="50000"/>
              </a:spcBef>
              <a:buFontTx/>
              <a:buAutoNum type="arabicPeriod"/>
              <a:defRPr/>
            </a:pPr>
            <a:r>
              <a:rPr lang="es-ES_tradnl" sz="2800">
                <a:latin typeface="Times New Roman" charset="0"/>
                <a:cs typeface="+mn-cs"/>
              </a:rPr>
              <a:t>Propagar su efecto y obtener las probabilidades posteriores de las no observables.</a:t>
            </a:r>
          </a:p>
          <a:p>
            <a:pPr marL="609600" indent="-609600" algn="just">
              <a:lnSpc>
                <a:spcPct val="90000"/>
              </a:lnSpc>
              <a:spcBef>
                <a:spcPct val="0"/>
              </a:spcBef>
              <a:buFontTx/>
              <a:buAutoNum type="arabicPeriod"/>
              <a:defRPr/>
            </a:pPr>
            <a:r>
              <a:rPr lang="es-ES_tradnl" sz="2800">
                <a:latin typeface="Times New Roman" charset="0"/>
                <a:cs typeface="+mn-cs"/>
              </a:rPr>
              <a:t>Para las variables no observables, asumir el valor con probabilidad mayor como observado.</a:t>
            </a:r>
          </a:p>
          <a:p>
            <a:pPr marL="609600" indent="-609600" algn="just">
              <a:lnSpc>
                <a:spcPct val="90000"/>
              </a:lnSpc>
              <a:spcBef>
                <a:spcPct val="0"/>
              </a:spcBef>
              <a:buFontTx/>
              <a:buAutoNum type="arabicPeriod"/>
              <a:defRPr/>
            </a:pPr>
            <a:r>
              <a:rPr lang="es-ES_tradnl" sz="2800">
                <a:latin typeface="Times New Roman" charset="0"/>
                <a:cs typeface="+mn-cs"/>
              </a:rPr>
              <a:t>Actualizar las probabilidades previas y condicionales de acuerdo a las fórmulas anteriores.</a:t>
            </a:r>
          </a:p>
          <a:p>
            <a:pPr marL="609600" indent="-609600" algn="just">
              <a:lnSpc>
                <a:spcPct val="90000"/>
              </a:lnSpc>
              <a:spcBef>
                <a:spcPct val="0"/>
              </a:spcBef>
              <a:buFontTx/>
              <a:buAutoNum type="arabicPeriod"/>
              <a:defRPr/>
            </a:pPr>
            <a:r>
              <a:rPr lang="es-ES_tradnl" sz="2800">
                <a:latin typeface="Times New Roman" charset="0"/>
                <a:cs typeface="+mn-cs"/>
              </a:rPr>
              <a:t>Repetir 1 a 4 para cada observación.</a:t>
            </a:r>
          </a:p>
          <a:p>
            <a:pPr marL="609600" indent="-609600" algn="just">
              <a:lnSpc>
                <a:spcPct val="90000"/>
              </a:lnSpc>
              <a:spcBef>
                <a:spcPct val="0"/>
              </a:spcBef>
              <a:buFontTx/>
              <a:buNone/>
              <a:defRPr/>
            </a:pPr>
            <a:endParaRPr lang="es-ES_tradnl" sz="2800" i="1">
              <a:effectLst>
                <a:outerShdw blurRad="38100" dist="38100" dir="2700000" algn="tl">
                  <a:srgbClr val="000000"/>
                </a:outerShdw>
              </a:effectLst>
              <a:latin typeface="Times New Roman" charset="0"/>
              <a:cs typeface="+mn-cs"/>
            </a:endParaRPr>
          </a:p>
        </p:txBody>
      </p:sp>
    </p:spTree>
    <p:extLst>
      <p:ext uri="{BB962C8B-B14F-4D97-AF65-F5344CB8AC3E}">
        <p14:creationId xmlns:p14="http://schemas.microsoft.com/office/powerpoint/2010/main" val="138186243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5 Marcador de pie de página"/>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ES" sz="1400"/>
              <a:t>© E. Sucar, PGM: 1 Introducción </a:t>
            </a:r>
          </a:p>
        </p:txBody>
      </p:sp>
      <p:sp>
        <p:nvSpPr>
          <p:cNvPr id="25603" name="6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7188A27-DE19-9444-9610-6AF411B16D9C}" type="slidenum">
              <a:rPr lang="es-ES" sz="1400"/>
              <a:pPr eaLnBrk="1" hangingPunct="1"/>
              <a:t>12</a:t>
            </a:fld>
            <a:endParaRPr lang="es-ES" sz="1400"/>
          </a:p>
        </p:txBody>
      </p:sp>
      <p:sp>
        <p:nvSpPr>
          <p:cNvPr id="25604" name="Rectangle 2"/>
          <p:cNvSpPr>
            <a:spLocks noGrp="1" noChangeArrowheads="1"/>
          </p:cNvSpPr>
          <p:nvPr>
            <p:ph type="title"/>
          </p:nvPr>
        </p:nvSpPr>
        <p:spPr/>
        <p:txBody>
          <a:bodyPr/>
          <a:lstStyle/>
          <a:p>
            <a:pPr eaLnBrk="1" hangingPunct="1"/>
            <a:r>
              <a:rPr lang="es-MX">
                <a:latin typeface="Times New Roman" charset="0"/>
              </a:rPr>
              <a:t>Modelos Gráficos Probabilistas</a:t>
            </a:r>
            <a:endParaRPr lang="en-US">
              <a:latin typeface="Times New Roman" charset="0"/>
            </a:endParaRPr>
          </a:p>
        </p:txBody>
      </p:sp>
      <p:sp>
        <p:nvSpPr>
          <p:cNvPr id="25605" name="Rectangle 3"/>
          <p:cNvSpPr>
            <a:spLocks noGrp="1" noChangeArrowheads="1"/>
          </p:cNvSpPr>
          <p:nvPr>
            <p:ph type="body" sz="half" idx="1"/>
          </p:nvPr>
        </p:nvSpPr>
        <p:spPr>
          <a:xfrm>
            <a:off x="685800" y="1981200"/>
            <a:ext cx="3810000" cy="587375"/>
          </a:xfrm>
        </p:spPr>
        <p:txBody>
          <a:bodyPr/>
          <a:lstStyle/>
          <a:p>
            <a:pPr eaLnBrk="1" hangingPunct="1"/>
            <a:r>
              <a:rPr lang="en-US">
                <a:latin typeface="Times New Roman" charset="0"/>
              </a:rPr>
              <a:t>Dirigido</a:t>
            </a:r>
          </a:p>
        </p:txBody>
      </p:sp>
      <p:sp>
        <p:nvSpPr>
          <p:cNvPr id="25606" name="Rectangle 4"/>
          <p:cNvSpPr>
            <a:spLocks noGrp="1" noChangeArrowheads="1"/>
          </p:cNvSpPr>
          <p:nvPr>
            <p:ph type="body" sz="half" idx="2"/>
          </p:nvPr>
        </p:nvSpPr>
        <p:spPr>
          <a:xfrm>
            <a:off x="4648200" y="1981200"/>
            <a:ext cx="3810000" cy="558800"/>
          </a:xfrm>
        </p:spPr>
        <p:txBody>
          <a:bodyPr/>
          <a:lstStyle/>
          <a:p>
            <a:pPr eaLnBrk="1" hangingPunct="1"/>
            <a:r>
              <a:rPr lang="en-US">
                <a:latin typeface="Times New Roman" charset="0"/>
              </a:rPr>
              <a:t>No-dirigido</a:t>
            </a:r>
          </a:p>
        </p:txBody>
      </p:sp>
      <p:sp>
        <p:nvSpPr>
          <p:cNvPr id="25607" name="Oval 5"/>
          <p:cNvSpPr>
            <a:spLocks noChangeArrowheads="1"/>
          </p:cNvSpPr>
          <p:nvPr/>
        </p:nvSpPr>
        <p:spPr bwMode="auto">
          <a:xfrm>
            <a:off x="1606550" y="2700338"/>
            <a:ext cx="685800" cy="609600"/>
          </a:xfrm>
          <a:prstGeom prst="ellipse">
            <a:avLst/>
          </a:prstGeom>
          <a:solidFill>
            <a:schemeClr val="accent1"/>
          </a:solidFill>
          <a:ln w="9525">
            <a:solidFill>
              <a:schemeClr val="tx1"/>
            </a:solidFill>
            <a:round/>
            <a:headEnd/>
            <a:tailEnd/>
          </a:ln>
        </p:spPr>
        <p:txBody>
          <a:bodyPr wrap="none" anchor="ctr"/>
          <a:lstStyle/>
          <a:p>
            <a:pPr algn="ctr"/>
            <a:r>
              <a:rPr lang="es-MX" sz="2800">
                <a:solidFill>
                  <a:srgbClr val="FF6600"/>
                </a:solidFill>
              </a:rPr>
              <a:t>1</a:t>
            </a:r>
            <a:endParaRPr lang="es-ES" sz="2800">
              <a:solidFill>
                <a:srgbClr val="FF6600"/>
              </a:solidFill>
            </a:endParaRPr>
          </a:p>
        </p:txBody>
      </p:sp>
      <p:sp>
        <p:nvSpPr>
          <p:cNvPr id="25608" name="Oval 6"/>
          <p:cNvSpPr>
            <a:spLocks noChangeArrowheads="1"/>
          </p:cNvSpPr>
          <p:nvPr/>
        </p:nvSpPr>
        <p:spPr bwMode="auto">
          <a:xfrm>
            <a:off x="2825750" y="3843338"/>
            <a:ext cx="685800" cy="609600"/>
          </a:xfrm>
          <a:prstGeom prst="ellipse">
            <a:avLst/>
          </a:prstGeom>
          <a:solidFill>
            <a:schemeClr val="accent1"/>
          </a:solidFill>
          <a:ln w="9525">
            <a:solidFill>
              <a:schemeClr val="tx1"/>
            </a:solidFill>
            <a:round/>
            <a:headEnd/>
            <a:tailEnd/>
          </a:ln>
        </p:spPr>
        <p:txBody>
          <a:bodyPr wrap="none" anchor="ctr"/>
          <a:lstStyle/>
          <a:p>
            <a:pPr algn="ctr"/>
            <a:r>
              <a:rPr lang="es-MX" sz="2800">
                <a:solidFill>
                  <a:srgbClr val="FF6600"/>
                </a:solidFill>
              </a:rPr>
              <a:t>3</a:t>
            </a:r>
            <a:endParaRPr lang="es-ES" sz="2800">
              <a:solidFill>
                <a:srgbClr val="FF6600"/>
              </a:solidFill>
            </a:endParaRPr>
          </a:p>
        </p:txBody>
      </p:sp>
      <p:sp>
        <p:nvSpPr>
          <p:cNvPr id="25609" name="Oval 7"/>
          <p:cNvSpPr>
            <a:spLocks noChangeArrowheads="1"/>
          </p:cNvSpPr>
          <p:nvPr/>
        </p:nvSpPr>
        <p:spPr bwMode="auto">
          <a:xfrm>
            <a:off x="463550" y="3995738"/>
            <a:ext cx="685800" cy="609600"/>
          </a:xfrm>
          <a:prstGeom prst="ellipse">
            <a:avLst/>
          </a:prstGeom>
          <a:solidFill>
            <a:schemeClr val="accent1"/>
          </a:solidFill>
          <a:ln w="9525">
            <a:solidFill>
              <a:schemeClr val="tx1"/>
            </a:solidFill>
            <a:round/>
            <a:headEnd/>
            <a:tailEnd/>
          </a:ln>
        </p:spPr>
        <p:txBody>
          <a:bodyPr wrap="none" anchor="ctr"/>
          <a:lstStyle/>
          <a:p>
            <a:pPr algn="ctr"/>
            <a:r>
              <a:rPr lang="es-MX" sz="2800">
                <a:solidFill>
                  <a:srgbClr val="FF6600"/>
                </a:solidFill>
              </a:rPr>
              <a:t>2</a:t>
            </a:r>
            <a:endParaRPr lang="es-ES" sz="2800">
              <a:solidFill>
                <a:srgbClr val="FF6600"/>
              </a:solidFill>
            </a:endParaRPr>
          </a:p>
        </p:txBody>
      </p:sp>
      <p:cxnSp>
        <p:nvCxnSpPr>
          <p:cNvPr id="25610" name="AutoShape 8"/>
          <p:cNvCxnSpPr>
            <a:cxnSpLocks noChangeShapeType="1"/>
            <a:stCxn id="25607" idx="3"/>
            <a:endCxn id="25609" idx="7"/>
          </p:cNvCxnSpPr>
          <p:nvPr/>
        </p:nvCxnSpPr>
        <p:spPr bwMode="auto">
          <a:xfrm flipH="1">
            <a:off x="1049338" y="3221038"/>
            <a:ext cx="657225" cy="863600"/>
          </a:xfrm>
          <a:prstGeom prst="straightConnector1">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25611" name="AutoShape 9"/>
          <p:cNvCxnSpPr>
            <a:cxnSpLocks noChangeShapeType="1"/>
            <a:stCxn id="25607" idx="5"/>
            <a:endCxn id="25608" idx="1"/>
          </p:cNvCxnSpPr>
          <p:nvPr/>
        </p:nvCxnSpPr>
        <p:spPr bwMode="auto">
          <a:xfrm>
            <a:off x="2192338" y="3221038"/>
            <a:ext cx="733425" cy="711200"/>
          </a:xfrm>
          <a:prstGeom prst="straightConnector1">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25612" name="Oval 10"/>
          <p:cNvSpPr>
            <a:spLocks noChangeArrowheads="1"/>
          </p:cNvSpPr>
          <p:nvPr/>
        </p:nvSpPr>
        <p:spPr bwMode="auto">
          <a:xfrm>
            <a:off x="1606550" y="5214938"/>
            <a:ext cx="685800" cy="609600"/>
          </a:xfrm>
          <a:prstGeom prst="ellipse">
            <a:avLst/>
          </a:prstGeom>
          <a:solidFill>
            <a:schemeClr val="accent1"/>
          </a:solidFill>
          <a:ln w="9525">
            <a:solidFill>
              <a:schemeClr val="tx1"/>
            </a:solidFill>
            <a:round/>
            <a:headEnd/>
            <a:tailEnd/>
          </a:ln>
        </p:spPr>
        <p:txBody>
          <a:bodyPr wrap="none" anchor="ctr"/>
          <a:lstStyle/>
          <a:p>
            <a:pPr algn="ctr"/>
            <a:r>
              <a:rPr lang="es-MX" sz="2800">
                <a:solidFill>
                  <a:srgbClr val="FF6600"/>
                </a:solidFill>
              </a:rPr>
              <a:t>4</a:t>
            </a:r>
            <a:endParaRPr lang="es-ES" sz="2800">
              <a:solidFill>
                <a:srgbClr val="FF6600"/>
              </a:solidFill>
            </a:endParaRPr>
          </a:p>
        </p:txBody>
      </p:sp>
      <p:cxnSp>
        <p:nvCxnSpPr>
          <p:cNvPr id="25613" name="AutoShape 11"/>
          <p:cNvCxnSpPr>
            <a:cxnSpLocks noChangeShapeType="1"/>
            <a:stCxn id="25609" idx="5"/>
            <a:endCxn id="25612" idx="1"/>
          </p:cNvCxnSpPr>
          <p:nvPr/>
        </p:nvCxnSpPr>
        <p:spPr bwMode="auto">
          <a:xfrm>
            <a:off x="1049338" y="4516438"/>
            <a:ext cx="657225" cy="787400"/>
          </a:xfrm>
          <a:prstGeom prst="straightConnector1">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25614" name="Oval 12"/>
          <p:cNvSpPr>
            <a:spLocks noChangeArrowheads="1"/>
          </p:cNvSpPr>
          <p:nvPr/>
        </p:nvSpPr>
        <p:spPr bwMode="auto">
          <a:xfrm>
            <a:off x="3968750" y="5214938"/>
            <a:ext cx="685800" cy="609600"/>
          </a:xfrm>
          <a:prstGeom prst="ellipse">
            <a:avLst/>
          </a:prstGeom>
          <a:solidFill>
            <a:schemeClr val="accent1"/>
          </a:solidFill>
          <a:ln w="9525">
            <a:solidFill>
              <a:schemeClr val="tx1"/>
            </a:solidFill>
            <a:round/>
            <a:headEnd/>
            <a:tailEnd/>
          </a:ln>
        </p:spPr>
        <p:txBody>
          <a:bodyPr wrap="none" anchor="ctr"/>
          <a:lstStyle/>
          <a:p>
            <a:pPr algn="ctr"/>
            <a:r>
              <a:rPr lang="es-MX" sz="2800">
                <a:solidFill>
                  <a:srgbClr val="FF6600"/>
                </a:solidFill>
              </a:rPr>
              <a:t>5</a:t>
            </a:r>
            <a:endParaRPr lang="es-ES" sz="2800">
              <a:solidFill>
                <a:srgbClr val="FF6600"/>
              </a:solidFill>
            </a:endParaRPr>
          </a:p>
        </p:txBody>
      </p:sp>
      <p:cxnSp>
        <p:nvCxnSpPr>
          <p:cNvPr id="25615" name="AutoShape 13"/>
          <p:cNvCxnSpPr>
            <a:cxnSpLocks noChangeShapeType="1"/>
            <a:stCxn id="25608" idx="3"/>
            <a:endCxn id="25612" idx="7"/>
          </p:cNvCxnSpPr>
          <p:nvPr/>
        </p:nvCxnSpPr>
        <p:spPr bwMode="auto">
          <a:xfrm flipH="1">
            <a:off x="2192338" y="4364038"/>
            <a:ext cx="733425" cy="939800"/>
          </a:xfrm>
          <a:prstGeom prst="straightConnector1">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25616" name="AutoShape 14"/>
          <p:cNvCxnSpPr>
            <a:cxnSpLocks noChangeShapeType="1"/>
            <a:stCxn id="25608" idx="5"/>
            <a:endCxn id="25614" idx="1"/>
          </p:cNvCxnSpPr>
          <p:nvPr/>
        </p:nvCxnSpPr>
        <p:spPr bwMode="auto">
          <a:xfrm>
            <a:off x="3411538" y="4364038"/>
            <a:ext cx="657225" cy="939800"/>
          </a:xfrm>
          <a:prstGeom prst="straightConnector1">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25617" name="Oval 15"/>
          <p:cNvSpPr>
            <a:spLocks noChangeArrowheads="1"/>
          </p:cNvSpPr>
          <p:nvPr/>
        </p:nvSpPr>
        <p:spPr bwMode="auto">
          <a:xfrm>
            <a:off x="4778375" y="3840163"/>
            <a:ext cx="685800" cy="609600"/>
          </a:xfrm>
          <a:prstGeom prst="ellipse">
            <a:avLst/>
          </a:prstGeom>
          <a:solidFill>
            <a:schemeClr val="accent1"/>
          </a:solidFill>
          <a:ln w="9525">
            <a:solidFill>
              <a:schemeClr val="tx1"/>
            </a:solidFill>
            <a:round/>
            <a:headEnd/>
            <a:tailEnd/>
          </a:ln>
        </p:spPr>
        <p:txBody>
          <a:bodyPr wrap="none" anchor="ctr"/>
          <a:lstStyle/>
          <a:p>
            <a:pPr algn="ctr"/>
            <a:endParaRPr lang="en-US" sz="2800">
              <a:solidFill>
                <a:srgbClr val="FF6600"/>
              </a:solidFill>
            </a:endParaRPr>
          </a:p>
        </p:txBody>
      </p:sp>
      <p:sp>
        <p:nvSpPr>
          <p:cNvPr id="25618" name="Oval 16"/>
          <p:cNvSpPr>
            <a:spLocks noChangeArrowheads="1"/>
          </p:cNvSpPr>
          <p:nvPr/>
        </p:nvSpPr>
        <p:spPr bwMode="auto">
          <a:xfrm>
            <a:off x="7140575" y="3687763"/>
            <a:ext cx="685800" cy="609600"/>
          </a:xfrm>
          <a:prstGeom prst="ellipse">
            <a:avLst/>
          </a:prstGeom>
          <a:solidFill>
            <a:schemeClr val="accent1"/>
          </a:solidFill>
          <a:ln w="9525">
            <a:solidFill>
              <a:schemeClr val="tx1"/>
            </a:solidFill>
            <a:round/>
            <a:headEnd/>
            <a:tailEnd/>
          </a:ln>
        </p:spPr>
        <p:txBody>
          <a:bodyPr wrap="none" anchor="ctr"/>
          <a:lstStyle/>
          <a:p>
            <a:pPr algn="ctr"/>
            <a:endParaRPr lang="en-US" sz="2800">
              <a:solidFill>
                <a:srgbClr val="FF6600"/>
              </a:solidFill>
            </a:endParaRPr>
          </a:p>
        </p:txBody>
      </p:sp>
      <p:sp>
        <p:nvSpPr>
          <p:cNvPr id="25619" name="Oval 17"/>
          <p:cNvSpPr>
            <a:spLocks noChangeArrowheads="1"/>
          </p:cNvSpPr>
          <p:nvPr/>
        </p:nvSpPr>
        <p:spPr bwMode="auto">
          <a:xfrm>
            <a:off x="5921375" y="5059363"/>
            <a:ext cx="685800" cy="609600"/>
          </a:xfrm>
          <a:prstGeom prst="ellipse">
            <a:avLst/>
          </a:prstGeom>
          <a:solidFill>
            <a:schemeClr val="accent1"/>
          </a:solidFill>
          <a:ln w="9525">
            <a:solidFill>
              <a:schemeClr val="tx1"/>
            </a:solidFill>
            <a:round/>
            <a:headEnd/>
            <a:tailEnd/>
          </a:ln>
        </p:spPr>
        <p:txBody>
          <a:bodyPr wrap="none" anchor="ctr"/>
          <a:lstStyle/>
          <a:p>
            <a:pPr algn="ctr"/>
            <a:endParaRPr lang="en-US" sz="2800">
              <a:solidFill>
                <a:srgbClr val="FF6600"/>
              </a:solidFill>
            </a:endParaRPr>
          </a:p>
        </p:txBody>
      </p:sp>
      <p:sp>
        <p:nvSpPr>
          <p:cNvPr id="25620" name="Oval 18"/>
          <p:cNvSpPr>
            <a:spLocks noChangeArrowheads="1"/>
          </p:cNvSpPr>
          <p:nvPr/>
        </p:nvSpPr>
        <p:spPr bwMode="auto">
          <a:xfrm>
            <a:off x="8283575" y="5059363"/>
            <a:ext cx="685800" cy="609600"/>
          </a:xfrm>
          <a:prstGeom prst="ellipse">
            <a:avLst/>
          </a:prstGeom>
          <a:solidFill>
            <a:schemeClr val="accent1"/>
          </a:solidFill>
          <a:ln w="9525">
            <a:solidFill>
              <a:schemeClr val="tx1"/>
            </a:solidFill>
            <a:round/>
            <a:headEnd/>
            <a:tailEnd/>
          </a:ln>
        </p:spPr>
        <p:txBody>
          <a:bodyPr wrap="none" anchor="ctr"/>
          <a:lstStyle/>
          <a:p>
            <a:pPr algn="ctr"/>
            <a:endParaRPr lang="en-US" sz="2800">
              <a:solidFill>
                <a:srgbClr val="FF6600"/>
              </a:solidFill>
            </a:endParaRPr>
          </a:p>
        </p:txBody>
      </p:sp>
      <p:sp>
        <p:nvSpPr>
          <p:cNvPr id="25621" name="Oval 19"/>
          <p:cNvSpPr>
            <a:spLocks noChangeArrowheads="1"/>
          </p:cNvSpPr>
          <p:nvPr/>
        </p:nvSpPr>
        <p:spPr bwMode="auto">
          <a:xfrm>
            <a:off x="5768975" y="2544763"/>
            <a:ext cx="685800" cy="609600"/>
          </a:xfrm>
          <a:prstGeom prst="ellipse">
            <a:avLst/>
          </a:prstGeom>
          <a:solidFill>
            <a:schemeClr val="accent1"/>
          </a:solidFill>
          <a:ln w="9525">
            <a:solidFill>
              <a:schemeClr val="tx1"/>
            </a:solidFill>
            <a:round/>
            <a:headEnd/>
            <a:tailEnd/>
          </a:ln>
        </p:spPr>
        <p:txBody>
          <a:bodyPr wrap="none" anchor="ctr"/>
          <a:lstStyle/>
          <a:p>
            <a:pPr algn="ctr"/>
            <a:endParaRPr lang="en-US" sz="2800">
              <a:solidFill>
                <a:srgbClr val="FF6600"/>
              </a:solidFill>
            </a:endParaRPr>
          </a:p>
        </p:txBody>
      </p:sp>
      <p:sp>
        <p:nvSpPr>
          <p:cNvPr id="25622" name="Oval 20"/>
          <p:cNvSpPr>
            <a:spLocks noChangeArrowheads="1"/>
          </p:cNvSpPr>
          <p:nvPr/>
        </p:nvSpPr>
        <p:spPr bwMode="auto">
          <a:xfrm>
            <a:off x="5768975" y="2544763"/>
            <a:ext cx="685800" cy="609600"/>
          </a:xfrm>
          <a:prstGeom prst="ellipse">
            <a:avLst/>
          </a:prstGeom>
          <a:solidFill>
            <a:schemeClr val="accent1"/>
          </a:solidFill>
          <a:ln w="9525">
            <a:solidFill>
              <a:schemeClr val="tx1"/>
            </a:solidFill>
            <a:round/>
            <a:headEnd/>
            <a:tailEnd/>
          </a:ln>
        </p:spPr>
        <p:txBody>
          <a:bodyPr wrap="none" anchor="ctr"/>
          <a:lstStyle/>
          <a:p>
            <a:pPr algn="ctr"/>
            <a:r>
              <a:rPr lang="es-MX" sz="2800">
                <a:solidFill>
                  <a:srgbClr val="FF6600"/>
                </a:solidFill>
              </a:rPr>
              <a:t>1</a:t>
            </a:r>
            <a:endParaRPr lang="es-ES" sz="2800">
              <a:solidFill>
                <a:srgbClr val="FF6600"/>
              </a:solidFill>
            </a:endParaRPr>
          </a:p>
        </p:txBody>
      </p:sp>
      <p:sp>
        <p:nvSpPr>
          <p:cNvPr id="25623" name="Oval 21"/>
          <p:cNvSpPr>
            <a:spLocks noChangeArrowheads="1"/>
          </p:cNvSpPr>
          <p:nvPr/>
        </p:nvSpPr>
        <p:spPr bwMode="auto">
          <a:xfrm>
            <a:off x="7140575" y="3687763"/>
            <a:ext cx="685800" cy="609600"/>
          </a:xfrm>
          <a:prstGeom prst="ellipse">
            <a:avLst/>
          </a:prstGeom>
          <a:solidFill>
            <a:schemeClr val="accent1"/>
          </a:solidFill>
          <a:ln w="9525">
            <a:solidFill>
              <a:schemeClr val="tx1"/>
            </a:solidFill>
            <a:round/>
            <a:headEnd/>
            <a:tailEnd/>
          </a:ln>
        </p:spPr>
        <p:txBody>
          <a:bodyPr wrap="none" anchor="ctr"/>
          <a:lstStyle/>
          <a:p>
            <a:pPr algn="ctr"/>
            <a:r>
              <a:rPr lang="es-MX" sz="2800">
                <a:solidFill>
                  <a:srgbClr val="FF6600"/>
                </a:solidFill>
              </a:rPr>
              <a:t>3</a:t>
            </a:r>
            <a:endParaRPr lang="es-ES" sz="2800">
              <a:solidFill>
                <a:srgbClr val="FF6600"/>
              </a:solidFill>
            </a:endParaRPr>
          </a:p>
        </p:txBody>
      </p:sp>
      <p:sp>
        <p:nvSpPr>
          <p:cNvPr id="25624" name="Oval 22"/>
          <p:cNvSpPr>
            <a:spLocks noChangeArrowheads="1"/>
          </p:cNvSpPr>
          <p:nvPr/>
        </p:nvSpPr>
        <p:spPr bwMode="auto">
          <a:xfrm>
            <a:off x="4778375" y="3840163"/>
            <a:ext cx="685800" cy="609600"/>
          </a:xfrm>
          <a:prstGeom prst="ellipse">
            <a:avLst/>
          </a:prstGeom>
          <a:solidFill>
            <a:schemeClr val="accent1"/>
          </a:solidFill>
          <a:ln w="9525">
            <a:solidFill>
              <a:schemeClr val="tx1"/>
            </a:solidFill>
            <a:round/>
            <a:headEnd/>
            <a:tailEnd/>
          </a:ln>
        </p:spPr>
        <p:txBody>
          <a:bodyPr wrap="none" anchor="ctr"/>
          <a:lstStyle/>
          <a:p>
            <a:pPr algn="ctr"/>
            <a:r>
              <a:rPr lang="es-MX" sz="2800">
                <a:solidFill>
                  <a:srgbClr val="FF6600"/>
                </a:solidFill>
              </a:rPr>
              <a:t>2</a:t>
            </a:r>
            <a:endParaRPr lang="es-ES" sz="2800">
              <a:solidFill>
                <a:srgbClr val="FF6600"/>
              </a:solidFill>
            </a:endParaRPr>
          </a:p>
        </p:txBody>
      </p:sp>
      <p:cxnSp>
        <p:nvCxnSpPr>
          <p:cNvPr id="25625" name="AutoShape 23"/>
          <p:cNvCxnSpPr>
            <a:cxnSpLocks noChangeShapeType="1"/>
            <a:stCxn id="25622" idx="3"/>
            <a:endCxn id="25624" idx="7"/>
          </p:cNvCxnSpPr>
          <p:nvPr/>
        </p:nvCxnSpPr>
        <p:spPr bwMode="auto">
          <a:xfrm flipH="1">
            <a:off x="5364163" y="3065463"/>
            <a:ext cx="504825" cy="863600"/>
          </a:xfrm>
          <a:prstGeom prst="straightConnector1">
            <a:avLst/>
          </a:prstGeom>
          <a:noFill/>
          <a:ln w="38100">
            <a:solidFill>
              <a:srgbClr val="FF0000"/>
            </a:solidFill>
            <a:round/>
            <a:headEnd/>
            <a:tailEnd/>
          </a:ln>
          <a:extLst>
            <a:ext uri="{909E8E84-426E-40dd-AFC4-6F175D3DCCD1}">
              <a14:hiddenFill xmlns:a14="http://schemas.microsoft.com/office/drawing/2010/main">
                <a:noFill/>
              </a14:hiddenFill>
            </a:ext>
          </a:extLst>
        </p:spPr>
      </p:cxnSp>
      <p:cxnSp>
        <p:nvCxnSpPr>
          <p:cNvPr id="25626" name="AutoShape 24"/>
          <p:cNvCxnSpPr>
            <a:cxnSpLocks noChangeShapeType="1"/>
            <a:stCxn id="25622" idx="5"/>
            <a:endCxn id="25623" idx="1"/>
          </p:cNvCxnSpPr>
          <p:nvPr/>
        </p:nvCxnSpPr>
        <p:spPr bwMode="auto">
          <a:xfrm>
            <a:off x="6354763" y="3065463"/>
            <a:ext cx="885825" cy="711200"/>
          </a:xfrm>
          <a:prstGeom prst="straightConnector1">
            <a:avLst/>
          </a:prstGeom>
          <a:noFill/>
          <a:ln w="38100">
            <a:solidFill>
              <a:srgbClr val="FF0000"/>
            </a:solidFill>
            <a:round/>
            <a:headEnd/>
            <a:tailEnd/>
          </a:ln>
          <a:extLst>
            <a:ext uri="{909E8E84-426E-40dd-AFC4-6F175D3DCCD1}">
              <a14:hiddenFill xmlns:a14="http://schemas.microsoft.com/office/drawing/2010/main">
                <a:noFill/>
              </a14:hiddenFill>
            </a:ext>
          </a:extLst>
        </p:spPr>
      </p:cxnSp>
      <p:sp>
        <p:nvSpPr>
          <p:cNvPr id="25627" name="Oval 25"/>
          <p:cNvSpPr>
            <a:spLocks noChangeArrowheads="1"/>
          </p:cNvSpPr>
          <p:nvPr/>
        </p:nvSpPr>
        <p:spPr bwMode="auto">
          <a:xfrm>
            <a:off x="5921375" y="5059363"/>
            <a:ext cx="685800" cy="609600"/>
          </a:xfrm>
          <a:prstGeom prst="ellipse">
            <a:avLst/>
          </a:prstGeom>
          <a:solidFill>
            <a:schemeClr val="accent1"/>
          </a:solidFill>
          <a:ln w="9525">
            <a:solidFill>
              <a:schemeClr val="tx1"/>
            </a:solidFill>
            <a:round/>
            <a:headEnd/>
            <a:tailEnd/>
          </a:ln>
        </p:spPr>
        <p:txBody>
          <a:bodyPr wrap="none" anchor="ctr"/>
          <a:lstStyle/>
          <a:p>
            <a:pPr algn="ctr"/>
            <a:r>
              <a:rPr lang="es-MX" sz="2800">
                <a:solidFill>
                  <a:srgbClr val="FF6600"/>
                </a:solidFill>
              </a:rPr>
              <a:t>4</a:t>
            </a:r>
            <a:endParaRPr lang="es-ES" sz="2800">
              <a:solidFill>
                <a:srgbClr val="FF6600"/>
              </a:solidFill>
            </a:endParaRPr>
          </a:p>
        </p:txBody>
      </p:sp>
      <p:cxnSp>
        <p:nvCxnSpPr>
          <p:cNvPr id="25628" name="AutoShape 26"/>
          <p:cNvCxnSpPr>
            <a:cxnSpLocks noChangeShapeType="1"/>
            <a:stCxn id="25624" idx="5"/>
            <a:endCxn id="25627" idx="1"/>
          </p:cNvCxnSpPr>
          <p:nvPr/>
        </p:nvCxnSpPr>
        <p:spPr bwMode="auto">
          <a:xfrm>
            <a:off x="5364163" y="4360863"/>
            <a:ext cx="657225" cy="787400"/>
          </a:xfrm>
          <a:prstGeom prst="straightConnector1">
            <a:avLst/>
          </a:prstGeom>
          <a:noFill/>
          <a:ln w="38100">
            <a:solidFill>
              <a:srgbClr val="FF0000"/>
            </a:solidFill>
            <a:round/>
            <a:headEnd/>
            <a:tailEnd/>
          </a:ln>
          <a:extLst>
            <a:ext uri="{909E8E84-426E-40dd-AFC4-6F175D3DCCD1}">
              <a14:hiddenFill xmlns:a14="http://schemas.microsoft.com/office/drawing/2010/main">
                <a:noFill/>
              </a14:hiddenFill>
            </a:ext>
          </a:extLst>
        </p:spPr>
      </p:cxnSp>
      <p:sp>
        <p:nvSpPr>
          <p:cNvPr id="25629" name="Oval 27"/>
          <p:cNvSpPr>
            <a:spLocks noChangeArrowheads="1"/>
          </p:cNvSpPr>
          <p:nvPr/>
        </p:nvSpPr>
        <p:spPr bwMode="auto">
          <a:xfrm>
            <a:off x="8283575" y="5059363"/>
            <a:ext cx="685800" cy="609600"/>
          </a:xfrm>
          <a:prstGeom prst="ellipse">
            <a:avLst/>
          </a:prstGeom>
          <a:solidFill>
            <a:schemeClr val="accent1"/>
          </a:solidFill>
          <a:ln w="9525">
            <a:solidFill>
              <a:schemeClr val="tx1"/>
            </a:solidFill>
            <a:round/>
            <a:headEnd/>
            <a:tailEnd/>
          </a:ln>
        </p:spPr>
        <p:txBody>
          <a:bodyPr wrap="none" anchor="ctr"/>
          <a:lstStyle/>
          <a:p>
            <a:pPr algn="ctr"/>
            <a:r>
              <a:rPr lang="es-MX" sz="2800">
                <a:solidFill>
                  <a:srgbClr val="FF6600"/>
                </a:solidFill>
              </a:rPr>
              <a:t>5</a:t>
            </a:r>
            <a:endParaRPr lang="es-ES" sz="2800">
              <a:solidFill>
                <a:srgbClr val="FF6600"/>
              </a:solidFill>
            </a:endParaRPr>
          </a:p>
        </p:txBody>
      </p:sp>
      <p:cxnSp>
        <p:nvCxnSpPr>
          <p:cNvPr id="25630" name="AutoShape 28"/>
          <p:cNvCxnSpPr>
            <a:cxnSpLocks noChangeShapeType="1"/>
            <a:stCxn id="25623" idx="3"/>
            <a:endCxn id="25627" idx="7"/>
          </p:cNvCxnSpPr>
          <p:nvPr/>
        </p:nvCxnSpPr>
        <p:spPr bwMode="auto">
          <a:xfrm flipH="1">
            <a:off x="6507163" y="4208463"/>
            <a:ext cx="733425" cy="939800"/>
          </a:xfrm>
          <a:prstGeom prst="straightConnector1">
            <a:avLst/>
          </a:prstGeom>
          <a:noFill/>
          <a:ln w="38100">
            <a:solidFill>
              <a:srgbClr val="FF0000"/>
            </a:solidFill>
            <a:round/>
            <a:headEnd/>
            <a:tailEnd/>
          </a:ln>
          <a:extLst>
            <a:ext uri="{909E8E84-426E-40dd-AFC4-6F175D3DCCD1}">
              <a14:hiddenFill xmlns:a14="http://schemas.microsoft.com/office/drawing/2010/main">
                <a:noFill/>
              </a14:hiddenFill>
            </a:ext>
          </a:extLst>
        </p:spPr>
      </p:cxnSp>
      <p:cxnSp>
        <p:nvCxnSpPr>
          <p:cNvPr id="25631" name="AutoShape 29"/>
          <p:cNvCxnSpPr>
            <a:cxnSpLocks noChangeShapeType="1"/>
            <a:stCxn id="25623" idx="5"/>
            <a:endCxn id="25629" idx="1"/>
          </p:cNvCxnSpPr>
          <p:nvPr/>
        </p:nvCxnSpPr>
        <p:spPr bwMode="auto">
          <a:xfrm>
            <a:off x="7726363" y="4208463"/>
            <a:ext cx="657225" cy="939800"/>
          </a:xfrm>
          <a:prstGeom prst="straightConnector1">
            <a:avLst/>
          </a:prstGeom>
          <a:noFill/>
          <a:ln w="38100">
            <a:solidFill>
              <a:srgbClr val="FF0000"/>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xmlns:p14="http://schemas.microsoft.com/office/powerpoint/2010/mai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4 Marcador de pie de página"/>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ES" sz="1400"/>
              <a:t>© L.E. Sucar: MGP - Aprend. RB</a:t>
            </a:r>
          </a:p>
        </p:txBody>
      </p:sp>
      <p:sp>
        <p:nvSpPr>
          <p:cNvPr id="53250" name="5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9F12DD54-6AA7-8044-A69D-FD8F3D9D95C0}" type="slidenum">
              <a:rPr lang="es-ES" sz="1400"/>
              <a:pPr eaLnBrk="1" hangingPunct="1"/>
              <a:t>120</a:t>
            </a:fld>
            <a:endParaRPr lang="es-ES" sz="1400"/>
          </a:p>
        </p:txBody>
      </p:sp>
      <p:sp>
        <p:nvSpPr>
          <p:cNvPr id="53251" name="Rectangle 2"/>
          <p:cNvSpPr>
            <a:spLocks noGrp="1" noChangeArrowheads="1"/>
          </p:cNvSpPr>
          <p:nvPr>
            <p:ph type="title"/>
          </p:nvPr>
        </p:nvSpPr>
        <p:spPr>
          <a:xfrm>
            <a:off x="684213" y="0"/>
            <a:ext cx="7772400" cy="620713"/>
          </a:xfrm>
        </p:spPr>
        <p:txBody>
          <a:bodyPr/>
          <a:lstStyle/>
          <a:p>
            <a:pPr eaLnBrk="1" hangingPunct="1"/>
            <a:r>
              <a:rPr lang="es-MX" sz="4000">
                <a:latin typeface="Times New Roman" charset="0"/>
              </a:rPr>
              <a:t>Datos incompletos</a:t>
            </a:r>
            <a:endParaRPr lang="es-ES" sz="4000">
              <a:latin typeface="Times New Roman" charset="0"/>
            </a:endParaRPr>
          </a:p>
        </p:txBody>
      </p:sp>
      <p:sp>
        <p:nvSpPr>
          <p:cNvPr id="53252" name="Rectangle 6"/>
          <p:cNvSpPr>
            <a:spLocks noChangeArrowheads="1"/>
          </p:cNvSpPr>
          <p:nvPr/>
        </p:nvSpPr>
        <p:spPr bwMode="auto">
          <a:xfrm>
            <a:off x="3200400" y="2266950"/>
            <a:ext cx="260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s-ES_tradnl">
                <a:latin typeface="Times" charset="0"/>
              </a:rPr>
              <a:t> </a:t>
            </a:r>
          </a:p>
        </p:txBody>
      </p:sp>
      <p:grpSp>
        <p:nvGrpSpPr>
          <p:cNvPr id="53253" name="Group 7"/>
          <p:cNvGrpSpPr>
            <a:grpSpLocks/>
          </p:cNvGrpSpPr>
          <p:nvPr/>
        </p:nvGrpSpPr>
        <p:grpSpPr bwMode="auto">
          <a:xfrm>
            <a:off x="395288" y="836613"/>
            <a:ext cx="6248400" cy="5578475"/>
            <a:chOff x="1008" y="528"/>
            <a:chExt cx="3936" cy="3514"/>
          </a:xfrm>
        </p:grpSpPr>
        <p:sp>
          <p:nvSpPr>
            <p:cNvPr id="53256" name="Text Box 8"/>
            <p:cNvSpPr txBox="1">
              <a:spLocks noChangeArrowheads="1"/>
            </p:cNvSpPr>
            <p:nvPr/>
          </p:nvSpPr>
          <p:spPr bwMode="auto">
            <a:xfrm>
              <a:off x="1056" y="528"/>
              <a:ext cx="3828" cy="3514"/>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a:solidFill>
                    <a:srgbClr val="FFFF00"/>
                  </a:solidFill>
                  <a:latin typeface="Times" charset="0"/>
                </a:rPr>
                <a:t>Ambiente    Temp.    Humedad    Viento    Jugar</a:t>
              </a:r>
            </a:p>
            <a:p>
              <a:r>
                <a:rPr lang="es-ES_tradnl">
                  <a:solidFill>
                    <a:srgbClr val="FFFF00"/>
                  </a:solidFill>
                  <a:latin typeface="Times" charset="0"/>
                </a:rPr>
                <a:t>soleado        </a:t>
              </a:r>
              <a:r>
                <a:rPr lang="es-ES_tradnl">
                  <a:solidFill>
                    <a:srgbClr val="00CC00"/>
                  </a:solidFill>
                  <a:latin typeface="Times" charset="0"/>
                </a:rPr>
                <a:t>xxx</a:t>
              </a:r>
              <a:r>
                <a:rPr lang="es-ES_tradnl">
                  <a:solidFill>
                    <a:srgbClr val="FFFF00"/>
                  </a:solidFill>
                  <a:latin typeface="Times" charset="0"/>
                </a:rPr>
                <a:t>        alta                </a:t>
              </a:r>
              <a:r>
                <a:rPr lang="es-ES_tradnl">
                  <a:solidFill>
                    <a:srgbClr val="FF0000"/>
                  </a:solidFill>
                  <a:latin typeface="Times" charset="0"/>
                </a:rPr>
                <a:t>--</a:t>
              </a:r>
              <a:r>
                <a:rPr lang="es-ES_tradnl">
                  <a:solidFill>
                    <a:srgbClr val="FFFF00"/>
                  </a:solidFill>
                  <a:latin typeface="Times" charset="0"/>
                </a:rPr>
                <a:t>           N</a:t>
              </a:r>
            </a:p>
            <a:p>
              <a:r>
                <a:rPr lang="es-ES_tradnl">
                  <a:solidFill>
                    <a:srgbClr val="FFFF00"/>
                  </a:solidFill>
                  <a:latin typeface="Times" charset="0"/>
                </a:rPr>
                <a:t>soleado        alta        alta                </a:t>
              </a:r>
              <a:r>
                <a:rPr lang="es-ES_tradnl">
                  <a:solidFill>
                    <a:srgbClr val="FF0000"/>
                  </a:solidFill>
                  <a:latin typeface="Times" charset="0"/>
                </a:rPr>
                <a:t>--</a:t>
              </a:r>
              <a:r>
                <a:rPr lang="es-ES_tradnl">
                  <a:solidFill>
                    <a:srgbClr val="FFFF00"/>
                  </a:solidFill>
                  <a:latin typeface="Times" charset="0"/>
                </a:rPr>
                <a:t>            N</a:t>
              </a:r>
            </a:p>
            <a:p>
              <a:r>
                <a:rPr lang="es-ES_tradnl">
                  <a:solidFill>
                    <a:srgbClr val="FFFF00"/>
                  </a:solidFill>
                  <a:latin typeface="Times" charset="0"/>
                </a:rPr>
                <a:t>nublado       alta        alta                </a:t>
              </a:r>
              <a:r>
                <a:rPr lang="es-ES_tradnl">
                  <a:solidFill>
                    <a:srgbClr val="FF0000"/>
                  </a:solidFill>
                  <a:latin typeface="Times" charset="0"/>
                </a:rPr>
                <a:t>-- </a:t>
              </a:r>
              <a:r>
                <a:rPr lang="es-ES_tradnl">
                  <a:solidFill>
                    <a:srgbClr val="FFFF00"/>
                  </a:solidFill>
                  <a:latin typeface="Times" charset="0"/>
                </a:rPr>
                <a:t>           P</a:t>
              </a:r>
            </a:p>
            <a:p>
              <a:r>
                <a:rPr lang="es-ES_tradnl">
                  <a:solidFill>
                    <a:srgbClr val="FFFF00"/>
                  </a:solidFill>
                  <a:latin typeface="Times" charset="0"/>
                </a:rPr>
                <a:t>lluvia 	        media    alta                </a:t>
              </a:r>
              <a:r>
                <a:rPr lang="es-ES_tradnl">
                  <a:solidFill>
                    <a:srgbClr val="FF0000"/>
                  </a:solidFill>
                  <a:latin typeface="Times" charset="0"/>
                </a:rPr>
                <a:t>--</a:t>
              </a:r>
              <a:r>
                <a:rPr lang="es-ES_tradnl">
                  <a:solidFill>
                    <a:srgbClr val="FFFF00"/>
                  </a:solidFill>
                  <a:latin typeface="Times" charset="0"/>
                </a:rPr>
                <a:t>            P</a:t>
              </a:r>
            </a:p>
            <a:p>
              <a:r>
                <a:rPr lang="es-ES_tradnl">
                  <a:solidFill>
                    <a:srgbClr val="FFFF00"/>
                  </a:solidFill>
                  <a:latin typeface="Times" charset="0"/>
                </a:rPr>
                <a:t>lluvia 	        baja       normal           </a:t>
              </a:r>
              <a:r>
                <a:rPr lang="es-ES_tradnl">
                  <a:solidFill>
                    <a:srgbClr val="FF0000"/>
                  </a:solidFill>
                  <a:latin typeface="Times" charset="0"/>
                </a:rPr>
                <a:t>--</a:t>
              </a:r>
              <a:r>
                <a:rPr lang="es-ES_tradnl">
                  <a:solidFill>
                    <a:srgbClr val="FFFF00"/>
                  </a:solidFill>
                  <a:latin typeface="Times" charset="0"/>
                </a:rPr>
                <a:t>            P</a:t>
              </a:r>
            </a:p>
            <a:p>
              <a:r>
                <a:rPr lang="es-ES_tradnl">
                  <a:solidFill>
                    <a:srgbClr val="FFFF00"/>
                  </a:solidFill>
                  <a:latin typeface="Times" charset="0"/>
                </a:rPr>
                <a:t>lluvia 	        baja       normal           </a:t>
              </a:r>
              <a:r>
                <a:rPr lang="es-ES_tradnl">
                  <a:solidFill>
                    <a:srgbClr val="FF0000"/>
                  </a:solidFill>
                  <a:latin typeface="Times" charset="0"/>
                </a:rPr>
                <a:t>--</a:t>
              </a:r>
              <a:r>
                <a:rPr lang="es-ES_tradnl">
                  <a:solidFill>
                    <a:srgbClr val="FFFF00"/>
                  </a:solidFill>
                  <a:latin typeface="Times" charset="0"/>
                </a:rPr>
                <a:t>            N</a:t>
              </a:r>
            </a:p>
            <a:p>
              <a:r>
                <a:rPr lang="es-ES_tradnl">
                  <a:solidFill>
                    <a:srgbClr val="FFFF00"/>
                  </a:solidFill>
                  <a:latin typeface="Times" charset="0"/>
                </a:rPr>
                <a:t>nublado       baja       normal           </a:t>
              </a:r>
              <a:r>
                <a:rPr lang="es-ES_tradnl">
                  <a:solidFill>
                    <a:srgbClr val="FF0000"/>
                  </a:solidFill>
                  <a:latin typeface="Times" charset="0"/>
                </a:rPr>
                <a:t>--</a:t>
              </a:r>
              <a:r>
                <a:rPr lang="es-ES_tradnl">
                  <a:solidFill>
                    <a:srgbClr val="FFFF00"/>
                  </a:solidFill>
                  <a:latin typeface="Times" charset="0"/>
                </a:rPr>
                <a:t>            P</a:t>
              </a:r>
            </a:p>
            <a:p>
              <a:r>
                <a:rPr lang="es-ES_tradnl">
                  <a:solidFill>
                    <a:srgbClr val="FFFF00"/>
                  </a:solidFill>
                  <a:latin typeface="Times" charset="0"/>
                </a:rPr>
                <a:t>soleado       media     alta                </a:t>
              </a:r>
              <a:r>
                <a:rPr lang="es-ES_tradnl">
                  <a:solidFill>
                    <a:srgbClr val="FF0000"/>
                  </a:solidFill>
                  <a:latin typeface="Times" charset="0"/>
                </a:rPr>
                <a:t>--</a:t>
              </a:r>
              <a:r>
                <a:rPr lang="es-ES_tradnl">
                  <a:solidFill>
                    <a:srgbClr val="FFFF00"/>
                  </a:solidFill>
                  <a:latin typeface="Times" charset="0"/>
                </a:rPr>
                <a:t>            N</a:t>
              </a:r>
            </a:p>
            <a:p>
              <a:r>
                <a:rPr lang="es-ES_tradnl">
                  <a:solidFill>
                    <a:srgbClr val="FFFF00"/>
                  </a:solidFill>
                  <a:latin typeface="Times" charset="0"/>
                </a:rPr>
                <a:t>soleado       </a:t>
              </a:r>
              <a:r>
                <a:rPr lang="es-ES_tradnl">
                  <a:solidFill>
                    <a:srgbClr val="00CC00"/>
                  </a:solidFill>
                  <a:latin typeface="Times" charset="0"/>
                </a:rPr>
                <a:t>xxx</a:t>
              </a:r>
              <a:r>
                <a:rPr lang="es-ES_tradnl">
                  <a:solidFill>
                    <a:srgbClr val="FFFF00"/>
                  </a:solidFill>
                  <a:latin typeface="Times" charset="0"/>
                </a:rPr>
                <a:t>         normal          </a:t>
              </a:r>
              <a:r>
                <a:rPr lang="es-ES_tradnl">
                  <a:solidFill>
                    <a:srgbClr val="FF0000"/>
                  </a:solidFill>
                  <a:latin typeface="Times" charset="0"/>
                </a:rPr>
                <a:t>--</a:t>
              </a:r>
              <a:r>
                <a:rPr lang="es-ES_tradnl">
                  <a:solidFill>
                    <a:srgbClr val="FFFF00"/>
                  </a:solidFill>
                  <a:latin typeface="Times" charset="0"/>
                </a:rPr>
                <a:t>            P</a:t>
              </a:r>
            </a:p>
            <a:p>
              <a:r>
                <a:rPr lang="es-ES_tradnl">
                  <a:solidFill>
                    <a:srgbClr val="FFFF00"/>
                  </a:solidFill>
                  <a:latin typeface="Times" charset="0"/>
                </a:rPr>
                <a:t>lluvia 	        media    normal           </a:t>
              </a:r>
              <a:r>
                <a:rPr lang="es-ES_tradnl">
                  <a:solidFill>
                    <a:srgbClr val="FF0000"/>
                  </a:solidFill>
                  <a:latin typeface="Times" charset="0"/>
                </a:rPr>
                <a:t>--</a:t>
              </a:r>
              <a:r>
                <a:rPr lang="es-ES_tradnl">
                  <a:solidFill>
                    <a:srgbClr val="FFFF00"/>
                  </a:solidFill>
                  <a:latin typeface="Times" charset="0"/>
                </a:rPr>
                <a:t>            P</a:t>
              </a:r>
            </a:p>
            <a:p>
              <a:r>
                <a:rPr lang="es-ES_tradnl">
                  <a:solidFill>
                    <a:srgbClr val="FFFF00"/>
                  </a:solidFill>
                  <a:latin typeface="Times" charset="0"/>
                </a:rPr>
                <a:t>soleado       media     normal           </a:t>
              </a:r>
              <a:r>
                <a:rPr lang="es-ES_tradnl">
                  <a:solidFill>
                    <a:srgbClr val="FF0000"/>
                  </a:solidFill>
                  <a:latin typeface="Times" charset="0"/>
                </a:rPr>
                <a:t>--</a:t>
              </a:r>
              <a:r>
                <a:rPr lang="es-ES_tradnl">
                  <a:solidFill>
                    <a:srgbClr val="FFFF00"/>
                  </a:solidFill>
                  <a:latin typeface="Times" charset="0"/>
                </a:rPr>
                <a:t>             P</a:t>
              </a:r>
            </a:p>
            <a:p>
              <a:r>
                <a:rPr lang="es-ES_tradnl">
                  <a:solidFill>
                    <a:srgbClr val="FFFF00"/>
                  </a:solidFill>
                  <a:latin typeface="Times" charset="0"/>
                </a:rPr>
                <a:t>nublado       media    alta                 </a:t>
              </a:r>
              <a:r>
                <a:rPr lang="es-ES_tradnl">
                  <a:solidFill>
                    <a:srgbClr val="FF0000"/>
                  </a:solidFill>
                  <a:latin typeface="Times" charset="0"/>
                </a:rPr>
                <a:t>--</a:t>
              </a:r>
              <a:r>
                <a:rPr lang="es-ES_tradnl">
                  <a:solidFill>
                    <a:srgbClr val="FFFF00"/>
                  </a:solidFill>
                  <a:latin typeface="Times" charset="0"/>
                </a:rPr>
                <a:t>             P</a:t>
              </a:r>
            </a:p>
            <a:p>
              <a:r>
                <a:rPr lang="es-ES_tradnl">
                  <a:solidFill>
                    <a:srgbClr val="FFFF00"/>
                  </a:solidFill>
                  <a:latin typeface="Times" charset="0"/>
                </a:rPr>
                <a:t>nublado       alta        normal           </a:t>
              </a:r>
              <a:r>
                <a:rPr lang="es-ES_tradnl">
                  <a:solidFill>
                    <a:srgbClr val="FF0000"/>
                  </a:solidFill>
                  <a:latin typeface="Times" charset="0"/>
                </a:rPr>
                <a:t>--</a:t>
              </a:r>
              <a:r>
                <a:rPr lang="es-ES_tradnl">
                  <a:solidFill>
                    <a:srgbClr val="FFFF00"/>
                  </a:solidFill>
                  <a:latin typeface="Times" charset="0"/>
                </a:rPr>
                <a:t>            P</a:t>
              </a:r>
            </a:p>
            <a:p>
              <a:r>
                <a:rPr lang="es-ES_tradnl">
                  <a:solidFill>
                    <a:srgbClr val="FFFF00"/>
                  </a:solidFill>
                  <a:latin typeface="Times" charset="0"/>
                </a:rPr>
                <a:t>lluvia 	        media    alta                 </a:t>
              </a:r>
              <a:r>
                <a:rPr lang="es-ES_tradnl">
                  <a:solidFill>
                    <a:srgbClr val="FF0000"/>
                  </a:solidFill>
                  <a:latin typeface="Times" charset="0"/>
                </a:rPr>
                <a:t>--</a:t>
              </a:r>
              <a:r>
                <a:rPr lang="es-ES_tradnl">
                  <a:solidFill>
                    <a:srgbClr val="FFFF00"/>
                  </a:solidFill>
                  <a:latin typeface="Times" charset="0"/>
                </a:rPr>
                <a:t>             N</a:t>
              </a:r>
            </a:p>
          </p:txBody>
        </p:sp>
        <p:sp>
          <p:nvSpPr>
            <p:cNvPr id="53257" name="Rectangle 9"/>
            <p:cNvSpPr>
              <a:spLocks noChangeArrowheads="1"/>
            </p:cNvSpPr>
            <p:nvPr/>
          </p:nvSpPr>
          <p:spPr bwMode="auto">
            <a:xfrm>
              <a:off x="1008" y="528"/>
              <a:ext cx="3936" cy="3504"/>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sp>
          <p:nvSpPr>
            <p:cNvPr id="53258" name="Line 10"/>
            <p:cNvSpPr>
              <a:spLocks noChangeShapeType="1"/>
            </p:cNvSpPr>
            <p:nvPr/>
          </p:nvSpPr>
          <p:spPr bwMode="auto">
            <a:xfrm>
              <a:off x="1920" y="528"/>
              <a:ext cx="0" cy="3504"/>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53259" name="Line 11"/>
            <p:cNvSpPr>
              <a:spLocks noChangeShapeType="1"/>
            </p:cNvSpPr>
            <p:nvPr/>
          </p:nvSpPr>
          <p:spPr bwMode="auto">
            <a:xfrm>
              <a:off x="2640" y="528"/>
              <a:ext cx="0" cy="3504"/>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53260" name="Line 12"/>
            <p:cNvSpPr>
              <a:spLocks noChangeShapeType="1"/>
            </p:cNvSpPr>
            <p:nvPr/>
          </p:nvSpPr>
          <p:spPr bwMode="auto">
            <a:xfrm>
              <a:off x="3600" y="528"/>
              <a:ext cx="0" cy="3504"/>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53261" name="Line 13"/>
            <p:cNvSpPr>
              <a:spLocks noChangeShapeType="1"/>
            </p:cNvSpPr>
            <p:nvPr/>
          </p:nvSpPr>
          <p:spPr bwMode="auto">
            <a:xfrm>
              <a:off x="4320" y="528"/>
              <a:ext cx="0" cy="3504"/>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grpSp>
          <p:nvGrpSpPr>
            <p:cNvPr id="53262" name="Group 14"/>
            <p:cNvGrpSpPr>
              <a:grpSpLocks/>
            </p:cNvGrpSpPr>
            <p:nvPr/>
          </p:nvGrpSpPr>
          <p:grpSpPr bwMode="auto">
            <a:xfrm>
              <a:off x="1008" y="768"/>
              <a:ext cx="3936" cy="480"/>
              <a:chOff x="1008" y="768"/>
              <a:chExt cx="3936" cy="480"/>
            </a:xfrm>
          </p:grpSpPr>
          <p:sp>
            <p:nvSpPr>
              <p:cNvPr id="53276" name="Line 15"/>
              <p:cNvSpPr>
                <a:spLocks noChangeShapeType="1"/>
              </p:cNvSpPr>
              <p:nvPr/>
            </p:nvSpPr>
            <p:spPr bwMode="auto">
              <a:xfrm>
                <a:off x="1008" y="768"/>
                <a:ext cx="39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53277" name="Line 16"/>
              <p:cNvSpPr>
                <a:spLocks noChangeShapeType="1"/>
              </p:cNvSpPr>
              <p:nvPr/>
            </p:nvSpPr>
            <p:spPr bwMode="auto">
              <a:xfrm>
                <a:off x="1008" y="1008"/>
                <a:ext cx="39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53278" name="Line 17"/>
              <p:cNvSpPr>
                <a:spLocks noChangeShapeType="1"/>
              </p:cNvSpPr>
              <p:nvPr/>
            </p:nvSpPr>
            <p:spPr bwMode="auto">
              <a:xfrm>
                <a:off x="1008" y="1248"/>
                <a:ext cx="39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grpSp>
        <p:sp>
          <p:nvSpPr>
            <p:cNvPr id="53263" name="Line 18"/>
            <p:cNvSpPr>
              <a:spLocks noChangeShapeType="1"/>
            </p:cNvSpPr>
            <p:nvPr/>
          </p:nvSpPr>
          <p:spPr bwMode="auto">
            <a:xfrm>
              <a:off x="1008" y="1488"/>
              <a:ext cx="39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53264" name="Line 19"/>
            <p:cNvSpPr>
              <a:spLocks noChangeShapeType="1"/>
            </p:cNvSpPr>
            <p:nvPr/>
          </p:nvSpPr>
          <p:spPr bwMode="auto">
            <a:xfrm>
              <a:off x="1008" y="1728"/>
              <a:ext cx="39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53265" name="Line 20"/>
            <p:cNvSpPr>
              <a:spLocks noChangeShapeType="1"/>
            </p:cNvSpPr>
            <p:nvPr/>
          </p:nvSpPr>
          <p:spPr bwMode="auto">
            <a:xfrm>
              <a:off x="1008" y="1920"/>
              <a:ext cx="39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grpSp>
          <p:nvGrpSpPr>
            <p:cNvPr id="53266" name="Group 21"/>
            <p:cNvGrpSpPr>
              <a:grpSpLocks/>
            </p:cNvGrpSpPr>
            <p:nvPr/>
          </p:nvGrpSpPr>
          <p:grpSpPr bwMode="auto">
            <a:xfrm>
              <a:off x="1008" y="2160"/>
              <a:ext cx="3936" cy="480"/>
              <a:chOff x="1008" y="768"/>
              <a:chExt cx="3936" cy="480"/>
            </a:xfrm>
          </p:grpSpPr>
          <p:sp>
            <p:nvSpPr>
              <p:cNvPr id="53273" name="Line 22"/>
              <p:cNvSpPr>
                <a:spLocks noChangeShapeType="1"/>
              </p:cNvSpPr>
              <p:nvPr/>
            </p:nvSpPr>
            <p:spPr bwMode="auto">
              <a:xfrm>
                <a:off x="1008" y="768"/>
                <a:ext cx="39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53274" name="Line 23"/>
              <p:cNvSpPr>
                <a:spLocks noChangeShapeType="1"/>
              </p:cNvSpPr>
              <p:nvPr/>
            </p:nvSpPr>
            <p:spPr bwMode="auto">
              <a:xfrm>
                <a:off x="1008" y="1008"/>
                <a:ext cx="39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53275" name="Line 24"/>
              <p:cNvSpPr>
                <a:spLocks noChangeShapeType="1"/>
              </p:cNvSpPr>
              <p:nvPr/>
            </p:nvSpPr>
            <p:spPr bwMode="auto">
              <a:xfrm>
                <a:off x="1008" y="1248"/>
                <a:ext cx="39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grpSp>
        <p:grpSp>
          <p:nvGrpSpPr>
            <p:cNvPr id="53267" name="Group 25"/>
            <p:cNvGrpSpPr>
              <a:grpSpLocks/>
            </p:cNvGrpSpPr>
            <p:nvPr/>
          </p:nvGrpSpPr>
          <p:grpSpPr bwMode="auto">
            <a:xfrm>
              <a:off x="1008" y="2832"/>
              <a:ext cx="3936" cy="480"/>
              <a:chOff x="1008" y="768"/>
              <a:chExt cx="3936" cy="480"/>
            </a:xfrm>
          </p:grpSpPr>
          <p:sp>
            <p:nvSpPr>
              <p:cNvPr id="53270" name="Line 26"/>
              <p:cNvSpPr>
                <a:spLocks noChangeShapeType="1"/>
              </p:cNvSpPr>
              <p:nvPr/>
            </p:nvSpPr>
            <p:spPr bwMode="auto">
              <a:xfrm>
                <a:off x="1008" y="768"/>
                <a:ext cx="39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53271" name="Line 27"/>
              <p:cNvSpPr>
                <a:spLocks noChangeShapeType="1"/>
              </p:cNvSpPr>
              <p:nvPr/>
            </p:nvSpPr>
            <p:spPr bwMode="auto">
              <a:xfrm>
                <a:off x="1008" y="1008"/>
                <a:ext cx="39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53272" name="Line 28"/>
              <p:cNvSpPr>
                <a:spLocks noChangeShapeType="1"/>
              </p:cNvSpPr>
              <p:nvPr/>
            </p:nvSpPr>
            <p:spPr bwMode="auto">
              <a:xfrm>
                <a:off x="1008" y="1248"/>
                <a:ext cx="39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grpSp>
        <p:sp>
          <p:nvSpPr>
            <p:cNvPr id="53268" name="Line 29"/>
            <p:cNvSpPr>
              <a:spLocks noChangeShapeType="1"/>
            </p:cNvSpPr>
            <p:nvPr/>
          </p:nvSpPr>
          <p:spPr bwMode="auto">
            <a:xfrm>
              <a:off x="1008" y="3504"/>
              <a:ext cx="39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53269" name="Line 30"/>
            <p:cNvSpPr>
              <a:spLocks noChangeShapeType="1"/>
            </p:cNvSpPr>
            <p:nvPr/>
          </p:nvSpPr>
          <p:spPr bwMode="auto">
            <a:xfrm>
              <a:off x="1008" y="3744"/>
              <a:ext cx="39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grpSp>
      <p:sp>
        <p:nvSpPr>
          <p:cNvPr id="53254" name="Text Box 31"/>
          <p:cNvSpPr txBox="1">
            <a:spLocks noChangeArrowheads="1"/>
          </p:cNvSpPr>
          <p:nvPr/>
        </p:nvSpPr>
        <p:spPr bwMode="auto">
          <a:xfrm>
            <a:off x="6877050" y="981075"/>
            <a:ext cx="1971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MX">
                <a:solidFill>
                  <a:srgbClr val="FFCC00"/>
                </a:solidFill>
              </a:rPr>
              <a:t>P(T|sol,alta,N)</a:t>
            </a:r>
            <a:endParaRPr lang="es-ES">
              <a:solidFill>
                <a:srgbClr val="FFCC00"/>
              </a:solidFill>
            </a:endParaRPr>
          </a:p>
        </p:txBody>
      </p:sp>
      <p:sp>
        <p:nvSpPr>
          <p:cNvPr id="53255" name="Text Box 32"/>
          <p:cNvSpPr txBox="1">
            <a:spLocks noChangeArrowheads="1"/>
          </p:cNvSpPr>
          <p:nvPr/>
        </p:nvSpPr>
        <p:spPr bwMode="auto">
          <a:xfrm>
            <a:off x="6877050" y="4149725"/>
            <a:ext cx="1887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MX">
                <a:solidFill>
                  <a:srgbClr val="FFCC00"/>
                </a:solidFill>
              </a:rPr>
              <a:t>P(T|sol,nor,P)</a:t>
            </a:r>
            <a:endParaRPr lang="es-ES">
              <a:solidFill>
                <a:srgbClr val="FFCC00"/>
              </a:solidFill>
            </a:endParaRPr>
          </a:p>
        </p:txBody>
      </p:sp>
    </p:spTree>
    <p:extLst>
      <p:ext uri="{BB962C8B-B14F-4D97-AF65-F5344CB8AC3E}">
        <p14:creationId xmlns:p14="http://schemas.microsoft.com/office/powerpoint/2010/main" val="507327114"/>
      </p:ext>
    </p:extLst>
  </p:cSld>
  <p:clrMapOvr>
    <a:masterClrMapping/>
  </p:clrMapOvr>
  <p:timing>
    <p:tnLst>
      <p:par>
        <p:cTn xmlns:p14="http://schemas.microsoft.com/office/powerpoint/2010/mai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4 Marcador de pie de página"/>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ES" sz="1400"/>
              <a:t>© L.E. Sucar: MGP - Aprend. RB</a:t>
            </a:r>
          </a:p>
        </p:txBody>
      </p:sp>
      <p:sp>
        <p:nvSpPr>
          <p:cNvPr id="55298" name="5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9165265-CC2B-FF4C-BFE3-863002FF8D43}" type="slidenum">
              <a:rPr lang="es-ES" sz="1400"/>
              <a:pPr eaLnBrk="1" hangingPunct="1"/>
              <a:t>121</a:t>
            </a:fld>
            <a:endParaRPr lang="es-ES" sz="1400"/>
          </a:p>
        </p:txBody>
      </p:sp>
      <p:sp>
        <p:nvSpPr>
          <p:cNvPr id="55299" name="Rectangle 2"/>
          <p:cNvSpPr>
            <a:spLocks noGrp="1" noChangeArrowheads="1"/>
          </p:cNvSpPr>
          <p:nvPr>
            <p:ph type="title"/>
          </p:nvPr>
        </p:nvSpPr>
        <p:spPr>
          <a:xfrm>
            <a:off x="684213" y="0"/>
            <a:ext cx="7772400" cy="620713"/>
          </a:xfrm>
        </p:spPr>
        <p:txBody>
          <a:bodyPr/>
          <a:lstStyle/>
          <a:p>
            <a:pPr eaLnBrk="1" hangingPunct="1"/>
            <a:r>
              <a:rPr lang="es-MX" sz="4000">
                <a:latin typeface="Times New Roman" charset="0"/>
              </a:rPr>
              <a:t>Datos incompletos</a:t>
            </a:r>
            <a:endParaRPr lang="es-ES" sz="4000">
              <a:latin typeface="Times New Roman" charset="0"/>
            </a:endParaRPr>
          </a:p>
        </p:txBody>
      </p:sp>
      <p:sp>
        <p:nvSpPr>
          <p:cNvPr id="55300" name="Rectangle 3"/>
          <p:cNvSpPr>
            <a:spLocks noChangeArrowheads="1"/>
          </p:cNvSpPr>
          <p:nvPr/>
        </p:nvSpPr>
        <p:spPr bwMode="auto">
          <a:xfrm>
            <a:off x="3200400" y="2266950"/>
            <a:ext cx="260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s-ES_tradnl">
                <a:latin typeface="Times" charset="0"/>
              </a:rPr>
              <a:t> </a:t>
            </a:r>
          </a:p>
        </p:txBody>
      </p:sp>
      <p:grpSp>
        <p:nvGrpSpPr>
          <p:cNvPr id="55301" name="Group 4"/>
          <p:cNvGrpSpPr>
            <a:grpSpLocks/>
          </p:cNvGrpSpPr>
          <p:nvPr/>
        </p:nvGrpSpPr>
        <p:grpSpPr bwMode="auto">
          <a:xfrm>
            <a:off x="395288" y="836613"/>
            <a:ext cx="6248400" cy="5578475"/>
            <a:chOff x="1008" y="528"/>
            <a:chExt cx="3936" cy="3514"/>
          </a:xfrm>
        </p:grpSpPr>
        <p:sp>
          <p:nvSpPr>
            <p:cNvPr id="55304" name="Text Box 5"/>
            <p:cNvSpPr txBox="1">
              <a:spLocks noChangeArrowheads="1"/>
            </p:cNvSpPr>
            <p:nvPr/>
          </p:nvSpPr>
          <p:spPr bwMode="auto">
            <a:xfrm>
              <a:off x="1056" y="528"/>
              <a:ext cx="3828" cy="3514"/>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a:solidFill>
                    <a:srgbClr val="FFFF00"/>
                  </a:solidFill>
                  <a:latin typeface="Times" charset="0"/>
                </a:rPr>
                <a:t>Ambiente    Temp.    Humedad    Viento    Jugar</a:t>
              </a:r>
            </a:p>
            <a:p>
              <a:r>
                <a:rPr lang="es-ES_tradnl">
                  <a:solidFill>
                    <a:srgbClr val="FFFF00"/>
                  </a:solidFill>
                  <a:latin typeface="Times" charset="0"/>
                </a:rPr>
                <a:t>soleado        </a:t>
              </a:r>
              <a:r>
                <a:rPr lang="es-ES_tradnl">
                  <a:solidFill>
                    <a:srgbClr val="00CC00"/>
                  </a:solidFill>
                  <a:latin typeface="Times" charset="0"/>
                </a:rPr>
                <a:t>media</a:t>
              </a:r>
              <a:r>
                <a:rPr lang="es-ES_tradnl">
                  <a:solidFill>
                    <a:srgbClr val="FFFF00"/>
                  </a:solidFill>
                  <a:latin typeface="Times" charset="0"/>
                </a:rPr>
                <a:t>    alta                </a:t>
              </a:r>
              <a:r>
                <a:rPr lang="es-ES_tradnl">
                  <a:solidFill>
                    <a:srgbClr val="FF0000"/>
                  </a:solidFill>
                  <a:latin typeface="Times" charset="0"/>
                </a:rPr>
                <a:t>--</a:t>
              </a:r>
              <a:r>
                <a:rPr lang="es-ES_tradnl">
                  <a:solidFill>
                    <a:srgbClr val="FFFF00"/>
                  </a:solidFill>
                  <a:latin typeface="Times" charset="0"/>
                </a:rPr>
                <a:t>           N</a:t>
              </a:r>
            </a:p>
            <a:p>
              <a:r>
                <a:rPr lang="es-ES_tradnl">
                  <a:solidFill>
                    <a:srgbClr val="FFFF00"/>
                  </a:solidFill>
                  <a:latin typeface="Times" charset="0"/>
                </a:rPr>
                <a:t>soleado        alta        alta                </a:t>
              </a:r>
              <a:r>
                <a:rPr lang="es-ES_tradnl">
                  <a:solidFill>
                    <a:srgbClr val="FF0000"/>
                  </a:solidFill>
                  <a:latin typeface="Times" charset="0"/>
                </a:rPr>
                <a:t>--</a:t>
              </a:r>
              <a:r>
                <a:rPr lang="es-ES_tradnl">
                  <a:solidFill>
                    <a:srgbClr val="FFFF00"/>
                  </a:solidFill>
                  <a:latin typeface="Times" charset="0"/>
                </a:rPr>
                <a:t>            N</a:t>
              </a:r>
            </a:p>
            <a:p>
              <a:r>
                <a:rPr lang="es-ES_tradnl">
                  <a:solidFill>
                    <a:srgbClr val="FFFF00"/>
                  </a:solidFill>
                  <a:latin typeface="Times" charset="0"/>
                </a:rPr>
                <a:t>nublado       alta        alta                </a:t>
              </a:r>
              <a:r>
                <a:rPr lang="es-ES_tradnl">
                  <a:solidFill>
                    <a:srgbClr val="FF0000"/>
                  </a:solidFill>
                  <a:latin typeface="Times" charset="0"/>
                </a:rPr>
                <a:t>-- </a:t>
              </a:r>
              <a:r>
                <a:rPr lang="es-ES_tradnl">
                  <a:solidFill>
                    <a:srgbClr val="FFFF00"/>
                  </a:solidFill>
                  <a:latin typeface="Times" charset="0"/>
                </a:rPr>
                <a:t>           P</a:t>
              </a:r>
            </a:p>
            <a:p>
              <a:r>
                <a:rPr lang="es-ES_tradnl">
                  <a:solidFill>
                    <a:srgbClr val="FFFF00"/>
                  </a:solidFill>
                  <a:latin typeface="Times" charset="0"/>
                </a:rPr>
                <a:t>lluvia 	        media    alta                </a:t>
              </a:r>
              <a:r>
                <a:rPr lang="es-ES_tradnl">
                  <a:solidFill>
                    <a:srgbClr val="FF0000"/>
                  </a:solidFill>
                  <a:latin typeface="Times" charset="0"/>
                </a:rPr>
                <a:t>--</a:t>
              </a:r>
              <a:r>
                <a:rPr lang="es-ES_tradnl">
                  <a:solidFill>
                    <a:srgbClr val="FFFF00"/>
                  </a:solidFill>
                  <a:latin typeface="Times" charset="0"/>
                </a:rPr>
                <a:t>            P</a:t>
              </a:r>
            </a:p>
            <a:p>
              <a:r>
                <a:rPr lang="es-ES_tradnl">
                  <a:solidFill>
                    <a:srgbClr val="FFFF00"/>
                  </a:solidFill>
                  <a:latin typeface="Times" charset="0"/>
                </a:rPr>
                <a:t>lluvia 	        baja       normal           </a:t>
              </a:r>
              <a:r>
                <a:rPr lang="es-ES_tradnl">
                  <a:solidFill>
                    <a:srgbClr val="FF0000"/>
                  </a:solidFill>
                  <a:latin typeface="Times" charset="0"/>
                </a:rPr>
                <a:t>--</a:t>
              </a:r>
              <a:r>
                <a:rPr lang="es-ES_tradnl">
                  <a:solidFill>
                    <a:srgbClr val="FFFF00"/>
                  </a:solidFill>
                  <a:latin typeface="Times" charset="0"/>
                </a:rPr>
                <a:t>            P</a:t>
              </a:r>
            </a:p>
            <a:p>
              <a:r>
                <a:rPr lang="es-ES_tradnl">
                  <a:solidFill>
                    <a:srgbClr val="FFFF00"/>
                  </a:solidFill>
                  <a:latin typeface="Times" charset="0"/>
                </a:rPr>
                <a:t>lluvia 	        baja       normal           </a:t>
              </a:r>
              <a:r>
                <a:rPr lang="es-ES_tradnl">
                  <a:solidFill>
                    <a:srgbClr val="FF0000"/>
                  </a:solidFill>
                  <a:latin typeface="Times" charset="0"/>
                </a:rPr>
                <a:t>--</a:t>
              </a:r>
              <a:r>
                <a:rPr lang="es-ES_tradnl">
                  <a:solidFill>
                    <a:srgbClr val="FFFF00"/>
                  </a:solidFill>
                  <a:latin typeface="Times" charset="0"/>
                </a:rPr>
                <a:t>            N</a:t>
              </a:r>
            </a:p>
            <a:p>
              <a:r>
                <a:rPr lang="es-ES_tradnl">
                  <a:solidFill>
                    <a:srgbClr val="FFFF00"/>
                  </a:solidFill>
                  <a:latin typeface="Times" charset="0"/>
                </a:rPr>
                <a:t>nublado       baja       normal           </a:t>
              </a:r>
              <a:r>
                <a:rPr lang="es-ES_tradnl">
                  <a:solidFill>
                    <a:srgbClr val="FF0000"/>
                  </a:solidFill>
                  <a:latin typeface="Times" charset="0"/>
                </a:rPr>
                <a:t>--</a:t>
              </a:r>
              <a:r>
                <a:rPr lang="es-ES_tradnl">
                  <a:solidFill>
                    <a:srgbClr val="FFFF00"/>
                  </a:solidFill>
                  <a:latin typeface="Times" charset="0"/>
                </a:rPr>
                <a:t>            P</a:t>
              </a:r>
            </a:p>
            <a:p>
              <a:r>
                <a:rPr lang="es-ES_tradnl">
                  <a:solidFill>
                    <a:srgbClr val="FFFF00"/>
                  </a:solidFill>
                  <a:latin typeface="Times" charset="0"/>
                </a:rPr>
                <a:t>soleado       media     alta                </a:t>
              </a:r>
              <a:r>
                <a:rPr lang="es-ES_tradnl">
                  <a:solidFill>
                    <a:srgbClr val="FF0000"/>
                  </a:solidFill>
                  <a:latin typeface="Times" charset="0"/>
                </a:rPr>
                <a:t>--</a:t>
              </a:r>
              <a:r>
                <a:rPr lang="es-ES_tradnl">
                  <a:solidFill>
                    <a:srgbClr val="FFFF00"/>
                  </a:solidFill>
                  <a:latin typeface="Times" charset="0"/>
                </a:rPr>
                <a:t>            N</a:t>
              </a:r>
            </a:p>
            <a:p>
              <a:r>
                <a:rPr lang="es-ES_tradnl">
                  <a:solidFill>
                    <a:srgbClr val="FFFF00"/>
                  </a:solidFill>
                  <a:latin typeface="Times" charset="0"/>
                </a:rPr>
                <a:t>soleado       </a:t>
              </a:r>
              <a:r>
                <a:rPr lang="es-ES_tradnl">
                  <a:solidFill>
                    <a:srgbClr val="00CC00"/>
                  </a:solidFill>
                  <a:latin typeface="Times" charset="0"/>
                </a:rPr>
                <a:t>media</a:t>
              </a:r>
              <a:r>
                <a:rPr lang="es-ES_tradnl">
                  <a:solidFill>
                    <a:srgbClr val="FFFF00"/>
                  </a:solidFill>
                  <a:latin typeface="Times" charset="0"/>
                </a:rPr>
                <a:t>     normal          </a:t>
              </a:r>
              <a:r>
                <a:rPr lang="es-ES_tradnl">
                  <a:solidFill>
                    <a:srgbClr val="FF0000"/>
                  </a:solidFill>
                  <a:latin typeface="Times" charset="0"/>
                </a:rPr>
                <a:t>--</a:t>
              </a:r>
              <a:r>
                <a:rPr lang="es-ES_tradnl">
                  <a:solidFill>
                    <a:srgbClr val="FFFF00"/>
                  </a:solidFill>
                  <a:latin typeface="Times" charset="0"/>
                </a:rPr>
                <a:t>            P</a:t>
              </a:r>
            </a:p>
            <a:p>
              <a:r>
                <a:rPr lang="es-ES_tradnl">
                  <a:solidFill>
                    <a:srgbClr val="FFFF00"/>
                  </a:solidFill>
                  <a:latin typeface="Times" charset="0"/>
                </a:rPr>
                <a:t>lluvia 	        media    normal           </a:t>
              </a:r>
              <a:r>
                <a:rPr lang="es-ES_tradnl">
                  <a:solidFill>
                    <a:srgbClr val="FF0000"/>
                  </a:solidFill>
                  <a:latin typeface="Times" charset="0"/>
                </a:rPr>
                <a:t>--</a:t>
              </a:r>
              <a:r>
                <a:rPr lang="es-ES_tradnl">
                  <a:solidFill>
                    <a:srgbClr val="FFFF00"/>
                  </a:solidFill>
                  <a:latin typeface="Times" charset="0"/>
                </a:rPr>
                <a:t>            P</a:t>
              </a:r>
            </a:p>
            <a:p>
              <a:r>
                <a:rPr lang="es-ES_tradnl">
                  <a:solidFill>
                    <a:srgbClr val="FFFF00"/>
                  </a:solidFill>
                  <a:latin typeface="Times" charset="0"/>
                </a:rPr>
                <a:t>soleado       media     normal           </a:t>
              </a:r>
              <a:r>
                <a:rPr lang="es-ES_tradnl">
                  <a:solidFill>
                    <a:srgbClr val="FF0000"/>
                  </a:solidFill>
                  <a:latin typeface="Times" charset="0"/>
                </a:rPr>
                <a:t>--</a:t>
              </a:r>
              <a:r>
                <a:rPr lang="es-ES_tradnl">
                  <a:solidFill>
                    <a:srgbClr val="FFFF00"/>
                  </a:solidFill>
                  <a:latin typeface="Times" charset="0"/>
                </a:rPr>
                <a:t>             P</a:t>
              </a:r>
            </a:p>
            <a:p>
              <a:r>
                <a:rPr lang="es-ES_tradnl">
                  <a:solidFill>
                    <a:srgbClr val="FFFF00"/>
                  </a:solidFill>
                  <a:latin typeface="Times" charset="0"/>
                </a:rPr>
                <a:t>nublado       media    alta                 </a:t>
              </a:r>
              <a:r>
                <a:rPr lang="es-ES_tradnl">
                  <a:solidFill>
                    <a:srgbClr val="FF0000"/>
                  </a:solidFill>
                  <a:latin typeface="Times" charset="0"/>
                </a:rPr>
                <a:t>--</a:t>
              </a:r>
              <a:r>
                <a:rPr lang="es-ES_tradnl">
                  <a:solidFill>
                    <a:srgbClr val="FFFF00"/>
                  </a:solidFill>
                  <a:latin typeface="Times" charset="0"/>
                </a:rPr>
                <a:t>             P</a:t>
              </a:r>
            </a:p>
            <a:p>
              <a:r>
                <a:rPr lang="es-ES_tradnl">
                  <a:solidFill>
                    <a:srgbClr val="FFFF00"/>
                  </a:solidFill>
                  <a:latin typeface="Times" charset="0"/>
                </a:rPr>
                <a:t>nublado       alta        normal           </a:t>
              </a:r>
              <a:r>
                <a:rPr lang="es-ES_tradnl">
                  <a:solidFill>
                    <a:srgbClr val="FF0000"/>
                  </a:solidFill>
                  <a:latin typeface="Times" charset="0"/>
                </a:rPr>
                <a:t>--</a:t>
              </a:r>
              <a:r>
                <a:rPr lang="es-ES_tradnl">
                  <a:solidFill>
                    <a:srgbClr val="FFFF00"/>
                  </a:solidFill>
                  <a:latin typeface="Times" charset="0"/>
                </a:rPr>
                <a:t>            P</a:t>
              </a:r>
            </a:p>
            <a:p>
              <a:r>
                <a:rPr lang="es-ES_tradnl">
                  <a:solidFill>
                    <a:srgbClr val="FFFF00"/>
                  </a:solidFill>
                  <a:latin typeface="Times" charset="0"/>
                </a:rPr>
                <a:t>lluvia 	        media    alta                 </a:t>
              </a:r>
              <a:r>
                <a:rPr lang="es-ES_tradnl">
                  <a:solidFill>
                    <a:srgbClr val="FF0000"/>
                  </a:solidFill>
                  <a:latin typeface="Times" charset="0"/>
                </a:rPr>
                <a:t>--</a:t>
              </a:r>
              <a:r>
                <a:rPr lang="es-ES_tradnl">
                  <a:solidFill>
                    <a:srgbClr val="FFFF00"/>
                  </a:solidFill>
                  <a:latin typeface="Times" charset="0"/>
                </a:rPr>
                <a:t>             N</a:t>
              </a:r>
            </a:p>
          </p:txBody>
        </p:sp>
        <p:sp>
          <p:nvSpPr>
            <p:cNvPr id="55305" name="Rectangle 6"/>
            <p:cNvSpPr>
              <a:spLocks noChangeArrowheads="1"/>
            </p:cNvSpPr>
            <p:nvPr/>
          </p:nvSpPr>
          <p:spPr bwMode="auto">
            <a:xfrm>
              <a:off x="1008" y="528"/>
              <a:ext cx="3936" cy="3504"/>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sp>
          <p:nvSpPr>
            <p:cNvPr id="55306" name="Line 7"/>
            <p:cNvSpPr>
              <a:spLocks noChangeShapeType="1"/>
            </p:cNvSpPr>
            <p:nvPr/>
          </p:nvSpPr>
          <p:spPr bwMode="auto">
            <a:xfrm>
              <a:off x="1920" y="528"/>
              <a:ext cx="0" cy="3504"/>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55307" name="Line 8"/>
            <p:cNvSpPr>
              <a:spLocks noChangeShapeType="1"/>
            </p:cNvSpPr>
            <p:nvPr/>
          </p:nvSpPr>
          <p:spPr bwMode="auto">
            <a:xfrm>
              <a:off x="2640" y="528"/>
              <a:ext cx="0" cy="3504"/>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55308" name="Line 9"/>
            <p:cNvSpPr>
              <a:spLocks noChangeShapeType="1"/>
            </p:cNvSpPr>
            <p:nvPr/>
          </p:nvSpPr>
          <p:spPr bwMode="auto">
            <a:xfrm>
              <a:off x="3600" y="528"/>
              <a:ext cx="0" cy="3504"/>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55309" name="Line 10"/>
            <p:cNvSpPr>
              <a:spLocks noChangeShapeType="1"/>
            </p:cNvSpPr>
            <p:nvPr/>
          </p:nvSpPr>
          <p:spPr bwMode="auto">
            <a:xfrm>
              <a:off x="4320" y="528"/>
              <a:ext cx="0" cy="3504"/>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grpSp>
          <p:nvGrpSpPr>
            <p:cNvPr id="55310" name="Group 11"/>
            <p:cNvGrpSpPr>
              <a:grpSpLocks/>
            </p:cNvGrpSpPr>
            <p:nvPr/>
          </p:nvGrpSpPr>
          <p:grpSpPr bwMode="auto">
            <a:xfrm>
              <a:off x="1008" y="768"/>
              <a:ext cx="3936" cy="480"/>
              <a:chOff x="1008" y="768"/>
              <a:chExt cx="3936" cy="480"/>
            </a:xfrm>
          </p:grpSpPr>
          <p:sp>
            <p:nvSpPr>
              <p:cNvPr id="55324" name="Line 12"/>
              <p:cNvSpPr>
                <a:spLocks noChangeShapeType="1"/>
              </p:cNvSpPr>
              <p:nvPr/>
            </p:nvSpPr>
            <p:spPr bwMode="auto">
              <a:xfrm>
                <a:off x="1008" y="768"/>
                <a:ext cx="39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55325" name="Line 13"/>
              <p:cNvSpPr>
                <a:spLocks noChangeShapeType="1"/>
              </p:cNvSpPr>
              <p:nvPr/>
            </p:nvSpPr>
            <p:spPr bwMode="auto">
              <a:xfrm>
                <a:off x="1008" y="1008"/>
                <a:ext cx="39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55326" name="Line 14"/>
              <p:cNvSpPr>
                <a:spLocks noChangeShapeType="1"/>
              </p:cNvSpPr>
              <p:nvPr/>
            </p:nvSpPr>
            <p:spPr bwMode="auto">
              <a:xfrm>
                <a:off x="1008" y="1248"/>
                <a:ext cx="39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grpSp>
        <p:sp>
          <p:nvSpPr>
            <p:cNvPr id="55311" name="Line 15"/>
            <p:cNvSpPr>
              <a:spLocks noChangeShapeType="1"/>
            </p:cNvSpPr>
            <p:nvPr/>
          </p:nvSpPr>
          <p:spPr bwMode="auto">
            <a:xfrm>
              <a:off x="1008" y="1488"/>
              <a:ext cx="39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55312" name="Line 16"/>
            <p:cNvSpPr>
              <a:spLocks noChangeShapeType="1"/>
            </p:cNvSpPr>
            <p:nvPr/>
          </p:nvSpPr>
          <p:spPr bwMode="auto">
            <a:xfrm>
              <a:off x="1008" y="1728"/>
              <a:ext cx="39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55313" name="Line 17"/>
            <p:cNvSpPr>
              <a:spLocks noChangeShapeType="1"/>
            </p:cNvSpPr>
            <p:nvPr/>
          </p:nvSpPr>
          <p:spPr bwMode="auto">
            <a:xfrm>
              <a:off x="1008" y="1920"/>
              <a:ext cx="39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grpSp>
          <p:nvGrpSpPr>
            <p:cNvPr id="55314" name="Group 18"/>
            <p:cNvGrpSpPr>
              <a:grpSpLocks/>
            </p:cNvGrpSpPr>
            <p:nvPr/>
          </p:nvGrpSpPr>
          <p:grpSpPr bwMode="auto">
            <a:xfrm>
              <a:off x="1008" y="2160"/>
              <a:ext cx="3936" cy="480"/>
              <a:chOff x="1008" y="768"/>
              <a:chExt cx="3936" cy="480"/>
            </a:xfrm>
          </p:grpSpPr>
          <p:sp>
            <p:nvSpPr>
              <p:cNvPr id="55321" name="Line 19"/>
              <p:cNvSpPr>
                <a:spLocks noChangeShapeType="1"/>
              </p:cNvSpPr>
              <p:nvPr/>
            </p:nvSpPr>
            <p:spPr bwMode="auto">
              <a:xfrm>
                <a:off x="1008" y="768"/>
                <a:ext cx="39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55322" name="Line 20"/>
              <p:cNvSpPr>
                <a:spLocks noChangeShapeType="1"/>
              </p:cNvSpPr>
              <p:nvPr/>
            </p:nvSpPr>
            <p:spPr bwMode="auto">
              <a:xfrm>
                <a:off x="1008" y="1008"/>
                <a:ext cx="39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55323" name="Line 21"/>
              <p:cNvSpPr>
                <a:spLocks noChangeShapeType="1"/>
              </p:cNvSpPr>
              <p:nvPr/>
            </p:nvSpPr>
            <p:spPr bwMode="auto">
              <a:xfrm>
                <a:off x="1008" y="1248"/>
                <a:ext cx="39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grpSp>
        <p:grpSp>
          <p:nvGrpSpPr>
            <p:cNvPr id="55315" name="Group 22"/>
            <p:cNvGrpSpPr>
              <a:grpSpLocks/>
            </p:cNvGrpSpPr>
            <p:nvPr/>
          </p:nvGrpSpPr>
          <p:grpSpPr bwMode="auto">
            <a:xfrm>
              <a:off x="1008" y="2832"/>
              <a:ext cx="3936" cy="480"/>
              <a:chOff x="1008" y="768"/>
              <a:chExt cx="3936" cy="480"/>
            </a:xfrm>
          </p:grpSpPr>
          <p:sp>
            <p:nvSpPr>
              <p:cNvPr id="55318" name="Line 23"/>
              <p:cNvSpPr>
                <a:spLocks noChangeShapeType="1"/>
              </p:cNvSpPr>
              <p:nvPr/>
            </p:nvSpPr>
            <p:spPr bwMode="auto">
              <a:xfrm>
                <a:off x="1008" y="768"/>
                <a:ext cx="39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55319" name="Line 24"/>
              <p:cNvSpPr>
                <a:spLocks noChangeShapeType="1"/>
              </p:cNvSpPr>
              <p:nvPr/>
            </p:nvSpPr>
            <p:spPr bwMode="auto">
              <a:xfrm>
                <a:off x="1008" y="1008"/>
                <a:ext cx="39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55320" name="Line 25"/>
              <p:cNvSpPr>
                <a:spLocks noChangeShapeType="1"/>
              </p:cNvSpPr>
              <p:nvPr/>
            </p:nvSpPr>
            <p:spPr bwMode="auto">
              <a:xfrm>
                <a:off x="1008" y="1248"/>
                <a:ext cx="39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grpSp>
        <p:sp>
          <p:nvSpPr>
            <p:cNvPr id="55316" name="Line 26"/>
            <p:cNvSpPr>
              <a:spLocks noChangeShapeType="1"/>
            </p:cNvSpPr>
            <p:nvPr/>
          </p:nvSpPr>
          <p:spPr bwMode="auto">
            <a:xfrm>
              <a:off x="1008" y="3504"/>
              <a:ext cx="39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55317" name="Line 27"/>
            <p:cNvSpPr>
              <a:spLocks noChangeShapeType="1"/>
            </p:cNvSpPr>
            <p:nvPr/>
          </p:nvSpPr>
          <p:spPr bwMode="auto">
            <a:xfrm>
              <a:off x="1008" y="3744"/>
              <a:ext cx="39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grpSp>
      <p:sp>
        <p:nvSpPr>
          <p:cNvPr id="55302" name="Text Box 28"/>
          <p:cNvSpPr txBox="1">
            <a:spLocks noChangeArrowheads="1"/>
          </p:cNvSpPr>
          <p:nvPr/>
        </p:nvSpPr>
        <p:spPr bwMode="auto">
          <a:xfrm>
            <a:off x="6877050" y="981075"/>
            <a:ext cx="1971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MX">
                <a:solidFill>
                  <a:srgbClr val="FFCC00"/>
                </a:solidFill>
              </a:rPr>
              <a:t>P(T|sol,alta,N)</a:t>
            </a:r>
            <a:endParaRPr lang="es-ES">
              <a:solidFill>
                <a:srgbClr val="FFCC00"/>
              </a:solidFill>
            </a:endParaRPr>
          </a:p>
        </p:txBody>
      </p:sp>
      <p:sp>
        <p:nvSpPr>
          <p:cNvPr id="55303" name="Text Box 29"/>
          <p:cNvSpPr txBox="1">
            <a:spLocks noChangeArrowheads="1"/>
          </p:cNvSpPr>
          <p:nvPr/>
        </p:nvSpPr>
        <p:spPr bwMode="auto">
          <a:xfrm>
            <a:off x="6877050" y="4149725"/>
            <a:ext cx="1887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MX">
                <a:solidFill>
                  <a:srgbClr val="FFCC00"/>
                </a:solidFill>
              </a:rPr>
              <a:t>P(T|sol,nor,P)</a:t>
            </a:r>
            <a:endParaRPr lang="es-ES">
              <a:solidFill>
                <a:srgbClr val="FFCC00"/>
              </a:solidFill>
            </a:endParaRPr>
          </a:p>
        </p:txBody>
      </p:sp>
    </p:spTree>
    <p:extLst>
      <p:ext uri="{BB962C8B-B14F-4D97-AF65-F5344CB8AC3E}">
        <p14:creationId xmlns:p14="http://schemas.microsoft.com/office/powerpoint/2010/main" val="2015282791"/>
      </p:ext>
    </p:extLst>
  </p:cSld>
  <p:clrMapOvr>
    <a:masterClrMapping/>
  </p:clrMapOvr>
  <p:timing>
    <p:tnLst>
      <p:par>
        <p:cTn xmlns:p14="http://schemas.microsoft.com/office/powerpoint/2010/mai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4 Marcador de pie de página"/>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ES" sz="1400"/>
              <a:t>© L.E. Sucar: MGP - Aprend. RB</a:t>
            </a:r>
          </a:p>
        </p:txBody>
      </p:sp>
      <p:sp>
        <p:nvSpPr>
          <p:cNvPr id="57346" name="5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5B6577E-F34B-0C40-834D-725B679BC0AE}" type="slidenum">
              <a:rPr lang="es-ES" sz="1400"/>
              <a:pPr eaLnBrk="1" hangingPunct="1"/>
              <a:t>122</a:t>
            </a:fld>
            <a:endParaRPr lang="es-ES" sz="1400"/>
          </a:p>
        </p:txBody>
      </p:sp>
      <p:sp>
        <p:nvSpPr>
          <p:cNvPr id="57347" name="Rectangle 2"/>
          <p:cNvSpPr>
            <a:spLocks noGrp="1" noChangeArrowheads="1"/>
          </p:cNvSpPr>
          <p:nvPr>
            <p:ph type="title"/>
          </p:nvPr>
        </p:nvSpPr>
        <p:spPr/>
        <p:txBody>
          <a:bodyPr/>
          <a:lstStyle/>
          <a:p>
            <a:pPr eaLnBrk="1" hangingPunct="1"/>
            <a:r>
              <a:rPr lang="es-MX">
                <a:latin typeface="Times New Roman" charset="0"/>
              </a:rPr>
              <a:t>Nodos ocultos – algoritmo EM</a:t>
            </a:r>
            <a:endParaRPr lang="es-ES">
              <a:latin typeface="Times New Roman" charset="0"/>
            </a:endParaRPr>
          </a:p>
        </p:txBody>
      </p:sp>
      <p:sp>
        <p:nvSpPr>
          <p:cNvPr id="57348" name="Rectangle 3"/>
          <p:cNvSpPr>
            <a:spLocks noGrp="1" noChangeArrowheads="1"/>
          </p:cNvSpPr>
          <p:nvPr>
            <p:ph type="body" idx="1"/>
          </p:nvPr>
        </p:nvSpPr>
        <p:spPr>
          <a:xfrm>
            <a:off x="381000" y="1905000"/>
            <a:ext cx="8458200" cy="4114800"/>
          </a:xfrm>
        </p:spPr>
        <p:txBody>
          <a:bodyPr/>
          <a:lstStyle/>
          <a:p>
            <a:pPr marL="609600" indent="-609600" eaLnBrk="1" hangingPunct="1">
              <a:lnSpc>
                <a:spcPct val="80000"/>
              </a:lnSpc>
            </a:pPr>
            <a:r>
              <a:rPr lang="es-MX" sz="2800">
                <a:latin typeface="Times New Roman" charset="0"/>
              </a:rPr>
              <a:t>El algoritmo EM es un método estadístico muy utilizado para estimar probabilidades cuando hay variables no observables (un caso especial es el algoritmo de Baum-Welch en HMM)</a:t>
            </a:r>
          </a:p>
          <a:p>
            <a:pPr marL="609600" indent="-609600" eaLnBrk="1" hangingPunct="1">
              <a:lnSpc>
                <a:spcPct val="80000"/>
              </a:lnSpc>
            </a:pPr>
            <a:r>
              <a:rPr lang="es-MX" sz="2800">
                <a:latin typeface="Times New Roman" charset="0"/>
              </a:rPr>
              <a:t>Consiste básicamente de 2 pasos que se repiten en forma iterativa:</a:t>
            </a:r>
          </a:p>
          <a:p>
            <a:pPr marL="609600" indent="-609600" eaLnBrk="1" hangingPunct="1">
              <a:lnSpc>
                <a:spcPct val="80000"/>
              </a:lnSpc>
              <a:buFontTx/>
              <a:buAutoNum type="arabicPeriod"/>
            </a:pPr>
            <a:r>
              <a:rPr lang="es-MX" sz="2800">
                <a:solidFill>
                  <a:schemeClr val="bg1"/>
                </a:solidFill>
                <a:latin typeface="Times New Roman" charset="0"/>
              </a:rPr>
              <a:t>Paso E</a:t>
            </a:r>
            <a:r>
              <a:rPr lang="es-MX" sz="2800">
                <a:latin typeface="Times New Roman" charset="0"/>
              </a:rPr>
              <a:t>: se estiman los datos faltantes en base a los parámetros (P) actuales</a:t>
            </a:r>
          </a:p>
          <a:p>
            <a:pPr marL="609600" indent="-609600" eaLnBrk="1" hangingPunct="1">
              <a:lnSpc>
                <a:spcPct val="80000"/>
              </a:lnSpc>
              <a:buFontTx/>
              <a:buAutoNum type="arabicPeriod"/>
            </a:pPr>
            <a:r>
              <a:rPr lang="es-MX" sz="2800">
                <a:solidFill>
                  <a:schemeClr val="bg1"/>
                </a:solidFill>
                <a:latin typeface="Times New Roman" charset="0"/>
              </a:rPr>
              <a:t>Paso M</a:t>
            </a:r>
            <a:r>
              <a:rPr lang="es-MX" sz="2800">
                <a:latin typeface="Times New Roman" charset="0"/>
              </a:rPr>
              <a:t>: se estiman las probabilidades (parámetros) considerando los datos estimados</a:t>
            </a:r>
            <a:endParaRPr lang="es-ES" sz="2800">
              <a:latin typeface="Times New Roman" charset="0"/>
            </a:endParaRPr>
          </a:p>
        </p:txBody>
      </p:sp>
    </p:spTree>
    <p:extLst>
      <p:ext uri="{BB962C8B-B14F-4D97-AF65-F5344CB8AC3E}">
        <p14:creationId xmlns:p14="http://schemas.microsoft.com/office/powerpoint/2010/main" val="3034850419"/>
      </p:ext>
    </p:extLst>
  </p:cSld>
  <p:clrMapOvr>
    <a:masterClrMapping/>
  </p:clrMapOvr>
  <p:timing>
    <p:tnLst>
      <p:par>
        <p:cTn xmlns:p14="http://schemas.microsoft.com/office/powerpoint/2010/mai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4 Marcador de pie de página"/>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ES" sz="1400"/>
              <a:t>© L.E. Sucar: MGP - Aprend. RB</a:t>
            </a:r>
          </a:p>
        </p:txBody>
      </p:sp>
      <p:sp>
        <p:nvSpPr>
          <p:cNvPr id="59394" name="5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2141A8A-DF27-3F47-885A-ED576B779EC4}" type="slidenum">
              <a:rPr lang="es-ES" sz="1400"/>
              <a:pPr eaLnBrk="1" hangingPunct="1"/>
              <a:t>123</a:t>
            </a:fld>
            <a:endParaRPr lang="es-ES" sz="1400"/>
          </a:p>
        </p:txBody>
      </p:sp>
      <p:sp>
        <p:nvSpPr>
          <p:cNvPr id="59395" name="Rectangle 2"/>
          <p:cNvSpPr>
            <a:spLocks noGrp="1" noChangeArrowheads="1"/>
          </p:cNvSpPr>
          <p:nvPr>
            <p:ph type="title"/>
          </p:nvPr>
        </p:nvSpPr>
        <p:spPr/>
        <p:txBody>
          <a:bodyPr/>
          <a:lstStyle/>
          <a:p>
            <a:pPr eaLnBrk="1" hangingPunct="1"/>
            <a:r>
              <a:rPr lang="es-MX">
                <a:latin typeface="Times New Roman" charset="0"/>
              </a:rPr>
              <a:t>EM para RB con nodos ocultos</a:t>
            </a:r>
            <a:endParaRPr lang="es-ES">
              <a:latin typeface="Times New Roman" charset="0"/>
            </a:endParaRPr>
          </a:p>
        </p:txBody>
      </p:sp>
      <p:sp>
        <p:nvSpPr>
          <p:cNvPr id="59396" name="Rectangle 3"/>
          <p:cNvSpPr>
            <a:spLocks noGrp="1" noChangeArrowheads="1"/>
          </p:cNvSpPr>
          <p:nvPr>
            <p:ph type="body" idx="1"/>
          </p:nvPr>
        </p:nvSpPr>
        <p:spPr/>
        <p:txBody>
          <a:bodyPr/>
          <a:lstStyle/>
          <a:p>
            <a:pPr marL="609600" indent="-609600" eaLnBrk="1" hangingPunct="1">
              <a:lnSpc>
                <a:spcPct val="80000"/>
              </a:lnSpc>
              <a:buFontTx/>
              <a:buAutoNum type="arabicPeriod"/>
            </a:pPr>
            <a:r>
              <a:rPr lang="es-MX" sz="2800">
                <a:latin typeface="Times New Roman" charset="0"/>
              </a:rPr>
              <a:t>Iniciar los parámetros desconocidos (CPTs) con valores aleatorios (o estimaciones de expertos)</a:t>
            </a:r>
          </a:p>
          <a:p>
            <a:pPr marL="609600" indent="-609600" eaLnBrk="1" hangingPunct="1">
              <a:lnSpc>
                <a:spcPct val="80000"/>
              </a:lnSpc>
              <a:buFontTx/>
              <a:buAutoNum type="arabicPeriod"/>
            </a:pPr>
            <a:r>
              <a:rPr lang="es-MX" sz="2800">
                <a:latin typeface="Times New Roman" charset="0"/>
              </a:rPr>
              <a:t>Utilizar los datos conocidos con los parámetros actuales para estimar los valores de la variable(s) oculta(s)</a:t>
            </a:r>
          </a:p>
          <a:p>
            <a:pPr marL="609600" indent="-609600" eaLnBrk="1" hangingPunct="1">
              <a:lnSpc>
                <a:spcPct val="80000"/>
              </a:lnSpc>
              <a:buFontTx/>
              <a:buAutoNum type="arabicPeriod"/>
            </a:pPr>
            <a:r>
              <a:rPr lang="es-MX" sz="2800">
                <a:latin typeface="Times New Roman" charset="0"/>
              </a:rPr>
              <a:t>Utilizar los valores estimados para completar la tabla de datos</a:t>
            </a:r>
          </a:p>
          <a:p>
            <a:pPr marL="609600" indent="-609600" eaLnBrk="1" hangingPunct="1">
              <a:lnSpc>
                <a:spcPct val="80000"/>
              </a:lnSpc>
              <a:buFontTx/>
              <a:buAutoNum type="arabicPeriod"/>
            </a:pPr>
            <a:r>
              <a:rPr lang="es-MX" sz="2800">
                <a:latin typeface="Times New Roman" charset="0"/>
              </a:rPr>
              <a:t>Re-estimar los parámetros con los nuevos datos</a:t>
            </a:r>
          </a:p>
          <a:p>
            <a:pPr marL="609600" indent="-609600" eaLnBrk="1" hangingPunct="1">
              <a:lnSpc>
                <a:spcPct val="80000"/>
              </a:lnSpc>
              <a:buFontTx/>
              <a:buAutoNum type="arabicPeriod"/>
            </a:pPr>
            <a:r>
              <a:rPr lang="es-MX" sz="2800">
                <a:latin typeface="Times New Roman" charset="0"/>
              </a:rPr>
              <a:t>Repetir 2</a:t>
            </a:r>
            <a:r>
              <a:rPr lang="es-MX" sz="2800">
                <a:latin typeface="Times New Roman" charset="0"/>
                <a:sym typeface="Wingdings" charset="0"/>
              </a:rPr>
              <a:t>4 hasta que no haya cambios significativos en las probabilidades</a:t>
            </a:r>
            <a:endParaRPr lang="es-ES" sz="2800">
              <a:latin typeface="Times New Roman" charset="0"/>
            </a:endParaRPr>
          </a:p>
        </p:txBody>
      </p:sp>
    </p:spTree>
    <p:extLst>
      <p:ext uri="{BB962C8B-B14F-4D97-AF65-F5344CB8AC3E}">
        <p14:creationId xmlns:p14="http://schemas.microsoft.com/office/powerpoint/2010/main" val="1771615785"/>
      </p:ext>
    </p:extLst>
  </p:cSld>
  <p:clrMapOvr>
    <a:masterClrMapping/>
  </p:clrMapOvr>
  <p:timing>
    <p:tnLst>
      <p:par>
        <p:cTn xmlns:p14="http://schemas.microsoft.com/office/powerpoint/2010/mai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4 Marcador de pie de página"/>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ES" sz="1400"/>
              <a:t>© L.E. Sucar: MGP - Aprend. RB</a:t>
            </a:r>
          </a:p>
        </p:txBody>
      </p:sp>
      <p:sp>
        <p:nvSpPr>
          <p:cNvPr id="61442" name="5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3B79A71-1B55-1B45-8AEE-CDD7FD373B97}" type="slidenum">
              <a:rPr lang="es-ES" sz="1400"/>
              <a:pPr eaLnBrk="1" hangingPunct="1"/>
              <a:t>124</a:t>
            </a:fld>
            <a:endParaRPr lang="es-ES" sz="1400"/>
          </a:p>
        </p:txBody>
      </p:sp>
      <p:sp>
        <p:nvSpPr>
          <p:cNvPr id="61443" name="Rectangle 2"/>
          <p:cNvSpPr>
            <a:spLocks noGrp="1" noChangeArrowheads="1"/>
          </p:cNvSpPr>
          <p:nvPr>
            <p:ph type="title"/>
          </p:nvPr>
        </p:nvSpPr>
        <p:spPr>
          <a:xfrm>
            <a:off x="395288" y="260350"/>
            <a:ext cx="3741737" cy="1143000"/>
          </a:xfrm>
        </p:spPr>
        <p:txBody>
          <a:bodyPr/>
          <a:lstStyle/>
          <a:p>
            <a:pPr eaLnBrk="1" hangingPunct="1"/>
            <a:r>
              <a:rPr lang="es-MX">
                <a:latin typeface="Times New Roman" charset="0"/>
              </a:rPr>
              <a:t>Ejemplo</a:t>
            </a:r>
            <a:endParaRPr lang="es-ES">
              <a:latin typeface="Times New Roman" charset="0"/>
            </a:endParaRPr>
          </a:p>
        </p:txBody>
      </p:sp>
      <p:sp>
        <p:nvSpPr>
          <p:cNvPr id="61444" name="Rectangle 3"/>
          <p:cNvSpPr>
            <a:spLocks noGrp="1" noChangeArrowheads="1"/>
          </p:cNvSpPr>
          <p:nvPr>
            <p:ph type="body" idx="1"/>
          </p:nvPr>
        </p:nvSpPr>
        <p:spPr>
          <a:xfrm>
            <a:off x="611188" y="2492375"/>
            <a:ext cx="7772400" cy="3611563"/>
          </a:xfrm>
        </p:spPr>
        <p:txBody>
          <a:bodyPr/>
          <a:lstStyle/>
          <a:p>
            <a:pPr eaLnBrk="1" hangingPunct="1">
              <a:lnSpc>
                <a:spcPct val="90000"/>
              </a:lnSpc>
            </a:pPr>
            <a:r>
              <a:rPr lang="es-MX" sz="2400">
                <a:latin typeface="Times New Roman" charset="0"/>
              </a:rPr>
              <a:t>V es un nodo oculto</a:t>
            </a:r>
          </a:p>
          <a:p>
            <a:pPr eaLnBrk="1" hangingPunct="1">
              <a:lnSpc>
                <a:spcPct val="90000"/>
              </a:lnSpc>
            </a:pPr>
            <a:r>
              <a:rPr lang="es-MX" sz="2400">
                <a:latin typeface="Times New Roman" charset="0"/>
              </a:rPr>
              <a:t>Se seleccionan valores aleatorios para P(V|J)</a:t>
            </a:r>
          </a:p>
          <a:p>
            <a:pPr eaLnBrk="1" hangingPunct="1">
              <a:lnSpc>
                <a:spcPct val="90000"/>
              </a:lnSpc>
            </a:pPr>
            <a:r>
              <a:rPr lang="es-MX" sz="2400">
                <a:latin typeface="Times New Roman" charset="0"/>
              </a:rPr>
              <a:t>Se calcula la probabilidad de V para cada caso, dados los valores de A, T, H, J</a:t>
            </a:r>
          </a:p>
          <a:p>
            <a:pPr eaLnBrk="1" hangingPunct="1">
              <a:lnSpc>
                <a:spcPct val="90000"/>
              </a:lnSpc>
            </a:pPr>
            <a:r>
              <a:rPr lang="es-MX" sz="2400">
                <a:latin typeface="Times New Roman" charset="0"/>
              </a:rPr>
              <a:t>Cada caso se “pesa” de acuerdo a las probabilidades posteriores de V (un caso puede representar “n” datos)</a:t>
            </a:r>
          </a:p>
          <a:p>
            <a:pPr eaLnBrk="1" hangingPunct="1">
              <a:lnSpc>
                <a:spcPct val="90000"/>
              </a:lnSpc>
            </a:pPr>
            <a:r>
              <a:rPr lang="es-MX" sz="2400">
                <a:latin typeface="Times New Roman" charset="0"/>
              </a:rPr>
              <a:t>Se recalculan los parámetros ( P(V|J) ) en base a los casos obtenidos</a:t>
            </a:r>
          </a:p>
          <a:p>
            <a:pPr eaLnBrk="1" hangingPunct="1">
              <a:lnSpc>
                <a:spcPct val="90000"/>
              </a:lnSpc>
            </a:pPr>
            <a:r>
              <a:rPr lang="es-MX" sz="2400">
                <a:latin typeface="Times New Roman" charset="0"/>
              </a:rPr>
              <a:t>Se repite el proceso hasta que converja </a:t>
            </a:r>
            <a:endParaRPr lang="es-ES" sz="2400">
              <a:latin typeface="Times New Roman" charset="0"/>
            </a:endParaRPr>
          </a:p>
        </p:txBody>
      </p:sp>
      <p:sp>
        <p:nvSpPr>
          <p:cNvPr id="61445" name="Oval 4"/>
          <p:cNvSpPr>
            <a:spLocks noChangeArrowheads="1"/>
          </p:cNvSpPr>
          <p:nvPr/>
        </p:nvSpPr>
        <p:spPr bwMode="auto">
          <a:xfrm>
            <a:off x="4225925" y="1479550"/>
            <a:ext cx="685800" cy="609600"/>
          </a:xfrm>
          <a:prstGeom prst="ellipse">
            <a:avLst/>
          </a:prstGeom>
          <a:solidFill>
            <a:schemeClr val="accent1"/>
          </a:solidFill>
          <a:ln w="9525">
            <a:solidFill>
              <a:srgbClr val="00CC00"/>
            </a:solidFill>
            <a:round/>
            <a:headEnd/>
            <a:tailEnd/>
          </a:ln>
        </p:spPr>
        <p:txBody>
          <a:bodyPr wrap="none" anchor="ctr"/>
          <a:lstStyle/>
          <a:p>
            <a:pPr algn="ctr"/>
            <a:r>
              <a:rPr lang="es-MX" sz="2800"/>
              <a:t>A</a:t>
            </a:r>
            <a:endParaRPr lang="es-ES" sz="2800"/>
          </a:p>
        </p:txBody>
      </p:sp>
      <p:cxnSp>
        <p:nvCxnSpPr>
          <p:cNvPr id="61446" name="AutoShape 5"/>
          <p:cNvCxnSpPr>
            <a:cxnSpLocks noChangeShapeType="1"/>
            <a:stCxn id="61448" idx="4"/>
            <a:endCxn id="61447" idx="0"/>
          </p:cNvCxnSpPr>
          <p:nvPr/>
        </p:nvCxnSpPr>
        <p:spPr bwMode="auto">
          <a:xfrm>
            <a:off x="5635625" y="869950"/>
            <a:ext cx="142875" cy="614363"/>
          </a:xfrm>
          <a:prstGeom prst="straightConnector1">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61447" name="Oval 6"/>
          <p:cNvSpPr>
            <a:spLocks noChangeArrowheads="1"/>
          </p:cNvSpPr>
          <p:nvPr/>
        </p:nvSpPr>
        <p:spPr bwMode="auto">
          <a:xfrm>
            <a:off x="5435600" y="1484313"/>
            <a:ext cx="685800" cy="609600"/>
          </a:xfrm>
          <a:prstGeom prst="ellipse">
            <a:avLst/>
          </a:prstGeom>
          <a:solidFill>
            <a:schemeClr val="accent1"/>
          </a:solidFill>
          <a:ln w="9525">
            <a:solidFill>
              <a:srgbClr val="00CC00"/>
            </a:solidFill>
            <a:round/>
            <a:headEnd/>
            <a:tailEnd/>
          </a:ln>
        </p:spPr>
        <p:txBody>
          <a:bodyPr wrap="none" anchor="ctr"/>
          <a:lstStyle/>
          <a:p>
            <a:pPr algn="ctr"/>
            <a:r>
              <a:rPr lang="es-MX" sz="2800"/>
              <a:t>T</a:t>
            </a:r>
            <a:endParaRPr lang="es-ES" sz="2800"/>
          </a:p>
        </p:txBody>
      </p:sp>
      <p:sp>
        <p:nvSpPr>
          <p:cNvPr id="61448" name="Oval 7"/>
          <p:cNvSpPr>
            <a:spLocks noChangeArrowheads="1"/>
          </p:cNvSpPr>
          <p:nvPr/>
        </p:nvSpPr>
        <p:spPr bwMode="auto">
          <a:xfrm>
            <a:off x="5292725" y="260350"/>
            <a:ext cx="685800" cy="609600"/>
          </a:xfrm>
          <a:prstGeom prst="ellipse">
            <a:avLst/>
          </a:prstGeom>
          <a:solidFill>
            <a:schemeClr val="accent1"/>
          </a:solidFill>
          <a:ln w="9525">
            <a:solidFill>
              <a:schemeClr val="tx1"/>
            </a:solidFill>
            <a:round/>
            <a:headEnd/>
            <a:tailEnd/>
          </a:ln>
        </p:spPr>
        <p:txBody>
          <a:bodyPr wrap="none" anchor="ctr"/>
          <a:lstStyle/>
          <a:p>
            <a:pPr algn="ctr"/>
            <a:r>
              <a:rPr lang="es-MX" sz="2800"/>
              <a:t>J</a:t>
            </a:r>
            <a:endParaRPr lang="es-ES" sz="2800"/>
          </a:p>
        </p:txBody>
      </p:sp>
      <p:sp>
        <p:nvSpPr>
          <p:cNvPr id="61449" name="Oval 8"/>
          <p:cNvSpPr>
            <a:spLocks noChangeArrowheads="1"/>
          </p:cNvSpPr>
          <p:nvPr/>
        </p:nvSpPr>
        <p:spPr bwMode="auto">
          <a:xfrm>
            <a:off x="6892925" y="1479550"/>
            <a:ext cx="685800" cy="609600"/>
          </a:xfrm>
          <a:prstGeom prst="ellipse">
            <a:avLst/>
          </a:prstGeom>
          <a:solidFill>
            <a:schemeClr val="accent1"/>
          </a:solidFill>
          <a:ln w="9525">
            <a:solidFill>
              <a:srgbClr val="00CC00"/>
            </a:solidFill>
            <a:round/>
            <a:headEnd/>
            <a:tailEnd/>
          </a:ln>
        </p:spPr>
        <p:txBody>
          <a:bodyPr wrap="none" anchor="ctr"/>
          <a:lstStyle/>
          <a:p>
            <a:pPr algn="ctr"/>
            <a:r>
              <a:rPr lang="es-MX" sz="2800"/>
              <a:t>H</a:t>
            </a:r>
            <a:endParaRPr lang="es-ES" sz="2800"/>
          </a:p>
        </p:txBody>
      </p:sp>
      <p:cxnSp>
        <p:nvCxnSpPr>
          <p:cNvPr id="61450" name="AutoShape 9"/>
          <p:cNvCxnSpPr>
            <a:cxnSpLocks noChangeShapeType="1"/>
            <a:stCxn id="61448" idx="3"/>
            <a:endCxn id="61445" idx="7"/>
          </p:cNvCxnSpPr>
          <p:nvPr/>
        </p:nvCxnSpPr>
        <p:spPr bwMode="auto">
          <a:xfrm flipH="1">
            <a:off x="4811713" y="781050"/>
            <a:ext cx="581025" cy="787400"/>
          </a:xfrm>
          <a:prstGeom prst="straightConnector1">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61451" name="AutoShape 10"/>
          <p:cNvCxnSpPr>
            <a:cxnSpLocks noChangeShapeType="1"/>
            <a:stCxn id="61448" idx="5"/>
            <a:endCxn id="61449" idx="1"/>
          </p:cNvCxnSpPr>
          <p:nvPr/>
        </p:nvCxnSpPr>
        <p:spPr bwMode="auto">
          <a:xfrm>
            <a:off x="5878513" y="781050"/>
            <a:ext cx="1114425" cy="787400"/>
          </a:xfrm>
          <a:prstGeom prst="straightConnector1">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61452" name="Oval 11"/>
          <p:cNvSpPr>
            <a:spLocks noChangeArrowheads="1"/>
          </p:cNvSpPr>
          <p:nvPr/>
        </p:nvSpPr>
        <p:spPr bwMode="auto">
          <a:xfrm>
            <a:off x="7885113" y="1484313"/>
            <a:ext cx="685800" cy="609600"/>
          </a:xfrm>
          <a:prstGeom prst="ellipse">
            <a:avLst/>
          </a:prstGeom>
          <a:solidFill>
            <a:srgbClr val="FFCC00"/>
          </a:solidFill>
          <a:ln w="9525">
            <a:solidFill>
              <a:schemeClr val="tx1"/>
            </a:solidFill>
            <a:round/>
            <a:headEnd/>
            <a:tailEnd/>
          </a:ln>
        </p:spPr>
        <p:txBody>
          <a:bodyPr wrap="none" anchor="ctr"/>
          <a:lstStyle/>
          <a:p>
            <a:pPr algn="ctr"/>
            <a:r>
              <a:rPr lang="es-MX" sz="2800">
                <a:solidFill>
                  <a:srgbClr val="FF0000"/>
                </a:solidFill>
              </a:rPr>
              <a:t>V</a:t>
            </a:r>
            <a:endParaRPr lang="es-ES" sz="2800">
              <a:solidFill>
                <a:srgbClr val="FF0000"/>
              </a:solidFill>
            </a:endParaRPr>
          </a:p>
        </p:txBody>
      </p:sp>
      <p:cxnSp>
        <p:nvCxnSpPr>
          <p:cNvPr id="61453" name="AutoShape 12"/>
          <p:cNvCxnSpPr>
            <a:cxnSpLocks noChangeShapeType="1"/>
            <a:stCxn id="61448" idx="6"/>
            <a:endCxn id="61452" idx="1"/>
          </p:cNvCxnSpPr>
          <p:nvPr/>
        </p:nvCxnSpPr>
        <p:spPr bwMode="auto">
          <a:xfrm>
            <a:off x="5978525" y="565150"/>
            <a:ext cx="2006600" cy="1008063"/>
          </a:xfrm>
          <a:prstGeom prst="straightConnector1">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809348750"/>
      </p:ext>
    </p:extLst>
  </p:cSld>
  <p:clrMapOvr>
    <a:masterClrMapping/>
  </p:clrMapOvr>
  <p:timing>
    <p:tnLst>
      <p:par>
        <p:cTn xmlns:p14="http://schemas.microsoft.com/office/powerpoint/2010/mai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4 Marcador de pie de página"/>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ES" sz="1400"/>
              <a:t>© L.E. Sucar: MGP - Aprend. RB</a:t>
            </a:r>
          </a:p>
        </p:txBody>
      </p:sp>
      <p:sp>
        <p:nvSpPr>
          <p:cNvPr id="63490" name="5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9FDCF86D-E773-AA42-ACF6-6BC96DBA09BA}" type="slidenum">
              <a:rPr lang="es-ES" sz="1400"/>
              <a:pPr eaLnBrk="1" hangingPunct="1"/>
              <a:t>125</a:t>
            </a:fld>
            <a:endParaRPr lang="es-ES" sz="1400"/>
          </a:p>
        </p:txBody>
      </p:sp>
      <p:sp>
        <p:nvSpPr>
          <p:cNvPr id="63491" name="Rectangle 2"/>
          <p:cNvSpPr>
            <a:spLocks noGrp="1" noChangeArrowheads="1"/>
          </p:cNvSpPr>
          <p:nvPr>
            <p:ph type="title"/>
          </p:nvPr>
        </p:nvSpPr>
        <p:spPr>
          <a:xfrm>
            <a:off x="762000" y="0"/>
            <a:ext cx="2514600" cy="609600"/>
          </a:xfrm>
        </p:spPr>
        <p:txBody>
          <a:bodyPr/>
          <a:lstStyle/>
          <a:p>
            <a:pPr eaLnBrk="1" hangingPunct="1"/>
            <a:r>
              <a:rPr lang="es-ES_tradnl" sz="4000">
                <a:latin typeface="Times New Roman" charset="0"/>
              </a:rPr>
              <a:t>EM: inicio</a:t>
            </a:r>
          </a:p>
        </p:txBody>
      </p:sp>
      <p:sp>
        <p:nvSpPr>
          <p:cNvPr id="63492" name="Rectangle 3"/>
          <p:cNvSpPr>
            <a:spLocks noChangeArrowheads="1"/>
          </p:cNvSpPr>
          <p:nvPr/>
        </p:nvSpPr>
        <p:spPr bwMode="auto">
          <a:xfrm>
            <a:off x="2308225" y="2201863"/>
            <a:ext cx="260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s-ES_tradnl">
                <a:latin typeface="Times" charset="0"/>
              </a:rPr>
              <a:t> </a:t>
            </a:r>
          </a:p>
        </p:txBody>
      </p:sp>
      <p:grpSp>
        <p:nvGrpSpPr>
          <p:cNvPr id="63493" name="Group 4"/>
          <p:cNvGrpSpPr>
            <a:grpSpLocks/>
          </p:cNvGrpSpPr>
          <p:nvPr/>
        </p:nvGrpSpPr>
        <p:grpSpPr bwMode="auto">
          <a:xfrm>
            <a:off x="250825" y="620713"/>
            <a:ext cx="6248400" cy="5578475"/>
            <a:chOff x="1008" y="528"/>
            <a:chExt cx="3936" cy="3514"/>
          </a:xfrm>
        </p:grpSpPr>
        <p:sp>
          <p:nvSpPr>
            <p:cNvPr id="63513" name="Text Box 5"/>
            <p:cNvSpPr txBox="1">
              <a:spLocks noChangeArrowheads="1"/>
            </p:cNvSpPr>
            <p:nvPr/>
          </p:nvSpPr>
          <p:spPr bwMode="auto">
            <a:xfrm>
              <a:off x="1056" y="528"/>
              <a:ext cx="3828" cy="3514"/>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a:solidFill>
                    <a:srgbClr val="FFFF00"/>
                  </a:solidFill>
                  <a:latin typeface="Times" charset="0"/>
                </a:rPr>
                <a:t>Ambiente    Temp.    Humedad    Viento    Jugar</a:t>
              </a:r>
            </a:p>
            <a:p>
              <a:r>
                <a:rPr lang="es-ES_tradnl">
                  <a:solidFill>
                    <a:srgbClr val="FFFF00"/>
                  </a:solidFill>
                  <a:latin typeface="Times" charset="0"/>
                </a:rPr>
                <a:t>soleado       </a:t>
              </a:r>
              <a:r>
                <a:rPr lang="es-ES_tradnl">
                  <a:solidFill>
                    <a:srgbClr val="FFFF00"/>
                  </a:solidFill>
                </a:rPr>
                <a:t>media</a:t>
              </a:r>
              <a:r>
                <a:rPr lang="es-ES_tradnl">
                  <a:solidFill>
                    <a:srgbClr val="FFFF00"/>
                  </a:solidFill>
                  <a:latin typeface="Times" charset="0"/>
                </a:rPr>
                <a:t>     alta                </a:t>
              </a:r>
              <a:r>
                <a:rPr lang="es-ES_tradnl">
                  <a:solidFill>
                    <a:srgbClr val="FF0000"/>
                  </a:solidFill>
                  <a:latin typeface="Times" charset="0"/>
                </a:rPr>
                <a:t>--</a:t>
              </a:r>
              <a:r>
                <a:rPr lang="es-ES_tradnl">
                  <a:solidFill>
                    <a:srgbClr val="FFFF00"/>
                  </a:solidFill>
                  <a:latin typeface="Times" charset="0"/>
                </a:rPr>
                <a:t>           N</a:t>
              </a:r>
            </a:p>
            <a:p>
              <a:r>
                <a:rPr lang="es-ES_tradnl">
                  <a:solidFill>
                    <a:srgbClr val="FFFF00"/>
                  </a:solidFill>
                  <a:latin typeface="Times" charset="0"/>
                </a:rPr>
                <a:t>soleado        alta        alta                </a:t>
              </a:r>
              <a:r>
                <a:rPr lang="es-ES_tradnl">
                  <a:solidFill>
                    <a:srgbClr val="FF0000"/>
                  </a:solidFill>
                  <a:latin typeface="Times" charset="0"/>
                </a:rPr>
                <a:t>--</a:t>
              </a:r>
              <a:r>
                <a:rPr lang="es-ES_tradnl">
                  <a:solidFill>
                    <a:srgbClr val="FFFF00"/>
                  </a:solidFill>
                  <a:latin typeface="Times" charset="0"/>
                </a:rPr>
                <a:t>            N</a:t>
              </a:r>
            </a:p>
            <a:p>
              <a:r>
                <a:rPr lang="es-ES_tradnl">
                  <a:solidFill>
                    <a:srgbClr val="FFFF00"/>
                  </a:solidFill>
                  <a:latin typeface="Times" charset="0"/>
                </a:rPr>
                <a:t>nublado       alta        alta                </a:t>
              </a:r>
              <a:r>
                <a:rPr lang="es-ES_tradnl">
                  <a:solidFill>
                    <a:srgbClr val="FF0000"/>
                  </a:solidFill>
                  <a:latin typeface="Times" charset="0"/>
                </a:rPr>
                <a:t>-- </a:t>
              </a:r>
              <a:r>
                <a:rPr lang="es-ES_tradnl">
                  <a:solidFill>
                    <a:srgbClr val="FFFF00"/>
                  </a:solidFill>
                  <a:latin typeface="Times" charset="0"/>
                </a:rPr>
                <a:t>           P</a:t>
              </a:r>
            </a:p>
            <a:p>
              <a:r>
                <a:rPr lang="es-ES_tradnl">
                  <a:solidFill>
                    <a:srgbClr val="FFFF00"/>
                  </a:solidFill>
                  <a:latin typeface="Times" charset="0"/>
                </a:rPr>
                <a:t>lluvia 	        media    alta                </a:t>
              </a:r>
              <a:r>
                <a:rPr lang="es-ES_tradnl">
                  <a:solidFill>
                    <a:srgbClr val="FF0000"/>
                  </a:solidFill>
                  <a:latin typeface="Times" charset="0"/>
                </a:rPr>
                <a:t>--</a:t>
              </a:r>
              <a:r>
                <a:rPr lang="es-ES_tradnl">
                  <a:solidFill>
                    <a:srgbClr val="FFFF00"/>
                  </a:solidFill>
                  <a:latin typeface="Times" charset="0"/>
                </a:rPr>
                <a:t>            P</a:t>
              </a:r>
            </a:p>
            <a:p>
              <a:r>
                <a:rPr lang="es-ES_tradnl">
                  <a:solidFill>
                    <a:srgbClr val="FFFF00"/>
                  </a:solidFill>
                  <a:latin typeface="Times" charset="0"/>
                </a:rPr>
                <a:t>lluvia 	        baja       normal           </a:t>
              </a:r>
              <a:r>
                <a:rPr lang="es-ES_tradnl">
                  <a:solidFill>
                    <a:srgbClr val="FF0000"/>
                  </a:solidFill>
                  <a:latin typeface="Times" charset="0"/>
                </a:rPr>
                <a:t>--</a:t>
              </a:r>
              <a:r>
                <a:rPr lang="es-ES_tradnl">
                  <a:solidFill>
                    <a:srgbClr val="FFFF00"/>
                  </a:solidFill>
                  <a:latin typeface="Times" charset="0"/>
                </a:rPr>
                <a:t>            P</a:t>
              </a:r>
            </a:p>
            <a:p>
              <a:r>
                <a:rPr lang="es-ES_tradnl">
                  <a:solidFill>
                    <a:srgbClr val="FFFF00"/>
                  </a:solidFill>
                  <a:latin typeface="Times" charset="0"/>
                </a:rPr>
                <a:t>lluvia 	        baja       normal           </a:t>
              </a:r>
              <a:r>
                <a:rPr lang="es-ES_tradnl">
                  <a:solidFill>
                    <a:srgbClr val="FF0000"/>
                  </a:solidFill>
                  <a:latin typeface="Times" charset="0"/>
                </a:rPr>
                <a:t>--</a:t>
              </a:r>
              <a:r>
                <a:rPr lang="es-ES_tradnl">
                  <a:solidFill>
                    <a:srgbClr val="FFFF00"/>
                  </a:solidFill>
                  <a:latin typeface="Times" charset="0"/>
                </a:rPr>
                <a:t>            N</a:t>
              </a:r>
            </a:p>
            <a:p>
              <a:r>
                <a:rPr lang="es-ES_tradnl">
                  <a:solidFill>
                    <a:srgbClr val="FFFF00"/>
                  </a:solidFill>
                  <a:latin typeface="Times" charset="0"/>
                </a:rPr>
                <a:t>nublado       baja       normal           </a:t>
              </a:r>
              <a:r>
                <a:rPr lang="es-ES_tradnl">
                  <a:solidFill>
                    <a:srgbClr val="FF0000"/>
                  </a:solidFill>
                  <a:latin typeface="Times" charset="0"/>
                </a:rPr>
                <a:t>--</a:t>
              </a:r>
              <a:r>
                <a:rPr lang="es-ES_tradnl">
                  <a:solidFill>
                    <a:srgbClr val="FFFF00"/>
                  </a:solidFill>
                  <a:latin typeface="Times" charset="0"/>
                </a:rPr>
                <a:t>            P</a:t>
              </a:r>
            </a:p>
            <a:p>
              <a:r>
                <a:rPr lang="es-ES_tradnl">
                  <a:solidFill>
                    <a:srgbClr val="FFFF00"/>
                  </a:solidFill>
                  <a:latin typeface="Times" charset="0"/>
                </a:rPr>
                <a:t>soleado       media     alta                </a:t>
              </a:r>
              <a:r>
                <a:rPr lang="es-ES_tradnl">
                  <a:solidFill>
                    <a:srgbClr val="FF0000"/>
                  </a:solidFill>
                  <a:latin typeface="Times" charset="0"/>
                </a:rPr>
                <a:t>--</a:t>
              </a:r>
              <a:r>
                <a:rPr lang="es-ES_tradnl">
                  <a:solidFill>
                    <a:srgbClr val="FFFF00"/>
                  </a:solidFill>
                  <a:latin typeface="Times" charset="0"/>
                </a:rPr>
                <a:t>            N</a:t>
              </a:r>
            </a:p>
            <a:p>
              <a:r>
                <a:rPr lang="es-ES_tradnl">
                  <a:solidFill>
                    <a:srgbClr val="FFFF00"/>
                  </a:solidFill>
                  <a:latin typeface="Times" charset="0"/>
                </a:rPr>
                <a:t>soleado       </a:t>
              </a:r>
              <a:r>
                <a:rPr lang="es-ES_tradnl">
                  <a:solidFill>
                    <a:srgbClr val="FFFF00"/>
                  </a:solidFill>
                </a:rPr>
                <a:t>media</a:t>
              </a:r>
              <a:r>
                <a:rPr lang="es-ES_tradnl">
                  <a:solidFill>
                    <a:srgbClr val="FFFF00"/>
                  </a:solidFill>
                  <a:latin typeface="Times" charset="0"/>
                </a:rPr>
                <a:t>    normal          </a:t>
              </a:r>
              <a:r>
                <a:rPr lang="es-ES_tradnl">
                  <a:solidFill>
                    <a:srgbClr val="FF0000"/>
                  </a:solidFill>
                  <a:latin typeface="Times" charset="0"/>
                </a:rPr>
                <a:t>--</a:t>
              </a:r>
              <a:r>
                <a:rPr lang="es-ES_tradnl">
                  <a:solidFill>
                    <a:srgbClr val="FFFF00"/>
                  </a:solidFill>
                  <a:latin typeface="Times" charset="0"/>
                </a:rPr>
                <a:t>            P</a:t>
              </a:r>
            </a:p>
            <a:p>
              <a:r>
                <a:rPr lang="es-ES_tradnl">
                  <a:solidFill>
                    <a:srgbClr val="FFFF00"/>
                  </a:solidFill>
                  <a:latin typeface="Times" charset="0"/>
                </a:rPr>
                <a:t>lluvia 	        media    normal           </a:t>
              </a:r>
              <a:r>
                <a:rPr lang="es-ES_tradnl">
                  <a:solidFill>
                    <a:srgbClr val="FF0000"/>
                  </a:solidFill>
                  <a:latin typeface="Times" charset="0"/>
                </a:rPr>
                <a:t>--</a:t>
              </a:r>
              <a:r>
                <a:rPr lang="es-ES_tradnl">
                  <a:solidFill>
                    <a:srgbClr val="FFFF00"/>
                  </a:solidFill>
                  <a:latin typeface="Times" charset="0"/>
                </a:rPr>
                <a:t>            P</a:t>
              </a:r>
            </a:p>
            <a:p>
              <a:r>
                <a:rPr lang="es-ES_tradnl">
                  <a:solidFill>
                    <a:srgbClr val="FFFF00"/>
                  </a:solidFill>
                  <a:latin typeface="Times" charset="0"/>
                </a:rPr>
                <a:t>soleado       media     normal           </a:t>
              </a:r>
              <a:r>
                <a:rPr lang="es-ES_tradnl">
                  <a:solidFill>
                    <a:srgbClr val="FF0000"/>
                  </a:solidFill>
                  <a:latin typeface="Times" charset="0"/>
                </a:rPr>
                <a:t>--</a:t>
              </a:r>
              <a:r>
                <a:rPr lang="es-ES_tradnl">
                  <a:solidFill>
                    <a:srgbClr val="FFFF00"/>
                  </a:solidFill>
                  <a:latin typeface="Times" charset="0"/>
                </a:rPr>
                <a:t>             P</a:t>
              </a:r>
            </a:p>
            <a:p>
              <a:r>
                <a:rPr lang="es-ES_tradnl">
                  <a:solidFill>
                    <a:srgbClr val="FFFF00"/>
                  </a:solidFill>
                  <a:latin typeface="Times" charset="0"/>
                </a:rPr>
                <a:t>nublado       media    alta                 </a:t>
              </a:r>
              <a:r>
                <a:rPr lang="es-ES_tradnl">
                  <a:solidFill>
                    <a:srgbClr val="FF0000"/>
                  </a:solidFill>
                  <a:latin typeface="Times" charset="0"/>
                </a:rPr>
                <a:t>--</a:t>
              </a:r>
              <a:r>
                <a:rPr lang="es-ES_tradnl">
                  <a:solidFill>
                    <a:srgbClr val="FFFF00"/>
                  </a:solidFill>
                  <a:latin typeface="Times" charset="0"/>
                </a:rPr>
                <a:t>             P</a:t>
              </a:r>
            </a:p>
            <a:p>
              <a:r>
                <a:rPr lang="es-ES_tradnl">
                  <a:solidFill>
                    <a:srgbClr val="FFFF00"/>
                  </a:solidFill>
                  <a:latin typeface="Times" charset="0"/>
                </a:rPr>
                <a:t>nublado       alta        normal           </a:t>
              </a:r>
              <a:r>
                <a:rPr lang="es-ES_tradnl">
                  <a:solidFill>
                    <a:srgbClr val="FF0000"/>
                  </a:solidFill>
                  <a:latin typeface="Times" charset="0"/>
                </a:rPr>
                <a:t>--</a:t>
              </a:r>
              <a:r>
                <a:rPr lang="es-ES_tradnl">
                  <a:solidFill>
                    <a:srgbClr val="FFFF00"/>
                  </a:solidFill>
                  <a:latin typeface="Times" charset="0"/>
                </a:rPr>
                <a:t>            P</a:t>
              </a:r>
            </a:p>
            <a:p>
              <a:r>
                <a:rPr lang="es-ES_tradnl">
                  <a:solidFill>
                    <a:srgbClr val="FFFF00"/>
                  </a:solidFill>
                  <a:latin typeface="Times" charset="0"/>
                </a:rPr>
                <a:t>lluvia 	        media    alta                 </a:t>
              </a:r>
              <a:r>
                <a:rPr lang="es-ES_tradnl">
                  <a:solidFill>
                    <a:srgbClr val="FF0000"/>
                  </a:solidFill>
                  <a:latin typeface="Times" charset="0"/>
                </a:rPr>
                <a:t>--</a:t>
              </a:r>
              <a:r>
                <a:rPr lang="es-ES_tradnl">
                  <a:solidFill>
                    <a:srgbClr val="FFFF00"/>
                  </a:solidFill>
                  <a:latin typeface="Times" charset="0"/>
                </a:rPr>
                <a:t>             N</a:t>
              </a:r>
            </a:p>
          </p:txBody>
        </p:sp>
        <p:sp>
          <p:nvSpPr>
            <p:cNvPr id="63514" name="Rectangle 6"/>
            <p:cNvSpPr>
              <a:spLocks noChangeArrowheads="1"/>
            </p:cNvSpPr>
            <p:nvPr/>
          </p:nvSpPr>
          <p:spPr bwMode="auto">
            <a:xfrm>
              <a:off x="1008" y="528"/>
              <a:ext cx="3936" cy="3504"/>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sp>
          <p:nvSpPr>
            <p:cNvPr id="63515" name="Line 7"/>
            <p:cNvSpPr>
              <a:spLocks noChangeShapeType="1"/>
            </p:cNvSpPr>
            <p:nvPr/>
          </p:nvSpPr>
          <p:spPr bwMode="auto">
            <a:xfrm>
              <a:off x="1920" y="528"/>
              <a:ext cx="0" cy="3504"/>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63516" name="Line 8"/>
            <p:cNvSpPr>
              <a:spLocks noChangeShapeType="1"/>
            </p:cNvSpPr>
            <p:nvPr/>
          </p:nvSpPr>
          <p:spPr bwMode="auto">
            <a:xfrm>
              <a:off x="2640" y="528"/>
              <a:ext cx="0" cy="3504"/>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63517" name="Line 9"/>
            <p:cNvSpPr>
              <a:spLocks noChangeShapeType="1"/>
            </p:cNvSpPr>
            <p:nvPr/>
          </p:nvSpPr>
          <p:spPr bwMode="auto">
            <a:xfrm>
              <a:off x="3600" y="528"/>
              <a:ext cx="0" cy="3504"/>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63518" name="Line 10"/>
            <p:cNvSpPr>
              <a:spLocks noChangeShapeType="1"/>
            </p:cNvSpPr>
            <p:nvPr/>
          </p:nvSpPr>
          <p:spPr bwMode="auto">
            <a:xfrm>
              <a:off x="4320" y="528"/>
              <a:ext cx="0" cy="3504"/>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grpSp>
          <p:nvGrpSpPr>
            <p:cNvPr id="63519" name="Group 11"/>
            <p:cNvGrpSpPr>
              <a:grpSpLocks/>
            </p:cNvGrpSpPr>
            <p:nvPr/>
          </p:nvGrpSpPr>
          <p:grpSpPr bwMode="auto">
            <a:xfrm>
              <a:off x="1008" y="768"/>
              <a:ext cx="3936" cy="480"/>
              <a:chOff x="1008" y="768"/>
              <a:chExt cx="3936" cy="480"/>
            </a:xfrm>
          </p:grpSpPr>
          <p:sp>
            <p:nvSpPr>
              <p:cNvPr id="63533" name="Line 12"/>
              <p:cNvSpPr>
                <a:spLocks noChangeShapeType="1"/>
              </p:cNvSpPr>
              <p:nvPr/>
            </p:nvSpPr>
            <p:spPr bwMode="auto">
              <a:xfrm>
                <a:off x="1008" y="768"/>
                <a:ext cx="39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63534" name="Line 13"/>
              <p:cNvSpPr>
                <a:spLocks noChangeShapeType="1"/>
              </p:cNvSpPr>
              <p:nvPr/>
            </p:nvSpPr>
            <p:spPr bwMode="auto">
              <a:xfrm>
                <a:off x="1008" y="1008"/>
                <a:ext cx="39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63535" name="Line 14"/>
              <p:cNvSpPr>
                <a:spLocks noChangeShapeType="1"/>
              </p:cNvSpPr>
              <p:nvPr/>
            </p:nvSpPr>
            <p:spPr bwMode="auto">
              <a:xfrm>
                <a:off x="1008" y="1248"/>
                <a:ext cx="39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grpSp>
        <p:sp>
          <p:nvSpPr>
            <p:cNvPr id="63520" name="Line 15"/>
            <p:cNvSpPr>
              <a:spLocks noChangeShapeType="1"/>
            </p:cNvSpPr>
            <p:nvPr/>
          </p:nvSpPr>
          <p:spPr bwMode="auto">
            <a:xfrm>
              <a:off x="1008" y="1488"/>
              <a:ext cx="39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63521" name="Line 16"/>
            <p:cNvSpPr>
              <a:spLocks noChangeShapeType="1"/>
            </p:cNvSpPr>
            <p:nvPr/>
          </p:nvSpPr>
          <p:spPr bwMode="auto">
            <a:xfrm>
              <a:off x="1008" y="1728"/>
              <a:ext cx="39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63522" name="Line 17"/>
            <p:cNvSpPr>
              <a:spLocks noChangeShapeType="1"/>
            </p:cNvSpPr>
            <p:nvPr/>
          </p:nvSpPr>
          <p:spPr bwMode="auto">
            <a:xfrm>
              <a:off x="1008" y="1920"/>
              <a:ext cx="39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grpSp>
          <p:nvGrpSpPr>
            <p:cNvPr id="63523" name="Group 18"/>
            <p:cNvGrpSpPr>
              <a:grpSpLocks/>
            </p:cNvGrpSpPr>
            <p:nvPr/>
          </p:nvGrpSpPr>
          <p:grpSpPr bwMode="auto">
            <a:xfrm>
              <a:off x="1008" y="2160"/>
              <a:ext cx="3936" cy="480"/>
              <a:chOff x="1008" y="768"/>
              <a:chExt cx="3936" cy="480"/>
            </a:xfrm>
          </p:grpSpPr>
          <p:sp>
            <p:nvSpPr>
              <p:cNvPr id="63530" name="Line 19"/>
              <p:cNvSpPr>
                <a:spLocks noChangeShapeType="1"/>
              </p:cNvSpPr>
              <p:nvPr/>
            </p:nvSpPr>
            <p:spPr bwMode="auto">
              <a:xfrm>
                <a:off x="1008" y="768"/>
                <a:ext cx="39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63531" name="Line 20"/>
              <p:cNvSpPr>
                <a:spLocks noChangeShapeType="1"/>
              </p:cNvSpPr>
              <p:nvPr/>
            </p:nvSpPr>
            <p:spPr bwMode="auto">
              <a:xfrm>
                <a:off x="1008" y="1008"/>
                <a:ext cx="39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63532" name="Line 21"/>
              <p:cNvSpPr>
                <a:spLocks noChangeShapeType="1"/>
              </p:cNvSpPr>
              <p:nvPr/>
            </p:nvSpPr>
            <p:spPr bwMode="auto">
              <a:xfrm>
                <a:off x="1008" y="1248"/>
                <a:ext cx="39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grpSp>
        <p:grpSp>
          <p:nvGrpSpPr>
            <p:cNvPr id="63524" name="Group 22"/>
            <p:cNvGrpSpPr>
              <a:grpSpLocks/>
            </p:cNvGrpSpPr>
            <p:nvPr/>
          </p:nvGrpSpPr>
          <p:grpSpPr bwMode="auto">
            <a:xfrm>
              <a:off x="1008" y="2832"/>
              <a:ext cx="3936" cy="480"/>
              <a:chOff x="1008" y="768"/>
              <a:chExt cx="3936" cy="480"/>
            </a:xfrm>
          </p:grpSpPr>
          <p:sp>
            <p:nvSpPr>
              <p:cNvPr id="63527" name="Line 23"/>
              <p:cNvSpPr>
                <a:spLocks noChangeShapeType="1"/>
              </p:cNvSpPr>
              <p:nvPr/>
            </p:nvSpPr>
            <p:spPr bwMode="auto">
              <a:xfrm>
                <a:off x="1008" y="768"/>
                <a:ext cx="39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63528" name="Line 24"/>
              <p:cNvSpPr>
                <a:spLocks noChangeShapeType="1"/>
              </p:cNvSpPr>
              <p:nvPr/>
            </p:nvSpPr>
            <p:spPr bwMode="auto">
              <a:xfrm>
                <a:off x="1008" y="1008"/>
                <a:ext cx="39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63529" name="Line 25"/>
              <p:cNvSpPr>
                <a:spLocks noChangeShapeType="1"/>
              </p:cNvSpPr>
              <p:nvPr/>
            </p:nvSpPr>
            <p:spPr bwMode="auto">
              <a:xfrm>
                <a:off x="1008" y="1248"/>
                <a:ext cx="39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grpSp>
        <p:sp>
          <p:nvSpPr>
            <p:cNvPr id="63525" name="Line 26"/>
            <p:cNvSpPr>
              <a:spLocks noChangeShapeType="1"/>
            </p:cNvSpPr>
            <p:nvPr/>
          </p:nvSpPr>
          <p:spPr bwMode="auto">
            <a:xfrm>
              <a:off x="1008" y="3504"/>
              <a:ext cx="39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63526" name="Line 27"/>
            <p:cNvSpPr>
              <a:spLocks noChangeShapeType="1"/>
            </p:cNvSpPr>
            <p:nvPr/>
          </p:nvSpPr>
          <p:spPr bwMode="auto">
            <a:xfrm>
              <a:off x="1008" y="3744"/>
              <a:ext cx="39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grpSp>
      <p:sp>
        <p:nvSpPr>
          <p:cNvPr id="63494" name="Text Box 28"/>
          <p:cNvSpPr txBox="1">
            <a:spLocks noChangeArrowheads="1"/>
          </p:cNvSpPr>
          <p:nvPr/>
        </p:nvSpPr>
        <p:spPr bwMode="auto">
          <a:xfrm>
            <a:off x="6927850" y="568325"/>
            <a:ext cx="15382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MX">
                <a:solidFill>
                  <a:schemeClr val="bg1"/>
                </a:solidFill>
              </a:rPr>
              <a:t>“Adivinar”</a:t>
            </a:r>
          </a:p>
          <a:p>
            <a:pPr eaLnBrk="1" hangingPunct="1"/>
            <a:r>
              <a:rPr lang="es-MX">
                <a:solidFill>
                  <a:schemeClr val="bg1"/>
                </a:solidFill>
              </a:rPr>
              <a:t>P(V | J):</a:t>
            </a:r>
            <a:endParaRPr lang="es-ES">
              <a:solidFill>
                <a:schemeClr val="bg1"/>
              </a:solidFill>
            </a:endParaRPr>
          </a:p>
        </p:txBody>
      </p:sp>
      <p:graphicFrame>
        <p:nvGraphicFramePr>
          <p:cNvPr id="344093" name="Group 29"/>
          <p:cNvGraphicFramePr>
            <a:graphicFrameLocks noGrp="1"/>
          </p:cNvGraphicFramePr>
          <p:nvPr/>
        </p:nvGraphicFramePr>
        <p:xfrm>
          <a:off x="6877050" y="1773238"/>
          <a:ext cx="2087563" cy="1584326"/>
        </p:xfrm>
        <a:graphic>
          <a:graphicData uri="http://schemas.openxmlformats.org/drawingml/2006/table">
            <a:tbl>
              <a:tblPr/>
              <a:tblGrid>
                <a:gridCol w="750888"/>
                <a:gridCol w="641350"/>
                <a:gridCol w="695325"/>
              </a:tblGrid>
              <a:tr h="528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2800" b="0" i="0" u="none" strike="noStrike" cap="none" normalizeH="0" baseline="0" smtClean="0">
                          <a:ln>
                            <a:noFill/>
                          </a:ln>
                          <a:solidFill>
                            <a:srgbClr val="FFFF66"/>
                          </a:solidFill>
                          <a:effectLst/>
                          <a:latin typeface="Times New Roman" pitchFamily="18" charset="0"/>
                        </a:rPr>
                        <a:t>V\J</a:t>
                      </a:r>
                      <a:endParaRPr kumimoji="0" lang="es-ES" sz="2800" b="0" i="0" u="none" strike="noStrike" cap="none" normalizeH="0" baseline="0" smtClean="0">
                        <a:ln>
                          <a:noFill/>
                        </a:ln>
                        <a:solidFill>
                          <a:srgbClr val="FFFF66"/>
                        </a:solidFill>
                        <a:effectLst/>
                        <a:latin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2800" b="0" i="0" u="none" strike="noStrike" cap="none" normalizeH="0" baseline="0" smtClean="0">
                          <a:ln>
                            <a:noFill/>
                          </a:ln>
                          <a:solidFill>
                            <a:srgbClr val="FFFF66"/>
                          </a:solidFill>
                          <a:effectLst/>
                          <a:latin typeface="Times New Roman" pitchFamily="18" charset="0"/>
                        </a:rPr>
                        <a:t>N</a:t>
                      </a:r>
                      <a:endParaRPr kumimoji="0" lang="es-ES" sz="2800" b="0" i="0" u="none" strike="noStrike" cap="none" normalizeH="0" baseline="0" smtClean="0">
                        <a:ln>
                          <a:noFill/>
                        </a:ln>
                        <a:solidFill>
                          <a:srgbClr val="FFFF66"/>
                        </a:solidFill>
                        <a:effectLst/>
                        <a:latin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2800" b="0" i="0" u="none" strike="noStrike" cap="none" normalizeH="0" baseline="0" smtClean="0">
                          <a:ln>
                            <a:noFill/>
                          </a:ln>
                          <a:solidFill>
                            <a:srgbClr val="FFFF66"/>
                          </a:solidFill>
                          <a:effectLst/>
                          <a:latin typeface="Times New Roman" pitchFamily="18" charset="0"/>
                        </a:rPr>
                        <a:t>P</a:t>
                      </a:r>
                      <a:endParaRPr kumimoji="0" lang="es-ES" sz="2800" b="0" i="0" u="none" strike="noStrike" cap="none" normalizeH="0" baseline="0" smtClean="0">
                        <a:ln>
                          <a:noFill/>
                        </a:ln>
                        <a:solidFill>
                          <a:srgbClr val="FFFF66"/>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270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2800" b="0" i="0" u="none" strike="noStrike" cap="none" normalizeH="0" baseline="0" smtClean="0">
                          <a:ln>
                            <a:noFill/>
                          </a:ln>
                          <a:solidFill>
                            <a:srgbClr val="FFFF66"/>
                          </a:solidFill>
                          <a:effectLst/>
                          <a:latin typeface="Times New Roman" pitchFamily="18" charset="0"/>
                        </a:rPr>
                        <a:t>no</a:t>
                      </a:r>
                      <a:endParaRPr kumimoji="0" lang="es-ES" sz="2800" b="0" i="0" u="none" strike="noStrike" cap="none" normalizeH="0" baseline="0" smtClean="0">
                        <a:ln>
                          <a:noFill/>
                        </a:ln>
                        <a:solidFill>
                          <a:srgbClr val="FFFF66"/>
                        </a:solidFill>
                        <a:effectLst/>
                        <a:latin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2000" b="0" i="0" u="none" strike="noStrike" cap="none" normalizeH="0" baseline="0" smtClean="0">
                          <a:ln>
                            <a:noFill/>
                          </a:ln>
                          <a:solidFill>
                            <a:schemeClr val="bg1"/>
                          </a:solidFill>
                          <a:effectLst/>
                          <a:latin typeface="Times New Roman" pitchFamily="18" charset="0"/>
                        </a:rPr>
                        <a:t>0.5</a:t>
                      </a:r>
                      <a:endParaRPr kumimoji="0" lang="es-ES" sz="20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2000" b="0" i="0" u="none" strike="noStrike" cap="none" normalizeH="0" baseline="0" smtClean="0">
                          <a:ln>
                            <a:noFill/>
                          </a:ln>
                          <a:solidFill>
                            <a:schemeClr val="bg1"/>
                          </a:solidFill>
                          <a:effectLst/>
                          <a:latin typeface="Times New Roman" pitchFamily="18" charset="0"/>
                        </a:rPr>
                        <a:t>0.5</a:t>
                      </a:r>
                      <a:endParaRPr kumimoji="0" lang="es-ES" sz="20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8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2800" b="0" i="0" u="none" strike="noStrike" cap="none" normalizeH="0" baseline="0" smtClean="0">
                          <a:ln>
                            <a:noFill/>
                          </a:ln>
                          <a:solidFill>
                            <a:srgbClr val="FFFF66"/>
                          </a:solidFill>
                          <a:effectLst/>
                          <a:latin typeface="Times New Roman" pitchFamily="18" charset="0"/>
                        </a:rPr>
                        <a:t>si</a:t>
                      </a:r>
                      <a:endParaRPr kumimoji="0" lang="es-ES" sz="2800" b="0" i="0" u="none" strike="noStrike" cap="none" normalizeH="0" baseline="0" smtClean="0">
                        <a:ln>
                          <a:noFill/>
                        </a:ln>
                        <a:solidFill>
                          <a:srgbClr val="FFFF66"/>
                        </a:solidFill>
                        <a:effectLst/>
                        <a:latin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2000" b="0" i="0" u="none" strike="noStrike" cap="none" normalizeH="0" baseline="0" smtClean="0">
                          <a:ln>
                            <a:noFill/>
                          </a:ln>
                          <a:solidFill>
                            <a:schemeClr val="bg1"/>
                          </a:solidFill>
                          <a:effectLst/>
                          <a:latin typeface="Times New Roman" pitchFamily="18" charset="0"/>
                        </a:rPr>
                        <a:t>0.5</a:t>
                      </a:r>
                      <a:endParaRPr kumimoji="0" lang="es-ES" sz="20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2000" b="0" i="0" u="none" strike="noStrike" cap="none" normalizeH="0" baseline="0" smtClean="0">
                          <a:ln>
                            <a:noFill/>
                          </a:ln>
                          <a:solidFill>
                            <a:schemeClr val="bg1"/>
                          </a:solidFill>
                          <a:effectLst/>
                          <a:latin typeface="Times New Roman" pitchFamily="18" charset="0"/>
                        </a:rPr>
                        <a:t>0.5</a:t>
                      </a:r>
                      <a:endParaRPr kumimoji="0" lang="es-ES" sz="20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94762518"/>
      </p:ext>
    </p:extLst>
  </p:cSld>
  <p:clrMapOvr>
    <a:masterClrMapping/>
  </p:clrMapOvr>
  <p:timing>
    <p:tnLst>
      <p:par>
        <p:cTn xmlns:p14="http://schemas.microsoft.com/office/powerpoint/2010/mai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4 Marcador de pie de página"/>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ES" sz="1400"/>
              <a:t>© L.E. Sucar: MGP - Aprend. RB</a:t>
            </a:r>
          </a:p>
        </p:txBody>
      </p:sp>
      <p:sp>
        <p:nvSpPr>
          <p:cNvPr id="65538" name="5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5EC65DE-0FA5-AA48-9704-25745AD89630}" type="slidenum">
              <a:rPr lang="es-ES" sz="1400"/>
              <a:pPr eaLnBrk="1" hangingPunct="1"/>
              <a:t>126</a:t>
            </a:fld>
            <a:endParaRPr lang="es-ES" sz="1400"/>
          </a:p>
        </p:txBody>
      </p:sp>
      <p:sp>
        <p:nvSpPr>
          <p:cNvPr id="65539" name="Rectangle 2"/>
          <p:cNvSpPr>
            <a:spLocks noGrp="1" noChangeArrowheads="1"/>
          </p:cNvSpPr>
          <p:nvPr>
            <p:ph type="title"/>
          </p:nvPr>
        </p:nvSpPr>
        <p:spPr>
          <a:xfrm>
            <a:off x="762000" y="0"/>
            <a:ext cx="2801938" cy="609600"/>
          </a:xfrm>
        </p:spPr>
        <p:txBody>
          <a:bodyPr/>
          <a:lstStyle/>
          <a:p>
            <a:pPr eaLnBrk="1" hangingPunct="1"/>
            <a:r>
              <a:rPr lang="es-ES_tradnl" sz="4000">
                <a:latin typeface="Times New Roman" charset="0"/>
              </a:rPr>
              <a:t>EM: paso E</a:t>
            </a:r>
          </a:p>
        </p:txBody>
      </p:sp>
      <p:sp>
        <p:nvSpPr>
          <p:cNvPr id="65540" name="Rectangle 3"/>
          <p:cNvSpPr>
            <a:spLocks noChangeArrowheads="1"/>
          </p:cNvSpPr>
          <p:nvPr/>
        </p:nvSpPr>
        <p:spPr bwMode="auto">
          <a:xfrm>
            <a:off x="2308225" y="2201863"/>
            <a:ext cx="260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s-ES_tradnl">
                <a:latin typeface="Times" charset="0"/>
              </a:rPr>
              <a:t> </a:t>
            </a:r>
          </a:p>
        </p:txBody>
      </p:sp>
      <p:grpSp>
        <p:nvGrpSpPr>
          <p:cNvPr id="65541" name="Group 4"/>
          <p:cNvGrpSpPr>
            <a:grpSpLocks/>
          </p:cNvGrpSpPr>
          <p:nvPr/>
        </p:nvGrpSpPr>
        <p:grpSpPr bwMode="auto">
          <a:xfrm>
            <a:off x="250825" y="620713"/>
            <a:ext cx="6248400" cy="5578475"/>
            <a:chOff x="1008" y="528"/>
            <a:chExt cx="3936" cy="3514"/>
          </a:xfrm>
        </p:grpSpPr>
        <p:sp>
          <p:nvSpPr>
            <p:cNvPr id="65543" name="Text Box 5"/>
            <p:cNvSpPr txBox="1">
              <a:spLocks noChangeArrowheads="1"/>
            </p:cNvSpPr>
            <p:nvPr/>
          </p:nvSpPr>
          <p:spPr bwMode="auto">
            <a:xfrm>
              <a:off x="1056" y="528"/>
              <a:ext cx="3828" cy="3514"/>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a:solidFill>
                    <a:srgbClr val="FFFF00"/>
                  </a:solidFill>
                  <a:latin typeface="Times" charset="0"/>
                </a:rPr>
                <a:t>Ambiente    Temp.    Humedad    Viento    Jugar</a:t>
              </a:r>
            </a:p>
            <a:p>
              <a:r>
                <a:rPr lang="es-ES_tradnl">
                  <a:solidFill>
                    <a:srgbClr val="FFFF00"/>
                  </a:solidFill>
                  <a:latin typeface="Times" charset="0"/>
                </a:rPr>
                <a:t>soleado       </a:t>
              </a:r>
              <a:r>
                <a:rPr lang="es-ES_tradnl">
                  <a:solidFill>
                    <a:srgbClr val="FFFF00"/>
                  </a:solidFill>
                </a:rPr>
                <a:t>media</a:t>
              </a:r>
              <a:r>
                <a:rPr lang="es-ES_tradnl">
                  <a:solidFill>
                    <a:srgbClr val="FFFF00"/>
                  </a:solidFill>
                  <a:latin typeface="Times" charset="0"/>
                </a:rPr>
                <a:t>     alta                </a:t>
              </a:r>
              <a:r>
                <a:rPr lang="es-ES_tradnl">
                  <a:solidFill>
                    <a:srgbClr val="FF0000"/>
                  </a:solidFill>
                  <a:latin typeface="Times" charset="0"/>
                </a:rPr>
                <a:t>no</a:t>
              </a:r>
              <a:r>
                <a:rPr lang="es-ES_tradnl">
                  <a:solidFill>
                    <a:srgbClr val="FFFF00"/>
                  </a:solidFill>
                  <a:latin typeface="Times" charset="0"/>
                </a:rPr>
                <a:t>           N</a:t>
              </a:r>
            </a:p>
            <a:p>
              <a:r>
                <a:rPr lang="es-ES_tradnl">
                  <a:solidFill>
                    <a:srgbClr val="FFFF00"/>
                  </a:solidFill>
                  <a:latin typeface="Times" charset="0"/>
                </a:rPr>
                <a:t>soleado        alta        alta                </a:t>
              </a:r>
              <a:r>
                <a:rPr lang="es-ES_tradnl">
                  <a:solidFill>
                    <a:srgbClr val="FF0000"/>
                  </a:solidFill>
                  <a:latin typeface="Times" charset="0"/>
                </a:rPr>
                <a:t>no</a:t>
              </a:r>
              <a:r>
                <a:rPr lang="es-ES_tradnl">
                  <a:solidFill>
                    <a:srgbClr val="FFFF00"/>
                  </a:solidFill>
                  <a:latin typeface="Times" charset="0"/>
                </a:rPr>
                <a:t>            N</a:t>
              </a:r>
            </a:p>
            <a:p>
              <a:r>
                <a:rPr lang="es-ES_tradnl">
                  <a:solidFill>
                    <a:srgbClr val="FFFF00"/>
                  </a:solidFill>
                  <a:latin typeface="Times" charset="0"/>
                </a:rPr>
                <a:t>nublado       alta        alta                </a:t>
              </a:r>
              <a:r>
                <a:rPr lang="es-ES_tradnl">
                  <a:solidFill>
                    <a:srgbClr val="FF0000"/>
                  </a:solidFill>
                  <a:latin typeface="Times" charset="0"/>
                </a:rPr>
                <a:t>no </a:t>
              </a:r>
              <a:r>
                <a:rPr lang="es-ES_tradnl">
                  <a:solidFill>
                    <a:srgbClr val="FFFF00"/>
                  </a:solidFill>
                  <a:latin typeface="Times" charset="0"/>
                </a:rPr>
                <a:t>           P</a:t>
              </a:r>
            </a:p>
            <a:p>
              <a:r>
                <a:rPr lang="es-ES_tradnl">
                  <a:solidFill>
                    <a:srgbClr val="FFFF00"/>
                  </a:solidFill>
                  <a:latin typeface="Times" charset="0"/>
                </a:rPr>
                <a:t>lluvia 	        media    alta                </a:t>
              </a:r>
              <a:r>
                <a:rPr lang="es-ES_tradnl">
                  <a:solidFill>
                    <a:srgbClr val="FF0000"/>
                  </a:solidFill>
                  <a:latin typeface="Times" charset="0"/>
                </a:rPr>
                <a:t>no</a:t>
              </a:r>
              <a:r>
                <a:rPr lang="es-ES_tradnl">
                  <a:solidFill>
                    <a:srgbClr val="FFFF00"/>
                  </a:solidFill>
                  <a:latin typeface="Times" charset="0"/>
                </a:rPr>
                <a:t>            P</a:t>
              </a:r>
            </a:p>
            <a:p>
              <a:r>
                <a:rPr lang="es-ES_tradnl">
                  <a:solidFill>
                    <a:srgbClr val="FFFF00"/>
                  </a:solidFill>
                  <a:latin typeface="Times" charset="0"/>
                </a:rPr>
                <a:t>lluvia 	        baja       normal           </a:t>
              </a:r>
              <a:r>
                <a:rPr lang="es-ES_tradnl">
                  <a:solidFill>
                    <a:srgbClr val="FF0000"/>
                  </a:solidFill>
                  <a:latin typeface="Times" charset="0"/>
                </a:rPr>
                <a:t>si</a:t>
              </a:r>
              <a:r>
                <a:rPr lang="es-ES_tradnl">
                  <a:solidFill>
                    <a:srgbClr val="FFFF00"/>
                  </a:solidFill>
                  <a:latin typeface="Times" charset="0"/>
                </a:rPr>
                <a:t>            P</a:t>
              </a:r>
            </a:p>
            <a:p>
              <a:r>
                <a:rPr lang="es-ES_tradnl">
                  <a:solidFill>
                    <a:srgbClr val="FFFF00"/>
                  </a:solidFill>
                  <a:latin typeface="Times" charset="0"/>
                </a:rPr>
                <a:t>lluvia 	        baja       normal           </a:t>
              </a:r>
              <a:r>
                <a:rPr lang="es-ES_tradnl">
                  <a:solidFill>
                    <a:srgbClr val="FF0000"/>
                  </a:solidFill>
                  <a:latin typeface="Times" charset="0"/>
                </a:rPr>
                <a:t>si</a:t>
              </a:r>
              <a:r>
                <a:rPr lang="es-ES_tradnl">
                  <a:solidFill>
                    <a:srgbClr val="FFFF00"/>
                  </a:solidFill>
                  <a:latin typeface="Times" charset="0"/>
                </a:rPr>
                <a:t>            N</a:t>
              </a:r>
            </a:p>
            <a:p>
              <a:r>
                <a:rPr lang="es-ES_tradnl">
                  <a:solidFill>
                    <a:srgbClr val="FFFF00"/>
                  </a:solidFill>
                  <a:latin typeface="Times" charset="0"/>
                </a:rPr>
                <a:t>nublado       baja       normal           </a:t>
              </a:r>
              <a:r>
                <a:rPr lang="es-ES_tradnl">
                  <a:solidFill>
                    <a:srgbClr val="FF0000"/>
                  </a:solidFill>
                  <a:latin typeface="Times" charset="0"/>
                </a:rPr>
                <a:t>si</a:t>
              </a:r>
              <a:r>
                <a:rPr lang="es-ES_tradnl">
                  <a:solidFill>
                    <a:srgbClr val="FFFF00"/>
                  </a:solidFill>
                  <a:latin typeface="Times" charset="0"/>
                </a:rPr>
                <a:t>            P</a:t>
              </a:r>
            </a:p>
            <a:p>
              <a:r>
                <a:rPr lang="es-ES_tradnl">
                  <a:solidFill>
                    <a:srgbClr val="FFFF00"/>
                  </a:solidFill>
                  <a:latin typeface="Times" charset="0"/>
                </a:rPr>
                <a:t>soleado       media     alta                </a:t>
              </a:r>
              <a:r>
                <a:rPr lang="es-ES_tradnl">
                  <a:solidFill>
                    <a:srgbClr val="FF0000"/>
                  </a:solidFill>
                  <a:latin typeface="Times" charset="0"/>
                </a:rPr>
                <a:t>no</a:t>
              </a:r>
              <a:r>
                <a:rPr lang="es-ES_tradnl">
                  <a:solidFill>
                    <a:srgbClr val="FFFF00"/>
                  </a:solidFill>
                  <a:latin typeface="Times" charset="0"/>
                </a:rPr>
                <a:t>            N</a:t>
              </a:r>
            </a:p>
            <a:p>
              <a:r>
                <a:rPr lang="es-ES_tradnl">
                  <a:solidFill>
                    <a:srgbClr val="FFFF00"/>
                  </a:solidFill>
                  <a:latin typeface="Times" charset="0"/>
                </a:rPr>
                <a:t>soleado       </a:t>
              </a:r>
              <a:r>
                <a:rPr lang="es-ES_tradnl">
                  <a:solidFill>
                    <a:srgbClr val="FFFF00"/>
                  </a:solidFill>
                </a:rPr>
                <a:t>media</a:t>
              </a:r>
              <a:r>
                <a:rPr lang="es-ES_tradnl">
                  <a:solidFill>
                    <a:srgbClr val="FFFF00"/>
                  </a:solidFill>
                  <a:latin typeface="Times" charset="0"/>
                </a:rPr>
                <a:t>    normal           </a:t>
              </a:r>
              <a:r>
                <a:rPr lang="es-ES_tradnl">
                  <a:solidFill>
                    <a:srgbClr val="FF0000"/>
                  </a:solidFill>
                  <a:latin typeface="Times" charset="0"/>
                </a:rPr>
                <a:t>no</a:t>
              </a:r>
              <a:r>
                <a:rPr lang="es-ES_tradnl">
                  <a:solidFill>
                    <a:srgbClr val="FFFF00"/>
                  </a:solidFill>
                  <a:latin typeface="Times" charset="0"/>
                </a:rPr>
                <a:t>            P</a:t>
              </a:r>
            </a:p>
            <a:p>
              <a:r>
                <a:rPr lang="es-ES_tradnl">
                  <a:solidFill>
                    <a:srgbClr val="FFFF00"/>
                  </a:solidFill>
                  <a:latin typeface="Times" charset="0"/>
                </a:rPr>
                <a:t>lluvia 	        media    normal           </a:t>
              </a:r>
              <a:r>
                <a:rPr lang="es-ES_tradnl">
                  <a:solidFill>
                    <a:srgbClr val="FF0000"/>
                  </a:solidFill>
                  <a:latin typeface="Times" charset="0"/>
                </a:rPr>
                <a:t>no</a:t>
              </a:r>
              <a:r>
                <a:rPr lang="es-ES_tradnl">
                  <a:solidFill>
                    <a:srgbClr val="FFFF00"/>
                  </a:solidFill>
                  <a:latin typeface="Times" charset="0"/>
                </a:rPr>
                <a:t>            P</a:t>
              </a:r>
            </a:p>
            <a:p>
              <a:r>
                <a:rPr lang="es-ES_tradnl">
                  <a:solidFill>
                    <a:srgbClr val="FFFF00"/>
                  </a:solidFill>
                  <a:latin typeface="Times" charset="0"/>
                </a:rPr>
                <a:t>soleado       media     normal           </a:t>
              </a:r>
              <a:r>
                <a:rPr lang="es-ES_tradnl">
                  <a:solidFill>
                    <a:srgbClr val="FF0000"/>
                  </a:solidFill>
                  <a:latin typeface="Times" charset="0"/>
                </a:rPr>
                <a:t>si</a:t>
              </a:r>
              <a:r>
                <a:rPr lang="es-ES_tradnl">
                  <a:solidFill>
                    <a:srgbClr val="FFFF00"/>
                  </a:solidFill>
                  <a:latin typeface="Times" charset="0"/>
                </a:rPr>
                <a:t>             P</a:t>
              </a:r>
            </a:p>
            <a:p>
              <a:r>
                <a:rPr lang="es-ES_tradnl">
                  <a:solidFill>
                    <a:srgbClr val="FFFF00"/>
                  </a:solidFill>
                  <a:latin typeface="Times" charset="0"/>
                </a:rPr>
                <a:t>nublado       media    alta                 </a:t>
              </a:r>
              <a:r>
                <a:rPr lang="es-ES_tradnl">
                  <a:solidFill>
                    <a:srgbClr val="FF0000"/>
                  </a:solidFill>
                  <a:latin typeface="Times" charset="0"/>
                </a:rPr>
                <a:t>si</a:t>
              </a:r>
              <a:r>
                <a:rPr lang="es-ES_tradnl">
                  <a:solidFill>
                    <a:srgbClr val="FFFF00"/>
                  </a:solidFill>
                  <a:latin typeface="Times" charset="0"/>
                </a:rPr>
                <a:t>             P</a:t>
              </a:r>
            </a:p>
            <a:p>
              <a:r>
                <a:rPr lang="es-ES_tradnl">
                  <a:solidFill>
                    <a:srgbClr val="FFFF00"/>
                  </a:solidFill>
                  <a:latin typeface="Times" charset="0"/>
                </a:rPr>
                <a:t>nublado       alta        normal           </a:t>
              </a:r>
              <a:r>
                <a:rPr lang="es-ES_tradnl">
                  <a:solidFill>
                    <a:srgbClr val="FF0000"/>
                  </a:solidFill>
                  <a:latin typeface="Times" charset="0"/>
                </a:rPr>
                <a:t>si</a:t>
              </a:r>
              <a:r>
                <a:rPr lang="es-ES_tradnl">
                  <a:solidFill>
                    <a:srgbClr val="FFFF00"/>
                  </a:solidFill>
                  <a:latin typeface="Times" charset="0"/>
                </a:rPr>
                <a:t>            P</a:t>
              </a:r>
            </a:p>
            <a:p>
              <a:r>
                <a:rPr lang="es-ES_tradnl">
                  <a:solidFill>
                    <a:srgbClr val="FFFF00"/>
                  </a:solidFill>
                  <a:latin typeface="Times" charset="0"/>
                </a:rPr>
                <a:t>lluvia 	        media    alta                 </a:t>
              </a:r>
              <a:r>
                <a:rPr lang="es-ES_tradnl">
                  <a:solidFill>
                    <a:srgbClr val="FF0000"/>
                  </a:solidFill>
                  <a:latin typeface="Times" charset="0"/>
                </a:rPr>
                <a:t>si</a:t>
              </a:r>
              <a:r>
                <a:rPr lang="es-ES_tradnl">
                  <a:solidFill>
                    <a:srgbClr val="FFFF00"/>
                  </a:solidFill>
                  <a:latin typeface="Times" charset="0"/>
                </a:rPr>
                <a:t>             N</a:t>
              </a:r>
            </a:p>
          </p:txBody>
        </p:sp>
        <p:sp>
          <p:nvSpPr>
            <p:cNvPr id="65544" name="Rectangle 6"/>
            <p:cNvSpPr>
              <a:spLocks noChangeArrowheads="1"/>
            </p:cNvSpPr>
            <p:nvPr/>
          </p:nvSpPr>
          <p:spPr bwMode="auto">
            <a:xfrm>
              <a:off x="1008" y="528"/>
              <a:ext cx="3936" cy="3504"/>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sp>
          <p:nvSpPr>
            <p:cNvPr id="65545" name="Line 7"/>
            <p:cNvSpPr>
              <a:spLocks noChangeShapeType="1"/>
            </p:cNvSpPr>
            <p:nvPr/>
          </p:nvSpPr>
          <p:spPr bwMode="auto">
            <a:xfrm>
              <a:off x="1920" y="528"/>
              <a:ext cx="0" cy="3504"/>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65546" name="Line 8"/>
            <p:cNvSpPr>
              <a:spLocks noChangeShapeType="1"/>
            </p:cNvSpPr>
            <p:nvPr/>
          </p:nvSpPr>
          <p:spPr bwMode="auto">
            <a:xfrm>
              <a:off x="2640" y="528"/>
              <a:ext cx="0" cy="3504"/>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65547" name="Line 9"/>
            <p:cNvSpPr>
              <a:spLocks noChangeShapeType="1"/>
            </p:cNvSpPr>
            <p:nvPr/>
          </p:nvSpPr>
          <p:spPr bwMode="auto">
            <a:xfrm>
              <a:off x="3600" y="528"/>
              <a:ext cx="0" cy="3504"/>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65548" name="Line 10"/>
            <p:cNvSpPr>
              <a:spLocks noChangeShapeType="1"/>
            </p:cNvSpPr>
            <p:nvPr/>
          </p:nvSpPr>
          <p:spPr bwMode="auto">
            <a:xfrm>
              <a:off x="4320" y="528"/>
              <a:ext cx="0" cy="3504"/>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grpSp>
          <p:nvGrpSpPr>
            <p:cNvPr id="65549" name="Group 11"/>
            <p:cNvGrpSpPr>
              <a:grpSpLocks/>
            </p:cNvGrpSpPr>
            <p:nvPr/>
          </p:nvGrpSpPr>
          <p:grpSpPr bwMode="auto">
            <a:xfrm>
              <a:off x="1008" y="768"/>
              <a:ext cx="3936" cy="480"/>
              <a:chOff x="1008" y="768"/>
              <a:chExt cx="3936" cy="480"/>
            </a:xfrm>
          </p:grpSpPr>
          <p:sp>
            <p:nvSpPr>
              <p:cNvPr id="65563" name="Line 12"/>
              <p:cNvSpPr>
                <a:spLocks noChangeShapeType="1"/>
              </p:cNvSpPr>
              <p:nvPr/>
            </p:nvSpPr>
            <p:spPr bwMode="auto">
              <a:xfrm>
                <a:off x="1008" y="768"/>
                <a:ext cx="39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65564" name="Line 13"/>
              <p:cNvSpPr>
                <a:spLocks noChangeShapeType="1"/>
              </p:cNvSpPr>
              <p:nvPr/>
            </p:nvSpPr>
            <p:spPr bwMode="auto">
              <a:xfrm>
                <a:off x="1008" y="1008"/>
                <a:ext cx="39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65565" name="Line 14"/>
              <p:cNvSpPr>
                <a:spLocks noChangeShapeType="1"/>
              </p:cNvSpPr>
              <p:nvPr/>
            </p:nvSpPr>
            <p:spPr bwMode="auto">
              <a:xfrm>
                <a:off x="1008" y="1248"/>
                <a:ext cx="39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grpSp>
        <p:sp>
          <p:nvSpPr>
            <p:cNvPr id="65550" name="Line 15"/>
            <p:cNvSpPr>
              <a:spLocks noChangeShapeType="1"/>
            </p:cNvSpPr>
            <p:nvPr/>
          </p:nvSpPr>
          <p:spPr bwMode="auto">
            <a:xfrm>
              <a:off x="1008" y="1488"/>
              <a:ext cx="39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65551" name="Line 16"/>
            <p:cNvSpPr>
              <a:spLocks noChangeShapeType="1"/>
            </p:cNvSpPr>
            <p:nvPr/>
          </p:nvSpPr>
          <p:spPr bwMode="auto">
            <a:xfrm>
              <a:off x="1008" y="1728"/>
              <a:ext cx="39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65552" name="Line 17"/>
            <p:cNvSpPr>
              <a:spLocks noChangeShapeType="1"/>
            </p:cNvSpPr>
            <p:nvPr/>
          </p:nvSpPr>
          <p:spPr bwMode="auto">
            <a:xfrm>
              <a:off x="1008" y="1920"/>
              <a:ext cx="39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grpSp>
          <p:nvGrpSpPr>
            <p:cNvPr id="65553" name="Group 18"/>
            <p:cNvGrpSpPr>
              <a:grpSpLocks/>
            </p:cNvGrpSpPr>
            <p:nvPr/>
          </p:nvGrpSpPr>
          <p:grpSpPr bwMode="auto">
            <a:xfrm>
              <a:off x="1008" y="2160"/>
              <a:ext cx="3936" cy="480"/>
              <a:chOff x="1008" y="768"/>
              <a:chExt cx="3936" cy="480"/>
            </a:xfrm>
          </p:grpSpPr>
          <p:sp>
            <p:nvSpPr>
              <p:cNvPr id="65560" name="Line 19"/>
              <p:cNvSpPr>
                <a:spLocks noChangeShapeType="1"/>
              </p:cNvSpPr>
              <p:nvPr/>
            </p:nvSpPr>
            <p:spPr bwMode="auto">
              <a:xfrm>
                <a:off x="1008" y="768"/>
                <a:ext cx="39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65561" name="Line 20"/>
              <p:cNvSpPr>
                <a:spLocks noChangeShapeType="1"/>
              </p:cNvSpPr>
              <p:nvPr/>
            </p:nvSpPr>
            <p:spPr bwMode="auto">
              <a:xfrm>
                <a:off x="1008" y="1008"/>
                <a:ext cx="39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65562" name="Line 21"/>
              <p:cNvSpPr>
                <a:spLocks noChangeShapeType="1"/>
              </p:cNvSpPr>
              <p:nvPr/>
            </p:nvSpPr>
            <p:spPr bwMode="auto">
              <a:xfrm>
                <a:off x="1008" y="1248"/>
                <a:ext cx="39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grpSp>
        <p:grpSp>
          <p:nvGrpSpPr>
            <p:cNvPr id="65554" name="Group 22"/>
            <p:cNvGrpSpPr>
              <a:grpSpLocks/>
            </p:cNvGrpSpPr>
            <p:nvPr/>
          </p:nvGrpSpPr>
          <p:grpSpPr bwMode="auto">
            <a:xfrm>
              <a:off x="1008" y="2832"/>
              <a:ext cx="3936" cy="480"/>
              <a:chOff x="1008" y="768"/>
              <a:chExt cx="3936" cy="480"/>
            </a:xfrm>
          </p:grpSpPr>
          <p:sp>
            <p:nvSpPr>
              <p:cNvPr id="65557" name="Line 23"/>
              <p:cNvSpPr>
                <a:spLocks noChangeShapeType="1"/>
              </p:cNvSpPr>
              <p:nvPr/>
            </p:nvSpPr>
            <p:spPr bwMode="auto">
              <a:xfrm>
                <a:off x="1008" y="768"/>
                <a:ext cx="39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65558" name="Line 24"/>
              <p:cNvSpPr>
                <a:spLocks noChangeShapeType="1"/>
              </p:cNvSpPr>
              <p:nvPr/>
            </p:nvSpPr>
            <p:spPr bwMode="auto">
              <a:xfrm>
                <a:off x="1008" y="1008"/>
                <a:ext cx="39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65559" name="Line 25"/>
              <p:cNvSpPr>
                <a:spLocks noChangeShapeType="1"/>
              </p:cNvSpPr>
              <p:nvPr/>
            </p:nvSpPr>
            <p:spPr bwMode="auto">
              <a:xfrm>
                <a:off x="1008" y="1248"/>
                <a:ext cx="39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grpSp>
        <p:sp>
          <p:nvSpPr>
            <p:cNvPr id="65555" name="Line 26"/>
            <p:cNvSpPr>
              <a:spLocks noChangeShapeType="1"/>
            </p:cNvSpPr>
            <p:nvPr/>
          </p:nvSpPr>
          <p:spPr bwMode="auto">
            <a:xfrm>
              <a:off x="1008" y="3504"/>
              <a:ext cx="39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65556" name="Line 27"/>
            <p:cNvSpPr>
              <a:spLocks noChangeShapeType="1"/>
            </p:cNvSpPr>
            <p:nvPr/>
          </p:nvSpPr>
          <p:spPr bwMode="auto">
            <a:xfrm>
              <a:off x="1008" y="3744"/>
              <a:ext cx="39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grpSp>
      <p:sp>
        <p:nvSpPr>
          <p:cNvPr id="65542" name="Text Box 28"/>
          <p:cNvSpPr txBox="1">
            <a:spLocks noChangeArrowheads="1"/>
          </p:cNvSpPr>
          <p:nvPr/>
        </p:nvSpPr>
        <p:spPr bwMode="auto">
          <a:xfrm>
            <a:off x="6927850" y="568325"/>
            <a:ext cx="21653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MX">
                <a:solidFill>
                  <a:schemeClr val="bg1"/>
                </a:solidFill>
              </a:rPr>
              <a:t>Estimar valores </a:t>
            </a:r>
          </a:p>
          <a:p>
            <a:pPr eaLnBrk="1" hangingPunct="1"/>
            <a:r>
              <a:rPr lang="es-MX">
                <a:solidFill>
                  <a:schemeClr val="bg1"/>
                </a:solidFill>
              </a:rPr>
              <a:t>de V en base a</a:t>
            </a:r>
          </a:p>
          <a:p>
            <a:pPr eaLnBrk="1" hangingPunct="1"/>
            <a:r>
              <a:rPr lang="es-MX">
                <a:solidFill>
                  <a:schemeClr val="bg1"/>
                </a:solidFill>
              </a:rPr>
              <a:t>P(V | J) y los </a:t>
            </a:r>
          </a:p>
          <a:p>
            <a:pPr eaLnBrk="1" hangingPunct="1"/>
            <a:r>
              <a:rPr lang="es-MX">
                <a:solidFill>
                  <a:schemeClr val="bg1"/>
                </a:solidFill>
              </a:rPr>
              <a:t>datos</a:t>
            </a:r>
            <a:endParaRPr lang="es-ES">
              <a:solidFill>
                <a:schemeClr val="bg1"/>
              </a:solidFill>
            </a:endParaRPr>
          </a:p>
        </p:txBody>
      </p:sp>
    </p:spTree>
    <p:extLst>
      <p:ext uri="{BB962C8B-B14F-4D97-AF65-F5344CB8AC3E}">
        <p14:creationId xmlns:p14="http://schemas.microsoft.com/office/powerpoint/2010/main" val="490494502"/>
      </p:ext>
    </p:extLst>
  </p:cSld>
  <p:clrMapOvr>
    <a:masterClrMapping/>
  </p:clrMapOvr>
  <p:timing>
    <p:tnLst>
      <p:par>
        <p:cTn xmlns:p14="http://schemas.microsoft.com/office/powerpoint/2010/mai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4 Marcador de pie de página"/>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ES" sz="1400"/>
              <a:t>© L.E. Sucar: MGP - Aprend. RB</a:t>
            </a:r>
          </a:p>
        </p:txBody>
      </p:sp>
      <p:sp>
        <p:nvSpPr>
          <p:cNvPr id="67586" name="5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F8C52-F245-6548-9CB0-2925B06FB025}" type="slidenum">
              <a:rPr lang="es-ES" sz="1400"/>
              <a:pPr eaLnBrk="1" hangingPunct="1"/>
              <a:t>127</a:t>
            </a:fld>
            <a:endParaRPr lang="es-ES" sz="1400"/>
          </a:p>
        </p:txBody>
      </p:sp>
      <p:sp>
        <p:nvSpPr>
          <p:cNvPr id="67587" name="Rectangle 2"/>
          <p:cNvSpPr>
            <a:spLocks noGrp="1" noChangeArrowheads="1"/>
          </p:cNvSpPr>
          <p:nvPr>
            <p:ph type="title"/>
          </p:nvPr>
        </p:nvSpPr>
        <p:spPr>
          <a:xfrm>
            <a:off x="107950" y="115888"/>
            <a:ext cx="5830888" cy="587375"/>
          </a:xfrm>
        </p:spPr>
        <p:txBody>
          <a:bodyPr/>
          <a:lstStyle/>
          <a:p>
            <a:pPr eaLnBrk="1" hangingPunct="1"/>
            <a:r>
              <a:rPr lang="es-ES_tradnl" sz="4000">
                <a:latin typeface="Times New Roman" charset="0"/>
              </a:rPr>
              <a:t>EM: paso M</a:t>
            </a:r>
          </a:p>
        </p:txBody>
      </p:sp>
      <p:sp>
        <p:nvSpPr>
          <p:cNvPr id="67588" name="Rectangle 3"/>
          <p:cNvSpPr>
            <a:spLocks noChangeArrowheads="1"/>
          </p:cNvSpPr>
          <p:nvPr/>
        </p:nvSpPr>
        <p:spPr bwMode="auto">
          <a:xfrm>
            <a:off x="2308225" y="2201863"/>
            <a:ext cx="260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s-ES_tradnl">
                <a:latin typeface="Times" charset="0"/>
              </a:rPr>
              <a:t> </a:t>
            </a:r>
          </a:p>
        </p:txBody>
      </p:sp>
      <p:grpSp>
        <p:nvGrpSpPr>
          <p:cNvPr id="67589" name="Group 4"/>
          <p:cNvGrpSpPr>
            <a:grpSpLocks/>
          </p:cNvGrpSpPr>
          <p:nvPr/>
        </p:nvGrpSpPr>
        <p:grpSpPr bwMode="auto">
          <a:xfrm>
            <a:off x="179388" y="981075"/>
            <a:ext cx="6248400" cy="5578475"/>
            <a:chOff x="1008" y="528"/>
            <a:chExt cx="3936" cy="3514"/>
          </a:xfrm>
        </p:grpSpPr>
        <p:sp>
          <p:nvSpPr>
            <p:cNvPr id="67609" name="Text Box 5"/>
            <p:cNvSpPr txBox="1">
              <a:spLocks noChangeArrowheads="1"/>
            </p:cNvSpPr>
            <p:nvPr/>
          </p:nvSpPr>
          <p:spPr bwMode="auto">
            <a:xfrm>
              <a:off x="1056" y="528"/>
              <a:ext cx="3828" cy="3514"/>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a:solidFill>
                    <a:srgbClr val="FFFF00"/>
                  </a:solidFill>
                  <a:latin typeface="Times" charset="0"/>
                </a:rPr>
                <a:t>Ambiente    Temp.    Humedad    Viento    Jugar</a:t>
              </a:r>
            </a:p>
            <a:p>
              <a:r>
                <a:rPr lang="es-ES_tradnl">
                  <a:solidFill>
                    <a:srgbClr val="FFFF00"/>
                  </a:solidFill>
                  <a:latin typeface="Times" charset="0"/>
                </a:rPr>
                <a:t>soleado       </a:t>
              </a:r>
              <a:r>
                <a:rPr lang="es-ES_tradnl">
                  <a:solidFill>
                    <a:srgbClr val="FFFF00"/>
                  </a:solidFill>
                </a:rPr>
                <a:t>media</a:t>
              </a:r>
              <a:r>
                <a:rPr lang="es-ES_tradnl">
                  <a:solidFill>
                    <a:srgbClr val="FFFF00"/>
                  </a:solidFill>
                  <a:latin typeface="Times" charset="0"/>
                </a:rPr>
                <a:t>     alta                </a:t>
              </a:r>
              <a:r>
                <a:rPr lang="es-ES_tradnl">
                  <a:solidFill>
                    <a:srgbClr val="FF0000"/>
                  </a:solidFill>
                  <a:latin typeface="Times" charset="0"/>
                </a:rPr>
                <a:t>no</a:t>
              </a:r>
              <a:r>
                <a:rPr lang="es-ES_tradnl">
                  <a:solidFill>
                    <a:srgbClr val="FFFF00"/>
                  </a:solidFill>
                  <a:latin typeface="Times" charset="0"/>
                </a:rPr>
                <a:t>           N</a:t>
              </a:r>
            </a:p>
            <a:p>
              <a:r>
                <a:rPr lang="es-ES_tradnl">
                  <a:solidFill>
                    <a:srgbClr val="FFFF00"/>
                  </a:solidFill>
                  <a:latin typeface="Times" charset="0"/>
                </a:rPr>
                <a:t>soleado        alta        alta                </a:t>
              </a:r>
              <a:r>
                <a:rPr lang="es-ES_tradnl">
                  <a:solidFill>
                    <a:srgbClr val="FF0000"/>
                  </a:solidFill>
                  <a:latin typeface="Times" charset="0"/>
                </a:rPr>
                <a:t>no</a:t>
              </a:r>
              <a:r>
                <a:rPr lang="es-ES_tradnl">
                  <a:solidFill>
                    <a:srgbClr val="FFFF00"/>
                  </a:solidFill>
                  <a:latin typeface="Times" charset="0"/>
                </a:rPr>
                <a:t>            N</a:t>
              </a:r>
            </a:p>
            <a:p>
              <a:r>
                <a:rPr lang="es-ES_tradnl">
                  <a:solidFill>
                    <a:srgbClr val="FFFF00"/>
                  </a:solidFill>
                  <a:latin typeface="Times" charset="0"/>
                </a:rPr>
                <a:t>nublado       alta        alta                </a:t>
              </a:r>
              <a:r>
                <a:rPr lang="es-ES_tradnl">
                  <a:solidFill>
                    <a:srgbClr val="FF0000"/>
                  </a:solidFill>
                  <a:latin typeface="Times" charset="0"/>
                </a:rPr>
                <a:t>no </a:t>
              </a:r>
              <a:r>
                <a:rPr lang="es-ES_tradnl">
                  <a:solidFill>
                    <a:srgbClr val="FFFF00"/>
                  </a:solidFill>
                  <a:latin typeface="Times" charset="0"/>
                </a:rPr>
                <a:t>           P</a:t>
              </a:r>
            </a:p>
            <a:p>
              <a:r>
                <a:rPr lang="es-ES_tradnl">
                  <a:solidFill>
                    <a:srgbClr val="FFFF00"/>
                  </a:solidFill>
                  <a:latin typeface="Times" charset="0"/>
                </a:rPr>
                <a:t>lluvia 	        media    alta                </a:t>
              </a:r>
              <a:r>
                <a:rPr lang="es-ES_tradnl">
                  <a:solidFill>
                    <a:srgbClr val="FF0000"/>
                  </a:solidFill>
                  <a:latin typeface="Times" charset="0"/>
                </a:rPr>
                <a:t>no</a:t>
              </a:r>
              <a:r>
                <a:rPr lang="es-ES_tradnl">
                  <a:solidFill>
                    <a:srgbClr val="FFFF00"/>
                  </a:solidFill>
                  <a:latin typeface="Times" charset="0"/>
                </a:rPr>
                <a:t>            P</a:t>
              </a:r>
            </a:p>
            <a:p>
              <a:r>
                <a:rPr lang="es-ES_tradnl">
                  <a:solidFill>
                    <a:srgbClr val="FFFF00"/>
                  </a:solidFill>
                  <a:latin typeface="Times" charset="0"/>
                </a:rPr>
                <a:t>lluvia 	        baja       normal           </a:t>
              </a:r>
              <a:r>
                <a:rPr lang="es-ES_tradnl">
                  <a:solidFill>
                    <a:srgbClr val="FF0000"/>
                  </a:solidFill>
                  <a:latin typeface="Times" charset="0"/>
                </a:rPr>
                <a:t>si</a:t>
              </a:r>
              <a:r>
                <a:rPr lang="es-ES_tradnl">
                  <a:solidFill>
                    <a:srgbClr val="FFFF00"/>
                  </a:solidFill>
                  <a:latin typeface="Times" charset="0"/>
                </a:rPr>
                <a:t>            P</a:t>
              </a:r>
            </a:p>
            <a:p>
              <a:r>
                <a:rPr lang="es-ES_tradnl">
                  <a:solidFill>
                    <a:srgbClr val="FFFF00"/>
                  </a:solidFill>
                  <a:latin typeface="Times" charset="0"/>
                </a:rPr>
                <a:t>lluvia 	        baja       normal           </a:t>
              </a:r>
              <a:r>
                <a:rPr lang="es-ES_tradnl">
                  <a:solidFill>
                    <a:srgbClr val="FF0000"/>
                  </a:solidFill>
                  <a:latin typeface="Times" charset="0"/>
                </a:rPr>
                <a:t>si</a:t>
              </a:r>
              <a:r>
                <a:rPr lang="es-ES_tradnl">
                  <a:solidFill>
                    <a:srgbClr val="FFFF00"/>
                  </a:solidFill>
                  <a:latin typeface="Times" charset="0"/>
                </a:rPr>
                <a:t>            N</a:t>
              </a:r>
            </a:p>
            <a:p>
              <a:r>
                <a:rPr lang="es-ES_tradnl">
                  <a:solidFill>
                    <a:srgbClr val="FFFF00"/>
                  </a:solidFill>
                  <a:latin typeface="Times" charset="0"/>
                </a:rPr>
                <a:t>nublado       baja       normal           </a:t>
              </a:r>
              <a:r>
                <a:rPr lang="es-ES_tradnl">
                  <a:solidFill>
                    <a:srgbClr val="FF0000"/>
                  </a:solidFill>
                  <a:latin typeface="Times" charset="0"/>
                </a:rPr>
                <a:t>si</a:t>
              </a:r>
              <a:r>
                <a:rPr lang="es-ES_tradnl">
                  <a:solidFill>
                    <a:srgbClr val="FFFF00"/>
                  </a:solidFill>
                  <a:latin typeface="Times" charset="0"/>
                </a:rPr>
                <a:t>            P</a:t>
              </a:r>
            </a:p>
            <a:p>
              <a:r>
                <a:rPr lang="es-ES_tradnl">
                  <a:solidFill>
                    <a:srgbClr val="FFFF00"/>
                  </a:solidFill>
                  <a:latin typeface="Times" charset="0"/>
                </a:rPr>
                <a:t>soleado       media     alta                </a:t>
              </a:r>
              <a:r>
                <a:rPr lang="es-ES_tradnl">
                  <a:solidFill>
                    <a:srgbClr val="FF0000"/>
                  </a:solidFill>
                  <a:latin typeface="Times" charset="0"/>
                </a:rPr>
                <a:t>no</a:t>
              </a:r>
              <a:r>
                <a:rPr lang="es-ES_tradnl">
                  <a:solidFill>
                    <a:srgbClr val="FFFF00"/>
                  </a:solidFill>
                  <a:latin typeface="Times" charset="0"/>
                </a:rPr>
                <a:t>            N</a:t>
              </a:r>
            </a:p>
            <a:p>
              <a:r>
                <a:rPr lang="es-ES_tradnl">
                  <a:solidFill>
                    <a:srgbClr val="FFFF00"/>
                  </a:solidFill>
                  <a:latin typeface="Times" charset="0"/>
                </a:rPr>
                <a:t>soleado       </a:t>
              </a:r>
              <a:r>
                <a:rPr lang="es-ES_tradnl">
                  <a:solidFill>
                    <a:srgbClr val="FFFF00"/>
                  </a:solidFill>
                </a:rPr>
                <a:t>media</a:t>
              </a:r>
              <a:r>
                <a:rPr lang="es-ES_tradnl">
                  <a:solidFill>
                    <a:srgbClr val="FFFF00"/>
                  </a:solidFill>
                  <a:latin typeface="Times" charset="0"/>
                </a:rPr>
                <a:t>    normal           </a:t>
              </a:r>
              <a:r>
                <a:rPr lang="es-ES_tradnl">
                  <a:solidFill>
                    <a:srgbClr val="FF0000"/>
                  </a:solidFill>
                  <a:latin typeface="Times" charset="0"/>
                </a:rPr>
                <a:t>no</a:t>
              </a:r>
              <a:r>
                <a:rPr lang="es-ES_tradnl">
                  <a:solidFill>
                    <a:srgbClr val="FFFF00"/>
                  </a:solidFill>
                  <a:latin typeface="Times" charset="0"/>
                </a:rPr>
                <a:t>            P</a:t>
              </a:r>
            </a:p>
            <a:p>
              <a:r>
                <a:rPr lang="es-ES_tradnl">
                  <a:solidFill>
                    <a:srgbClr val="FFFF00"/>
                  </a:solidFill>
                  <a:latin typeface="Times" charset="0"/>
                </a:rPr>
                <a:t>lluvia 	        media    normal           </a:t>
              </a:r>
              <a:r>
                <a:rPr lang="es-ES_tradnl">
                  <a:solidFill>
                    <a:srgbClr val="FF0000"/>
                  </a:solidFill>
                  <a:latin typeface="Times" charset="0"/>
                </a:rPr>
                <a:t>no</a:t>
              </a:r>
              <a:r>
                <a:rPr lang="es-ES_tradnl">
                  <a:solidFill>
                    <a:srgbClr val="FFFF00"/>
                  </a:solidFill>
                  <a:latin typeface="Times" charset="0"/>
                </a:rPr>
                <a:t>            P</a:t>
              </a:r>
            </a:p>
            <a:p>
              <a:r>
                <a:rPr lang="es-ES_tradnl">
                  <a:solidFill>
                    <a:srgbClr val="FFFF00"/>
                  </a:solidFill>
                  <a:latin typeface="Times" charset="0"/>
                </a:rPr>
                <a:t>soleado       media     normal           </a:t>
              </a:r>
              <a:r>
                <a:rPr lang="es-ES_tradnl">
                  <a:solidFill>
                    <a:srgbClr val="FF0000"/>
                  </a:solidFill>
                  <a:latin typeface="Times" charset="0"/>
                </a:rPr>
                <a:t>si</a:t>
              </a:r>
              <a:r>
                <a:rPr lang="es-ES_tradnl">
                  <a:solidFill>
                    <a:srgbClr val="FFFF00"/>
                  </a:solidFill>
                  <a:latin typeface="Times" charset="0"/>
                </a:rPr>
                <a:t>             P</a:t>
              </a:r>
            </a:p>
            <a:p>
              <a:r>
                <a:rPr lang="es-ES_tradnl">
                  <a:solidFill>
                    <a:srgbClr val="FFFF00"/>
                  </a:solidFill>
                  <a:latin typeface="Times" charset="0"/>
                </a:rPr>
                <a:t>nublado       media    alta                 </a:t>
              </a:r>
              <a:r>
                <a:rPr lang="es-ES_tradnl">
                  <a:solidFill>
                    <a:srgbClr val="FF0000"/>
                  </a:solidFill>
                  <a:latin typeface="Times" charset="0"/>
                </a:rPr>
                <a:t>si</a:t>
              </a:r>
              <a:r>
                <a:rPr lang="es-ES_tradnl">
                  <a:solidFill>
                    <a:srgbClr val="FFFF00"/>
                  </a:solidFill>
                  <a:latin typeface="Times" charset="0"/>
                </a:rPr>
                <a:t>             P</a:t>
              </a:r>
            </a:p>
            <a:p>
              <a:r>
                <a:rPr lang="es-ES_tradnl">
                  <a:solidFill>
                    <a:srgbClr val="FFFF00"/>
                  </a:solidFill>
                  <a:latin typeface="Times" charset="0"/>
                </a:rPr>
                <a:t>nublado       alta        normal           </a:t>
              </a:r>
              <a:r>
                <a:rPr lang="es-ES_tradnl">
                  <a:solidFill>
                    <a:srgbClr val="FF0000"/>
                  </a:solidFill>
                  <a:latin typeface="Times" charset="0"/>
                </a:rPr>
                <a:t>si</a:t>
              </a:r>
              <a:r>
                <a:rPr lang="es-ES_tradnl">
                  <a:solidFill>
                    <a:srgbClr val="FFFF00"/>
                  </a:solidFill>
                  <a:latin typeface="Times" charset="0"/>
                </a:rPr>
                <a:t>            P</a:t>
              </a:r>
            </a:p>
            <a:p>
              <a:r>
                <a:rPr lang="es-ES_tradnl">
                  <a:solidFill>
                    <a:srgbClr val="FFFF00"/>
                  </a:solidFill>
                  <a:latin typeface="Times" charset="0"/>
                </a:rPr>
                <a:t>lluvia 	        media    alta                 </a:t>
              </a:r>
              <a:r>
                <a:rPr lang="es-ES_tradnl">
                  <a:solidFill>
                    <a:srgbClr val="FF0000"/>
                  </a:solidFill>
                  <a:latin typeface="Times" charset="0"/>
                </a:rPr>
                <a:t>si</a:t>
              </a:r>
              <a:r>
                <a:rPr lang="es-ES_tradnl">
                  <a:solidFill>
                    <a:srgbClr val="FFFF00"/>
                  </a:solidFill>
                  <a:latin typeface="Times" charset="0"/>
                </a:rPr>
                <a:t>             N</a:t>
              </a:r>
            </a:p>
          </p:txBody>
        </p:sp>
        <p:sp>
          <p:nvSpPr>
            <p:cNvPr id="67610" name="Rectangle 6"/>
            <p:cNvSpPr>
              <a:spLocks noChangeArrowheads="1"/>
            </p:cNvSpPr>
            <p:nvPr/>
          </p:nvSpPr>
          <p:spPr bwMode="auto">
            <a:xfrm>
              <a:off x="1008" y="528"/>
              <a:ext cx="3936" cy="3504"/>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sp>
          <p:nvSpPr>
            <p:cNvPr id="67611" name="Line 7"/>
            <p:cNvSpPr>
              <a:spLocks noChangeShapeType="1"/>
            </p:cNvSpPr>
            <p:nvPr/>
          </p:nvSpPr>
          <p:spPr bwMode="auto">
            <a:xfrm>
              <a:off x="1920" y="528"/>
              <a:ext cx="0" cy="3504"/>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67612" name="Line 8"/>
            <p:cNvSpPr>
              <a:spLocks noChangeShapeType="1"/>
            </p:cNvSpPr>
            <p:nvPr/>
          </p:nvSpPr>
          <p:spPr bwMode="auto">
            <a:xfrm>
              <a:off x="2640" y="528"/>
              <a:ext cx="0" cy="3504"/>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67613" name="Line 9"/>
            <p:cNvSpPr>
              <a:spLocks noChangeShapeType="1"/>
            </p:cNvSpPr>
            <p:nvPr/>
          </p:nvSpPr>
          <p:spPr bwMode="auto">
            <a:xfrm>
              <a:off x="3600" y="528"/>
              <a:ext cx="0" cy="3504"/>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67614" name="Line 10"/>
            <p:cNvSpPr>
              <a:spLocks noChangeShapeType="1"/>
            </p:cNvSpPr>
            <p:nvPr/>
          </p:nvSpPr>
          <p:spPr bwMode="auto">
            <a:xfrm>
              <a:off x="4320" y="528"/>
              <a:ext cx="0" cy="3504"/>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grpSp>
          <p:nvGrpSpPr>
            <p:cNvPr id="67615" name="Group 11"/>
            <p:cNvGrpSpPr>
              <a:grpSpLocks/>
            </p:cNvGrpSpPr>
            <p:nvPr/>
          </p:nvGrpSpPr>
          <p:grpSpPr bwMode="auto">
            <a:xfrm>
              <a:off x="1008" y="768"/>
              <a:ext cx="3936" cy="480"/>
              <a:chOff x="1008" y="768"/>
              <a:chExt cx="3936" cy="480"/>
            </a:xfrm>
          </p:grpSpPr>
          <p:sp>
            <p:nvSpPr>
              <p:cNvPr id="67629" name="Line 12"/>
              <p:cNvSpPr>
                <a:spLocks noChangeShapeType="1"/>
              </p:cNvSpPr>
              <p:nvPr/>
            </p:nvSpPr>
            <p:spPr bwMode="auto">
              <a:xfrm>
                <a:off x="1008" y="768"/>
                <a:ext cx="39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67630" name="Line 13"/>
              <p:cNvSpPr>
                <a:spLocks noChangeShapeType="1"/>
              </p:cNvSpPr>
              <p:nvPr/>
            </p:nvSpPr>
            <p:spPr bwMode="auto">
              <a:xfrm>
                <a:off x="1008" y="1008"/>
                <a:ext cx="39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67631" name="Line 14"/>
              <p:cNvSpPr>
                <a:spLocks noChangeShapeType="1"/>
              </p:cNvSpPr>
              <p:nvPr/>
            </p:nvSpPr>
            <p:spPr bwMode="auto">
              <a:xfrm>
                <a:off x="1008" y="1248"/>
                <a:ext cx="39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grpSp>
        <p:sp>
          <p:nvSpPr>
            <p:cNvPr id="67616" name="Line 15"/>
            <p:cNvSpPr>
              <a:spLocks noChangeShapeType="1"/>
            </p:cNvSpPr>
            <p:nvPr/>
          </p:nvSpPr>
          <p:spPr bwMode="auto">
            <a:xfrm>
              <a:off x="1008" y="1488"/>
              <a:ext cx="39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67617" name="Line 16"/>
            <p:cNvSpPr>
              <a:spLocks noChangeShapeType="1"/>
            </p:cNvSpPr>
            <p:nvPr/>
          </p:nvSpPr>
          <p:spPr bwMode="auto">
            <a:xfrm>
              <a:off x="1008" y="1728"/>
              <a:ext cx="39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67618" name="Line 17"/>
            <p:cNvSpPr>
              <a:spLocks noChangeShapeType="1"/>
            </p:cNvSpPr>
            <p:nvPr/>
          </p:nvSpPr>
          <p:spPr bwMode="auto">
            <a:xfrm>
              <a:off x="1008" y="1920"/>
              <a:ext cx="39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grpSp>
          <p:nvGrpSpPr>
            <p:cNvPr id="67619" name="Group 18"/>
            <p:cNvGrpSpPr>
              <a:grpSpLocks/>
            </p:cNvGrpSpPr>
            <p:nvPr/>
          </p:nvGrpSpPr>
          <p:grpSpPr bwMode="auto">
            <a:xfrm>
              <a:off x="1008" y="2160"/>
              <a:ext cx="3936" cy="480"/>
              <a:chOff x="1008" y="768"/>
              <a:chExt cx="3936" cy="480"/>
            </a:xfrm>
          </p:grpSpPr>
          <p:sp>
            <p:nvSpPr>
              <p:cNvPr id="67626" name="Line 19"/>
              <p:cNvSpPr>
                <a:spLocks noChangeShapeType="1"/>
              </p:cNvSpPr>
              <p:nvPr/>
            </p:nvSpPr>
            <p:spPr bwMode="auto">
              <a:xfrm>
                <a:off x="1008" y="768"/>
                <a:ext cx="39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67627" name="Line 20"/>
              <p:cNvSpPr>
                <a:spLocks noChangeShapeType="1"/>
              </p:cNvSpPr>
              <p:nvPr/>
            </p:nvSpPr>
            <p:spPr bwMode="auto">
              <a:xfrm>
                <a:off x="1008" y="1008"/>
                <a:ext cx="39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67628" name="Line 21"/>
              <p:cNvSpPr>
                <a:spLocks noChangeShapeType="1"/>
              </p:cNvSpPr>
              <p:nvPr/>
            </p:nvSpPr>
            <p:spPr bwMode="auto">
              <a:xfrm>
                <a:off x="1008" y="1248"/>
                <a:ext cx="39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grpSp>
        <p:grpSp>
          <p:nvGrpSpPr>
            <p:cNvPr id="67620" name="Group 22"/>
            <p:cNvGrpSpPr>
              <a:grpSpLocks/>
            </p:cNvGrpSpPr>
            <p:nvPr/>
          </p:nvGrpSpPr>
          <p:grpSpPr bwMode="auto">
            <a:xfrm>
              <a:off x="1008" y="2832"/>
              <a:ext cx="3936" cy="480"/>
              <a:chOff x="1008" y="768"/>
              <a:chExt cx="3936" cy="480"/>
            </a:xfrm>
          </p:grpSpPr>
          <p:sp>
            <p:nvSpPr>
              <p:cNvPr id="67623" name="Line 23"/>
              <p:cNvSpPr>
                <a:spLocks noChangeShapeType="1"/>
              </p:cNvSpPr>
              <p:nvPr/>
            </p:nvSpPr>
            <p:spPr bwMode="auto">
              <a:xfrm>
                <a:off x="1008" y="768"/>
                <a:ext cx="39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67624" name="Line 24"/>
              <p:cNvSpPr>
                <a:spLocks noChangeShapeType="1"/>
              </p:cNvSpPr>
              <p:nvPr/>
            </p:nvSpPr>
            <p:spPr bwMode="auto">
              <a:xfrm>
                <a:off x="1008" y="1008"/>
                <a:ext cx="39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67625" name="Line 25"/>
              <p:cNvSpPr>
                <a:spLocks noChangeShapeType="1"/>
              </p:cNvSpPr>
              <p:nvPr/>
            </p:nvSpPr>
            <p:spPr bwMode="auto">
              <a:xfrm>
                <a:off x="1008" y="1248"/>
                <a:ext cx="39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grpSp>
        <p:sp>
          <p:nvSpPr>
            <p:cNvPr id="67621" name="Line 26"/>
            <p:cNvSpPr>
              <a:spLocks noChangeShapeType="1"/>
            </p:cNvSpPr>
            <p:nvPr/>
          </p:nvSpPr>
          <p:spPr bwMode="auto">
            <a:xfrm>
              <a:off x="1008" y="3504"/>
              <a:ext cx="39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67622" name="Line 27"/>
            <p:cNvSpPr>
              <a:spLocks noChangeShapeType="1"/>
            </p:cNvSpPr>
            <p:nvPr/>
          </p:nvSpPr>
          <p:spPr bwMode="auto">
            <a:xfrm>
              <a:off x="1008" y="3744"/>
              <a:ext cx="39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grpSp>
      <p:sp>
        <p:nvSpPr>
          <p:cNvPr id="67590" name="Text Box 28"/>
          <p:cNvSpPr txBox="1">
            <a:spLocks noChangeArrowheads="1"/>
          </p:cNvSpPr>
          <p:nvPr/>
        </p:nvSpPr>
        <p:spPr bwMode="auto">
          <a:xfrm>
            <a:off x="6927850" y="568325"/>
            <a:ext cx="20574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MX">
                <a:solidFill>
                  <a:schemeClr val="bg1"/>
                </a:solidFill>
              </a:rPr>
              <a:t>Re-estimar </a:t>
            </a:r>
          </a:p>
          <a:p>
            <a:pPr eaLnBrk="1" hangingPunct="1"/>
            <a:r>
              <a:rPr lang="es-MX">
                <a:solidFill>
                  <a:schemeClr val="bg1"/>
                </a:solidFill>
              </a:rPr>
              <a:t>P(V | J) con los</a:t>
            </a:r>
          </a:p>
          <a:p>
            <a:pPr eaLnBrk="1" hangingPunct="1"/>
            <a:r>
              <a:rPr lang="es-MX">
                <a:solidFill>
                  <a:schemeClr val="bg1"/>
                </a:solidFill>
              </a:rPr>
              <a:t>Nuevos datos:</a:t>
            </a:r>
          </a:p>
          <a:p>
            <a:pPr eaLnBrk="1" hangingPunct="1"/>
            <a:endParaRPr lang="es-MX">
              <a:solidFill>
                <a:schemeClr val="bg1"/>
              </a:solidFill>
            </a:endParaRPr>
          </a:p>
          <a:p>
            <a:pPr eaLnBrk="1" hangingPunct="1"/>
            <a:endParaRPr lang="es-ES">
              <a:solidFill>
                <a:schemeClr val="bg1"/>
              </a:solidFill>
            </a:endParaRPr>
          </a:p>
        </p:txBody>
      </p:sp>
      <p:graphicFrame>
        <p:nvGraphicFramePr>
          <p:cNvPr id="346141" name="Group 29"/>
          <p:cNvGraphicFramePr>
            <a:graphicFrameLocks noGrp="1"/>
          </p:cNvGraphicFramePr>
          <p:nvPr>
            <p:ph idx="1"/>
          </p:nvPr>
        </p:nvGraphicFramePr>
        <p:xfrm>
          <a:off x="6877050" y="1844675"/>
          <a:ext cx="2087563" cy="1584326"/>
        </p:xfrm>
        <a:graphic>
          <a:graphicData uri="http://schemas.openxmlformats.org/drawingml/2006/table">
            <a:tbl>
              <a:tblPr/>
              <a:tblGrid>
                <a:gridCol w="750888"/>
                <a:gridCol w="641350"/>
                <a:gridCol w="695325"/>
              </a:tblGrid>
              <a:tr h="528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2800" b="0" i="0" u="none" strike="noStrike" cap="none" normalizeH="0" baseline="0" smtClean="0">
                          <a:ln>
                            <a:noFill/>
                          </a:ln>
                          <a:solidFill>
                            <a:srgbClr val="FFFF66"/>
                          </a:solidFill>
                          <a:effectLst/>
                          <a:latin typeface="Times New Roman" pitchFamily="18" charset="0"/>
                        </a:rPr>
                        <a:t>V\J</a:t>
                      </a:r>
                      <a:endParaRPr kumimoji="0" lang="es-ES" sz="2800" b="0" i="0" u="none" strike="noStrike" cap="none" normalizeH="0" baseline="0" smtClean="0">
                        <a:ln>
                          <a:noFill/>
                        </a:ln>
                        <a:solidFill>
                          <a:srgbClr val="FFFF66"/>
                        </a:solidFill>
                        <a:effectLst/>
                        <a:latin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2800" b="0" i="0" u="none" strike="noStrike" cap="none" normalizeH="0" baseline="0" smtClean="0">
                          <a:ln>
                            <a:noFill/>
                          </a:ln>
                          <a:solidFill>
                            <a:srgbClr val="FFFF66"/>
                          </a:solidFill>
                          <a:effectLst/>
                          <a:latin typeface="Times New Roman" pitchFamily="18" charset="0"/>
                        </a:rPr>
                        <a:t>N</a:t>
                      </a:r>
                      <a:endParaRPr kumimoji="0" lang="es-ES" sz="2800" b="0" i="0" u="none" strike="noStrike" cap="none" normalizeH="0" baseline="0" smtClean="0">
                        <a:ln>
                          <a:noFill/>
                        </a:ln>
                        <a:solidFill>
                          <a:srgbClr val="FFFF66"/>
                        </a:solidFill>
                        <a:effectLst/>
                        <a:latin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2800" b="0" i="0" u="none" strike="noStrike" cap="none" normalizeH="0" baseline="0" smtClean="0">
                          <a:ln>
                            <a:noFill/>
                          </a:ln>
                          <a:solidFill>
                            <a:srgbClr val="FFFF66"/>
                          </a:solidFill>
                          <a:effectLst/>
                          <a:latin typeface="Times New Roman" pitchFamily="18" charset="0"/>
                        </a:rPr>
                        <a:t>P</a:t>
                      </a:r>
                      <a:endParaRPr kumimoji="0" lang="es-ES" sz="2800" b="0" i="0" u="none" strike="noStrike" cap="none" normalizeH="0" baseline="0" smtClean="0">
                        <a:ln>
                          <a:noFill/>
                        </a:ln>
                        <a:solidFill>
                          <a:srgbClr val="FFFF66"/>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270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2800" b="0" i="0" u="none" strike="noStrike" cap="none" normalizeH="0" baseline="0" smtClean="0">
                          <a:ln>
                            <a:noFill/>
                          </a:ln>
                          <a:solidFill>
                            <a:srgbClr val="FFFF66"/>
                          </a:solidFill>
                          <a:effectLst/>
                          <a:latin typeface="Times New Roman" pitchFamily="18" charset="0"/>
                        </a:rPr>
                        <a:t>no</a:t>
                      </a:r>
                      <a:endParaRPr kumimoji="0" lang="es-ES" sz="2800" b="0" i="0" u="none" strike="noStrike" cap="none" normalizeH="0" baseline="0" smtClean="0">
                        <a:ln>
                          <a:noFill/>
                        </a:ln>
                        <a:solidFill>
                          <a:srgbClr val="FFFF66"/>
                        </a:solidFill>
                        <a:effectLst/>
                        <a:latin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2000" b="0" i="0" u="none" strike="noStrike" cap="none" normalizeH="0" baseline="0" smtClean="0">
                          <a:ln>
                            <a:noFill/>
                          </a:ln>
                          <a:solidFill>
                            <a:schemeClr val="bg1"/>
                          </a:solidFill>
                          <a:effectLst/>
                          <a:latin typeface="Times New Roman" pitchFamily="18" charset="0"/>
                        </a:rPr>
                        <a:t>0.6</a:t>
                      </a:r>
                      <a:endParaRPr kumimoji="0" lang="es-ES" sz="20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2000" b="0" i="0" u="none" strike="noStrike" cap="none" normalizeH="0" baseline="0" smtClean="0">
                          <a:ln>
                            <a:noFill/>
                          </a:ln>
                          <a:solidFill>
                            <a:schemeClr val="bg1"/>
                          </a:solidFill>
                          <a:effectLst/>
                          <a:latin typeface="Times New Roman" pitchFamily="18" charset="0"/>
                        </a:rPr>
                        <a:t>0.44</a:t>
                      </a:r>
                      <a:endParaRPr kumimoji="0" lang="es-ES" sz="20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8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2800" b="0" i="0" u="none" strike="noStrike" cap="none" normalizeH="0" baseline="0" smtClean="0">
                          <a:ln>
                            <a:noFill/>
                          </a:ln>
                          <a:solidFill>
                            <a:srgbClr val="FFFF66"/>
                          </a:solidFill>
                          <a:effectLst/>
                          <a:latin typeface="Times New Roman" pitchFamily="18" charset="0"/>
                        </a:rPr>
                        <a:t>si</a:t>
                      </a:r>
                      <a:endParaRPr kumimoji="0" lang="es-ES" sz="2800" b="0" i="0" u="none" strike="noStrike" cap="none" normalizeH="0" baseline="0" smtClean="0">
                        <a:ln>
                          <a:noFill/>
                        </a:ln>
                        <a:solidFill>
                          <a:srgbClr val="FFFF66"/>
                        </a:solidFill>
                        <a:effectLst/>
                        <a:latin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2000" b="0" i="0" u="none" strike="noStrike" cap="none" normalizeH="0" baseline="0" smtClean="0">
                          <a:ln>
                            <a:noFill/>
                          </a:ln>
                          <a:solidFill>
                            <a:schemeClr val="bg1"/>
                          </a:solidFill>
                          <a:effectLst/>
                          <a:latin typeface="Times New Roman" pitchFamily="18" charset="0"/>
                        </a:rPr>
                        <a:t>0.4</a:t>
                      </a:r>
                      <a:endParaRPr kumimoji="0" lang="es-ES" sz="20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2000" b="0" i="0" u="none" strike="noStrike" cap="none" normalizeH="0" baseline="0" smtClean="0">
                          <a:ln>
                            <a:noFill/>
                          </a:ln>
                          <a:solidFill>
                            <a:schemeClr val="bg1"/>
                          </a:solidFill>
                          <a:effectLst/>
                          <a:latin typeface="Times New Roman" pitchFamily="18" charset="0"/>
                        </a:rPr>
                        <a:t>0.66</a:t>
                      </a:r>
                      <a:endParaRPr kumimoji="0" lang="es-ES" sz="20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221278606"/>
      </p:ext>
    </p:extLst>
  </p:cSld>
  <p:clrMapOvr>
    <a:masterClrMapping/>
  </p:clrMapOvr>
  <p:timing>
    <p:tnLst>
      <p:par>
        <p:cTn xmlns:p14="http://schemas.microsoft.com/office/powerpoint/2010/mai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4 Marcador de pie de página"/>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ES" sz="1400"/>
              <a:t>© L.E. Sucar: MGP - Aprend. RB</a:t>
            </a:r>
          </a:p>
        </p:txBody>
      </p:sp>
      <p:sp>
        <p:nvSpPr>
          <p:cNvPr id="71682" name="5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866B030-533E-E64F-A65A-FA2ADB7FFF76}" type="slidenum">
              <a:rPr lang="es-ES" sz="1400"/>
              <a:pPr eaLnBrk="1" hangingPunct="1"/>
              <a:t>128</a:t>
            </a:fld>
            <a:endParaRPr lang="es-ES" sz="1400"/>
          </a:p>
        </p:txBody>
      </p:sp>
      <p:sp>
        <p:nvSpPr>
          <p:cNvPr id="71683" name="Rectangle 2"/>
          <p:cNvSpPr>
            <a:spLocks noGrp="1" noChangeArrowheads="1"/>
          </p:cNvSpPr>
          <p:nvPr>
            <p:ph type="title"/>
          </p:nvPr>
        </p:nvSpPr>
        <p:spPr/>
        <p:txBody>
          <a:bodyPr/>
          <a:lstStyle/>
          <a:p>
            <a:pPr eaLnBrk="1" hangingPunct="1"/>
            <a:r>
              <a:rPr lang="es-MX">
                <a:latin typeface="Times New Roman" charset="0"/>
              </a:rPr>
              <a:t>Aprendizaje Estructural</a:t>
            </a:r>
            <a:endParaRPr lang="es-ES">
              <a:latin typeface="Times New Roman" charset="0"/>
            </a:endParaRPr>
          </a:p>
        </p:txBody>
      </p:sp>
      <p:sp>
        <p:nvSpPr>
          <p:cNvPr id="71684" name="Rectangle 3"/>
          <p:cNvSpPr>
            <a:spLocks noGrp="1" noChangeArrowheads="1"/>
          </p:cNvSpPr>
          <p:nvPr>
            <p:ph type="body" idx="1"/>
          </p:nvPr>
        </p:nvSpPr>
        <p:spPr/>
        <p:txBody>
          <a:bodyPr/>
          <a:lstStyle/>
          <a:p>
            <a:pPr eaLnBrk="1" hangingPunct="1">
              <a:buFontTx/>
              <a:buNone/>
            </a:pPr>
            <a:r>
              <a:rPr lang="es-MX">
                <a:latin typeface="Times New Roman" charset="0"/>
              </a:rPr>
              <a:t>Diversos métodos:</a:t>
            </a:r>
          </a:p>
          <a:p>
            <a:pPr eaLnBrk="1" hangingPunct="1"/>
            <a:r>
              <a:rPr lang="es-MX">
                <a:latin typeface="Times New Roman" charset="0"/>
              </a:rPr>
              <a:t>Aprendizaje de árboles</a:t>
            </a:r>
          </a:p>
          <a:p>
            <a:pPr eaLnBrk="1" hangingPunct="1"/>
            <a:r>
              <a:rPr lang="es-MX">
                <a:latin typeface="Times New Roman" charset="0"/>
              </a:rPr>
              <a:t>Aprendizaje de poliárboles</a:t>
            </a:r>
          </a:p>
          <a:p>
            <a:pPr eaLnBrk="1" hangingPunct="1"/>
            <a:r>
              <a:rPr lang="es-MX">
                <a:latin typeface="Times New Roman" charset="0"/>
              </a:rPr>
              <a:t>Aprendizaje de redes multiconectadas</a:t>
            </a:r>
          </a:p>
          <a:p>
            <a:pPr lvl="1" eaLnBrk="1" hangingPunct="1"/>
            <a:r>
              <a:rPr lang="es-MX">
                <a:latin typeface="Times New Roman" charset="0"/>
              </a:rPr>
              <a:t>Métodos basados en medidas</a:t>
            </a:r>
          </a:p>
          <a:p>
            <a:pPr lvl="1" eaLnBrk="1" hangingPunct="1"/>
            <a:r>
              <a:rPr lang="es-MX">
                <a:latin typeface="Times New Roman" charset="0"/>
              </a:rPr>
              <a:t>Métodos basados en relaciones de dependencia</a:t>
            </a:r>
            <a:endParaRPr lang="es-ES">
              <a:latin typeface="Times New Roman" charset="0"/>
            </a:endParaRPr>
          </a:p>
        </p:txBody>
      </p:sp>
    </p:spTree>
    <p:extLst>
      <p:ext uri="{BB962C8B-B14F-4D97-AF65-F5344CB8AC3E}">
        <p14:creationId xmlns:p14="http://schemas.microsoft.com/office/powerpoint/2010/main" val="2976548860"/>
      </p:ext>
    </p:extLst>
  </p:cSld>
  <p:clrMapOvr>
    <a:masterClrMapping/>
  </p:clrMapOvr>
  <p:timing>
    <p:tnLst>
      <p:par>
        <p:cTn xmlns:p14="http://schemas.microsoft.com/office/powerpoint/2010/mai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4 Marcador de pie de página"/>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ES" sz="1400"/>
              <a:t>© L.E. Sucar: MGP - Aprend. RB</a:t>
            </a:r>
          </a:p>
        </p:txBody>
      </p:sp>
      <p:sp>
        <p:nvSpPr>
          <p:cNvPr id="73730" name="5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9765D10E-8965-5D45-8F95-B555AF81A555}" type="slidenum">
              <a:rPr lang="es-ES" sz="1400"/>
              <a:pPr eaLnBrk="1" hangingPunct="1"/>
              <a:t>129</a:t>
            </a:fld>
            <a:endParaRPr lang="es-ES" sz="1400"/>
          </a:p>
        </p:txBody>
      </p:sp>
      <p:sp>
        <p:nvSpPr>
          <p:cNvPr id="73731" name="Rectangle 2"/>
          <p:cNvSpPr>
            <a:spLocks noGrp="1" noChangeArrowheads="1"/>
          </p:cNvSpPr>
          <p:nvPr>
            <p:ph type="title"/>
          </p:nvPr>
        </p:nvSpPr>
        <p:spPr>
          <a:xfrm>
            <a:off x="685800" y="0"/>
            <a:ext cx="7772400" cy="1143000"/>
          </a:xfrm>
        </p:spPr>
        <p:txBody>
          <a:bodyPr/>
          <a:lstStyle/>
          <a:p>
            <a:pPr eaLnBrk="1" hangingPunct="1"/>
            <a:r>
              <a:rPr lang="es-MX">
                <a:latin typeface="Times New Roman" charset="0"/>
              </a:rPr>
              <a:t>Aprendizaje de árboles</a:t>
            </a:r>
            <a:endParaRPr lang="es-ES">
              <a:latin typeface="Times New Roman" charset="0"/>
            </a:endParaRPr>
          </a:p>
        </p:txBody>
      </p:sp>
      <p:sp>
        <p:nvSpPr>
          <p:cNvPr id="73732" name="Rectangle 3"/>
          <p:cNvSpPr>
            <a:spLocks noGrp="1" noChangeArrowheads="1"/>
          </p:cNvSpPr>
          <p:nvPr>
            <p:ph type="body" idx="1"/>
          </p:nvPr>
        </p:nvSpPr>
        <p:spPr>
          <a:xfrm>
            <a:off x="685800" y="1143000"/>
            <a:ext cx="7772400" cy="4953000"/>
          </a:xfrm>
        </p:spPr>
        <p:txBody>
          <a:bodyPr/>
          <a:lstStyle/>
          <a:p>
            <a:pPr eaLnBrk="1" hangingPunct="1"/>
            <a:r>
              <a:rPr lang="es-ES_tradnl" sz="2800">
                <a:latin typeface="Bookman Old Style" charset="0"/>
              </a:rPr>
              <a:t>Algoritmo desarrollado por Chow y Liu para aproximar una distribución de probabilidad por un producto de probabilidades de segundo orden (árbol).  </a:t>
            </a:r>
          </a:p>
          <a:p>
            <a:pPr eaLnBrk="1" hangingPunct="1"/>
            <a:r>
              <a:rPr lang="es-ES_tradnl" sz="2800">
                <a:latin typeface="Bookman Old Style" charset="0"/>
              </a:rPr>
              <a:t>La probabilidad conjunta de </a:t>
            </a:r>
            <a:r>
              <a:rPr lang="es-ES_tradnl" sz="2800">
                <a:solidFill>
                  <a:schemeClr val="bg1"/>
                </a:solidFill>
                <a:latin typeface="Bookman Old Style" charset="0"/>
              </a:rPr>
              <a:t>n</a:t>
            </a:r>
            <a:r>
              <a:rPr lang="es-ES_tradnl" sz="2800">
                <a:latin typeface="Bookman Old Style" charset="0"/>
              </a:rPr>
              <a:t> variables se puede representar como:</a:t>
            </a:r>
          </a:p>
          <a:p>
            <a:pPr eaLnBrk="1" hangingPunct="1"/>
            <a:endParaRPr lang="es-ES_tradnl" sz="2800">
              <a:latin typeface="Bookman Old Style" charset="0"/>
            </a:endParaRPr>
          </a:p>
          <a:p>
            <a:pPr eaLnBrk="1" hangingPunct="1"/>
            <a:endParaRPr lang="es-ES_tradnl" sz="2800">
              <a:latin typeface="Bookman Old Style" charset="0"/>
            </a:endParaRPr>
          </a:p>
          <a:p>
            <a:pPr algn="just">
              <a:spcBef>
                <a:spcPct val="0"/>
              </a:spcBef>
            </a:pPr>
            <a:endParaRPr lang="es-ES_tradnl" sz="2800">
              <a:latin typeface="Bookman Old Style" charset="0"/>
            </a:endParaRPr>
          </a:p>
          <a:p>
            <a:pPr algn="just">
              <a:spcBef>
                <a:spcPct val="0"/>
              </a:spcBef>
            </a:pPr>
            <a:r>
              <a:rPr lang="es-ES_tradnl" sz="2800">
                <a:latin typeface="Bookman Old Style" charset="0"/>
              </a:rPr>
              <a:t>donde </a:t>
            </a:r>
            <a:r>
              <a:rPr lang="es-ES_tradnl" sz="2800">
                <a:solidFill>
                  <a:schemeClr val="bg1"/>
                </a:solidFill>
                <a:latin typeface="Bookman Old Style" charset="0"/>
              </a:rPr>
              <a:t>X</a:t>
            </a:r>
            <a:r>
              <a:rPr lang="es-ES_tradnl" sz="2800" baseline="-25000">
                <a:solidFill>
                  <a:schemeClr val="bg1"/>
                </a:solidFill>
                <a:latin typeface="Bookman Old Style" charset="0"/>
              </a:rPr>
              <a:t>j(i)</a:t>
            </a:r>
            <a:r>
              <a:rPr lang="es-ES_tradnl" sz="2800">
                <a:latin typeface="Bookman Old Style" charset="0"/>
              </a:rPr>
              <a:t> es la causa o padre de </a:t>
            </a:r>
            <a:r>
              <a:rPr lang="es-ES_tradnl" sz="2800">
                <a:solidFill>
                  <a:schemeClr val="bg1"/>
                </a:solidFill>
                <a:latin typeface="Bookman Old Style" charset="0"/>
              </a:rPr>
              <a:t>X</a:t>
            </a:r>
            <a:r>
              <a:rPr lang="es-ES_tradnl" sz="2800" baseline="-25000">
                <a:solidFill>
                  <a:schemeClr val="bg1"/>
                </a:solidFill>
                <a:latin typeface="Bookman Old Style" charset="0"/>
              </a:rPr>
              <a:t>i</a:t>
            </a:r>
            <a:r>
              <a:rPr lang="es-ES_tradnl" sz="2800">
                <a:latin typeface="Bookman Old Style" charset="0"/>
              </a:rPr>
              <a:t>.</a:t>
            </a:r>
          </a:p>
        </p:txBody>
      </p:sp>
      <p:graphicFrame>
        <p:nvGraphicFramePr>
          <p:cNvPr id="73733" name="Object 6"/>
          <p:cNvGraphicFramePr>
            <a:graphicFrameLocks noChangeAspect="1"/>
          </p:cNvGraphicFramePr>
          <p:nvPr/>
        </p:nvGraphicFramePr>
        <p:xfrm>
          <a:off x="1836738" y="4038600"/>
          <a:ext cx="5318125" cy="1085850"/>
        </p:xfrm>
        <a:graphic>
          <a:graphicData uri="http://schemas.openxmlformats.org/presentationml/2006/ole">
            <mc:AlternateContent xmlns:mc="http://schemas.openxmlformats.org/markup-compatibility/2006">
              <mc:Choice xmlns:v="urn:schemas-microsoft-com:vml" Requires="v">
                <p:oleObj spid="_x0000_s396300" name="EcuaciÛn" r:id="rId4" imgW="2108200" imgH="431800" progId="Equation.3">
                  <p:embed/>
                </p:oleObj>
              </mc:Choice>
              <mc:Fallback>
                <p:oleObj name="EcuaciÛn" r:id="rId4" imgW="2108200" imgH="431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6738" y="4038600"/>
                        <a:ext cx="5318125" cy="10858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175813315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5 Marcador de pie de página"/>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ES" sz="1400"/>
              <a:t>© E. Sucar, PGM: 1 Introducción </a:t>
            </a:r>
          </a:p>
        </p:txBody>
      </p:sp>
      <p:sp>
        <p:nvSpPr>
          <p:cNvPr id="26627" name="6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8017361-B40B-684B-8B89-98D68CAF75F7}" type="slidenum">
              <a:rPr lang="es-ES" sz="1400"/>
              <a:pPr eaLnBrk="1" hangingPunct="1"/>
              <a:t>13</a:t>
            </a:fld>
            <a:endParaRPr lang="es-ES" sz="1400"/>
          </a:p>
        </p:txBody>
      </p:sp>
      <p:sp>
        <p:nvSpPr>
          <p:cNvPr id="26628" name="Rectangle 2"/>
          <p:cNvSpPr>
            <a:spLocks noGrp="1" noChangeArrowheads="1"/>
          </p:cNvSpPr>
          <p:nvPr>
            <p:ph type="title"/>
          </p:nvPr>
        </p:nvSpPr>
        <p:spPr/>
        <p:txBody>
          <a:bodyPr/>
          <a:lstStyle/>
          <a:p>
            <a:pPr eaLnBrk="1" hangingPunct="1"/>
            <a:r>
              <a:rPr lang="es-MX">
                <a:latin typeface="Times New Roman" charset="0"/>
              </a:rPr>
              <a:t>Modelos Gráficos Probabilistas</a:t>
            </a:r>
            <a:endParaRPr lang="en-US">
              <a:latin typeface="Times New Roman" charset="0"/>
            </a:endParaRPr>
          </a:p>
        </p:txBody>
      </p:sp>
      <p:sp>
        <p:nvSpPr>
          <p:cNvPr id="26629" name="Rectangle 3"/>
          <p:cNvSpPr>
            <a:spLocks noGrp="1" noChangeArrowheads="1"/>
          </p:cNvSpPr>
          <p:nvPr>
            <p:ph type="body" sz="half" idx="1"/>
          </p:nvPr>
        </p:nvSpPr>
        <p:spPr>
          <a:xfrm>
            <a:off x="685800" y="1981200"/>
            <a:ext cx="3810000" cy="601663"/>
          </a:xfrm>
        </p:spPr>
        <p:txBody>
          <a:bodyPr/>
          <a:lstStyle/>
          <a:p>
            <a:pPr eaLnBrk="1" hangingPunct="1"/>
            <a:r>
              <a:rPr lang="en-US">
                <a:latin typeface="Times New Roman" charset="0"/>
              </a:rPr>
              <a:t>Estático</a:t>
            </a:r>
          </a:p>
        </p:txBody>
      </p:sp>
      <p:sp>
        <p:nvSpPr>
          <p:cNvPr id="26630" name="Rectangle 4"/>
          <p:cNvSpPr>
            <a:spLocks noGrp="1" noChangeArrowheads="1"/>
          </p:cNvSpPr>
          <p:nvPr>
            <p:ph type="body" sz="half" idx="2"/>
          </p:nvPr>
        </p:nvSpPr>
        <p:spPr>
          <a:xfrm>
            <a:off x="4648200" y="1981200"/>
            <a:ext cx="3810000" cy="544513"/>
          </a:xfrm>
        </p:spPr>
        <p:txBody>
          <a:bodyPr/>
          <a:lstStyle/>
          <a:p>
            <a:pPr eaLnBrk="1" hangingPunct="1"/>
            <a:r>
              <a:rPr lang="en-US">
                <a:latin typeface="Times New Roman" charset="0"/>
              </a:rPr>
              <a:t>Dinámico</a:t>
            </a:r>
          </a:p>
        </p:txBody>
      </p:sp>
      <p:sp>
        <p:nvSpPr>
          <p:cNvPr id="26631" name="Oval 5"/>
          <p:cNvSpPr>
            <a:spLocks noChangeArrowheads="1"/>
          </p:cNvSpPr>
          <p:nvPr/>
        </p:nvSpPr>
        <p:spPr bwMode="auto">
          <a:xfrm>
            <a:off x="3851275" y="2967038"/>
            <a:ext cx="825500" cy="520700"/>
          </a:xfrm>
          <a:prstGeom prst="ellipse">
            <a:avLst/>
          </a:prstGeom>
          <a:solidFill>
            <a:srgbClr val="99CCFF"/>
          </a:solidFill>
          <a:ln w="12700">
            <a:solidFill>
              <a:schemeClr val="tx1"/>
            </a:solidFill>
            <a:round/>
            <a:headEnd/>
            <a:tailEnd/>
          </a:ln>
        </p:spPr>
        <p:txBody>
          <a:bodyPr wrap="none" anchor="ctr"/>
          <a:lstStyle/>
          <a:p>
            <a:endParaRPr lang="es-MX"/>
          </a:p>
        </p:txBody>
      </p:sp>
      <p:sp>
        <p:nvSpPr>
          <p:cNvPr id="26632" name="Oval 6"/>
          <p:cNvSpPr>
            <a:spLocks noChangeArrowheads="1"/>
          </p:cNvSpPr>
          <p:nvPr/>
        </p:nvSpPr>
        <p:spPr bwMode="auto">
          <a:xfrm>
            <a:off x="5222875" y="2967038"/>
            <a:ext cx="825500" cy="520700"/>
          </a:xfrm>
          <a:prstGeom prst="ellipse">
            <a:avLst/>
          </a:prstGeom>
          <a:solidFill>
            <a:srgbClr val="99CCFF"/>
          </a:solidFill>
          <a:ln w="12700">
            <a:solidFill>
              <a:schemeClr val="tx1"/>
            </a:solidFill>
            <a:round/>
            <a:headEnd/>
            <a:tailEnd/>
          </a:ln>
        </p:spPr>
        <p:txBody>
          <a:bodyPr wrap="none" anchor="ctr"/>
          <a:lstStyle/>
          <a:p>
            <a:endParaRPr lang="es-MX"/>
          </a:p>
        </p:txBody>
      </p:sp>
      <p:sp>
        <p:nvSpPr>
          <p:cNvPr id="26633" name="Oval 7"/>
          <p:cNvSpPr>
            <a:spLocks noChangeArrowheads="1"/>
          </p:cNvSpPr>
          <p:nvPr/>
        </p:nvSpPr>
        <p:spPr bwMode="auto">
          <a:xfrm>
            <a:off x="6594475" y="2967038"/>
            <a:ext cx="825500" cy="520700"/>
          </a:xfrm>
          <a:prstGeom prst="ellipse">
            <a:avLst/>
          </a:prstGeom>
          <a:solidFill>
            <a:srgbClr val="99CCFF"/>
          </a:solidFill>
          <a:ln w="12700">
            <a:solidFill>
              <a:schemeClr val="tx1"/>
            </a:solidFill>
            <a:round/>
            <a:headEnd/>
            <a:tailEnd/>
          </a:ln>
        </p:spPr>
        <p:txBody>
          <a:bodyPr wrap="none" anchor="ctr"/>
          <a:lstStyle/>
          <a:p>
            <a:endParaRPr lang="es-MX"/>
          </a:p>
        </p:txBody>
      </p:sp>
      <p:sp>
        <p:nvSpPr>
          <p:cNvPr id="26634" name="Oval 8"/>
          <p:cNvSpPr>
            <a:spLocks noChangeArrowheads="1"/>
          </p:cNvSpPr>
          <p:nvPr/>
        </p:nvSpPr>
        <p:spPr bwMode="auto">
          <a:xfrm>
            <a:off x="7966075" y="2967038"/>
            <a:ext cx="825500" cy="520700"/>
          </a:xfrm>
          <a:prstGeom prst="ellipse">
            <a:avLst/>
          </a:prstGeom>
          <a:solidFill>
            <a:srgbClr val="99CCFF"/>
          </a:solidFill>
          <a:ln w="12700">
            <a:solidFill>
              <a:schemeClr val="tx1"/>
            </a:solidFill>
            <a:round/>
            <a:headEnd/>
            <a:tailEnd/>
          </a:ln>
        </p:spPr>
        <p:txBody>
          <a:bodyPr wrap="none" anchor="ctr"/>
          <a:lstStyle/>
          <a:p>
            <a:endParaRPr lang="es-MX"/>
          </a:p>
        </p:txBody>
      </p:sp>
      <p:sp>
        <p:nvSpPr>
          <p:cNvPr id="26635" name="Rectangle 9"/>
          <p:cNvSpPr>
            <a:spLocks noChangeArrowheads="1"/>
          </p:cNvSpPr>
          <p:nvPr/>
        </p:nvSpPr>
        <p:spPr bwMode="auto">
          <a:xfrm>
            <a:off x="4057650" y="3021013"/>
            <a:ext cx="409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es-ES_tradnl">
                <a:latin typeface="Times" charset="0"/>
              </a:rPr>
              <a:t>S</a:t>
            </a:r>
            <a:r>
              <a:rPr lang="es-ES_tradnl" baseline="-25000">
                <a:latin typeface="Times" charset="0"/>
              </a:rPr>
              <a:t>t</a:t>
            </a:r>
          </a:p>
        </p:txBody>
      </p:sp>
      <p:sp>
        <p:nvSpPr>
          <p:cNvPr id="26636" name="Rectangle 10"/>
          <p:cNvSpPr>
            <a:spLocks noChangeArrowheads="1"/>
          </p:cNvSpPr>
          <p:nvPr/>
        </p:nvSpPr>
        <p:spPr bwMode="auto">
          <a:xfrm>
            <a:off x="5353050" y="3021013"/>
            <a:ext cx="627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es-ES_tradnl">
                <a:latin typeface="Times" charset="0"/>
              </a:rPr>
              <a:t>S</a:t>
            </a:r>
            <a:r>
              <a:rPr lang="es-ES_tradnl" baseline="-25000">
                <a:latin typeface="Times" charset="0"/>
              </a:rPr>
              <a:t>t+1</a:t>
            </a:r>
          </a:p>
        </p:txBody>
      </p:sp>
      <p:sp>
        <p:nvSpPr>
          <p:cNvPr id="26637" name="Rectangle 11"/>
          <p:cNvSpPr>
            <a:spLocks noChangeArrowheads="1"/>
          </p:cNvSpPr>
          <p:nvPr/>
        </p:nvSpPr>
        <p:spPr bwMode="auto">
          <a:xfrm>
            <a:off x="6724650" y="3021013"/>
            <a:ext cx="627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es-ES_tradnl">
                <a:latin typeface="Times" charset="0"/>
              </a:rPr>
              <a:t>S</a:t>
            </a:r>
            <a:r>
              <a:rPr lang="es-ES_tradnl" baseline="-25000">
                <a:latin typeface="Times" charset="0"/>
              </a:rPr>
              <a:t>t+2</a:t>
            </a:r>
          </a:p>
        </p:txBody>
      </p:sp>
      <p:sp>
        <p:nvSpPr>
          <p:cNvPr id="26638" name="Rectangle 12"/>
          <p:cNvSpPr>
            <a:spLocks noChangeArrowheads="1"/>
          </p:cNvSpPr>
          <p:nvPr/>
        </p:nvSpPr>
        <p:spPr bwMode="auto">
          <a:xfrm>
            <a:off x="8096250" y="3021013"/>
            <a:ext cx="627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es-ES_tradnl">
                <a:latin typeface="Times" charset="0"/>
              </a:rPr>
              <a:t>S</a:t>
            </a:r>
            <a:r>
              <a:rPr lang="es-ES_tradnl" baseline="-25000">
                <a:latin typeface="Times" charset="0"/>
              </a:rPr>
              <a:t>t+3</a:t>
            </a:r>
          </a:p>
        </p:txBody>
      </p:sp>
      <p:sp>
        <p:nvSpPr>
          <p:cNvPr id="26639" name="Line 13"/>
          <p:cNvSpPr>
            <a:spLocks noChangeShapeType="1"/>
          </p:cNvSpPr>
          <p:nvPr/>
        </p:nvSpPr>
        <p:spPr bwMode="auto">
          <a:xfrm>
            <a:off x="4302125" y="3494088"/>
            <a:ext cx="0" cy="685800"/>
          </a:xfrm>
          <a:prstGeom prst="line">
            <a:avLst/>
          </a:prstGeom>
          <a:noFill/>
          <a:ln w="50800">
            <a:solidFill>
              <a:srgbClr val="FF9900"/>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ES"/>
          </a:p>
        </p:txBody>
      </p:sp>
      <p:sp>
        <p:nvSpPr>
          <p:cNvPr id="26640" name="Line 14"/>
          <p:cNvSpPr>
            <a:spLocks noChangeShapeType="1"/>
          </p:cNvSpPr>
          <p:nvPr/>
        </p:nvSpPr>
        <p:spPr bwMode="auto">
          <a:xfrm flipV="1">
            <a:off x="5673725" y="3494088"/>
            <a:ext cx="0" cy="609600"/>
          </a:xfrm>
          <a:prstGeom prst="line">
            <a:avLst/>
          </a:prstGeom>
          <a:noFill/>
          <a:ln w="50800">
            <a:solidFill>
              <a:srgbClr val="FF9900"/>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26641" name="Oval 15"/>
          <p:cNvSpPr>
            <a:spLocks noChangeArrowheads="1"/>
          </p:cNvSpPr>
          <p:nvPr/>
        </p:nvSpPr>
        <p:spPr bwMode="auto">
          <a:xfrm>
            <a:off x="3927475" y="4110038"/>
            <a:ext cx="825500" cy="520700"/>
          </a:xfrm>
          <a:prstGeom prst="ellipse">
            <a:avLst/>
          </a:prstGeom>
          <a:solidFill>
            <a:srgbClr val="99CCFF"/>
          </a:solidFill>
          <a:ln w="12700">
            <a:solidFill>
              <a:schemeClr val="tx1"/>
            </a:solidFill>
            <a:round/>
            <a:headEnd/>
            <a:tailEnd/>
          </a:ln>
        </p:spPr>
        <p:txBody>
          <a:bodyPr wrap="none" anchor="ctr"/>
          <a:lstStyle/>
          <a:p>
            <a:endParaRPr lang="es-MX"/>
          </a:p>
        </p:txBody>
      </p:sp>
      <p:sp>
        <p:nvSpPr>
          <p:cNvPr id="26642" name="Oval 16"/>
          <p:cNvSpPr>
            <a:spLocks noChangeArrowheads="1"/>
          </p:cNvSpPr>
          <p:nvPr/>
        </p:nvSpPr>
        <p:spPr bwMode="auto">
          <a:xfrm>
            <a:off x="5299075" y="4110038"/>
            <a:ext cx="825500" cy="520700"/>
          </a:xfrm>
          <a:prstGeom prst="ellipse">
            <a:avLst/>
          </a:prstGeom>
          <a:solidFill>
            <a:srgbClr val="99CCFF"/>
          </a:solidFill>
          <a:ln w="12700">
            <a:solidFill>
              <a:schemeClr val="tx1"/>
            </a:solidFill>
            <a:round/>
            <a:headEnd/>
            <a:tailEnd/>
          </a:ln>
        </p:spPr>
        <p:txBody>
          <a:bodyPr wrap="none" anchor="ctr"/>
          <a:lstStyle/>
          <a:p>
            <a:endParaRPr lang="es-MX"/>
          </a:p>
        </p:txBody>
      </p:sp>
      <p:sp>
        <p:nvSpPr>
          <p:cNvPr id="26643" name="Oval 17"/>
          <p:cNvSpPr>
            <a:spLocks noChangeArrowheads="1"/>
          </p:cNvSpPr>
          <p:nvPr/>
        </p:nvSpPr>
        <p:spPr bwMode="auto">
          <a:xfrm>
            <a:off x="6670675" y="4110038"/>
            <a:ext cx="825500" cy="520700"/>
          </a:xfrm>
          <a:prstGeom prst="ellipse">
            <a:avLst/>
          </a:prstGeom>
          <a:solidFill>
            <a:srgbClr val="99CCFF"/>
          </a:solidFill>
          <a:ln w="12700">
            <a:solidFill>
              <a:schemeClr val="tx1"/>
            </a:solidFill>
            <a:round/>
            <a:headEnd/>
            <a:tailEnd/>
          </a:ln>
        </p:spPr>
        <p:txBody>
          <a:bodyPr wrap="none" anchor="ctr"/>
          <a:lstStyle/>
          <a:p>
            <a:endParaRPr lang="es-MX"/>
          </a:p>
        </p:txBody>
      </p:sp>
      <p:sp>
        <p:nvSpPr>
          <p:cNvPr id="26644" name="Oval 18"/>
          <p:cNvSpPr>
            <a:spLocks noChangeArrowheads="1"/>
          </p:cNvSpPr>
          <p:nvPr/>
        </p:nvSpPr>
        <p:spPr bwMode="auto">
          <a:xfrm>
            <a:off x="8042275" y="4110038"/>
            <a:ext cx="825500" cy="520700"/>
          </a:xfrm>
          <a:prstGeom prst="ellipse">
            <a:avLst/>
          </a:prstGeom>
          <a:solidFill>
            <a:srgbClr val="99CCFF"/>
          </a:solidFill>
          <a:ln w="12700">
            <a:solidFill>
              <a:schemeClr val="tx1"/>
            </a:solidFill>
            <a:round/>
            <a:headEnd/>
            <a:tailEnd/>
          </a:ln>
        </p:spPr>
        <p:txBody>
          <a:bodyPr wrap="none" anchor="ctr"/>
          <a:lstStyle/>
          <a:p>
            <a:endParaRPr lang="es-MX"/>
          </a:p>
        </p:txBody>
      </p:sp>
      <p:sp>
        <p:nvSpPr>
          <p:cNvPr id="26645" name="Rectangle 19"/>
          <p:cNvSpPr>
            <a:spLocks noChangeArrowheads="1"/>
          </p:cNvSpPr>
          <p:nvPr/>
        </p:nvSpPr>
        <p:spPr bwMode="auto">
          <a:xfrm>
            <a:off x="4133850" y="4164013"/>
            <a:ext cx="369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es-ES_tradnl">
                <a:latin typeface="Times" charset="0"/>
              </a:rPr>
              <a:t>E</a:t>
            </a:r>
          </a:p>
        </p:txBody>
      </p:sp>
      <p:sp>
        <p:nvSpPr>
          <p:cNvPr id="26646" name="Rectangle 20"/>
          <p:cNvSpPr>
            <a:spLocks noChangeArrowheads="1"/>
          </p:cNvSpPr>
          <p:nvPr/>
        </p:nvSpPr>
        <p:spPr bwMode="auto">
          <a:xfrm>
            <a:off x="5505450" y="4164013"/>
            <a:ext cx="369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es-ES_tradnl">
                <a:latin typeface="Times" charset="0"/>
              </a:rPr>
              <a:t>E</a:t>
            </a:r>
          </a:p>
        </p:txBody>
      </p:sp>
      <p:sp>
        <p:nvSpPr>
          <p:cNvPr id="26647" name="Rectangle 21"/>
          <p:cNvSpPr>
            <a:spLocks noChangeArrowheads="1"/>
          </p:cNvSpPr>
          <p:nvPr/>
        </p:nvSpPr>
        <p:spPr bwMode="auto">
          <a:xfrm>
            <a:off x="6877050" y="4164013"/>
            <a:ext cx="369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es-ES_tradnl">
                <a:latin typeface="Times" charset="0"/>
              </a:rPr>
              <a:t>E</a:t>
            </a:r>
          </a:p>
        </p:txBody>
      </p:sp>
      <p:sp>
        <p:nvSpPr>
          <p:cNvPr id="26648" name="Rectangle 22"/>
          <p:cNvSpPr>
            <a:spLocks noChangeArrowheads="1"/>
          </p:cNvSpPr>
          <p:nvPr/>
        </p:nvSpPr>
        <p:spPr bwMode="auto">
          <a:xfrm>
            <a:off x="8248650" y="4164013"/>
            <a:ext cx="369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es-ES_tradnl">
                <a:latin typeface="Times" charset="0"/>
              </a:rPr>
              <a:t>E</a:t>
            </a:r>
          </a:p>
        </p:txBody>
      </p:sp>
      <p:sp>
        <p:nvSpPr>
          <p:cNvPr id="26649" name="Line 23"/>
          <p:cNvSpPr>
            <a:spLocks noChangeShapeType="1"/>
          </p:cNvSpPr>
          <p:nvPr/>
        </p:nvSpPr>
        <p:spPr bwMode="auto">
          <a:xfrm flipV="1">
            <a:off x="7045325" y="3494088"/>
            <a:ext cx="0" cy="609600"/>
          </a:xfrm>
          <a:prstGeom prst="line">
            <a:avLst/>
          </a:prstGeom>
          <a:noFill/>
          <a:ln w="50800">
            <a:solidFill>
              <a:srgbClr val="FF9900"/>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26650" name="Line 24"/>
          <p:cNvSpPr>
            <a:spLocks noChangeShapeType="1"/>
          </p:cNvSpPr>
          <p:nvPr/>
        </p:nvSpPr>
        <p:spPr bwMode="auto">
          <a:xfrm flipV="1">
            <a:off x="8416925" y="3494088"/>
            <a:ext cx="0" cy="609600"/>
          </a:xfrm>
          <a:prstGeom prst="line">
            <a:avLst/>
          </a:prstGeom>
          <a:noFill/>
          <a:ln w="50800">
            <a:solidFill>
              <a:srgbClr val="FF9900"/>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26651" name="Line 25"/>
          <p:cNvSpPr>
            <a:spLocks noChangeShapeType="1"/>
          </p:cNvSpPr>
          <p:nvPr/>
        </p:nvSpPr>
        <p:spPr bwMode="auto">
          <a:xfrm>
            <a:off x="4683125" y="3265488"/>
            <a:ext cx="533400" cy="0"/>
          </a:xfrm>
          <a:prstGeom prst="line">
            <a:avLst/>
          </a:prstGeom>
          <a:noFill/>
          <a:ln w="50800">
            <a:solidFill>
              <a:srgbClr val="FF9900"/>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ES"/>
          </a:p>
        </p:txBody>
      </p:sp>
      <p:sp>
        <p:nvSpPr>
          <p:cNvPr id="26652" name="Line 26"/>
          <p:cNvSpPr>
            <a:spLocks noChangeShapeType="1"/>
          </p:cNvSpPr>
          <p:nvPr/>
        </p:nvSpPr>
        <p:spPr bwMode="auto">
          <a:xfrm>
            <a:off x="6054725" y="3265488"/>
            <a:ext cx="533400" cy="0"/>
          </a:xfrm>
          <a:prstGeom prst="line">
            <a:avLst/>
          </a:prstGeom>
          <a:noFill/>
          <a:ln w="50800">
            <a:solidFill>
              <a:srgbClr val="FF9900"/>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ES"/>
          </a:p>
        </p:txBody>
      </p:sp>
      <p:sp>
        <p:nvSpPr>
          <p:cNvPr id="26653" name="Line 27"/>
          <p:cNvSpPr>
            <a:spLocks noChangeShapeType="1"/>
          </p:cNvSpPr>
          <p:nvPr/>
        </p:nvSpPr>
        <p:spPr bwMode="auto">
          <a:xfrm>
            <a:off x="7426325" y="3265488"/>
            <a:ext cx="533400" cy="0"/>
          </a:xfrm>
          <a:prstGeom prst="line">
            <a:avLst/>
          </a:prstGeom>
          <a:noFill/>
          <a:ln w="50800">
            <a:solidFill>
              <a:srgbClr val="FF9900"/>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ES"/>
          </a:p>
        </p:txBody>
      </p:sp>
      <p:sp>
        <p:nvSpPr>
          <p:cNvPr id="26654" name="Oval 28"/>
          <p:cNvSpPr>
            <a:spLocks noChangeArrowheads="1"/>
          </p:cNvSpPr>
          <p:nvPr/>
        </p:nvSpPr>
        <p:spPr bwMode="auto">
          <a:xfrm>
            <a:off x="1104900" y="2814638"/>
            <a:ext cx="1054100" cy="673100"/>
          </a:xfrm>
          <a:prstGeom prst="ellipse">
            <a:avLst/>
          </a:prstGeom>
          <a:solidFill>
            <a:schemeClr val="accent1"/>
          </a:solidFill>
          <a:ln w="12700">
            <a:solidFill>
              <a:schemeClr val="tx1"/>
            </a:solidFill>
            <a:round/>
            <a:headEnd/>
            <a:tailEnd/>
          </a:ln>
        </p:spPr>
        <p:txBody>
          <a:bodyPr wrap="none" anchor="ctr"/>
          <a:lstStyle/>
          <a:p>
            <a:endParaRPr lang="es-MX"/>
          </a:p>
        </p:txBody>
      </p:sp>
      <p:sp>
        <p:nvSpPr>
          <p:cNvPr id="26655" name="Oval 29"/>
          <p:cNvSpPr>
            <a:spLocks noChangeArrowheads="1"/>
          </p:cNvSpPr>
          <p:nvPr/>
        </p:nvSpPr>
        <p:spPr bwMode="auto">
          <a:xfrm>
            <a:off x="1104900" y="4186238"/>
            <a:ext cx="1054100" cy="673100"/>
          </a:xfrm>
          <a:prstGeom prst="ellipse">
            <a:avLst/>
          </a:prstGeom>
          <a:solidFill>
            <a:schemeClr val="accent1"/>
          </a:solidFill>
          <a:ln w="12700">
            <a:solidFill>
              <a:schemeClr val="tx1"/>
            </a:solidFill>
            <a:round/>
            <a:headEnd/>
            <a:tailEnd/>
          </a:ln>
        </p:spPr>
        <p:txBody>
          <a:bodyPr wrap="none" anchor="ctr"/>
          <a:lstStyle/>
          <a:p>
            <a:endParaRPr lang="es-MX"/>
          </a:p>
        </p:txBody>
      </p:sp>
      <p:sp>
        <p:nvSpPr>
          <p:cNvPr id="26656" name="Oval 30"/>
          <p:cNvSpPr>
            <a:spLocks noChangeArrowheads="1"/>
          </p:cNvSpPr>
          <p:nvPr/>
        </p:nvSpPr>
        <p:spPr bwMode="auto">
          <a:xfrm>
            <a:off x="1104900" y="5557838"/>
            <a:ext cx="1054100" cy="673100"/>
          </a:xfrm>
          <a:prstGeom prst="ellipse">
            <a:avLst/>
          </a:prstGeom>
          <a:solidFill>
            <a:schemeClr val="accent1"/>
          </a:solidFill>
          <a:ln w="12700">
            <a:solidFill>
              <a:schemeClr val="tx1"/>
            </a:solidFill>
            <a:round/>
            <a:headEnd/>
            <a:tailEnd/>
          </a:ln>
        </p:spPr>
        <p:txBody>
          <a:bodyPr wrap="none" anchor="ctr"/>
          <a:lstStyle/>
          <a:p>
            <a:endParaRPr lang="es-MX"/>
          </a:p>
        </p:txBody>
      </p:sp>
      <p:sp>
        <p:nvSpPr>
          <p:cNvPr id="26657" name="Line 31"/>
          <p:cNvSpPr>
            <a:spLocks noChangeShapeType="1"/>
          </p:cNvSpPr>
          <p:nvPr/>
        </p:nvSpPr>
        <p:spPr bwMode="auto">
          <a:xfrm>
            <a:off x="1631950" y="3494088"/>
            <a:ext cx="0" cy="685800"/>
          </a:xfrm>
          <a:prstGeom prst="line">
            <a:avLst/>
          </a:prstGeom>
          <a:noFill/>
          <a:ln w="50800">
            <a:solidFill>
              <a:schemeClr val="bg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ES"/>
          </a:p>
        </p:txBody>
      </p:sp>
      <p:sp>
        <p:nvSpPr>
          <p:cNvPr id="26658" name="Line 32"/>
          <p:cNvSpPr>
            <a:spLocks noChangeShapeType="1"/>
          </p:cNvSpPr>
          <p:nvPr/>
        </p:nvSpPr>
        <p:spPr bwMode="auto">
          <a:xfrm>
            <a:off x="1631950" y="4865688"/>
            <a:ext cx="0" cy="685800"/>
          </a:xfrm>
          <a:prstGeom prst="line">
            <a:avLst/>
          </a:prstGeom>
          <a:noFill/>
          <a:ln w="50800">
            <a:solidFill>
              <a:schemeClr val="bg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ES"/>
          </a:p>
        </p:txBody>
      </p:sp>
      <p:sp>
        <p:nvSpPr>
          <p:cNvPr id="26659" name="Rectangle 33"/>
          <p:cNvSpPr>
            <a:spLocks noChangeArrowheads="1"/>
          </p:cNvSpPr>
          <p:nvPr/>
        </p:nvSpPr>
        <p:spPr bwMode="auto">
          <a:xfrm>
            <a:off x="1463675" y="2868613"/>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es-ES_tradnl" b="1">
                <a:solidFill>
                  <a:srgbClr val="FF0000"/>
                </a:solidFill>
                <a:latin typeface="Times" charset="0"/>
              </a:rPr>
              <a:t>C</a:t>
            </a:r>
          </a:p>
        </p:txBody>
      </p:sp>
      <p:sp>
        <p:nvSpPr>
          <p:cNvPr id="26660" name="Rectangle 34"/>
          <p:cNvSpPr>
            <a:spLocks noChangeArrowheads="1"/>
          </p:cNvSpPr>
          <p:nvPr/>
        </p:nvSpPr>
        <p:spPr bwMode="auto">
          <a:xfrm>
            <a:off x="1463675" y="4316413"/>
            <a:ext cx="420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es-ES_tradnl" b="1">
                <a:solidFill>
                  <a:srgbClr val="FF0000"/>
                </a:solidFill>
                <a:latin typeface="Times" charset="0"/>
              </a:rPr>
              <a:t>H</a:t>
            </a:r>
          </a:p>
        </p:txBody>
      </p:sp>
      <p:sp>
        <p:nvSpPr>
          <p:cNvPr id="26661" name="Rectangle 35"/>
          <p:cNvSpPr>
            <a:spLocks noChangeArrowheads="1"/>
          </p:cNvSpPr>
          <p:nvPr/>
        </p:nvSpPr>
        <p:spPr bwMode="auto">
          <a:xfrm>
            <a:off x="1463675" y="5611813"/>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es-ES_tradnl" b="1">
                <a:solidFill>
                  <a:srgbClr val="FF0000"/>
                </a:solidFill>
                <a:latin typeface="Times" charset="0"/>
              </a:rPr>
              <a:t>E</a:t>
            </a:r>
          </a:p>
        </p:txBody>
      </p:sp>
    </p:spTree>
  </p:cSld>
  <p:clrMapOvr>
    <a:masterClrMapping/>
  </p:clrMapOvr>
  <p:timing>
    <p:tnLst>
      <p:par>
        <p:cTn xmlns:p14="http://schemas.microsoft.com/office/powerpoint/2010/mai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4 Marcador de pie de página"/>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ES" sz="1400"/>
              <a:t>© L.E. Sucar: MGP - Aprend. RB</a:t>
            </a:r>
          </a:p>
        </p:txBody>
      </p:sp>
      <p:sp>
        <p:nvSpPr>
          <p:cNvPr id="75778" name="5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75226D2-70D7-CD4D-BC34-18AEACC7ABAA}" type="slidenum">
              <a:rPr lang="es-ES" sz="1400"/>
              <a:pPr eaLnBrk="1" hangingPunct="1"/>
              <a:t>130</a:t>
            </a:fld>
            <a:endParaRPr lang="es-ES" sz="1400"/>
          </a:p>
        </p:txBody>
      </p:sp>
      <p:sp>
        <p:nvSpPr>
          <p:cNvPr id="75779" name="Rectangle 1026"/>
          <p:cNvSpPr>
            <a:spLocks noGrp="1" noChangeArrowheads="1"/>
          </p:cNvSpPr>
          <p:nvPr>
            <p:ph type="title"/>
          </p:nvPr>
        </p:nvSpPr>
        <p:spPr>
          <a:xfrm>
            <a:off x="685800" y="0"/>
            <a:ext cx="7772400" cy="1143000"/>
          </a:xfrm>
        </p:spPr>
        <p:txBody>
          <a:bodyPr/>
          <a:lstStyle/>
          <a:p>
            <a:pPr eaLnBrk="1" hangingPunct="1"/>
            <a:r>
              <a:rPr lang="es-MX">
                <a:latin typeface="Times New Roman" charset="0"/>
              </a:rPr>
              <a:t>Aprendizaje de árboles</a:t>
            </a:r>
            <a:endParaRPr lang="es-ES">
              <a:latin typeface="Times New Roman" charset="0"/>
            </a:endParaRPr>
          </a:p>
        </p:txBody>
      </p:sp>
      <p:sp>
        <p:nvSpPr>
          <p:cNvPr id="314371" name="Rectangle 1027"/>
          <p:cNvSpPr>
            <a:spLocks noGrp="1" noChangeArrowheads="1"/>
          </p:cNvSpPr>
          <p:nvPr>
            <p:ph type="body" idx="1"/>
          </p:nvPr>
        </p:nvSpPr>
        <p:spPr>
          <a:xfrm>
            <a:off x="685800" y="1143000"/>
            <a:ext cx="7772400" cy="4953000"/>
          </a:xfrm>
        </p:spPr>
        <p:txBody>
          <a:bodyPr/>
          <a:lstStyle/>
          <a:p>
            <a:pPr algn="just">
              <a:lnSpc>
                <a:spcPct val="90000"/>
              </a:lnSpc>
              <a:spcBef>
                <a:spcPct val="0"/>
              </a:spcBef>
              <a:defRPr/>
            </a:pPr>
            <a:r>
              <a:rPr lang="es-ES_tradnl">
                <a:latin typeface="Times New Roman" charset="0"/>
                <a:cs typeface="+mn-cs"/>
              </a:rPr>
              <a:t>Se plantea el problema como uno de optimización - obtener la estructura que más se aproxime a la distribución "real".  </a:t>
            </a:r>
          </a:p>
          <a:p>
            <a:pPr algn="just">
              <a:lnSpc>
                <a:spcPct val="90000"/>
              </a:lnSpc>
              <a:spcBef>
                <a:spcPct val="0"/>
              </a:spcBef>
              <a:defRPr/>
            </a:pPr>
            <a:r>
              <a:rPr lang="es-ES_tradnl">
                <a:latin typeface="Times New Roman" charset="0"/>
                <a:cs typeface="+mn-cs"/>
              </a:rPr>
              <a:t>Medida de la diferencia de información entre la distribución real (</a:t>
            </a:r>
            <a:r>
              <a:rPr lang="es-ES_tradnl">
                <a:solidFill>
                  <a:schemeClr val="bg1"/>
                </a:solidFill>
                <a:latin typeface="Times New Roman" charset="0"/>
                <a:cs typeface="+mn-cs"/>
              </a:rPr>
              <a:t>P</a:t>
            </a:r>
            <a:r>
              <a:rPr lang="es-ES_tradnl">
                <a:latin typeface="Times New Roman" charset="0"/>
                <a:cs typeface="+mn-cs"/>
              </a:rPr>
              <a:t>) y la aproximada (</a:t>
            </a:r>
            <a:r>
              <a:rPr lang="es-ES_tradnl">
                <a:solidFill>
                  <a:schemeClr val="bg1"/>
                </a:solidFill>
                <a:latin typeface="Times New Roman" charset="0"/>
                <a:cs typeface="+mn-cs"/>
              </a:rPr>
              <a:t>P*</a:t>
            </a:r>
            <a:r>
              <a:rPr lang="es-ES_tradnl">
                <a:latin typeface="Times New Roman" charset="0"/>
                <a:cs typeface="+mn-cs"/>
              </a:rPr>
              <a:t>):</a:t>
            </a:r>
          </a:p>
          <a:p>
            <a:pPr algn="just">
              <a:lnSpc>
                <a:spcPct val="90000"/>
              </a:lnSpc>
              <a:spcBef>
                <a:spcPct val="0"/>
              </a:spcBef>
              <a:defRPr/>
            </a:pPr>
            <a:endParaRPr lang="es-ES_tradnl">
              <a:latin typeface="Times New Roman" charset="0"/>
              <a:cs typeface="+mn-cs"/>
            </a:endParaRPr>
          </a:p>
          <a:p>
            <a:pPr algn="just">
              <a:lnSpc>
                <a:spcPct val="90000"/>
              </a:lnSpc>
              <a:spcBef>
                <a:spcPct val="0"/>
              </a:spcBef>
              <a:defRPr/>
            </a:pPr>
            <a:endParaRPr lang="es-ES_tradnl">
              <a:latin typeface="Times New Roman" charset="0"/>
              <a:cs typeface="+mn-cs"/>
            </a:endParaRPr>
          </a:p>
          <a:p>
            <a:pPr algn="just">
              <a:lnSpc>
                <a:spcPct val="90000"/>
              </a:lnSpc>
              <a:spcBef>
                <a:spcPct val="0"/>
              </a:spcBef>
              <a:defRPr/>
            </a:pPr>
            <a:endParaRPr lang="es-ES_tradnl">
              <a:solidFill>
                <a:schemeClr val="tx1"/>
              </a:solidFill>
              <a:latin typeface="Times New Roman" charset="0"/>
              <a:cs typeface="+mn-cs"/>
            </a:endParaRPr>
          </a:p>
          <a:p>
            <a:pPr algn="just">
              <a:lnSpc>
                <a:spcPct val="90000"/>
              </a:lnSpc>
              <a:spcBef>
                <a:spcPct val="0"/>
              </a:spcBef>
              <a:defRPr/>
            </a:pPr>
            <a:endParaRPr lang="es-ES_tradnl">
              <a:solidFill>
                <a:schemeClr val="tx1"/>
              </a:solidFill>
              <a:latin typeface="Times New Roman" charset="0"/>
              <a:cs typeface="+mn-cs"/>
            </a:endParaRPr>
          </a:p>
          <a:p>
            <a:pPr algn="just">
              <a:lnSpc>
                <a:spcPct val="90000"/>
              </a:lnSpc>
              <a:spcBef>
                <a:spcPct val="0"/>
              </a:spcBef>
              <a:defRPr/>
            </a:pPr>
            <a:r>
              <a:rPr lang="es-ES_tradnl">
                <a:latin typeface="Times New Roman" charset="0"/>
                <a:cs typeface="+mn-cs"/>
              </a:rPr>
              <a:t>El objetivo es minimizar </a:t>
            </a:r>
            <a:r>
              <a:rPr lang="es-ES_tradnl">
                <a:solidFill>
                  <a:schemeClr val="bg1"/>
                </a:solidFill>
                <a:latin typeface="Times New Roman" charset="0"/>
                <a:cs typeface="+mn-cs"/>
              </a:rPr>
              <a:t>I</a:t>
            </a:r>
            <a:r>
              <a:rPr lang="es-ES_tradnl">
                <a:latin typeface="Times New Roman" charset="0"/>
                <a:cs typeface="+mn-cs"/>
              </a:rPr>
              <a:t>.</a:t>
            </a:r>
            <a:r>
              <a:rPr lang="es-ES_tradnl" i="1">
                <a:solidFill>
                  <a:schemeClr val="tx1"/>
                </a:solidFill>
                <a:effectLst>
                  <a:outerShdw blurRad="38100" dist="38100" dir="2700000" algn="tl">
                    <a:srgbClr val="FFFFFF"/>
                  </a:outerShdw>
                </a:effectLst>
                <a:latin typeface="Bookman Old Style" charset="0"/>
                <a:cs typeface="+mn-cs"/>
              </a:rPr>
              <a:t> </a:t>
            </a:r>
          </a:p>
        </p:txBody>
      </p:sp>
      <p:graphicFrame>
        <p:nvGraphicFramePr>
          <p:cNvPr id="75781" name="Object 1029"/>
          <p:cNvGraphicFramePr>
            <a:graphicFrameLocks noChangeAspect="1"/>
          </p:cNvGraphicFramePr>
          <p:nvPr/>
        </p:nvGraphicFramePr>
        <p:xfrm>
          <a:off x="1990725" y="3937000"/>
          <a:ext cx="4932363" cy="1116013"/>
        </p:xfrm>
        <a:graphic>
          <a:graphicData uri="http://schemas.openxmlformats.org/presentationml/2006/ole">
            <mc:AlternateContent xmlns:mc="http://schemas.openxmlformats.org/markup-compatibility/2006">
              <mc:Choice xmlns:v="urn:schemas-microsoft-com:vml" Requires="v">
                <p:oleObj spid="_x0000_s398348" name="EcuaciÛn" r:id="rId4" imgW="1841500" imgH="419100" progId="Equation.3">
                  <p:embed/>
                </p:oleObj>
              </mc:Choice>
              <mc:Fallback>
                <p:oleObj name="EcuaciÛn" r:id="rId4" imgW="1841500" imgH="4191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0725" y="3937000"/>
                        <a:ext cx="4932363" cy="11160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4103" name="Line 7"/>
          <p:cNvSpPr>
            <a:spLocks noChangeShapeType="1"/>
          </p:cNvSpPr>
          <p:nvPr/>
        </p:nvSpPr>
        <p:spPr bwMode="auto">
          <a:xfrm>
            <a:off x="5791200" y="4495800"/>
            <a:ext cx="9906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cs typeface="+mn-cs"/>
            </a:endParaRPr>
          </a:p>
        </p:txBody>
      </p:sp>
    </p:spTree>
    <p:extLst>
      <p:ext uri="{BB962C8B-B14F-4D97-AF65-F5344CB8AC3E}">
        <p14:creationId xmlns:p14="http://schemas.microsoft.com/office/powerpoint/2010/main" val="3999260846"/>
      </p:ext>
    </p:extLst>
  </p:cSld>
  <p:clrMapOvr>
    <a:masterClrMapping/>
  </p:clrMapOvr>
  <p:timing>
    <p:tnLst>
      <p:par>
        <p:cTn xmlns:p14="http://schemas.microsoft.com/office/powerpoint/2010/mai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4 Marcador de pie de página"/>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ES" sz="1400"/>
              <a:t>© L.E. Sucar: MGP - Aprend. RB</a:t>
            </a:r>
          </a:p>
        </p:txBody>
      </p:sp>
      <p:sp>
        <p:nvSpPr>
          <p:cNvPr id="77826" name="5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2C882E8-C6B4-1244-9AE7-0A4AF9FA8A37}" type="slidenum">
              <a:rPr lang="es-ES" sz="1400"/>
              <a:pPr eaLnBrk="1" hangingPunct="1"/>
              <a:t>131</a:t>
            </a:fld>
            <a:endParaRPr lang="es-ES" sz="1400"/>
          </a:p>
        </p:txBody>
      </p:sp>
      <p:sp>
        <p:nvSpPr>
          <p:cNvPr id="77827" name="Rectangle 2"/>
          <p:cNvSpPr>
            <a:spLocks noGrp="1" noChangeArrowheads="1"/>
          </p:cNvSpPr>
          <p:nvPr>
            <p:ph type="title"/>
          </p:nvPr>
        </p:nvSpPr>
        <p:spPr>
          <a:xfrm>
            <a:off x="685800" y="0"/>
            <a:ext cx="7772400" cy="1143000"/>
          </a:xfrm>
        </p:spPr>
        <p:txBody>
          <a:bodyPr/>
          <a:lstStyle/>
          <a:p>
            <a:pPr eaLnBrk="1" hangingPunct="1"/>
            <a:r>
              <a:rPr lang="es-MX">
                <a:latin typeface="Times New Roman" charset="0"/>
              </a:rPr>
              <a:t>Aprendizaje de árboles</a:t>
            </a:r>
            <a:endParaRPr lang="es-ES">
              <a:latin typeface="Times New Roman" charset="0"/>
            </a:endParaRPr>
          </a:p>
        </p:txBody>
      </p:sp>
      <p:sp>
        <p:nvSpPr>
          <p:cNvPr id="77828" name="Rectangle 3"/>
          <p:cNvSpPr>
            <a:spLocks noGrp="1" noChangeArrowheads="1"/>
          </p:cNvSpPr>
          <p:nvPr>
            <p:ph type="body" idx="1"/>
          </p:nvPr>
        </p:nvSpPr>
        <p:spPr>
          <a:xfrm>
            <a:off x="685800" y="1143000"/>
            <a:ext cx="7772400" cy="5257800"/>
          </a:xfrm>
        </p:spPr>
        <p:txBody>
          <a:bodyPr/>
          <a:lstStyle/>
          <a:p>
            <a:pPr algn="just">
              <a:lnSpc>
                <a:spcPct val="90000"/>
              </a:lnSpc>
              <a:spcBef>
                <a:spcPct val="0"/>
              </a:spcBef>
            </a:pPr>
            <a:r>
              <a:rPr lang="es-ES_tradnl" sz="2800">
                <a:latin typeface="Times New Roman" charset="0"/>
              </a:rPr>
              <a:t>La información mutua entre pares de variables se define como:</a:t>
            </a:r>
          </a:p>
          <a:p>
            <a:pPr algn="just">
              <a:lnSpc>
                <a:spcPct val="90000"/>
              </a:lnSpc>
              <a:spcBef>
                <a:spcPct val="0"/>
              </a:spcBef>
            </a:pPr>
            <a:endParaRPr lang="es-ES_tradnl" sz="2800">
              <a:latin typeface="Times New Roman" charset="0"/>
            </a:endParaRPr>
          </a:p>
          <a:p>
            <a:pPr algn="just">
              <a:lnSpc>
                <a:spcPct val="90000"/>
              </a:lnSpc>
              <a:spcBef>
                <a:spcPct val="0"/>
              </a:spcBef>
            </a:pPr>
            <a:endParaRPr lang="es-ES_tradnl" sz="2800">
              <a:latin typeface="Times New Roman" charset="0"/>
            </a:endParaRPr>
          </a:p>
          <a:p>
            <a:pPr algn="just">
              <a:lnSpc>
                <a:spcPct val="90000"/>
              </a:lnSpc>
              <a:spcBef>
                <a:spcPct val="0"/>
              </a:spcBef>
            </a:pPr>
            <a:endParaRPr lang="es-ES_tradnl" sz="2800">
              <a:latin typeface="Times New Roman" charset="0"/>
            </a:endParaRPr>
          </a:p>
          <a:p>
            <a:pPr algn="just">
              <a:lnSpc>
                <a:spcPct val="90000"/>
              </a:lnSpc>
              <a:spcBef>
                <a:spcPct val="0"/>
              </a:spcBef>
            </a:pPr>
            <a:endParaRPr lang="es-ES_tradnl" sz="2800">
              <a:latin typeface="Times New Roman" charset="0"/>
            </a:endParaRPr>
          </a:p>
          <a:p>
            <a:pPr algn="just">
              <a:lnSpc>
                <a:spcPct val="90000"/>
              </a:lnSpc>
              <a:spcBef>
                <a:spcPct val="0"/>
              </a:spcBef>
            </a:pPr>
            <a:r>
              <a:rPr lang="es-ES_tradnl" sz="2800">
                <a:latin typeface="Times New Roman" charset="0"/>
              </a:rPr>
              <a:t>Se puede demostrar (Chow 68) que la diferencia de información es una función del negativo de la suma de las informaciones mutuas (pesos) de todos los pares de variables que constituyen el árbol.</a:t>
            </a:r>
          </a:p>
          <a:p>
            <a:pPr algn="just">
              <a:lnSpc>
                <a:spcPct val="90000"/>
              </a:lnSpc>
              <a:spcBef>
                <a:spcPct val="0"/>
              </a:spcBef>
            </a:pPr>
            <a:r>
              <a:rPr lang="es-ES_tradnl" sz="2800">
                <a:latin typeface="Times New Roman" charset="0"/>
              </a:rPr>
              <a:t>Encontrar el árbol más próximo equivale a encontrar el árbol con mayor peso.  </a:t>
            </a:r>
          </a:p>
        </p:txBody>
      </p:sp>
      <p:graphicFrame>
        <p:nvGraphicFramePr>
          <p:cNvPr id="77829" name="Object 5"/>
          <p:cNvGraphicFramePr>
            <a:graphicFrameLocks noChangeAspect="1"/>
          </p:cNvGraphicFramePr>
          <p:nvPr/>
        </p:nvGraphicFramePr>
        <p:xfrm>
          <a:off x="1593850" y="2133600"/>
          <a:ext cx="5954713" cy="1125538"/>
        </p:xfrm>
        <a:graphic>
          <a:graphicData uri="http://schemas.openxmlformats.org/presentationml/2006/ole">
            <mc:AlternateContent xmlns:mc="http://schemas.openxmlformats.org/markup-compatibility/2006">
              <mc:Choice xmlns:v="urn:schemas-microsoft-com:vml" Requires="v">
                <p:oleObj spid="_x0000_s400396" name="EcuaciÛn" r:id="rId4" imgW="2540000" imgH="482600" progId="Equation.3">
                  <p:embed/>
                </p:oleObj>
              </mc:Choice>
              <mc:Fallback>
                <p:oleObj name="EcuaciÛn" r:id="rId4" imgW="2540000" imgH="482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3850" y="2133600"/>
                        <a:ext cx="5954713" cy="11255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5127" name="Line 7"/>
          <p:cNvSpPr>
            <a:spLocks noChangeShapeType="1"/>
          </p:cNvSpPr>
          <p:nvPr/>
        </p:nvSpPr>
        <p:spPr bwMode="auto">
          <a:xfrm>
            <a:off x="5867400" y="2667000"/>
            <a:ext cx="1676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cs typeface="+mn-cs"/>
            </a:endParaRPr>
          </a:p>
        </p:txBody>
      </p:sp>
    </p:spTree>
    <p:extLst>
      <p:ext uri="{BB962C8B-B14F-4D97-AF65-F5344CB8AC3E}">
        <p14:creationId xmlns:p14="http://schemas.microsoft.com/office/powerpoint/2010/main" val="1681407350"/>
      </p:ext>
    </p:extLst>
  </p:cSld>
  <p:clrMapOvr>
    <a:masterClrMapping/>
  </p:clrMapOvr>
  <p:timing>
    <p:tnLst>
      <p:par>
        <p:cTn xmlns:p14="http://schemas.microsoft.com/office/powerpoint/2010/mai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4 Marcador de pie de página"/>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ES" sz="1400"/>
              <a:t>© L.E. Sucar: MGP - Aprend. RB</a:t>
            </a:r>
          </a:p>
        </p:txBody>
      </p:sp>
      <p:sp>
        <p:nvSpPr>
          <p:cNvPr id="79874" name="5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17D56048-977C-2F46-A21D-5D649529AE35}" type="slidenum">
              <a:rPr lang="es-ES" sz="1400"/>
              <a:pPr eaLnBrk="1" hangingPunct="1"/>
              <a:t>132</a:t>
            </a:fld>
            <a:endParaRPr lang="es-ES" sz="1400"/>
          </a:p>
        </p:txBody>
      </p:sp>
      <p:sp>
        <p:nvSpPr>
          <p:cNvPr id="79875" name="Rectangle 2"/>
          <p:cNvSpPr>
            <a:spLocks noGrp="1" noChangeArrowheads="1"/>
          </p:cNvSpPr>
          <p:nvPr>
            <p:ph type="title"/>
          </p:nvPr>
        </p:nvSpPr>
        <p:spPr>
          <a:xfrm>
            <a:off x="685800" y="0"/>
            <a:ext cx="8077200" cy="1143000"/>
          </a:xfrm>
        </p:spPr>
        <p:txBody>
          <a:bodyPr/>
          <a:lstStyle/>
          <a:p>
            <a:pPr eaLnBrk="1" hangingPunct="1"/>
            <a:r>
              <a:rPr lang="es-MX">
                <a:latin typeface="Times New Roman" charset="0"/>
              </a:rPr>
              <a:t>Aprendizaje de árboles - algoritmo</a:t>
            </a:r>
            <a:endParaRPr lang="es-ES">
              <a:latin typeface="Times New Roman" charset="0"/>
            </a:endParaRPr>
          </a:p>
        </p:txBody>
      </p:sp>
      <p:sp>
        <p:nvSpPr>
          <p:cNvPr id="79876" name="Rectangle 3"/>
          <p:cNvSpPr>
            <a:spLocks noGrp="1" noChangeArrowheads="1"/>
          </p:cNvSpPr>
          <p:nvPr>
            <p:ph type="body" idx="1"/>
          </p:nvPr>
        </p:nvSpPr>
        <p:spPr>
          <a:xfrm>
            <a:off x="228600" y="1143000"/>
            <a:ext cx="8610600" cy="5715000"/>
          </a:xfrm>
        </p:spPr>
        <p:txBody>
          <a:bodyPr/>
          <a:lstStyle/>
          <a:p>
            <a:pPr marL="609600" indent="-609600" algn="just">
              <a:spcBef>
                <a:spcPct val="0"/>
              </a:spcBef>
              <a:buFontTx/>
              <a:buAutoNum type="arabicPeriod"/>
            </a:pPr>
            <a:r>
              <a:rPr lang="es-ES_tradnl" sz="2800">
                <a:latin typeface="Times New Roman" charset="0"/>
              </a:rPr>
              <a:t>Calcular la información mutua entre todos los pares de variables (n(n - 1)/2).</a:t>
            </a:r>
          </a:p>
          <a:p>
            <a:pPr marL="609600" indent="-609600">
              <a:spcBef>
                <a:spcPct val="0"/>
              </a:spcBef>
              <a:buFontTx/>
              <a:buAutoNum type="arabicPeriod"/>
            </a:pPr>
            <a:r>
              <a:rPr lang="es-ES_tradnl" sz="2800">
                <a:latin typeface="Times New Roman" charset="0"/>
              </a:rPr>
              <a:t>Ordenar las informaciones mutuas de mayor a menor.</a:t>
            </a:r>
          </a:p>
          <a:p>
            <a:pPr marL="609600" indent="-609600">
              <a:spcBef>
                <a:spcPct val="0"/>
              </a:spcBef>
              <a:buFontTx/>
              <a:buAutoNum type="arabicPeriod"/>
            </a:pPr>
            <a:r>
              <a:rPr lang="es-ES_tradnl" sz="2800">
                <a:latin typeface="Times New Roman" charset="0"/>
              </a:rPr>
              <a:t>Seleccionar la rama de mayor valor como árbol inicial.</a:t>
            </a:r>
          </a:p>
          <a:p>
            <a:pPr marL="609600" indent="-609600">
              <a:spcBef>
                <a:spcPct val="0"/>
              </a:spcBef>
              <a:buFontTx/>
              <a:buAutoNum type="arabicPeriod"/>
            </a:pPr>
            <a:r>
              <a:rPr lang="es-ES_tradnl" sz="2800">
                <a:latin typeface="Times New Roman" charset="0"/>
              </a:rPr>
              <a:t>Agregar la siguiente rama mientras no forme un ciclo, si es así, desechar.</a:t>
            </a:r>
          </a:p>
          <a:p>
            <a:pPr marL="609600" indent="-609600">
              <a:spcBef>
                <a:spcPct val="0"/>
              </a:spcBef>
              <a:buFontTx/>
              <a:buAutoNum type="arabicPeriod"/>
            </a:pPr>
            <a:r>
              <a:rPr lang="es-ES_tradnl" sz="2800">
                <a:latin typeface="Times New Roman" charset="0"/>
              </a:rPr>
              <a:t>Repetir (3-4) hasta que se cubran todas las variables  (n -1 ramas).</a:t>
            </a:r>
          </a:p>
          <a:p>
            <a:pPr marL="609600" indent="-609600">
              <a:spcBef>
                <a:spcPct val="0"/>
              </a:spcBef>
              <a:buFontTx/>
              <a:buAutoNum type="arabicPeriod"/>
            </a:pPr>
            <a:endParaRPr lang="es-ES_tradnl" sz="2800">
              <a:latin typeface="Times New Roman" charset="0"/>
            </a:endParaRPr>
          </a:p>
          <a:p>
            <a:pPr marL="609600" indent="-609600" algn="just">
              <a:spcBef>
                <a:spcPct val="0"/>
              </a:spcBef>
            </a:pPr>
            <a:r>
              <a:rPr lang="es-ES_tradnl" sz="2800">
                <a:latin typeface="Times New Roman" charset="0"/>
              </a:rPr>
              <a:t>El algoritmo NO provee la dirección de los arcos, por lo que ésta se puede asignar en forma arbitraria o utilizando semántica externa (experto).</a:t>
            </a:r>
          </a:p>
        </p:txBody>
      </p:sp>
    </p:spTree>
    <p:extLst>
      <p:ext uri="{BB962C8B-B14F-4D97-AF65-F5344CB8AC3E}">
        <p14:creationId xmlns:p14="http://schemas.microsoft.com/office/powerpoint/2010/main" val="833859248"/>
      </p:ext>
    </p:extLst>
  </p:cSld>
  <p:clrMapOvr>
    <a:masterClrMapping/>
  </p:clrMapOvr>
  <p:timing>
    <p:tnLst>
      <p:par>
        <p:cTn xmlns:p14="http://schemas.microsoft.com/office/powerpoint/2010/mai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4 Marcador de pie de página"/>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ES" sz="1400"/>
              <a:t>© L.E. Sucar: MGP - Aprend. RB</a:t>
            </a:r>
          </a:p>
        </p:txBody>
      </p:sp>
      <p:sp>
        <p:nvSpPr>
          <p:cNvPr id="81922" name="5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8E7E5DF-44B4-0345-9DBE-C9CB898F31A4}" type="slidenum">
              <a:rPr lang="es-ES" sz="1400"/>
              <a:pPr eaLnBrk="1" hangingPunct="1"/>
              <a:t>133</a:t>
            </a:fld>
            <a:endParaRPr lang="es-ES" sz="1400"/>
          </a:p>
        </p:txBody>
      </p:sp>
      <p:sp>
        <p:nvSpPr>
          <p:cNvPr id="81923" name="Rectangle 2"/>
          <p:cNvSpPr>
            <a:spLocks noGrp="1" noChangeArrowheads="1"/>
          </p:cNvSpPr>
          <p:nvPr>
            <p:ph type="title"/>
          </p:nvPr>
        </p:nvSpPr>
        <p:spPr>
          <a:xfrm>
            <a:off x="685800" y="0"/>
            <a:ext cx="7772400" cy="1143000"/>
          </a:xfrm>
        </p:spPr>
        <p:txBody>
          <a:bodyPr/>
          <a:lstStyle/>
          <a:p>
            <a:pPr eaLnBrk="1" hangingPunct="1"/>
            <a:r>
              <a:rPr lang="es-MX">
                <a:latin typeface="Times New Roman" charset="0"/>
              </a:rPr>
              <a:t>Ejemplo (golf)</a:t>
            </a:r>
            <a:endParaRPr lang="es-ES">
              <a:latin typeface="Times New Roman" charset="0"/>
            </a:endParaRPr>
          </a:p>
        </p:txBody>
      </p:sp>
      <p:sp>
        <p:nvSpPr>
          <p:cNvPr id="81924" name="Rectangle 3"/>
          <p:cNvSpPr>
            <a:spLocks noGrp="1" noChangeArrowheads="1"/>
          </p:cNvSpPr>
          <p:nvPr>
            <p:ph type="body" idx="1"/>
          </p:nvPr>
        </p:nvSpPr>
        <p:spPr>
          <a:xfrm>
            <a:off x="685800" y="1219200"/>
            <a:ext cx="7924800" cy="4114800"/>
          </a:xfrm>
        </p:spPr>
        <p:txBody>
          <a:bodyPr/>
          <a:lstStyle/>
          <a:p>
            <a:pPr marL="609600" indent="-609600" eaLnBrk="1" hangingPunct="1">
              <a:lnSpc>
                <a:spcPct val="90000"/>
              </a:lnSpc>
            </a:pPr>
            <a:r>
              <a:rPr lang="es-MX" sz="2800">
                <a:latin typeface="Times New Roman" charset="0"/>
              </a:rPr>
              <a:t>Informaciones mutuas ordenadas</a:t>
            </a:r>
          </a:p>
          <a:p>
            <a:pPr marL="609600" indent="-609600" eaLnBrk="1" hangingPunct="1">
              <a:lnSpc>
                <a:spcPct val="90000"/>
              </a:lnSpc>
              <a:buFontTx/>
              <a:buNone/>
            </a:pPr>
            <a:r>
              <a:rPr lang="es-MX" sz="2800">
                <a:latin typeface="Times New Roman" charset="0"/>
              </a:rPr>
              <a:t>No.		Var 1		Var 2			I.M.</a:t>
            </a:r>
          </a:p>
          <a:p>
            <a:pPr marL="990600" lvl="1" indent="-533400" eaLnBrk="1" hangingPunct="1">
              <a:lnSpc>
                <a:spcPct val="90000"/>
              </a:lnSpc>
              <a:buFontTx/>
              <a:buAutoNum type="arabicPlain"/>
            </a:pPr>
            <a:r>
              <a:rPr lang="es-MX" sz="2400">
                <a:latin typeface="Times New Roman" charset="0"/>
              </a:rPr>
              <a:t>temp.		humedad		.1128</a:t>
            </a:r>
          </a:p>
          <a:p>
            <a:pPr marL="990600" lvl="1" indent="-533400" eaLnBrk="1" hangingPunct="1">
              <a:lnSpc>
                <a:spcPct val="90000"/>
              </a:lnSpc>
              <a:buFontTx/>
              <a:buAutoNum type="arabicPlain"/>
            </a:pPr>
            <a:r>
              <a:rPr lang="es-MX" sz="2400">
                <a:latin typeface="Times New Roman" charset="0"/>
              </a:rPr>
              <a:t>humedad	viento			.0860</a:t>
            </a:r>
          </a:p>
          <a:p>
            <a:pPr marL="990600" lvl="1" indent="-533400" eaLnBrk="1" hangingPunct="1">
              <a:lnSpc>
                <a:spcPct val="90000"/>
              </a:lnSpc>
              <a:buFontTx/>
              <a:buAutoNum type="arabicPlain"/>
            </a:pPr>
            <a:r>
              <a:rPr lang="es-MX" sz="2400">
                <a:latin typeface="Times New Roman" charset="0"/>
              </a:rPr>
              <a:t>ambiente	juega			.0745</a:t>
            </a:r>
          </a:p>
          <a:p>
            <a:pPr marL="990600" lvl="1" indent="-533400" eaLnBrk="1" hangingPunct="1">
              <a:lnSpc>
                <a:spcPct val="90000"/>
              </a:lnSpc>
              <a:buFontTx/>
              <a:buAutoNum type="arabicPlain"/>
            </a:pPr>
            <a:r>
              <a:rPr lang="es-MX" sz="2400">
                <a:latin typeface="Times New Roman" charset="0"/>
              </a:rPr>
              <a:t>ambiente	temp.			.0074</a:t>
            </a:r>
          </a:p>
          <a:p>
            <a:pPr marL="990600" lvl="1" indent="-533400" eaLnBrk="1" hangingPunct="1">
              <a:lnSpc>
                <a:spcPct val="90000"/>
              </a:lnSpc>
              <a:buFontTx/>
              <a:buAutoNum type="arabicPlain"/>
            </a:pPr>
            <a:r>
              <a:rPr lang="es-MX" sz="2400">
                <a:latin typeface="Times New Roman" charset="0"/>
              </a:rPr>
              <a:t>humedad	juega			.0457</a:t>
            </a:r>
          </a:p>
          <a:p>
            <a:pPr marL="990600" lvl="1" indent="-533400" eaLnBrk="1" hangingPunct="1">
              <a:lnSpc>
                <a:spcPct val="90000"/>
              </a:lnSpc>
              <a:buFontTx/>
              <a:buAutoNum type="arabicPlain"/>
            </a:pPr>
            <a:r>
              <a:rPr lang="es-MX" sz="2400">
                <a:latin typeface="Times New Roman" charset="0"/>
              </a:rPr>
              <a:t>viento		juega.			.0145</a:t>
            </a:r>
          </a:p>
          <a:p>
            <a:pPr marL="990600" lvl="1" indent="-533400" eaLnBrk="1" hangingPunct="1">
              <a:lnSpc>
                <a:spcPct val="90000"/>
              </a:lnSpc>
              <a:buFontTx/>
              <a:buAutoNum type="arabicPlain"/>
            </a:pPr>
            <a:r>
              <a:rPr lang="es-MX" sz="2400">
                <a:latin typeface="Times New Roman" charset="0"/>
              </a:rPr>
              <a:t>temp.		juega			…</a:t>
            </a:r>
          </a:p>
          <a:p>
            <a:pPr marL="990600" lvl="1" indent="-533400" eaLnBrk="1" hangingPunct="1">
              <a:lnSpc>
                <a:spcPct val="90000"/>
              </a:lnSpc>
              <a:buFontTx/>
              <a:buAutoNum type="arabicPlain"/>
            </a:pPr>
            <a:r>
              <a:rPr lang="es-MX" sz="2400">
                <a:latin typeface="Times New Roman" charset="0"/>
              </a:rPr>
              <a:t>viento		ambiente		…</a:t>
            </a:r>
          </a:p>
          <a:p>
            <a:pPr marL="990600" lvl="1" indent="-533400" eaLnBrk="1" hangingPunct="1">
              <a:lnSpc>
                <a:spcPct val="90000"/>
              </a:lnSpc>
              <a:buFontTx/>
              <a:buAutoNum type="arabicPlain"/>
            </a:pPr>
            <a:r>
              <a:rPr lang="es-MX" sz="2400">
                <a:latin typeface="Times New Roman" charset="0"/>
              </a:rPr>
              <a:t>humedad	viento			…</a:t>
            </a:r>
          </a:p>
          <a:p>
            <a:pPr marL="990600" lvl="1" indent="-533400" eaLnBrk="1" hangingPunct="1">
              <a:lnSpc>
                <a:spcPct val="90000"/>
              </a:lnSpc>
              <a:buFontTx/>
              <a:buAutoNum type="arabicPlain"/>
            </a:pPr>
            <a:r>
              <a:rPr lang="es-MX" sz="2400">
                <a:latin typeface="Times New Roman" charset="0"/>
              </a:rPr>
              <a:t>viento		temp.			…</a:t>
            </a:r>
          </a:p>
          <a:p>
            <a:pPr marL="990600" lvl="1" indent="-533400" eaLnBrk="1" hangingPunct="1">
              <a:lnSpc>
                <a:spcPct val="90000"/>
              </a:lnSpc>
              <a:buFontTx/>
              <a:buAutoNum type="arabicPlain"/>
            </a:pPr>
            <a:endParaRPr lang="es-MX" sz="2400">
              <a:latin typeface="Times New Roman" charset="0"/>
            </a:endParaRPr>
          </a:p>
          <a:p>
            <a:pPr marL="609600" indent="-609600" eaLnBrk="1" hangingPunct="1">
              <a:lnSpc>
                <a:spcPct val="90000"/>
              </a:lnSpc>
              <a:buFontTx/>
              <a:buAutoNum type="arabicPlain"/>
            </a:pPr>
            <a:endParaRPr lang="es-ES" sz="2800">
              <a:latin typeface="Times New Roman" charset="0"/>
            </a:endParaRPr>
          </a:p>
        </p:txBody>
      </p:sp>
      <p:sp>
        <p:nvSpPr>
          <p:cNvPr id="317444" name="Rectangle 4"/>
          <p:cNvSpPr>
            <a:spLocks noChangeArrowheads="1"/>
          </p:cNvSpPr>
          <p:nvPr/>
        </p:nvSpPr>
        <p:spPr bwMode="auto">
          <a:xfrm>
            <a:off x="838200" y="2133600"/>
            <a:ext cx="6553200" cy="1600200"/>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spTree>
    <p:extLst>
      <p:ext uri="{BB962C8B-B14F-4D97-AF65-F5344CB8AC3E}">
        <p14:creationId xmlns:p14="http://schemas.microsoft.com/office/powerpoint/2010/main" val="26450791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17444"/>
                                        </p:tgtEl>
                                        <p:attrNameLst>
                                          <p:attrName>style.visibility</p:attrName>
                                        </p:attrNameLst>
                                      </p:cBhvr>
                                      <p:to>
                                        <p:strVal val="visible"/>
                                      </p:to>
                                    </p:set>
                                    <p:anim calcmode="lin" valueType="num">
                                      <p:cBhvr additive="base">
                                        <p:cTn id="7" dur="500" fill="hold"/>
                                        <p:tgtEl>
                                          <p:spTgt spid="317444"/>
                                        </p:tgtEl>
                                        <p:attrNameLst>
                                          <p:attrName>ppt_x</p:attrName>
                                        </p:attrNameLst>
                                      </p:cBhvr>
                                      <p:tavLst>
                                        <p:tav tm="0">
                                          <p:val>
                                            <p:strVal val="0-#ppt_w/2"/>
                                          </p:val>
                                        </p:tav>
                                        <p:tav tm="100000">
                                          <p:val>
                                            <p:strVal val="#ppt_x"/>
                                          </p:val>
                                        </p:tav>
                                      </p:tavLst>
                                    </p:anim>
                                    <p:anim calcmode="lin" valueType="num">
                                      <p:cBhvr additive="base">
                                        <p:cTn id="8" dur="500" fill="hold"/>
                                        <p:tgtEl>
                                          <p:spTgt spid="3174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44" grpId="0" animBg="1"/>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4 Marcador de pie de página"/>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ES" sz="1400"/>
              <a:t>© L.E. Sucar: MGP - Aprend. RB</a:t>
            </a:r>
          </a:p>
        </p:txBody>
      </p:sp>
      <p:sp>
        <p:nvSpPr>
          <p:cNvPr id="83970" name="5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2B05E6E-22D6-5B4F-B517-7D05D940B977}" type="slidenum">
              <a:rPr lang="es-ES" sz="1400"/>
              <a:pPr eaLnBrk="1" hangingPunct="1"/>
              <a:t>134</a:t>
            </a:fld>
            <a:endParaRPr lang="es-ES" sz="1400"/>
          </a:p>
        </p:txBody>
      </p:sp>
      <p:sp>
        <p:nvSpPr>
          <p:cNvPr id="83971" name="Rectangle 2"/>
          <p:cNvSpPr>
            <a:spLocks noGrp="1" noChangeArrowheads="1"/>
          </p:cNvSpPr>
          <p:nvPr>
            <p:ph type="title"/>
          </p:nvPr>
        </p:nvSpPr>
        <p:spPr>
          <a:xfrm>
            <a:off x="714375" y="0"/>
            <a:ext cx="7772400" cy="1143000"/>
          </a:xfrm>
        </p:spPr>
        <p:txBody>
          <a:bodyPr/>
          <a:lstStyle/>
          <a:p>
            <a:pPr eaLnBrk="1" hangingPunct="1"/>
            <a:r>
              <a:rPr lang="es-MX">
                <a:latin typeface="Times New Roman" charset="0"/>
              </a:rPr>
              <a:t>Ejemplo (golf)</a:t>
            </a:r>
            <a:endParaRPr lang="es-ES">
              <a:latin typeface="Times New Roman" charset="0"/>
            </a:endParaRPr>
          </a:p>
        </p:txBody>
      </p:sp>
      <p:sp>
        <p:nvSpPr>
          <p:cNvPr id="83972" name="Oval 6"/>
          <p:cNvSpPr>
            <a:spLocks noChangeArrowheads="1"/>
          </p:cNvSpPr>
          <p:nvPr/>
        </p:nvSpPr>
        <p:spPr bwMode="auto">
          <a:xfrm>
            <a:off x="5200650" y="3214688"/>
            <a:ext cx="1066800" cy="9144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sp>
        <p:nvSpPr>
          <p:cNvPr id="318471" name="Line 7"/>
          <p:cNvSpPr>
            <a:spLocks noChangeShapeType="1"/>
          </p:cNvSpPr>
          <p:nvPr/>
        </p:nvSpPr>
        <p:spPr bwMode="auto">
          <a:xfrm>
            <a:off x="4214813" y="2571750"/>
            <a:ext cx="1214437" cy="714375"/>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83974" name="Text Box 8"/>
          <p:cNvSpPr txBox="1">
            <a:spLocks noChangeArrowheads="1"/>
          </p:cNvSpPr>
          <p:nvPr/>
        </p:nvSpPr>
        <p:spPr bwMode="auto">
          <a:xfrm>
            <a:off x="5500688" y="3429000"/>
            <a:ext cx="404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b="1">
                <a:solidFill>
                  <a:srgbClr val="FFFF00"/>
                </a:solidFill>
              </a:rPr>
              <a:t>A</a:t>
            </a:r>
          </a:p>
        </p:txBody>
      </p:sp>
      <p:sp>
        <p:nvSpPr>
          <p:cNvPr id="318473" name="Line 9"/>
          <p:cNvSpPr>
            <a:spLocks noChangeShapeType="1"/>
          </p:cNvSpPr>
          <p:nvPr/>
        </p:nvSpPr>
        <p:spPr bwMode="auto">
          <a:xfrm flipH="1">
            <a:off x="5105400" y="4071938"/>
            <a:ext cx="466725" cy="1109662"/>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318474" name="Line 10"/>
          <p:cNvSpPr>
            <a:spLocks noChangeShapeType="1"/>
          </p:cNvSpPr>
          <p:nvPr/>
        </p:nvSpPr>
        <p:spPr bwMode="auto">
          <a:xfrm>
            <a:off x="2500313" y="3714750"/>
            <a:ext cx="2286000" cy="1714500"/>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83977" name="Oval 12"/>
          <p:cNvSpPr>
            <a:spLocks noChangeArrowheads="1"/>
          </p:cNvSpPr>
          <p:nvPr/>
        </p:nvSpPr>
        <p:spPr bwMode="auto">
          <a:xfrm>
            <a:off x="3338513" y="1771650"/>
            <a:ext cx="1066800" cy="9144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sp>
        <p:nvSpPr>
          <p:cNvPr id="83978" name="Oval 13"/>
          <p:cNvSpPr>
            <a:spLocks noChangeArrowheads="1"/>
          </p:cNvSpPr>
          <p:nvPr/>
        </p:nvSpPr>
        <p:spPr bwMode="auto">
          <a:xfrm>
            <a:off x="1676400" y="2895600"/>
            <a:ext cx="1066800" cy="9144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sp>
        <p:nvSpPr>
          <p:cNvPr id="83979" name="Oval 14"/>
          <p:cNvSpPr>
            <a:spLocks noChangeArrowheads="1"/>
          </p:cNvSpPr>
          <p:nvPr/>
        </p:nvSpPr>
        <p:spPr bwMode="auto">
          <a:xfrm>
            <a:off x="1214438" y="5000625"/>
            <a:ext cx="1066800" cy="9144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sp>
        <p:nvSpPr>
          <p:cNvPr id="83980" name="Oval 15"/>
          <p:cNvSpPr>
            <a:spLocks noChangeArrowheads="1"/>
          </p:cNvSpPr>
          <p:nvPr/>
        </p:nvSpPr>
        <p:spPr bwMode="auto">
          <a:xfrm>
            <a:off x="4724400" y="5181600"/>
            <a:ext cx="1066800" cy="9144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sp>
        <p:nvSpPr>
          <p:cNvPr id="318480" name="Line 16"/>
          <p:cNvSpPr>
            <a:spLocks noChangeShapeType="1"/>
          </p:cNvSpPr>
          <p:nvPr/>
        </p:nvSpPr>
        <p:spPr bwMode="auto">
          <a:xfrm flipH="1">
            <a:off x="1785938" y="3857625"/>
            <a:ext cx="285750" cy="1143000"/>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83982" name="Text Box 17"/>
          <p:cNvSpPr txBox="1">
            <a:spLocks noChangeArrowheads="1"/>
          </p:cNvSpPr>
          <p:nvPr/>
        </p:nvSpPr>
        <p:spPr bwMode="auto">
          <a:xfrm>
            <a:off x="1981200" y="3124200"/>
            <a:ext cx="420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b="1">
                <a:solidFill>
                  <a:srgbClr val="FFFF00"/>
                </a:solidFill>
              </a:rPr>
              <a:t>H</a:t>
            </a:r>
          </a:p>
        </p:txBody>
      </p:sp>
      <p:sp>
        <p:nvSpPr>
          <p:cNvPr id="83983" name="Text Box 18"/>
          <p:cNvSpPr txBox="1">
            <a:spLocks noChangeArrowheads="1"/>
          </p:cNvSpPr>
          <p:nvPr/>
        </p:nvSpPr>
        <p:spPr bwMode="auto">
          <a:xfrm>
            <a:off x="3643313" y="200025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b="1">
                <a:solidFill>
                  <a:srgbClr val="FFFF00"/>
                </a:solidFill>
              </a:rPr>
              <a:t>J</a:t>
            </a:r>
          </a:p>
        </p:txBody>
      </p:sp>
      <p:sp>
        <p:nvSpPr>
          <p:cNvPr id="83984" name="Text Box 19"/>
          <p:cNvSpPr txBox="1">
            <a:spLocks noChangeArrowheads="1"/>
          </p:cNvSpPr>
          <p:nvPr/>
        </p:nvSpPr>
        <p:spPr bwMode="auto">
          <a:xfrm>
            <a:off x="1595438" y="5229225"/>
            <a:ext cx="404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b="1">
                <a:solidFill>
                  <a:srgbClr val="FFFF00"/>
                </a:solidFill>
              </a:rPr>
              <a:t>V</a:t>
            </a:r>
          </a:p>
        </p:txBody>
      </p:sp>
      <p:sp>
        <p:nvSpPr>
          <p:cNvPr id="83985" name="Text Box 20"/>
          <p:cNvSpPr txBox="1">
            <a:spLocks noChangeArrowheads="1"/>
          </p:cNvSpPr>
          <p:nvPr/>
        </p:nvSpPr>
        <p:spPr bwMode="auto">
          <a:xfrm>
            <a:off x="5029200" y="54864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b="1">
                <a:solidFill>
                  <a:srgbClr val="FFFF00"/>
                </a:solidFill>
              </a:rPr>
              <a:t>T</a:t>
            </a:r>
          </a:p>
        </p:txBody>
      </p:sp>
    </p:spTree>
    <p:extLst>
      <p:ext uri="{BB962C8B-B14F-4D97-AF65-F5344CB8AC3E}">
        <p14:creationId xmlns:p14="http://schemas.microsoft.com/office/powerpoint/2010/main" val="11383773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18474"/>
                                        </p:tgtEl>
                                        <p:attrNameLst>
                                          <p:attrName>style.visibility</p:attrName>
                                        </p:attrNameLst>
                                      </p:cBhvr>
                                      <p:to>
                                        <p:strVal val="visible"/>
                                      </p:to>
                                    </p:set>
                                    <p:anim calcmode="lin" valueType="num">
                                      <p:cBhvr additive="base">
                                        <p:cTn id="7" dur="500" fill="hold"/>
                                        <p:tgtEl>
                                          <p:spTgt spid="318474"/>
                                        </p:tgtEl>
                                        <p:attrNameLst>
                                          <p:attrName>ppt_x</p:attrName>
                                        </p:attrNameLst>
                                      </p:cBhvr>
                                      <p:tavLst>
                                        <p:tav tm="0">
                                          <p:val>
                                            <p:strVal val="0-#ppt_w/2"/>
                                          </p:val>
                                        </p:tav>
                                        <p:tav tm="100000">
                                          <p:val>
                                            <p:strVal val="#ppt_x"/>
                                          </p:val>
                                        </p:tav>
                                      </p:tavLst>
                                    </p:anim>
                                    <p:anim calcmode="lin" valueType="num">
                                      <p:cBhvr additive="base">
                                        <p:cTn id="8" dur="500" fill="hold"/>
                                        <p:tgtEl>
                                          <p:spTgt spid="31847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18480"/>
                                        </p:tgtEl>
                                        <p:attrNameLst>
                                          <p:attrName>style.visibility</p:attrName>
                                        </p:attrNameLst>
                                      </p:cBhvr>
                                      <p:to>
                                        <p:strVal val="visible"/>
                                      </p:to>
                                    </p:set>
                                    <p:anim calcmode="lin" valueType="num">
                                      <p:cBhvr additive="base">
                                        <p:cTn id="13" dur="500" fill="hold"/>
                                        <p:tgtEl>
                                          <p:spTgt spid="318480"/>
                                        </p:tgtEl>
                                        <p:attrNameLst>
                                          <p:attrName>ppt_x</p:attrName>
                                        </p:attrNameLst>
                                      </p:cBhvr>
                                      <p:tavLst>
                                        <p:tav tm="0">
                                          <p:val>
                                            <p:strVal val="0-#ppt_w/2"/>
                                          </p:val>
                                        </p:tav>
                                        <p:tav tm="100000">
                                          <p:val>
                                            <p:strVal val="#ppt_x"/>
                                          </p:val>
                                        </p:tav>
                                      </p:tavLst>
                                    </p:anim>
                                    <p:anim calcmode="lin" valueType="num">
                                      <p:cBhvr additive="base">
                                        <p:cTn id="14" dur="500" fill="hold"/>
                                        <p:tgtEl>
                                          <p:spTgt spid="318480"/>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18471"/>
                                        </p:tgtEl>
                                        <p:attrNameLst>
                                          <p:attrName>style.visibility</p:attrName>
                                        </p:attrNameLst>
                                      </p:cBhvr>
                                      <p:to>
                                        <p:strVal val="visible"/>
                                      </p:to>
                                    </p:set>
                                    <p:anim calcmode="lin" valueType="num">
                                      <p:cBhvr additive="base">
                                        <p:cTn id="19" dur="500" fill="hold"/>
                                        <p:tgtEl>
                                          <p:spTgt spid="318471"/>
                                        </p:tgtEl>
                                        <p:attrNameLst>
                                          <p:attrName>ppt_x</p:attrName>
                                        </p:attrNameLst>
                                      </p:cBhvr>
                                      <p:tavLst>
                                        <p:tav tm="0">
                                          <p:val>
                                            <p:strVal val="0-#ppt_w/2"/>
                                          </p:val>
                                        </p:tav>
                                        <p:tav tm="100000">
                                          <p:val>
                                            <p:strVal val="#ppt_x"/>
                                          </p:val>
                                        </p:tav>
                                      </p:tavLst>
                                    </p:anim>
                                    <p:anim calcmode="lin" valueType="num">
                                      <p:cBhvr additive="base">
                                        <p:cTn id="20" dur="500" fill="hold"/>
                                        <p:tgtEl>
                                          <p:spTgt spid="318471"/>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18473"/>
                                        </p:tgtEl>
                                        <p:attrNameLst>
                                          <p:attrName>style.visibility</p:attrName>
                                        </p:attrNameLst>
                                      </p:cBhvr>
                                      <p:to>
                                        <p:strVal val="visible"/>
                                      </p:to>
                                    </p:set>
                                    <p:anim calcmode="lin" valueType="num">
                                      <p:cBhvr additive="base">
                                        <p:cTn id="25" dur="500" fill="hold"/>
                                        <p:tgtEl>
                                          <p:spTgt spid="318473"/>
                                        </p:tgtEl>
                                        <p:attrNameLst>
                                          <p:attrName>ppt_x</p:attrName>
                                        </p:attrNameLst>
                                      </p:cBhvr>
                                      <p:tavLst>
                                        <p:tav tm="0">
                                          <p:val>
                                            <p:strVal val="0-#ppt_w/2"/>
                                          </p:val>
                                        </p:tav>
                                        <p:tav tm="100000">
                                          <p:val>
                                            <p:strVal val="#ppt_x"/>
                                          </p:val>
                                        </p:tav>
                                      </p:tavLst>
                                    </p:anim>
                                    <p:anim calcmode="lin" valueType="num">
                                      <p:cBhvr additive="base">
                                        <p:cTn id="26" dur="500" fill="hold"/>
                                        <p:tgtEl>
                                          <p:spTgt spid="3184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71" grpId="0" animBg="1"/>
      <p:bldP spid="318473" grpId="0" animBg="1"/>
      <p:bldP spid="318474" grpId="0" animBg="1"/>
      <p:bldP spid="318480" grpId="0"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4 Marcador de pie de página"/>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ES" sz="1400"/>
              <a:t>© L.E. Sucar: MGP - Aprend. RB</a:t>
            </a:r>
          </a:p>
        </p:txBody>
      </p:sp>
      <p:sp>
        <p:nvSpPr>
          <p:cNvPr id="86018" name="5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59EE113-1C71-9E47-B99D-4A9C231B9216}" type="slidenum">
              <a:rPr lang="es-ES" sz="1400"/>
              <a:pPr eaLnBrk="1" hangingPunct="1"/>
              <a:t>135</a:t>
            </a:fld>
            <a:endParaRPr lang="es-ES" sz="1400"/>
          </a:p>
        </p:txBody>
      </p:sp>
      <p:sp>
        <p:nvSpPr>
          <p:cNvPr id="86019" name="Rectangle 2"/>
          <p:cNvSpPr>
            <a:spLocks noGrp="1" noChangeArrowheads="1"/>
          </p:cNvSpPr>
          <p:nvPr>
            <p:ph type="title"/>
          </p:nvPr>
        </p:nvSpPr>
        <p:spPr>
          <a:xfrm>
            <a:off x="609600" y="0"/>
            <a:ext cx="7772400" cy="1143000"/>
          </a:xfrm>
        </p:spPr>
        <p:txBody>
          <a:bodyPr/>
          <a:lstStyle/>
          <a:p>
            <a:pPr eaLnBrk="1" hangingPunct="1"/>
            <a:r>
              <a:rPr lang="es-MX">
                <a:latin typeface="Times New Roman" charset="0"/>
              </a:rPr>
              <a:t>Aprendizaje de poliárboles</a:t>
            </a:r>
            <a:endParaRPr lang="es-ES">
              <a:latin typeface="Times New Roman" charset="0"/>
            </a:endParaRPr>
          </a:p>
        </p:txBody>
      </p:sp>
      <p:sp>
        <p:nvSpPr>
          <p:cNvPr id="86020" name="Rectangle 3"/>
          <p:cNvSpPr>
            <a:spLocks noGrp="1" noChangeArrowheads="1"/>
          </p:cNvSpPr>
          <p:nvPr>
            <p:ph type="body" idx="1"/>
          </p:nvPr>
        </p:nvSpPr>
        <p:spPr>
          <a:xfrm>
            <a:off x="457200" y="1066800"/>
            <a:ext cx="8229600" cy="5029200"/>
          </a:xfrm>
        </p:spPr>
        <p:txBody>
          <a:bodyPr/>
          <a:lstStyle/>
          <a:p>
            <a:pPr eaLnBrk="1" hangingPunct="1">
              <a:lnSpc>
                <a:spcPct val="90000"/>
              </a:lnSpc>
            </a:pPr>
            <a:r>
              <a:rPr lang="es-ES_tradnl" sz="2800">
                <a:latin typeface="Times New Roman" charset="0"/>
              </a:rPr>
              <a:t>Parte del esqueleto (estructura sin direcciones) obtenido con el algoritmo anterior </a:t>
            </a:r>
          </a:p>
          <a:p>
            <a:pPr eaLnBrk="1" hangingPunct="1">
              <a:lnSpc>
                <a:spcPct val="90000"/>
              </a:lnSpc>
            </a:pPr>
            <a:r>
              <a:rPr lang="es-ES_tradnl" sz="2800">
                <a:latin typeface="Times New Roman" charset="0"/>
              </a:rPr>
              <a:t>Determina la dirección de los arcos utilizando pruebas de dependencia entre tripletas de variables.</a:t>
            </a:r>
          </a:p>
          <a:p>
            <a:pPr>
              <a:lnSpc>
                <a:spcPct val="90000"/>
              </a:lnSpc>
              <a:spcBef>
                <a:spcPct val="50000"/>
              </a:spcBef>
            </a:pPr>
            <a:r>
              <a:rPr lang="es-ES_tradnl" sz="2800">
                <a:latin typeface="Times New Roman" charset="0"/>
              </a:rPr>
              <a:t>  Dadas 3 variables, existen 3 casos posibles:</a:t>
            </a:r>
          </a:p>
          <a:p>
            <a:pPr lvl="1">
              <a:lnSpc>
                <a:spcPct val="90000"/>
              </a:lnSpc>
              <a:spcBef>
                <a:spcPct val="0"/>
              </a:spcBef>
              <a:buFontTx/>
              <a:buChar char="•"/>
            </a:pPr>
            <a:r>
              <a:rPr lang="es-ES_tradnl" sz="2400">
                <a:latin typeface="Times New Roman" charset="0"/>
              </a:rPr>
              <a:t> </a:t>
            </a:r>
            <a:r>
              <a:rPr lang="es-ES_tradnl" sz="2400">
                <a:solidFill>
                  <a:schemeClr val="bg1"/>
                </a:solidFill>
                <a:latin typeface="Times New Roman" charset="0"/>
              </a:rPr>
              <a:t>Arcos divergentes</a:t>
            </a:r>
          </a:p>
          <a:p>
            <a:pPr lvl="1">
              <a:lnSpc>
                <a:spcPct val="90000"/>
              </a:lnSpc>
              <a:spcBef>
                <a:spcPct val="0"/>
              </a:spcBef>
              <a:buFontTx/>
              <a:buChar char="•"/>
            </a:pPr>
            <a:r>
              <a:rPr lang="es-ES_tradnl" sz="2400">
                <a:solidFill>
                  <a:schemeClr val="bg1"/>
                </a:solidFill>
                <a:latin typeface="Times New Roman" charset="0"/>
              </a:rPr>
              <a:t> Arcos secuenciales</a:t>
            </a:r>
          </a:p>
          <a:p>
            <a:pPr lvl="1">
              <a:lnSpc>
                <a:spcPct val="90000"/>
              </a:lnSpc>
              <a:spcBef>
                <a:spcPct val="0"/>
              </a:spcBef>
              <a:buFontTx/>
              <a:buChar char="•"/>
            </a:pPr>
            <a:r>
              <a:rPr lang="es-ES_tradnl" sz="2400">
                <a:solidFill>
                  <a:schemeClr val="bg1"/>
                </a:solidFill>
                <a:latin typeface="Times New Roman" charset="0"/>
              </a:rPr>
              <a:t> Arcos convergentes</a:t>
            </a:r>
          </a:p>
          <a:p>
            <a:pPr lvl="1">
              <a:lnSpc>
                <a:spcPct val="90000"/>
              </a:lnSpc>
              <a:spcBef>
                <a:spcPct val="0"/>
              </a:spcBef>
              <a:buFontTx/>
              <a:buChar char="•"/>
            </a:pPr>
            <a:endParaRPr lang="es-ES_tradnl" sz="2400">
              <a:latin typeface="Times New Roman" charset="0"/>
            </a:endParaRPr>
          </a:p>
          <a:p>
            <a:pPr>
              <a:lnSpc>
                <a:spcPct val="90000"/>
              </a:lnSpc>
              <a:spcBef>
                <a:spcPct val="0"/>
              </a:spcBef>
            </a:pPr>
            <a:r>
              <a:rPr lang="es-ES_tradnl" sz="2800">
                <a:latin typeface="Times New Roman" charset="0"/>
              </a:rPr>
              <a:t>Los primeros dos casos son indistinguibles, pero el tercero es diferente, ya que las dos variables "padre" son marginalmente independientes</a:t>
            </a:r>
            <a:r>
              <a:rPr lang="es-ES_tradnl" sz="2800">
                <a:latin typeface="Bookman Old Style" charset="0"/>
              </a:rPr>
              <a:t>.  </a:t>
            </a:r>
            <a:endParaRPr lang="es-ES" sz="2800">
              <a:latin typeface="Bookman Old Style" charset="0"/>
            </a:endParaRPr>
          </a:p>
        </p:txBody>
      </p:sp>
    </p:spTree>
    <p:extLst>
      <p:ext uri="{BB962C8B-B14F-4D97-AF65-F5344CB8AC3E}">
        <p14:creationId xmlns:p14="http://schemas.microsoft.com/office/powerpoint/2010/main" val="2377713166"/>
      </p:ext>
    </p:extLst>
  </p:cSld>
  <p:clrMapOvr>
    <a:masterClrMapping/>
  </p:clrMapOvr>
  <p:timing>
    <p:tnLst>
      <p:par>
        <p:cTn xmlns:p14="http://schemas.microsoft.com/office/powerpoint/2010/mai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4 Marcador de pie de página"/>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ES" sz="1400"/>
              <a:t>© L.E. Sucar: MGP - Aprend. RB</a:t>
            </a:r>
          </a:p>
        </p:txBody>
      </p:sp>
      <p:sp>
        <p:nvSpPr>
          <p:cNvPr id="88066" name="5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5CF9B26-0EE0-BF48-960D-81A435E6DAA7}" type="slidenum">
              <a:rPr lang="es-ES" sz="1400"/>
              <a:pPr eaLnBrk="1" hangingPunct="1"/>
              <a:t>136</a:t>
            </a:fld>
            <a:endParaRPr lang="es-ES" sz="1400"/>
          </a:p>
        </p:txBody>
      </p:sp>
      <p:sp>
        <p:nvSpPr>
          <p:cNvPr id="88067" name="Rectangle 2"/>
          <p:cNvSpPr>
            <a:spLocks noGrp="1" noChangeArrowheads="1"/>
          </p:cNvSpPr>
          <p:nvPr>
            <p:ph type="title"/>
          </p:nvPr>
        </p:nvSpPr>
        <p:spPr/>
        <p:txBody>
          <a:bodyPr/>
          <a:lstStyle/>
          <a:p>
            <a:pPr eaLnBrk="1" hangingPunct="1"/>
            <a:r>
              <a:rPr lang="es-MX">
                <a:latin typeface="Times New Roman" charset="0"/>
              </a:rPr>
              <a:t>Prueba de Tripletas</a:t>
            </a:r>
            <a:endParaRPr lang="es-ES">
              <a:latin typeface="Times New Roman" charset="0"/>
            </a:endParaRPr>
          </a:p>
        </p:txBody>
      </p:sp>
      <p:sp>
        <p:nvSpPr>
          <p:cNvPr id="88068" name="Rectangle 3"/>
          <p:cNvSpPr>
            <a:spLocks noGrp="1" noChangeArrowheads="1"/>
          </p:cNvSpPr>
          <p:nvPr>
            <p:ph type="body" idx="1"/>
          </p:nvPr>
        </p:nvSpPr>
        <p:spPr/>
        <p:txBody>
          <a:bodyPr/>
          <a:lstStyle/>
          <a:p>
            <a:pPr eaLnBrk="1" hangingPunct="1"/>
            <a:r>
              <a:rPr lang="es-MX" sz="2800">
                <a:latin typeface="Times New Roman" charset="0"/>
              </a:rPr>
              <a:t>Tripleta de variables:</a:t>
            </a:r>
          </a:p>
          <a:p>
            <a:pPr algn="ctr" eaLnBrk="1" hangingPunct="1">
              <a:buFontTx/>
              <a:buNone/>
            </a:pPr>
            <a:r>
              <a:rPr lang="es-MX" sz="2800">
                <a:solidFill>
                  <a:schemeClr val="bg1"/>
                </a:solidFill>
                <a:latin typeface="Times New Roman" charset="0"/>
              </a:rPr>
              <a:t>X – Z – Y</a:t>
            </a:r>
            <a:r>
              <a:rPr lang="es-MX" sz="2800">
                <a:latin typeface="Times New Roman" charset="0"/>
              </a:rPr>
              <a:t> </a:t>
            </a:r>
          </a:p>
          <a:p>
            <a:pPr eaLnBrk="1" hangingPunct="1"/>
            <a:r>
              <a:rPr lang="es-MX" sz="2800">
                <a:latin typeface="Times New Roman" charset="0"/>
              </a:rPr>
              <a:t>Si </a:t>
            </a:r>
            <a:r>
              <a:rPr lang="es-MX" sz="2800">
                <a:solidFill>
                  <a:schemeClr val="bg1"/>
                </a:solidFill>
                <a:latin typeface="Times New Roman" charset="0"/>
              </a:rPr>
              <a:t>X – Y</a:t>
            </a:r>
            <a:r>
              <a:rPr lang="es-MX" sz="2800">
                <a:latin typeface="Times New Roman" charset="0"/>
              </a:rPr>
              <a:t> son independientes dado </a:t>
            </a:r>
            <a:r>
              <a:rPr lang="es-MX" sz="2800">
                <a:solidFill>
                  <a:schemeClr val="bg1"/>
                </a:solidFill>
                <a:latin typeface="Times New Roman" charset="0"/>
              </a:rPr>
              <a:t>Z</a:t>
            </a:r>
            <a:r>
              <a:rPr lang="es-MX" sz="2800">
                <a:latin typeface="Times New Roman" charset="0"/>
              </a:rPr>
              <a:t>, entonces pueden ser secuenciales o divergentes</a:t>
            </a:r>
          </a:p>
          <a:p>
            <a:pPr algn="ctr" eaLnBrk="1" hangingPunct="1">
              <a:buFontTx/>
              <a:buNone/>
            </a:pPr>
            <a:r>
              <a:rPr lang="es-MX" sz="2800">
                <a:solidFill>
                  <a:schemeClr val="bg1"/>
                </a:solidFill>
                <a:latin typeface="Times New Roman" charset="0"/>
              </a:rPr>
              <a:t>X </a:t>
            </a:r>
            <a:r>
              <a:rPr lang="es-MX" sz="2800">
                <a:solidFill>
                  <a:schemeClr val="bg1"/>
                </a:solidFill>
                <a:latin typeface="Times New Roman" charset="0"/>
                <a:sym typeface="Wingdings" charset="0"/>
              </a:rPr>
              <a:t> Z  Y; X  Z  Y</a:t>
            </a:r>
            <a:endParaRPr lang="es-MX" sz="2800">
              <a:solidFill>
                <a:schemeClr val="bg1"/>
              </a:solidFill>
              <a:latin typeface="Times New Roman" charset="0"/>
            </a:endParaRPr>
          </a:p>
          <a:p>
            <a:pPr eaLnBrk="1" hangingPunct="1"/>
            <a:r>
              <a:rPr lang="es-MX" sz="2800">
                <a:latin typeface="Times New Roman" charset="0"/>
              </a:rPr>
              <a:t>Si </a:t>
            </a:r>
            <a:r>
              <a:rPr lang="es-MX" sz="2800">
                <a:solidFill>
                  <a:schemeClr val="bg1"/>
                </a:solidFill>
                <a:latin typeface="Times New Roman" charset="0"/>
              </a:rPr>
              <a:t>X – Y</a:t>
            </a:r>
            <a:r>
              <a:rPr lang="es-MX" sz="2800">
                <a:latin typeface="Times New Roman" charset="0"/>
              </a:rPr>
              <a:t> no son independientes dado </a:t>
            </a:r>
            <a:r>
              <a:rPr lang="es-MX" sz="2800">
                <a:solidFill>
                  <a:schemeClr val="bg1"/>
                </a:solidFill>
                <a:latin typeface="Times New Roman" charset="0"/>
              </a:rPr>
              <a:t>Z</a:t>
            </a:r>
            <a:r>
              <a:rPr lang="es-MX" sz="2800">
                <a:latin typeface="Times New Roman" charset="0"/>
              </a:rPr>
              <a:t>, entonces son arcos convergentes </a:t>
            </a:r>
          </a:p>
          <a:p>
            <a:pPr algn="ctr" eaLnBrk="1" hangingPunct="1">
              <a:buFontTx/>
              <a:buNone/>
            </a:pPr>
            <a:r>
              <a:rPr lang="es-MX" sz="2800">
                <a:solidFill>
                  <a:schemeClr val="bg1"/>
                </a:solidFill>
                <a:latin typeface="Times New Roman" charset="0"/>
              </a:rPr>
              <a:t>X </a:t>
            </a:r>
            <a:r>
              <a:rPr lang="es-MX" sz="2800">
                <a:solidFill>
                  <a:schemeClr val="bg1"/>
                </a:solidFill>
                <a:latin typeface="Times New Roman" charset="0"/>
                <a:sym typeface="Wingdings" charset="0"/>
              </a:rPr>
              <a:t></a:t>
            </a:r>
            <a:r>
              <a:rPr lang="es-MX" sz="2800">
                <a:solidFill>
                  <a:schemeClr val="bg1"/>
                </a:solidFill>
                <a:latin typeface="Times New Roman" charset="0"/>
              </a:rPr>
              <a:t> Z </a:t>
            </a:r>
            <a:r>
              <a:rPr lang="es-MX" sz="2800">
                <a:solidFill>
                  <a:schemeClr val="bg1"/>
                </a:solidFill>
                <a:latin typeface="Times New Roman" charset="0"/>
                <a:sym typeface="Wingdings" charset="0"/>
              </a:rPr>
              <a:t></a:t>
            </a:r>
            <a:r>
              <a:rPr lang="es-MX" sz="2800">
                <a:solidFill>
                  <a:schemeClr val="bg1"/>
                </a:solidFill>
                <a:latin typeface="Times New Roman" charset="0"/>
              </a:rPr>
              <a:t> Y</a:t>
            </a:r>
            <a:r>
              <a:rPr lang="es-MX" sz="2800">
                <a:latin typeface="Times New Roman" charset="0"/>
              </a:rPr>
              <a:t> </a:t>
            </a:r>
          </a:p>
          <a:p>
            <a:pPr eaLnBrk="1" hangingPunct="1">
              <a:buFontTx/>
              <a:buNone/>
            </a:pPr>
            <a:endParaRPr lang="es-ES" sz="2800">
              <a:latin typeface="Times New Roman" charset="0"/>
            </a:endParaRPr>
          </a:p>
        </p:txBody>
      </p:sp>
    </p:spTree>
    <p:extLst>
      <p:ext uri="{BB962C8B-B14F-4D97-AF65-F5344CB8AC3E}">
        <p14:creationId xmlns:p14="http://schemas.microsoft.com/office/powerpoint/2010/main" val="2122648652"/>
      </p:ext>
    </p:extLst>
  </p:cSld>
  <p:clrMapOvr>
    <a:masterClrMapping/>
  </p:clrMapOvr>
  <p:timing>
    <p:tnLst>
      <p:par>
        <p:cTn xmlns:p14="http://schemas.microsoft.com/office/powerpoint/2010/mai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4 Marcador de pie de página"/>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ES" sz="1400"/>
              <a:t>© L.E. Sucar: MGP - Aprend. RB</a:t>
            </a:r>
          </a:p>
        </p:txBody>
      </p:sp>
      <p:sp>
        <p:nvSpPr>
          <p:cNvPr id="90114" name="5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94D3A0ED-10A6-D146-8F0F-219721599FF9}" type="slidenum">
              <a:rPr lang="es-ES" sz="1400"/>
              <a:pPr eaLnBrk="1" hangingPunct="1"/>
              <a:t>137</a:t>
            </a:fld>
            <a:endParaRPr lang="es-ES" sz="1400"/>
          </a:p>
        </p:txBody>
      </p:sp>
      <p:sp>
        <p:nvSpPr>
          <p:cNvPr id="90115" name="Rectangle 2"/>
          <p:cNvSpPr>
            <a:spLocks noGrp="1" noChangeArrowheads="1"/>
          </p:cNvSpPr>
          <p:nvPr>
            <p:ph type="title"/>
          </p:nvPr>
        </p:nvSpPr>
        <p:spPr>
          <a:xfrm>
            <a:off x="304800" y="0"/>
            <a:ext cx="8382000" cy="1143000"/>
          </a:xfrm>
        </p:spPr>
        <p:txBody>
          <a:bodyPr/>
          <a:lstStyle/>
          <a:p>
            <a:pPr eaLnBrk="1" hangingPunct="1"/>
            <a:r>
              <a:rPr lang="es-MX" sz="4000">
                <a:latin typeface="Times New Roman" charset="0"/>
              </a:rPr>
              <a:t>Aprendizaje de poliárboles - algoritmo</a:t>
            </a:r>
            <a:endParaRPr lang="es-ES" sz="4000">
              <a:latin typeface="Times New Roman" charset="0"/>
            </a:endParaRPr>
          </a:p>
        </p:txBody>
      </p:sp>
      <p:sp>
        <p:nvSpPr>
          <p:cNvPr id="320515" name="Rectangle 3"/>
          <p:cNvSpPr>
            <a:spLocks noGrp="1" noChangeArrowheads="1"/>
          </p:cNvSpPr>
          <p:nvPr>
            <p:ph type="body" idx="1"/>
          </p:nvPr>
        </p:nvSpPr>
        <p:spPr>
          <a:xfrm>
            <a:off x="0" y="1143000"/>
            <a:ext cx="9144000" cy="5181600"/>
          </a:xfrm>
        </p:spPr>
        <p:txBody>
          <a:bodyPr/>
          <a:lstStyle/>
          <a:p>
            <a:pPr marL="609600" indent="-609600">
              <a:lnSpc>
                <a:spcPct val="90000"/>
              </a:lnSpc>
              <a:spcBef>
                <a:spcPct val="50000"/>
              </a:spcBef>
              <a:buFontTx/>
              <a:buAutoNum type="arabicPeriod"/>
              <a:defRPr/>
            </a:pPr>
            <a:r>
              <a:rPr lang="es-ES_tradnl" sz="2800">
                <a:effectLst>
                  <a:outerShdw blurRad="38100" dist="38100" dir="2700000" algn="tl">
                    <a:srgbClr val="000000"/>
                  </a:outerShdw>
                </a:effectLst>
                <a:latin typeface="Times New Roman" charset="0"/>
                <a:cs typeface="+mn-cs"/>
              </a:rPr>
              <a:t>Obtener esqueleto utilizando el algoritmo de Chow y Liu</a:t>
            </a:r>
          </a:p>
          <a:p>
            <a:pPr marL="609600" indent="-609600">
              <a:lnSpc>
                <a:spcPct val="90000"/>
              </a:lnSpc>
              <a:spcBef>
                <a:spcPct val="50000"/>
              </a:spcBef>
              <a:buFontTx/>
              <a:buNone/>
              <a:defRPr/>
            </a:pPr>
            <a:r>
              <a:rPr lang="es-ES_tradnl" sz="2800">
                <a:effectLst>
                  <a:outerShdw blurRad="38100" dist="38100" dir="2700000" algn="tl">
                    <a:srgbClr val="000000"/>
                  </a:outerShdw>
                </a:effectLst>
                <a:latin typeface="Times New Roman" charset="0"/>
                <a:cs typeface="+mn-cs"/>
              </a:rPr>
              <a:t>2. 	Recorrer la red hasta encontrar una tripleta de nodos que sean convergentes (tercer caso) - nodo multipadre-</a:t>
            </a:r>
          </a:p>
          <a:p>
            <a:pPr marL="609600" indent="-609600">
              <a:lnSpc>
                <a:spcPct val="90000"/>
              </a:lnSpc>
              <a:spcBef>
                <a:spcPct val="50000"/>
              </a:spcBef>
              <a:buFontTx/>
              <a:buNone/>
              <a:defRPr/>
            </a:pPr>
            <a:r>
              <a:rPr lang="es-ES_tradnl" sz="2800">
                <a:effectLst>
                  <a:outerShdw blurRad="38100" dist="38100" dir="2700000" algn="tl">
                    <a:srgbClr val="000000"/>
                  </a:outerShdw>
                </a:effectLst>
                <a:latin typeface="Times New Roman" charset="0"/>
                <a:cs typeface="+mn-cs"/>
              </a:rPr>
              <a:t>3. 	A partir de un nodo multipadre determinar las direcciones de los arcos utilizando la prueba de tripletas hasta donde sea posible (base causal).</a:t>
            </a:r>
          </a:p>
          <a:p>
            <a:pPr marL="609600" indent="-609600">
              <a:lnSpc>
                <a:spcPct val="90000"/>
              </a:lnSpc>
              <a:spcBef>
                <a:spcPct val="50000"/>
              </a:spcBef>
              <a:buFontTx/>
              <a:buNone/>
              <a:defRPr/>
            </a:pPr>
            <a:r>
              <a:rPr lang="es-ES_tradnl" sz="2800">
                <a:effectLst>
                  <a:outerShdw blurRad="38100" dist="38100" dir="2700000" algn="tl">
                    <a:srgbClr val="000000"/>
                  </a:outerShdw>
                </a:effectLst>
                <a:latin typeface="Times New Roman" charset="0"/>
                <a:cs typeface="+mn-cs"/>
              </a:rPr>
              <a:t>4. 	Repetir 2-3 hasta que ya no se puedan descubrir más direcciones.</a:t>
            </a:r>
          </a:p>
          <a:p>
            <a:pPr marL="609600" indent="-609600">
              <a:lnSpc>
                <a:spcPct val="90000"/>
              </a:lnSpc>
              <a:spcBef>
                <a:spcPct val="50000"/>
              </a:spcBef>
              <a:buFontTx/>
              <a:buNone/>
              <a:defRPr/>
            </a:pPr>
            <a:r>
              <a:rPr lang="es-ES_tradnl" sz="2800">
                <a:effectLst>
                  <a:outerShdw blurRad="38100" dist="38100" dir="2700000" algn="tl">
                    <a:srgbClr val="000000"/>
                  </a:outerShdw>
                </a:effectLst>
                <a:latin typeface="Times New Roman" charset="0"/>
                <a:cs typeface="+mn-cs"/>
              </a:rPr>
              <a:t>5. 	Si quedan arcos sin direccionar, utilizar semántica externa para obtener su dirección (o fijar direcciones).</a:t>
            </a:r>
            <a:endParaRPr lang="es-ES" sz="2800">
              <a:effectLst>
                <a:outerShdw blurRad="38100" dist="38100" dir="2700000" algn="tl">
                  <a:srgbClr val="000000"/>
                </a:outerShdw>
              </a:effectLst>
              <a:latin typeface="Times New Roman" charset="0"/>
              <a:cs typeface="+mn-cs"/>
            </a:endParaRPr>
          </a:p>
        </p:txBody>
      </p:sp>
    </p:spTree>
    <p:extLst>
      <p:ext uri="{BB962C8B-B14F-4D97-AF65-F5344CB8AC3E}">
        <p14:creationId xmlns:p14="http://schemas.microsoft.com/office/powerpoint/2010/main" val="4089424165"/>
      </p:ext>
    </p:extLst>
  </p:cSld>
  <p:clrMapOvr>
    <a:masterClrMapping/>
  </p:clrMapOvr>
  <p:timing>
    <p:tnLst>
      <p:par>
        <p:cTn xmlns:p14="http://schemas.microsoft.com/office/powerpoint/2010/mai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3 Marcador de pie de página"/>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ES" sz="1400"/>
              <a:t>© L.E. Sucar: MGP - Aprend. RB</a:t>
            </a:r>
          </a:p>
        </p:txBody>
      </p:sp>
      <p:sp>
        <p:nvSpPr>
          <p:cNvPr id="92162" name="4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39152EE-09BB-3F4C-BCC2-9AAE3B50559F}" type="slidenum">
              <a:rPr lang="es-ES" sz="1400"/>
              <a:pPr eaLnBrk="1" hangingPunct="1"/>
              <a:t>138</a:t>
            </a:fld>
            <a:endParaRPr lang="es-ES" sz="1400"/>
          </a:p>
        </p:txBody>
      </p:sp>
      <p:sp>
        <p:nvSpPr>
          <p:cNvPr id="92163" name="Rectangle 2"/>
          <p:cNvSpPr>
            <a:spLocks noGrp="1" noChangeArrowheads="1"/>
          </p:cNvSpPr>
          <p:nvPr>
            <p:ph type="title"/>
          </p:nvPr>
        </p:nvSpPr>
        <p:spPr>
          <a:xfrm>
            <a:off x="609600" y="0"/>
            <a:ext cx="7772400" cy="1143000"/>
          </a:xfrm>
        </p:spPr>
        <p:txBody>
          <a:bodyPr/>
          <a:lstStyle/>
          <a:p>
            <a:pPr eaLnBrk="1" hangingPunct="1"/>
            <a:r>
              <a:rPr lang="es-MX">
                <a:latin typeface="Times New Roman" charset="0"/>
              </a:rPr>
              <a:t>Ejemplo</a:t>
            </a:r>
            <a:endParaRPr lang="es-ES">
              <a:latin typeface="Times New Roman" charset="0"/>
            </a:endParaRPr>
          </a:p>
        </p:txBody>
      </p:sp>
      <p:sp>
        <p:nvSpPr>
          <p:cNvPr id="92164" name="Oval 3"/>
          <p:cNvSpPr>
            <a:spLocks noChangeArrowheads="1"/>
          </p:cNvSpPr>
          <p:nvPr/>
        </p:nvSpPr>
        <p:spPr bwMode="auto">
          <a:xfrm>
            <a:off x="3962400" y="3200400"/>
            <a:ext cx="1066800" cy="9144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sp>
        <p:nvSpPr>
          <p:cNvPr id="92165" name="Line 4"/>
          <p:cNvSpPr>
            <a:spLocks noChangeShapeType="1"/>
          </p:cNvSpPr>
          <p:nvPr/>
        </p:nvSpPr>
        <p:spPr bwMode="auto">
          <a:xfrm>
            <a:off x="4343400" y="1981200"/>
            <a:ext cx="228600" cy="1219200"/>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92166" name="Text Box 5"/>
          <p:cNvSpPr txBox="1">
            <a:spLocks noChangeArrowheads="1"/>
          </p:cNvSpPr>
          <p:nvPr/>
        </p:nvSpPr>
        <p:spPr bwMode="auto">
          <a:xfrm>
            <a:off x="4191000" y="3200400"/>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b="1">
                <a:solidFill>
                  <a:srgbClr val="FFFF00"/>
                </a:solidFill>
              </a:rPr>
              <a:t>A</a:t>
            </a:r>
          </a:p>
        </p:txBody>
      </p:sp>
      <p:sp>
        <p:nvSpPr>
          <p:cNvPr id="92167" name="Line 6"/>
          <p:cNvSpPr>
            <a:spLocks noChangeShapeType="1"/>
          </p:cNvSpPr>
          <p:nvPr/>
        </p:nvSpPr>
        <p:spPr bwMode="auto">
          <a:xfrm>
            <a:off x="4724400" y="4114800"/>
            <a:ext cx="381000" cy="1066800"/>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92168" name="Line 7"/>
          <p:cNvSpPr>
            <a:spLocks noChangeShapeType="1"/>
          </p:cNvSpPr>
          <p:nvPr/>
        </p:nvSpPr>
        <p:spPr bwMode="auto">
          <a:xfrm flipH="1">
            <a:off x="2590800" y="1676400"/>
            <a:ext cx="1219200" cy="1295400"/>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92169" name="Oval 9"/>
          <p:cNvSpPr>
            <a:spLocks noChangeArrowheads="1"/>
          </p:cNvSpPr>
          <p:nvPr/>
        </p:nvSpPr>
        <p:spPr bwMode="auto">
          <a:xfrm>
            <a:off x="3810000" y="1066800"/>
            <a:ext cx="1066800" cy="9144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sp>
        <p:nvSpPr>
          <p:cNvPr id="92170" name="Oval 10"/>
          <p:cNvSpPr>
            <a:spLocks noChangeArrowheads="1"/>
          </p:cNvSpPr>
          <p:nvPr/>
        </p:nvSpPr>
        <p:spPr bwMode="auto">
          <a:xfrm>
            <a:off x="1676400" y="2895600"/>
            <a:ext cx="1066800" cy="9144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sp>
        <p:nvSpPr>
          <p:cNvPr id="92171" name="Oval 11"/>
          <p:cNvSpPr>
            <a:spLocks noChangeArrowheads="1"/>
          </p:cNvSpPr>
          <p:nvPr/>
        </p:nvSpPr>
        <p:spPr bwMode="auto">
          <a:xfrm>
            <a:off x="6324600" y="2895600"/>
            <a:ext cx="1066800" cy="9144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sp>
        <p:nvSpPr>
          <p:cNvPr id="92172" name="Oval 12"/>
          <p:cNvSpPr>
            <a:spLocks noChangeArrowheads="1"/>
          </p:cNvSpPr>
          <p:nvPr/>
        </p:nvSpPr>
        <p:spPr bwMode="auto">
          <a:xfrm>
            <a:off x="4724400" y="5181600"/>
            <a:ext cx="1066800" cy="9144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sp>
        <p:nvSpPr>
          <p:cNvPr id="92173" name="Line 13"/>
          <p:cNvSpPr>
            <a:spLocks noChangeShapeType="1"/>
          </p:cNvSpPr>
          <p:nvPr/>
        </p:nvSpPr>
        <p:spPr bwMode="auto">
          <a:xfrm>
            <a:off x="4800600" y="1828800"/>
            <a:ext cx="1752600" cy="1066800"/>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92174" name="Text Box 14"/>
          <p:cNvSpPr txBox="1">
            <a:spLocks noChangeArrowheads="1"/>
          </p:cNvSpPr>
          <p:nvPr/>
        </p:nvSpPr>
        <p:spPr bwMode="auto">
          <a:xfrm>
            <a:off x="1981200" y="3124200"/>
            <a:ext cx="420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b="1">
                <a:solidFill>
                  <a:srgbClr val="FFFF00"/>
                </a:solidFill>
              </a:rPr>
              <a:t>H</a:t>
            </a:r>
          </a:p>
        </p:txBody>
      </p:sp>
      <p:sp>
        <p:nvSpPr>
          <p:cNvPr id="92175" name="Text Box 15"/>
          <p:cNvSpPr txBox="1">
            <a:spLocks noChangeArrowheads="1"/>
          </p:cNvSpPr>
          <p:nvPr/>
        </p:nvSpPr>
        <p:spPr bwMode="auto">
          <a:xfrm>
            <a:off x="4114800" y="1295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b="1">
                <a:solidFill>
                  <a:srgbClr val="FFFF00"/>
                </a:solidFill>
              </a:rPr>
              <a:t>J</a:t>
            </a:r>
          </a:p>
        </p:txBody>
      </p:sp>
      <p:sp>
        <p:nvSpPr>
          <p:cNvPr id="92176" name="Text Box 16"/>
          <p:cNvSpPr txBox="1">
            <a:spLocks noChangeArrowheads="1"/>
          </p:cNvSpPr>
          <p:nvPr/>
        </p:nvSpPr>
        <p:spPr bwMode="auto">
          <a:xfrm>
            <a:off x="6705600" y="3124200"/>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b="1">
                <a:solidFill>
                  <a:srgbClr val="FFFF00"/>
                </a:solidFill>
              </a:rPr>
              <a:t>V</a:t>
            </a:r>
          </a:p>
        </p:txBody>
      </p:sp>
      <p:sp>
        <p:nvSpPr>
          <p:cNvPr id="92177" name="Text Box 17"/>
          <p:cNvSpPr txBox="1">
            <a:spLocks noChangeArrowheads="1"/>
          </p:cNvSpPr>
          <p:nvPr/>
        </p:nvSpPr>
        <p:spPr bwMode="auto">
          <a:xfrm>
            <a:off x="5029200" y="54864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b="1">
                <a:solidFill>
                  <a:srgbClr val="FFFF00"/>
                </a:solidFill>
              </a:rPr>
              <a:t>T</a:t>
            </a:r>
          </a:p>
        </p:txBody>
      </p:sp>
      <p:sp>
        <p:nvSpPr>
          <p:cNvPr id="321554" name="Line 18"/>
          <p:cNvSpPr>
            <a:spLocks noChangeShapeType="1"/>
          </p:cNvSpPr>
          <p:nvPr/>
        </p:nvSpPr>
        <p:spPr bwMode="auto">
          <a:xfrm flipV="1">
            <a:off x="2590800" y="1676400"/>
            <a:ext cx="1219200" cy="1295400"/>
          </a:xfrm>
          <a:prstGeom prst="line">
            <a:avLst/>
          </a:prstGeom>
          <a:noFill/>
          <a:ln w="57150">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321555" name="Line 19"/>
          <p:cNvSpPr>
            <a:spLocks noChangeShapeType="1"/>
          </p:cNvSpPr>
          <p:nvPr/>
        </p:nvSpPr>
        <p:spPr bwMode="auto">
          <a:xfrm flipH="1" flipV="1">
            <a:off x="4800600" y="1828800"/>
            <a:ext cx="1752600" cy="1066800"/>
          </a:xfrm>
          <a:prstGeom prst="line">
            <a:avLst/>
          </a:prstGeom>
          <a:noFill/>
          <a:ln w="57150">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321556" name="Line 20"/>
          <p:cNvSpPr>
            <a:spLocks noChangeShapeType="1"/>
          </p:cNvSpPr>
          <p:nvPr/>
        </p:nvSpPr>
        <p:spPr bwMode="auto">
          <a:xfrm>
            <a:off x="4343400" y="1981200"/>
            <a:ext cx="228600" cy="1219200"/>
          </a:xfrm>
          <a:prstGeom prst="line">
            <a:avLst/>
          </a:prstGeom>
          <a:noFill/>
          <a:ln w="57150">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321557" name="Line 21"/>
          <p:cNvSpPr>
            <a:spLocks noChangeShapeType="1"/>
          </p:cNvSpPr>
          <p:nvPr/>
        </p:nvSpPr>
        <p:spPr bwMode="auto">
          <a:xfrm>
            <a:off x="4724400" y="4114800"/>
            <a:ext cx="381000" cy="1066800"/>
          </a:xfrm>
          <a:prstGeom prst="line">
            <a:avLst/>
          </a:prstGeom>
          <a:noFill/>
          <a:ln w="57150" cmpd="thinThick">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321558" name="Text Box 22"/>
          <p:cNvSpPr txBox="1">
            <a:spLocks noChangeArrowheads="1"/>
          </p:cNvSpPr>
          <p:nvPr/>
        </p:nvSpPr>
        <p:spPr bwMode="auto">
          <a:xfrm>
            <a:off x="6948488" y="569913"/>
            <a:ext cx="15621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MX" sz="2800">
                <a:solidFill>
                  <a:schemeClr val="bg1"/>
                </a:solidFill>
              </a:rPr>
              <a:t>~I(H,J,V)</a:t>
            </a:r>
            <a:endParaRPr lang="en-US" sz="2800">
              <a:solidFill>
                <a:schemeClr val="bg1"/>
              </a:solidFill>
            </a:endParaRPr>
          </a:p>
        </p:txBody>
      </p:sp>
      <p:sp>
        <p:nvSpPr>
          <p:cNvPr id="321559" name="Text Box 23"/>
          <p:cNvSpPr txBox="1">
            <a:spLocks noChangeArrowheads="1"/>
          </p:cNvSpPr>
          <p:nvPr/>
        </p:nvSpPr>
        <p:spPr bwMode="auto">
          <a:xfrm>
            <a:off x="7000875" y="1093788"/>
            <a:ext cx="13684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MX" sz="2800">
                <a:solidFill>
                  <a:schemeClr val="bg1"/>
                </a:solidFill>
              </a:rPr>
              <a:t>I(H,J,A)</a:t>
            </a:r>
            <a:endParaRPr lang="en-US" sz="2800">
              <a:solidFill>
                <a:schemeClr val="bg1"/>
              </a:solidFill>
            </a:endParaRPr>
          </a:p>
        </p:txBody>
      </p:sp>
      <p:sp>
        <p:nvSpPr>
          <p:cNvPr id="321560" name="Text Box 24"/>
          <p:cNvSpPr txBox="1">
            <a:spLocks noChangeArrowheads="1"/>
          </p:cNvSpPr>
          <p:nvPr/>
        </p:nvSpPr>
        <p:spPr bwMode="auto">
          <a:xfrm>
            <a:off x="7000875" y="1598613"/>
            <a:ext cx="13303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MX" sz="2800">
                <a:solidFill>
                  <a:schemeClr val="bg1"/>
                </a:solidFill>
              </a:rPr>
              <a:t>I(J,A,T)</a:t>
            </a:r>
            <a:endParaRPr lang="en-US" sz="2800">
              <a:solidFill>
                <a:schemeClr val="bg1"/>
              </a:solidFill>
            </a:endParaRPr>
          </a:p>
        </p:txBody>
      </p:sp>
    </p:spTree>
    <p:extLst>
      <p:ext uri="{BB962C8B-B14F-4D97-AF65-F5344CB8AC3E}">
        <p14:creationId xmlns:p14="http://schemas.microsoft.com/office/powerpoint/2010/main" val="20788992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21558"/>
                                        </p:tgtEl>
                                        <p:attrNameLst>
                                          <p:attrName>style.visibility</p:attrName>
                                        </p:attrNameLst>
                                      </p:cBhvr>
                                      <p:to>
                                        <p:strVal val="visible"/>
                                      </p:to>
                                    </p:set>
                                    <p:animEffect transition="in" filter="box(in)">
                                      <p:cBhvr>
                                        <p:cTn id="7" dur="500"/>
                                        <p:tgtEl>
                                          <p:spTgt spid="3215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21554"/>
                                        </p:tgtEl>
                                        <p:attrNameLst>
                                          <p:attrName>style.visibility</p:attrName>
                                        </p:attrNameLst>
                                      </p:cBhvr>
                                      <p:to>
                                        <p:strVal val="visible"/>
                                      </p:to>
                                    </p:set>
                                    <p:anim calcmode="lin" valueType="num">
                                      <p:cBhvr additive="base">
                                        <p:cTn id="12" dur="500" fill="hold"/>
                                        <p:tgtEl>
                                          <p:spTgt spid="321554"/>
                                        </p:tgtEl>
                                        <p:attrNameLst>
                                          <p:attrName>ppt_x</p:attrName>
                                        </p:attrNameLst>
                                      </p:cBhvr>
                                      <p:tavLst>
                                        <p:tav tm="0">
                                          <p:val>
                                            <p:strVal val="0-#ppt_w/2"/>
                                          </p:val>
                                        </p:tav>
                                        <p:tav tm="100000">
                                          <p:val>
                                            <p:strVal val="#ppt_x"/>
                                          </p:val>
                                        </p:tav>
                                      </p:tavLst>
                                    </p:anim>
                                    <p:anim calcmode="lin" valueType="num">
                                      <p:cBhvr additive="base">
                                        <p:cTn id="13" dur="500" fill="hold"/>
                                        <p:tgtEl>
                                          <p:spTgt spid="321554"/>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21555"/>
                                        </p:tgtEl>
                                        <p:attrNameLst>
                                          <p:attrName>style.visibility</p:attrName>
                                        </p:attrNameLst>
                                      </p:cBhvr>
                                      <p:to>
                                        <p:strVal val="visible"/>
                                      </p:to>
                                    </p:set>
                                    <p:anim calcmode="lin" valueType="num">
                                      <p:cBhvr additive="base">
                                        <p:cTn id="18" dur="500" fill="hold"/>
                                        <p:tgtEl>
                                          <p:spTgt spid="321555"/>
                                        </p:tgtEl>
                                        <p:attrNameLst>
                                          <p:attrName>ppt_x</p:attrName>
                                        </p:attrNameLst>
                                      </p:cBhvr>
                                      <p:tavLst>
                                        <p:tav tm="0">
                                          <p:val>
                                            <p:strVal val="0-#ppt_w/2"/>
                                          </p:val>
                                        </p:tav>
                                        <p:tav tm="100000">
                                          <p:val>
                                            <p:strVal val="#ppt_x"/>
                                          </p:val>
                                        </p:tav>
                                      </p:tavLst>
                                    </p:anim>
                                    <p:anim calcmode="lin" valueType="num">
                                      <p:cBhvr additive="base">
                                        <p:cTn id="19" dur="500" fill="hold"/>
                                        <p:tgtEl>
                                          <p:spTgt spid="321555"/>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321559"/>
                                        </p:tgtEl>
                                        <p:attrNameLst>
                                          <p:attrName>style.visibility</p:attrName>
                                        </p:attrNameLst>
                                      </p:cBhvr>
                                      <p:to>
                                        <p:strVal val="visible"/>
                                      </p:to>
                                    </p:set>
                                    <p:animEffect transition="in" filter="box(in)">
                                      <p:cBhvr>
                                        <p:cTn id="24" dur="500"/>
                                        <p:tgtEl>
                                          <p:spTgt spid="32155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321556"/>
                                        </p:tgtEl>
                                        <p:attrNameLst>
                                          <p:attrName>style.visibility</p:attrName>
                                        </p:attrNameLst>
                                      </p:cBhvr>
                                      <p:to>
                                        <p:strVal val="visible"/>
                                      </p:to>
                                    </p:set>
                                    <p:anim calcmode="lin" valueType="num">
                                      <p:cBhvr additive="base">
                                        <p:cTn id="29" dur="500" fill="hold"/>
                                        <p:tgtEl>
                                          <p:spTgt spid="321556"/>
                                        </p:tgtEl>
                                        <p:attrNameLst>
                                          <p:attrName>ppt_x</p:attrName>
                                        </p:attrNameLst>
                                      </p:cBhvr>
                                      <p:tavLst>
                                        <p:tav tm="0">
                                          <p:val>
                                            <p:strVal val="0-#ppt_w/2"/>
                                          </p:val>
                                        </p:tav>
                                        <p:tav tm="100000">
                                          <p:val>
                                            <p:strVal val="#ppt_x"/>
                                          </p:val>
                                        </p:tav>
                                      </p:tavLst>
                                    </p:anim>
                                    <p:anim calcmode="lin" valueType="num">
                                      <p:cBhvr additive="base">
                                        <p:cTn id="30" dur="500" fill="hold"/>
                                        <p:tgtEl>
                                          <p:spTgt spid="321556"/>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321560"/>
                                        </p:tgtEl>
                                        <p:attrNameLst>
                                          <p:attrName>style.visibility</p:attrName>
                                        </p:attrNameLst>
                                      </p:cBhvr>
                                      <p:to>
                                        <p:strVal val="visible"/>
                                      </p:to>
                                    </p:set>
                                    <p:animEffect transition="in" filter="box(in)">
                                      <p:cBhvr>
                                        <p:cTn id="35" dur="500"/>
                                        <p:tgtEl>
                                          <p:spTgt spid="321560"/>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321557"/>
                                        </p:tgtEl>
                                        <p:attrNameLst>
                                          <p:attrName>style.visibility</p:attrName>
                                        </p:attrNameLst>
                                      </p:cBhvr>
                                      <p:to>
                                        <p:strVal val="visible"/>
                                      </p:to>
                                    </p:set>
                                    <p:anim calcmode="lin" valueType="num">
                                      <p:cBhvr additive="base">
                                        <p:cTn id="40" dur="500" fill="hold"/>
                                        <p:tgtEl>
                                          <p:spTgt spid="321557"/>
                                        </p:tgtEl>
                                        <p:attrNameLst>
                                          <p:attrName>ppt_x</p:attrName>
                                        </p:attrNameLst>
                                      </p:cBhvr>
                                      <p:tavLst>
                                        <p:tav tm="0">
                                          <p:val>
                                            <p:strVal val="0-#ppt_w/2"/>
                                          </p:val>
                                        </p:tav>
                                        <p:tav tm="100000">
                                          <p:val>
                                            <p:strVal val="#ppt_x"/>
                                          </p:val>
                                        </p:tav>
                                      </p:tavLst>
                                    </p:anim>
                                    <p:anim calcmode="lin" valueType="num">
                                      <p:cBhvr additive="base">
                                        <p:cTn id="41" dur="500" fill="hold"/>
                                        <p:tgtEl>
                                          <p:spTgt spid="3215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54" grpId="0" animBg="1"/>
      <p:bldP spid="321555" grpId="0" animBg="1"/>
      <p:bldP spid="321556" grpId="0" animBg="1"/>
      <p:bldP spid="321557" grpId="0" animBg="1"/>
      <p:bldP spid="321558" grpId="0"/>
      <p:bldP spid="321559" grpId="0"/>
      <p:bldP spid="321560" grpId="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4 Marcador de pie de página"/>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ES" sz="1400"/>
              <a:t>© L.E. Sucar: MGP - Aprend. RB</a:t>
            </a:r>
          </a:p>
        </p:txBody>
      </p:sp>
      <p:sp>
        <p:nvSpPr>
          <p:cNvPr id="94210" name="5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1D691DF5-DC4C-0B4B-8815-216E776FBF99}" type="slidenum">
              <a:rPr lang="es-ES" sz="1400"/>
              <a:pPr eaLnBrk="1" hangingPunct="1"/>
              <a:t>139</a:t>
            </a:fld>
            <a:endParaRPr lang="es-ES" sz="1400"/>
          </a:p>
        </p:txBody>
      </p:sp>
      <p:sp>
        <p:nvSpPr>
          <p:cNvPr id="94211" name="Rectangle 2"/>
          <p:cNvSpPr>
            <a:spLocks noGrp="1" noChangeArrowheads="1"/>
          </p:cNvSpPr>
          <p:nvPr>
            <p:ph type="title"/>
          </p:nvPr>
        </p:nvSpPr>
        <p:spPr>
          <a:xfrm>
            <a:off x="685800" y="381000"/>
            <a:ext cx="7772400" cy="1143000"/>
          </a:xfrm>
        </p:spPr>
        <p:txBody>
          <a:bodyPr/>
          <a:lstStyle/>
          <a:p>
            <a:pPr eaLnBrk="1" hangingPunct="1"/>
            <a:r>
              <a:rPr lang="es-MX">
                <a:latin typeface="Times New Roman" charset="0"/>
              </a:rPr>
              <a:t>Aprendizaje de redes multiconectadas</a:t>
            </a:r>
            <a:endParaRPr lang="es-ES">
              <a:latin typeface="Times New Roman" charset="0"/>
            </a:endParaRPr>
          </a:p>
        </p:txBody>
      </p:sp>
      <p:sp>
        <p:nvSpPr>
          <p:cNvPr id="94212" name="Rectangle 3"/>
          <p:cNvSpPr>
            <a:spLocks noGrp="1" noChangeArrowheads="1"/>
          </p:cNvSpPr>
          <p:nvPr>
            <p:ph type="body" idx="1"/>
          </p:nvPr>
        </p:nvSpPr>
        <p:spPr/>
        <p:txBody>
          <a:bodyPr/>
          <a:lstStyle/>
          <a:p>
            <a:pPr marL="609600" indent="-609600" eaLnBrk="1" hangingPunct="1">
              <a:buFontTx/>
              <a:buNone/>
            </a:pPr>
            <a:r>
              <a:rPr lang="es-MX">
                <a:latin typeface="Times New Roman" charset="0"/>
              </a:rPr>
              <a:t>Existen dos tipos de métodos para el </a:t>
            </a:r>
          </a:p>
          <a:p>
            <a:pPr marL="609600" indent="-609600" eaLnBrk="1" hangingPunct="1">
              <a:buFontTx/>
              <a:buNone/>
            </a:pPr>
            <a:r>
              <a:rPr lang="es-MX">
                <a:latin typeface="Times New Roman" charset="0"/>
              </a:rPr>
              <a:t>aprendizaje genérico de redes bayesianas:</a:t>
            </a:r>
          </a:p>
          <a:p>
            <a:pPr marL="609600" indent="-609600" eaLnBrk="1" hangingPunct="1">
              <a:buFontTx/>
              <a:buAutoNum type="arabicPeriod"/>
            </a:pPr>
            <a:endParaRPr lang="es-MX">
              <a:latin typeface="Times New Roman" charset="0"/>
            </a:endParaRPr>
          </a:p>
          <a:p>
            <a:pPr marL="609600" indent="-609600" eaLnBrk="1" hangingPunct="1">
              <a:buFontTx/>
              <a:buAutoNum type="arabicPeriod"/>
            </a:pPr>
            <a:r>
              <a:rPr lang="es-MX">
                <a:latin typeface="Times New Roman" charset="0"/>
              </a:rPr>
              <a:t>Métodos basados en medidas de ajuste y búsqueda</a:t>
            </a:r>
          </a:p>
          <a:p>
            <a:pPr marL="609600" indent="-609600" eaLnBrk="1" hangingPunct="1">
              <a:buFontTx/>
              <a:buAutoNum type="arabicPeriod"/>
            </a:pPr>
            <a:r>
              <a:rPr lang="es-MX">
                <a:latin typeface="Times New Roman" charset="0"/>
              </a:rPr>
              <a:t>Métodos basados en pruebas de independencia</a:t>
            </a:r>
            <a:endParaRPr lang="es-ES">
              <a:latin typeface="Times New Roman" charset="0"/>
            </a:endParaRPr>
          </a:p>
        </p:txBody>
      </p:sp>
    </p:spTree>
    <p:extLst>
      <p:ext uri="{BB962C8B-B14F-4D97-AF65-F5344CB8AC3E}">
        <p14:creationId xmlns:p14="http://schemas.microsoft.com/office/powerpoint/2010/main" val="284572794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5 Marcador de pie de página"/>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ES" sz="1400"/>
              <a:t>© E. Sucar, PGM: 1 Introducción </a:t>
            </a:r>
          </a:p>
        </p:txBody>
      </p:sp>
      <p:sp>
        <p:nvSpPr>
          <p:cNvPr id="27651" name="6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B34DF72-C19F-AA4B-86F6-8FB6381AA295}" type="slidenum">
              <a:rPr lang="es-ES" sz="1400"/>
              <a:pPr eaLnBrk="1" hangingPunct="1"/>
              <a:t>14</a:t>
            </a:fld>
            <a:endParaRPr lang="es-ES" sz="1400"/>
          </a:p>
        </p:txBody>
      </p:sp>
      <p:sp>
        <p:nvSpPr>
          <p:cNvPr id="27652" name="Rectangle 2"/>
          <p:cNvSpPr>
            <a:spLocks noGrp="1" noChangeArrowheads="1"/>
          </p:cNvSpPr>
          <p:nvPr>
            <p:ph type="title"/>
          </p:nvPr>
        </p:nvSpPr>
        <p:spPr/>
        <p:txBody>
          <a:bodyPr/>
          <a:lstStyle/>
          <a:p>
            <a:pPr eaLnBrk="1" hangingPunct="1"/>
            <a:r>
              <a:rPr lang="es-MX">
                <a:latin typeface="Times New Roman" charset="0"/>
              </a:rPr>
              <a:t>Modelos Gráficos Probabilistas</a:t>
            </a:r>
            <a:endParaRPr lang="en-US">
              <a:latin typeface="Times New Roman" charset="0"/>
            </a:endParaRPr>
          </a:p>
        </p:txBody>
      </p:sp>
      <p:sp>
        <p:nvSpPr>
          <p:cNvPr id="27653" name="Rectangle 3"/>
          <p:cNvSpPr>
            <a:spLocks noGrp="1" noChangeArrowheads="1"/>
          </p:cNvSpPr>
          <p:nvPr>
            <p:ph type="body" sz="half" idx="1"/>
          </p:nvPr>
        </p:nvSpPr>
        <p:spPr>
          <a:xfrm>
            <a:off x="685800" y="1981200"/>
            <a:ext cx="3810000" cy="573088"/>
          </a:xfrm>
        </p:spPr>
        <p:txBody>
          <a:bodyPr/>
          <a:lstStyle/>
          <a:p>
            <a:pPr eaLnBrk="1" hangingPunct="1"/>
            <a:r>
              <a:rPr lang="en-US">
                <a:latin typeface="Times New Roman" charset="0"/>
              </a:rPr>
              <a:t>Probabilista</a:t>
            </a:r>
          </a:p>
        </p:txBody>
      </p:sp>
      <p:sp>
        <p:nvSpPr>
          <p:cNvPr id="27654" name="Rectangle 4"/>
          <p:cNvSpPr>
            <a:spLocks noGrp="1" noChangeArrowheads="1"/>
          </p:cNvSpPr>
          <p:nvPr>
            <p:ph type="body" sz="half" idx="2"/>
          </p:nvPr>
        </p:nvSpPr>
        <p:spPr>
          <a:xfrm>
            <a:off x="4648200" y="1981200"/>
            <a:ext cx="3810000" cy="573088"/>
          </a:xfrm>
        </p:spPr>
        <p:txBody>
          <a:bodyPr/>
          <a:lstStyle/>
          <a:p>
            <a:pPr eaLnBrk="1" hangingPunct="1"/>
            <a:r>
              <a:rPr lang="en-US">
                <a:latin typeface="Times New Roman" charset="0"/>
              </a:rPr>
              <a:t>Decisiones</a:t>
            </a:r>
          </a:p>
        </p:txBody>
      </p:sp>
      <p:sp>
        <p:nvSpPr>
          <p:cNvPr id="27655" name="Oval 5"/>
          <p:cNvSpPr>
            <a:spLocks noChangeArrowheads="1"/>
          </p:cNvSpPr>
          <p:nvPr/>
        </p:nvSpPr>
        <p:spPr bwMode="auto">
          <a:xfrm>
            <a:off x="354013" y="3184525"/>
            <a:ext cx="825500" cy="520700"/>
          </a:xfrm>
          <a:prstGeom prst="ellipse">
            <a:avLst/>
          </a:prstGeom>
          <a:solidFill>
            <a:schemeClr val="bg1"/>
          </a:solidFill>
          <a:ln w="12700">
            <a:solidFill>
              <a:schemeClr val="tx1"/>
            </a:solidFill>
            <a:round/>
            <a:headEnd/>
            <a:tailEnd/>
          </a:ln>
        </p:spPr>
        <p:txBody>
          <a:bodyPr wrap="none" anchor="ctr"/>
          <a:lstStyle/>
          <a:p>
            <a:endParaRPr lang="es-MX"/>
          </a:p>
        </p:txBody>
      </p:sp>
      <p:sp>
        <p:nvSpPr>
          <p:cNvPr id="27656" name="Oval 6"/>
          <p:cNvSpPr>
            <a:spLocks noChangeArrowheads="1"/>
          </p:cNvSpPr>
          <p:nvPr/>
        </p:nvSpPr>
        <p:spPr bwMode="auto">
          <a:xfrm>
            <a:off x="1725613" y="3184525"/>
            <a:ext cx="825500" cy="520700"/>
          </a:xfrm>
          <a:prstGeom prst="ellipse">
            <a:avLst/>
          </a:prstGeom>
          <a:solidFill>
            <a:schemeClr val="bg1"/>
          </a:solidFill>
          <a:ln w="12700">
            <a:solidFill>
              <a:schemeClr val="tx1"/>
            </a:solidFill>
            <a:round/>
            <a:headEnd/>
            <a:tailEnd/>
          </a:ln>
        </p:spPr>
        <p:txBody>
          <a:bodyPr wrap="none" anchor="ctr"/>
          <a:lstStyle/>
          <a:p>
            <a:endParaRPr lang="es-MX"/>
          </a:p>
        </p:txBody>
      </p:sp>
      <p:sp>
        <p:nvSpPr>
          <p:cNvPr id="27657" name="Oval 7"/>
          <p:cNvSpPr>
            <a:spLocks noChangeArrowheads="1"/>
          </p:cNvSpPr>
          <p:nvPr/>
        </p:nvSpPr>
        <p:spPr bwMode="auto">
          <a:xfrm>
            <a:off x="3097213" y="3184525"/>
            <a:ext cx="825500" cy="520700"/>
          </a:xfrm>
          <a:prstGeom prst="ellipse">
            <a:avLst/>
          </a:prstGeom>
          <a:solidFill>
            <a:schemeClr val="bg1"/>
          </a:solidFill>
          <a:ln w="12700">
            <a:solidFill>
              <a:schemeClr val="tx1"/>
            </a:solidFill>
            <a:round/>
            <a:headEnd/>
            <a:tailEnd/>
          </a:ln>
        </p:spPr>
        <p:txBody>
          <a:bodyPr wrap="none" anchor="ctr"/>
          <a:lstStyle/>
          <a:p>
            <a:endParaRPr lang="es-MX"/>
          </a:p>
        </p:txBody>
      </p:sp>
      <p:sp>
        <p:nvSpPr>
          <p:cNvPr id="27658" name="Rectangle 8"/>
          <p:cNvSpPr>
            <a:spLocks noChangeArrowheads="1"/>
          </p:cNvSpPr>
          <p:nvPr/>
        </p:nvSpPr>
        <p:spPr bwMode="auto">
          <a:xfrm>
            <a:off x="560388" y="3238500"/>
            <a:ext cx="409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es-ES_tradnl">
                <a:latin typeface="Times" charset="0"/>
              </a:rPr>
              <a:t>S</a:t>
            </a:r>
            <a:r>
              <a:rPr lang="es-ES_tradnl" baseline="-25000">
                <a:latin typeface="Times" charset="0"/>
              </a:rPr>
              <a:t>t</a:t>
            </a:r>
          </a:p>
        </p:txBody>
      </p:sp>
      <p:sp>
        <p:nvSpPr>
          <p:cNvPr id="27659" name="Rectangle 9"/>
          <p:cNvSpPr>
            <a:spLocks noChangeArrowheads="1"/>
          </p:cNvSpPr>
          <p:nvPr/>
        </p:nvSpPr>
        <p:spPr bwMode="auto">
          <a:xfrm>
            <a:off x="1855788" y="3238500"/>
            <a:ext cx="627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es-ES_tradnl">
                <a:latin typeface="Times" charset="0"/>
              </a:rPr>
              <a:t>S</a:t>
            </a:r>
            <a:r>
              <a:rPr lang="es-ES_tradnl" baseline="-25000">
                <a:latin typeface="Times" charset="0"/>
              </a:rPr>
              <a:t>t+1</a:t>
            </a:r>
          </a:p>
        </p:txBody>
      </p:sp>
      <p:sp>
        <p:nvSpPr>
          <p:cNvPr id="27660" name="Rectangle 10"/>
          <p:cNvSpPr>
            <a:spLocks noChangeArrowheads="1"/>
          </p:cNvSpPr>
          <p:nvPr/>
        </p:nvSpPr>
        <p:spPr bwMode="auto">
          <a:xfrm>
            <a:off x="3227388" y="3238500"/>
            <a:ext cx="627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es-ES_tradnl">
                <a:latin typeface="Times" charset="0"/>
              </a:rPr>
              <a:t>S</a:t>
            </a:r>
            <a:r>
              <a:rPr lang="es-ES_tradnl" baseline="-25000">
                <a:latin typeface="Times" charset="0"/>
              </a:rPr>
              <a:t>t+2</a:t>
            </a:r>
          </a:p>
        </p:txBody>
      </p:sp>
      <p:sp>
        <p:nvSpPr>
          <p:cNvPr id="27661" name="Line 11"/>
          <p:cNvSpPr>
            <a:spLocks noChangeShapeType="1"/>
          </p:cNvSpPr>
          <p:nvPr/>
        </p:nvSpPr>
        <p:spPr bwMode="auto">
          <a:xfrm>
            <a:off x="804863" y="3711575"/>
            <a:ext cx="0" cy="685800"/>
          </a:xfrm>
          <a:prstGeom prst="line">
            <a:avLst/>
          </a:prstGeom>
          <a:noFill/>
          <a:ln w="50800">
            <a:solidFill>
              <a:srgbClr val="FF9900"/>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ES"/>
          </a:p>
        </p:txBody>
      </p:sp>
      <p:sp>
        <p:nvSpPr>
          <p:cNvPr id="27662" name="Line 12"/>
          <p:cNvSpPr>
            <a:spLocks noChangeShapeType="1"/>
          </p:cNvSpPr>
          <p:nvPr/>
        </p:nvSpPr>
        <p:spPr bwMode="auto">
          <a:xfrm flipV="1">
            <a:off x="2176463" y="3711575"/>
            <a:ext cx="0" cy="609600"/>
          </a:xfrm>
          <a:prstGeom prst="line">
            <a:avLst/>
          </a:prstGeom>
          <a:noFill/>
          <a:ln w="50800">
            <a:solidFill>
              <a:srgbClr val="FF9900"/>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27663" name="Oval 13"/>
          <p:cNvSpPr>
            <a:spLocks noChangeArrowheads="1"/>
          </p:cNvSpPr>
          <p:nvPr/>
        </p:nvSpPr>
        <p:spPr bwMode="auto">
          <a:xfrm>
            <a:off x="430213" y="4327525"/>
            <a:ext cx="825500" cy="520700"/>
          </a:xfrm>
          <a:prstGeom prst="ellipse">
            <a:avLst/>
          </a:prstGeom>
          <a:solidFill>
            <a:schemeClr val="accent1"/>
          </a:solidFill>
          <a:ln w="12700">
            <a:solidFill>
              <a:schemeClr val="tx1"/>
            </a:solidFill>
            <a:round/>
            <a:headEnd/>
            <a:tailEnd/>
          </a:ln>
        </p:spPr>
        <p:txBody>
          <a:bodyPr wrap="none" anchor="ctr"/>
          <a:lstStyle/>
          <a:p>
            <a:endParaRPr lang="es-MX"/>
          </a:p>
        </p:txBody>
      </p:sp>
      <p:sp>
        <p:nvSpPr>
          <p:cNvPr id="27664" name="Oval 14"/>
          <p:cNvSpPr>
            <a:spLocks noChangeArrowheads="1"/>
          </p:cNvSpPr>
          <p:nvPr/>
        </p:nvSpPr>
        <p:spPr bwMode="auto">
          <a:xfrm>
            <a:off x="1801813" y="4327525"/>
            <a:ext cx="825500" cy="520700"/>
          </a:xfrm>
          <a:prstGeom prst="ellipse">
            <a:avLst/>
          </a:prstGeom>
          <a:solidFill>
            <a:schemeClr val="accent1"/>
          </a:solidFill>
          <a:ln w="12700">
            <a:solidFill>
              <a:schemeClr val="tx1"/>
            </a:solidFill>
            <a:round/>
            <a:headEnd/>
            <a:tailEnd/>
          </a:ln>
        </p:spPr>
        <p:txBody>
          <a:bodyPr wrap="none" anchor="ctr"/>
          <a:lstStyle/>
          <a:p>
            <a:endParaRPr lang="es-MX"/>
          </a:p>
        </p:txBody>
      </p:sp>
      <p:sp>
        <p:nvSpPr>
          <p:cNvPr id="27665" name="Oval 15"/>
          <p:cNvSpPr>
            <a:spLocks noChangeArrowheads="1"/>
          </p:cNvSpPr>
          <p:nvPr/>
        </p:nvSpPr>
        <p:spPr bwMode="auto">
          <a:xfrm>
            <a:off x="3173413" y="4327525"/>
            <a:ext cx="825500" cy="520700"/>
          </a:xfrm>
          <a:prstGeom prst="ellipse">
            <a:avLst/>
          </a:prstGeom>
          <a:solidFill>
            <a:schemeClr val="accent1"/>
          </a:solidFill>
          <a:ln w="12700">
            <a:solidFill>
              <a:schemeClr val="tx1"/>
            </a:solidFill>
            <a:round/>
            <a:headEnd/>
            <a:tailEnd/>
          </a:ln>
        </p:spPr>
        <p:txBody>
          <a:bodyPr wrap="none" anchor="ctr"/>
          <a:lstStyle/>
          <a:p>
            <a:endParaRPr lang="es-MX"/>
          </a:p>
        </p:txBody>
      </p:sp>
      <p:sp>
        <p:nvSpPr>
          <p:cNvPr id="27666" name="Rectangle 16"/>
          <p:cNvSpPr>
            <a:spLocks noChangeArrowheads="1"/>
          </p:cNvSpPr>
          <p:nvPr/>
        </p:nvSpPr>
        <p:spPr bwMode="auto">
          <a:xfrm>
            <a:off x="636588" y="4381500"/>
            <a:ext cx="369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es-ES_tradnl">
                <a:latin typeface="Times" charset="0"/>
              </a:rPr>
              <a:t>E</a:t>
            </a:r>
          </a:p>
        </p:txBody>
      </p:sp>
      <p:sp>
        <p:nvSpPr>
          <p:cNvPr id="27667" name="Rectangle 17"/>
          <p:cNvSpPr>
            <a:spLocks noChangeArrowheads="1"/>
          </p:cNvSpPr>
          <p:nvPr/>
        </p:nvSpPr>
        <p:spPr bwMode="auto">
          <a:xfrm>
            <a:off x="2008188" y="4381500"/>
            <a:ext cx="369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es-ES_tradnl">
                <a:latin typeface="Times" charset="0"/>
              </a:rPr>
              <a:t>E</a:t>
            </a:r>
          </a:p>
        </p:txBody>
      </p:sp>
      <p:sp>
        <p:nvSpPr>
          <p:cNvPr id="27668" name="Rectangle 18"/>
          <p:cNvSpPr>
            <a:spLocks noChangeArrowheads="1"/>
          </p:cNvSpPr>
          <p:nvPr/>
        </p:nvSpPr>
        <p:spPr bwMode="auto">
          <a:xfrm>
            <a:off x="3379788" y="4381500"/>
            <a:ext cx="369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es-ES_tradnl">
                <a:latin typeface="Times" charset="0"/>
              </a:rPr>
              <a:t>E</a:t>
            </a:r>
          </a:p>
        </p:txBody>
      </p:sp>
      <p:sp>
        <p:nvSpPr>
          <p:cNvPr id="27669" name="Line 19"/>
          <p:cNvSpPr>
            <a:spLocks noChangeShapeType="1"/>
          </p:cNvSpPr>
          <p:nvPr/>
        </p:nvSpPr>
        <p:spPr bwMode="auto">
          <a:xfrm flipV="1">
            <a:off x="3548063" y="3711575"/>
            <a:ext cx="0" cy="609600"/>
          </a:xfrm>
          <a:prstGeom prst="line">
            <a:avLst/>
          </a:prstGeom>
          <a:noFill/>
          <a:ln w="50800">
            <a:solidFill>
              <a:srgbClr val="FF9900"/>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27670" name="Line 20"/>
          <p:cNvSpPr>
            <a:spLocks noChangeShapeType="1"/>
          </p:cNvSpPr>
          <p:nvPr/>
        </p:nvSpPr>
        <p:spPr bwMode="auto">
          <a:xfrm>
            <a:off x="1185863" y="3482975"/>
            <a:ext cx="533400" cy="0"/>
          </a:xfrm>
          <a:prstGeom prst="line">
            <a:avLst/>
          </a:prstGeom>
          <a:noFill/>
          <a:ln w="50800">
            <a:solidFill>
              <a:srgbClr val="FF9900"/>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ES"/>
          </a:p>
        </p:txBody>
      </p:sp>
      <p:sp>
        <p:nvSpPr>
          <p:cNvPr id="27671" name="Line 21"/>
          <p:cNvSpPr>
            <a:spLocks noChangeShapeType="1"/>
          </p:cNvSpPr>
          <p:nvPr/>
        </p:nvSpPr>
        <p:spPr bwMode="auto">
          <a:xfrm>
            <a:off x="2557463" y="3482975"/>
            <a:ext cx="533400" cy="0"/>
          </a:xfrm>
          <a:prstGeom prst="line">
            <a:avLst/>
          </a:prstGeom>
          <a:noFill/>
          <a:ln w="50800">
            <a:solidFill>
              <a:srgbClr val="FF9900"/>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ES"/>
          </a:p>
        </p:txBody>
      </p:sp>
      <p:sp>
        <p:nvSpPr>
          <p:cNvPr id="27672" name="Oval 57"/>
          <p:cNvSpPr>
            <a:spLocks noChangeArrowheads="1"/>
          </p:cNvSpPr>
          <p:nvPr/>
        </p:nvSpPr>
        <p:spPr bwMode="auto">
          <a:xfrm>
            <a:off x="5311775" y="3459163"/>
            <a:ext cx="825500" cy="520700"/>
          </a:xfrm>
          <a:prstGeom prst="ellipse">
            <a:avLst/>
          </a:prstGeom>
          <a:solidFill>
            <a:srgbClr val="99CCFF"/>
          </a:solidFill>
          <a:ln w="12700">
            <a:solidFill>
              <a:schemeClr val="tx1"/>
            </a:solidFill>
            <a:round/>
            <a:headEnd/>
            <a:tailEnd/>
          </a:ln>
        </p:spPr>
        <p:txBody>
          <a:bodyPr wrap="none" anchor="ctr"/>
          <a:lstStyle/>
          <a:p>
            <a:endParaRPr lang="es-MX"/>
          </a:p>
        </p:txBody>
      </p:sp>
      <p:sp>
        <p:nvSpPr>
          <p:cNvPr id="27673" name="Oval 58"/>
          <p:cNvSpPr>
            <a:spLocks noChangeArrowheads="1"/>
          </p:cNvSpPr>
          <p:nvPr/>
        </p:nvSpPr>
        <p:spPr bwMode="auto">
          <a:xfrm>
            <a:off x="4016375" y="4602163"/>
            <a:ext cx="825500" cy="520700"/>
          </a:xfrm>
          <a:prstGeom prst="ellipse">
            <a:avLst/>
          </a:prstGeom>
          <a:solidFill>
            <a:srgbClr val="99CCFF"/>
          </a:solidFill>
          <a:ln w="12700">
            <a:solidFill>
              <a:schemeClr val="tx1"/>
            </a:solidFill>
            <a:round/>
            <a:headEnd/>
            <a:tailEnd/>
          </a:ln>
        </p:spPr>
        <p:txBody>
          <a:bodyPr wrap="none" anchor="ctr"/>
          <a:lstStyle/>
          <a:p>
            <a:endParaRPr lang="es-MX"/>
          </a:p>
        </p:txBody>
      </p:sp>
      <p:sp>
        <p:nvSpPr>
          <p:cNvPr id="27674" name="Oval 59"/>
          <p:cNvSpPr>
            <a:spLocks noChangeArrowheads="1"/>
          </p:cNvSpPr>
          <p:nvPr/>
        </p:nvSpPr>
        <p:spPr bwMode="auto">
          <a:xfrm>
            <a:off x="6530975" y="4602163"/>
            <a:ext cx="825500" cy="520700"/>
          </a:xfrm>
          <a:prstGeom prst="ellipse">
            <a:avLst/>
          </a:prstGeom>
          <a:solidFill>
            <a:srgbClr val="99CCFF"/>
          </a:solidFill>
          <a:ln w="12700">
            <a:solidFill>
              <a:schemeClr val="tx1"/>
            </a:solidFill>
            <a:round/>
            <a:headEnd/>
            <a:tailEnd/>
          </a:ln>
        </p:spPr>
        <p:txBody>
          <a:bodyPr wrap="none" anchor="ctr"/>
          <a:lstStyle/>
          <a:p>
            <a:endParaRPr lang="es-MX"/>
          </a:p>
        </p:txBody>
      </p:sp>
      <p:sp>
        <p:nvSpPr>
          <p:cNvPr id="27675" name="Line 60"/>
          <p:cNvSpPr>
            <a:spLocks noChangeShapeType="1"/>
          </p:cNvSpPr>
          <p:nvPr/>
        </p:nvSpPr>
        <p:spPr bwMode="auto">
          <a:xfrm>
            <a:off x="5991225" y="3910013"/>
            <a:ext cx="2036763" cy="671512"/>
          </a:xfrm>
          <a:prstGeom prst="line">
            <a:avLst/>
          </a:prstGeom>
          <a:noFill/>
          <a:ln w="50800">
            <a:solidFill>
              <a:srgbClr val="FF9900"/>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ES"/>
          </a:p>
        </p:txBody>
      </p:sp>
      <p:sp>
        <p:nvSpPr>
          <p:cNvPr id="27676" name="Oval 61"/>
          <p:cNvSpPr>
            <a:spLocks noChangeArrowheads="1"/>
          </p:cNvSpPr>
          <p:nvPr/>
        </p:nvSpPr>
        <p:spPr bwMode="auto">
          <a:xfrm>
            <a:off x="5311775" y="5668963"/>
            <a:ext cx="825500" cy="520700"/>
          </a:xfrm>
          <a:prstGeom prst="ellipse">
            <a:avLst/>
          </a:prstGeom>
          <a:solidFill>
            <a:srgbClr val="99CCFF"/>
          </a:solidFill>
          <a:ln w="12700">
            <a:solidFill>
              <a:schemeClr val="tx1"/>
            </a:solidFill>
            <a:round/>
            <a:headEnd/>
            <a:tailEnd/>
          </a:ln>
        </p:spPr>
        <p:txBody>
          <a:bodyPr wrap="none" anchor="ctr"/>
          <a:lstStyle/>
          <a:p>
            <a:endParaRPr lang="es-MX"/>
          </a:p>
        </p:txBody>
      </p:sp>
      <p:sp>
        <p:nvSpPr>
          <p:cNvPr id="27677" name="Rectangle 62"/>
          <p:cNvSpPr>
            <a:spLocks noChangeArrowheads="1"/>
          </p:cNvSpPr>
          <p:nvPr/>
        </p:nvSpPr>
        <p:spPr bwMode="auto">
          <a:xfrm>
            <a:off x="5518150" y="3513138"/>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es-ES_tradnl">
                <a:latin typeface="Times" charset="0"/>
              </a:rPr>
              <a:t>A</a:t>
            </a:r>
          </a:p>
        </p:txBody>
      </p:sp>
      <p:sp>
        <p:nvSpPr>
          <p:cNvPr id="27678" name="Rectangle 63"/>
          <p:cNvSpPr>
            <a:spLocks noChangeArrowheads="1"/>
          </p:cNvSpPr>
          <p:nvPr/>
        </p:nvSpPr>
        <p:spPr bwMode="auto">
          <a:xfrm>
            <a:off x="4222750" y="4656138"/>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es-ES_tradnl">
                <a:latin typeface="Times" charset="0"/>
              </a:rPr>
              <a:t>B</a:t>
            </a:r>
          </a:p>
        </p:txBody>
      </p:sp>
      <p:sp>
        <p:nvSpPr>
          <p:cNvPr id="27679" name="Rectangle 64"/>
          <p:cNvSpPr>
            <a:spLocks noChangeArrowheads="1"/>
          </p:cNvSpPr>
          <p:nvPr/>
        </p:nvSpPr>
        <p:spPr bwMode="auto">
          <a:xfrm>
            <a:off x="6737350" y="4656138"/>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es-ES_tradnl">
                <a:latin typeface="Times" charset="0"/>
              </a:rPr>
              <a:t>C</a:t>
            </a:r>
          </a:p>
        </p:txBody>
      </p:sp>
      <p:sp>
        <p:nvSpPr>
          <p:cNvPr id="27680" name="Rectangle 65"/>
          <p:cNvSpPr>
            <a:spLocks noChangeArrowheads="1"/>
          </p:cNvSpPr>
          <p:nvPr/>
        </p:nvSpPr>
        <p:spPr bwMode="auto">
          <a:xfrm>
            <a:off x="5518150" y="5722938"/>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es-ES_tradnl">
                <a:latin typeface="Times" charset="0"/>
              </a:rPr>
              <a:t>D</a:t>
            </a:r>
          </a:p>
        </p:txBody>
      </p:sp>
      <p:sp>
        <p:nvSpPr>
          <p:cNvPr id="27681" name="Line 66"/>
          <p:cNvSpPr>
            <a:spLocks noChangeShapeType="1"/>
          </p:cNvSpPr>
          <p:nvPr/>
        </p:nvSpPr>
        <p:spPr bwMode="auto">
          <a:xfrm>
            <a:off x="4543425" y="5129213"/>
            <a:ext cx="914400" cy="685800"/>
          </a:xfrm>
          <a:prstGeom prst="line">
            <a:avLst/>
          </a:prstGeom>
          <a:noFill/>
          <a:ln w="50800">
            <a:solidFill>
              <a:srgbClr val="FF9900"/>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ES"/>
          </a:p>
        </p:txBody>
      </p:sp>
      <p:sp>
        <p:nvSpPr>
          <p:cNvPr id="27682" name="Line 67"/>
          <p:cNvSpPr>
            <a:spLocks noChangeShapeType="1"/>
          </p:cNvSpPr>
          <p:nvPr/>
        </p:nvSpPr>
        <p:spPr bwMode="auto">
          <a:xfrm>
            <a:off x="7286625" y="5053013"/>
            <a:ext cx="741363" cy="104775"/>
          </a:xfrm>
          <a:prstGeom prst="line">
            <a:avLst/>
          </a:prstGeom>
          <a:noFill/>
          <a:ln w="50800">
            <a:solidFill>
              <a:srgbClr val="FF9900"/>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ES"/>
          </a:p>
        </p:txBody>
      </p:sp>
      <p:sp>
        <p:nvSpPr>
          <p:cNvPr id="27683" name="Line 68"/>
          <p:cNvSpPr>
            <a:spLocks noChangeShapeType="1"/>
          </p:cNvSpPr>
          <p:nvPr/>
        </p:nvSpPr>
        <p:spPr bwMode="auto">
          <a:xfrm flipH="1">
            <a:off x="4772025" y="3833813"/>
            <a:ext cx="685800" cy="838200"/>
          </a:xfrm>
          <a:prstGeom prst="line">
            <a:avLst/>
          </a:prstGeom>
          <a:noFill/>
          <a:ln w="50800">
            <a:solidFill>
              <a:srgbClr val="FF9900"/>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27684" name="Rectangle 69"/>
          <p:cNvSpPr>
            <a:spLocks noChangeArrowheads="1"/>
          </p:cNvSpPr>
          <p:nvPr/>
        </p:nvSpPr>
        <p:spPr bwMode="auto">
          <a:xfrm rot="-2820000">
            <a:off x="7850188" y="4489450"/>
            <a:ext cx="865187" cy="728663"/>
          </a:xfrm>
          <a:prstGeom prst="rect">
            <a:avLst/>
          </a:prstGeom>
          <a:solidFill>
            <a:schemeClr val="accent1"/>
          </a:solidFill>
          <a:ln w="12700">
            <a:solidFill>
              <a:schemeClr val="tx1"/>
            </a:solidFill>
            <a:miter lim="800000"/>
            <a:headEnd/>
            <a:tailEnd/>
          </a:ln>
        </p:spPr>
        <p:txBody>
          <a:bodyPr wrap="none" anchor="ctr"/>
          <a:lstStyle/>
          <a:p>
            <a:endParaRPr lang="es-MX"/>
          </a:p>
        </p:txBody>
      </p:sp>
      <p:sp>
        <p:nvSpPr>
          <p:cNvPr id="27685" name="Line 70"/>
          <p:cNvSpPr>
            <a:spLocks noChangeShapeType="1"/>
          </p:cNvSpPr>
          <p:nvPr/>
        </p:nvSpPr>
        <p:spPr bwMode="auto">
          <a:xfrm flipH="1">
            <a:off x="5991225" y="4976813"/>
            <a:ext cx="685800" cy="762000"/>
          </a:xfrm>
          <a:prstGeom prst="line">
            <a:avLst/>
          </a:prstGeom>
          <a:noFill/>
          <a:ln w="50800">
            <a:solidFill>
              <a:srgbClr val="FF9900"/>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27686" name="Rectangle 71"/>
          <p:cNvSpPr>
            <a:spLocks noChangeArrowheads="1"/>
          </p:cNvSpPr>
          <p:nvPr/>
        </p:nvSpPr>
        <p:spPr bwMode="auto">
          <a:xfrm>
            <a:off x="8101013" y="4652963"/>
            <a:ext cx="404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es-ES_tradnl">
                <a:latin typeface="Times" charset="0"/>
              </a:rPr>
              <a:t>U</a:t>
            </a:r>
          </a:p>
        </p:txBody>
      </p:sp>
      <p:sp>
        <p:nvSpPr>
          <p:cNvPr id="27687" name="Rectangle 72"/>
          <p:cNvSpPr>
            <a:spLocks noChangeArrowheads="1"/>
          </p:cNvSpPr>
          <p:nvPr/>
        </p:nvSpPr>
        <p:spPr bwMode="auto">
          <a:xfrm>
            <a:off x="7019925" y="3068638"/>
            <a:ext cx="936625" cy="792162"/>
          </a:xfrm>
          <a:prstGeom prst="rect">
            <a:avLst/>
          </a:prstGeom>
          <a:solidFill>
            <a:schemeClr val="accent1"/>
          </a:solidFill>
          <a:ln w="12700">
            <a:solidFill>
              <a:schemeClr val="tx1"/>
            </a:solidFill>
            <a:miter lim="800000"/>
            <a:headEnd/>
            <a:tailEnd/>
          </a:ln>
        </p:spPr>
        <p:txBody>
          <a:bodyPr wrap="none" anchor="ctr"/>
          <a:lstStyle/>
          <a:p>
            <a:pPr algn="ctr"/>
            <a:r>
              <a:rPr lang="en-US"/>
              <a:t>D</a:t>
            </a:r>
          </a:p>
        </p:txBody>
      </p:sp>
      <p:sp>
        <p:nvSpPr>
          <p:cNvPr id="27688" name="Line 73"/>
          <p:cNvSpPr>
            <a:spLocks noChangeShapeType="1"/>
          </p:cNvSpPr>
          <p:nvPr/>
        </p:nvSpPr>
        <p:spPr bwMode="auto">
          <a:xfrm flipH="1">
            <a:off x="6076950" y="3382963"/>
            <a:ext cx="903288" cy="228600"/>
          </a:xfrm>
          <a:prstGeom prst="line">
            <a:avLst/>
          </a:prstGeom>
          <a:noFill/>
          <a:ln w="50800">
            <a:solidFill>
              <a:srgbClr val="FF9900"/>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27689" name="Line 74"/>
          <p:cNvSpPr>
            <a:spLocks noChangeShapeType="1"/>
          </p:cNvSpPr>
          <p:nvPr/>
        </p:nvSpPr>
        <p:spPr bwMode="auto">
          <a:xfrm flipH="1">
            <a:off x="4841875" y="3643313"/>
            <a:ext cx="2152650" cy="1216025"/>
          </a:xfrm>
          <a:prstGeom prst="line">
            <a:avLst/>
          </a:prstGeom>
          <a:noFill/>
          <a:ln w="50800">
            <a:solidFill>
              <a:srgbClr val="FF9900"/>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27690" name="Line 75"/>
          <p:cNvSpPr>
            <a:spLocks noChangeShapeType="1"/>
          </p:cNvSpPr>
          <p:nvPr/>
        </p:nvSpPr>
        <p:spPr bwMode="auto">
          <a:xfrm flipH="1" flipV="1">
            <a:off x="7956550" y="3429000"/>
            <a:ext cx="215900" cy="1008063"/>
          </a:xfrm>
          <a:prstGeom prst="line">
            <a:avLst/>
          </a:prstGeom>
          <a:noFill/>
          <a:ln w="50800">
            <a:solidFill>
              <a:srgbClr val="FF9900"/>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es-ES"/>
          </a:p>
        </p:txBody>
      </p:sp>
    </p:spTree>
  </p:cSld>
  <p:clrMapOvr>
    <a:masterClrMapping/>
  </p:clrMapOvr>
  <p:timing>
    <p:tnLst>
      <p:par>
        <p:cTn xmlns:p14="http://schemas.microsoft.com/office/powerpoint/2010/mai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4 Marcador de pie de página"/>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ES" sz="1400"/>
              <a:t>© L.E. Sucar: MGP - Aprend. RB</a:t>
            </a:r>
          </a:p>
        </p:txBody>
      </p:sp>
      <p:sp>
        <p:nvSpPr>
          <p:cNvPr id="96258" name="5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C498867-A813-9847-B3D1-F4561ADF5A1F}" type="slidenum">
              <a:rPr lang="es-ES" sz="1400"/>
              <a:pPr eaLnBrk="1" hangingPunct="1"/>
              <a:t>140</a:t>
            </a:fld>
            <a:endParaRPr lang="es-ES" sz="1400"/>
          </a:p>
        </p:txBody>
      </p:sp>
      <p:sp>
        <p:nvSpPr>
          <p:cNvPr id="96259" name="Rectangle 2"/>
          <p:cNvSpPr>
            <a:spLocks noGrp="1" noChangeArrowheads="1"/>
          </p:cNvSpPr>
          <p:nvPr>
            <p:ph type="title"/>
          </p:nvPr>
        </p:nvSpPr>
        <p:spPr>
          <a:xfrm>
            <a:off x="685800" y="304800"/>
            <a:ext cx="7772400" cy="1143000"/>
          </a:xfrm>
        </p:spPr>
        <p:txBody>
          <a:bodyPr/>
          <a:lstStyle/>
          <a:p>
            <a:pPr eaLnBrk="1" hangingPunct="1"/>
            <a:r>
              <a:rPr lang="es-ES_tradnl">
                <a:latin typeface="Times New Roman" charset="0"/>
              </a:rPr>
              <a:t>Métodos basados en medidas</a:t>
            </a:r>
          </a:p>
        </p:txBody>
      </p:sp>
      <p:sp>
        <p:nvSpPr>
          <p:cNvPr id="96260" name="Rectangle 3"/>
          <p:cNvSpPr>
            <a:spLocks noGrp="1" noChangeArrowheads="1"/>
          </p:cNvSpPr>
          <p:nvPr>
            <p:ph type="body" idx="1"/>
          </p:nvPr>
        </p:nvSpPr>
        <p:spPr/>
        <p:txBody>
          <a:bodyPr/>
          <a:lstStyle/>
          <a:p>
            <a:pPr eaLnBrk="1" hangingPunct="1">
              <a:lnSpc>
                <a:spcPct val="90000"/>
              </a:lnSpc>
              <a:buFontTx/>
              <a:buNone/>
            </a:pPr>
            <a:r>
              <a:rPr lang="es-ES_tradnl">
                <a:latin typeface="Times New Roman" charset="0"/>
              </a:rPr>
              <a:t>Se generan diferentes estructuras y se evalúan respecto a los datos utilizando alguna medida </a:t>
            </a:r>
          </a:p>
          <a:p>
            <a:pPr eaLnBrk="1" hangingPunct="1">
              <a:lnSpc>
                <a:spcPct val="90000"/>
              </a:lnSpc>
              <a:buFontTx/>
              <a:buNone/>
            </a:pPr>
            <a:endParaRPr lang="es-ES_tradnl">
              <a:latin typeface="Times New Roman" charset="0"/>
            </a:endParaRPr>
          </a:p>
          <a:p>
            <a:pPr eaLnBrk="1" hangingPunct="1">
              <a:lnSpc>
                <a:spcPct val="90000"/>
              </a:lnSpc>
              <a:buFontTx/>
              <a:buNone/>
            </a:pPr>
            <a:r>
              <a:rPr lang="es-ES_tradnl">
                <a:latin typeface="Times New Roman" charset="0"/>
              </a:rPr>
              <a:t>Dos aspectos principales:</a:t>
            </a:r>
          </a:p>
          <a:p>
            <a:pPr eaLnBrk="1" hangingPunct="1">
              <a:lnSpc>
                <a:spcPct val="90000"/>
              </a:lnSpc>
            </a:pPr>
            <a:r>
              <a:rPr lang="es-ES_tradnl">
                <a:latin typeface="Times New Roman" charset="0"/>
              </a:rPr>
              <a:t>Medida de “ajuste” de la estructura a los datos</a:t>
            </a:r>
          </a:p>
          <a:p>
            <a:pPr eaLnBrk="1" hangingPunct="1">
              <a:lnSpc>
                <a:spcPct val="90000"/>
              </a:lnSpc>
            </a:pPr>
            <a:r>
              <a:rPr lang="es-ES_tradnl">
                <a:latin typeface="Times New Roman" charset="0"/>
              </a:rPr>
              <a:t>Búsqueda de la “mejor” estructura</a:t>
            </a:r>
          </a:p>
        </p:txBody>
      </p:sp>
    </p:spTree>
    <p:extLst>
      <p:ext uri="{BB962C8B-B14F-4D97-AF65-F5344CB8AC3E}">
        <p14:creationId xmlns:p14="http://schemas.microsoft.com/office/powerpoint/2010/main" val="3779613471"/>
      </p:ext>
    </p:extLst>
  </p:cSld>
  <p:clrMapOvr>
    <a:masterClrMapping/>
  </p:clrMapOvr>
  <p:timing>
    <p:tnLst>
      <p:par>
        <p:cTn xmlns:p14="http://schemas.microsoft.com/office/powerpoint/2010/mai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4 Marcador de pie de página"/>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ES" sz="1400"/>
              <a:t>© L.E. Sucar: MGP - Aprend. RB</a:t>
            </a:r>
          </a:p>
        </p:txBody>
      </p:sp>
      <p:sp>
        <p:nvSpPr>
          <p:cNvPr id="98306" name="5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1F62EEA-3932-0A44-85A0-7B7DCDCC1C56}" type="slidenum">
              <a:rPr lang="es-ES" sz="1400"/>
              <a:pPr eaLnBrk="1" hangingPunct="1"/>
              <a:t>141</a:t>
            </a:fld>
            <a:endParaRPr lang="es-ES" sz="1400"/>
          </a:p>
        </p:txBody>
      </p:sp>
      <p:sp>
        <p:nvSpPr>
          <p:cNvPr id="98307" name="Rectangle 2"/>
          <p:cNvSpPr>
            <a:spLocks noGrp="1" noChangeArrowheads="1"/>
          </p:cNvSpPr>
          <p:nvPr>
            <p:ph type="title"/>
          </p:nvPr>
        </p:nvSpPr>
        <p:spPr/>
        <p:txBody>
          <a:bodyPr/>
          <a:lstStyle/>
          <a:p>
            <a:pPr eaLnBrk="1" hangingPunct="1"/>
            <a:r>
              <a:rPr lang="es-MX">
                <a:latin typeface="Times New Roman" charset="0"/>
              </a:rPr>
              <a:t>Medidas</a:t>
            </a:r>
            <a:endParaRPr lang="es-ES">
              <a:latin typeface="Times New Roman" charset="0"/>
            </a:endParaRPr>
          </a:p>
        </p:txBody>
      </p:sp>
      <p:sp>
        <p:nvSpPr>
          <p:cNvPr id="98308" name="Rectangle 3"/>
          <p:cNvSpPr>
            <a:spLocks noGrp="1" noChangeArrowheads="1"/>
          </p:cNvSpPr>
          <p:nvPr>
            <p:ph type="body" idx="1"/>
          </p:nvPr>
        </p:nvSpPr>
        <p:spPr/>
        <p:txBody>
          <a:bodyPr/>
          <a:lstStyle/>
          <a:p>
            <a:pPr eaLnBrk="1" hangingPunct="1"/>
            <a:r>
              <a:rPr lang="es-MX">
                <a:latin typeface="Times New Roman" charset="0"/>
              </a:rPr>
              <a:t>Evalúan que tan “buena” es una estructura respecto a los datos</a:t>
            </a:r>
          </a:p>
          <a:p>
            <a:pPr eaLnBrk="1" hangingPunct="1"/>
            <a:r>
              <a:rPr lang="es-MX">
                <a:latin typeface="Times New Roman" charset="0"/>
              </a:rPr>
              <a:t>Hay varias posibles medidas, las dos más comunes son:</a:t>
            </a:r>
          </a:p>
          <a:p>
            <a:pPr lvl="1" eaLnBrk="1" hangingPunct="1"/>
            <a:r>
              <a:rPr lang="es-MX">
                <a:latin typeface="Times New Roman" charset="0"/>
              </a:rPr>
              <a:t>Medida bayesiana</a:t>
            </a:r>
          </a:p>
          <a:p>
            <a:pPr lvl="1" eaLnBrk="1" hangingPunct="1"/>
            <a:r>
              <a:rPr lang="es-MX">
                <a:latin typeface="Times New Roman" charset="0"/>
              </a:rPr>
              <a:t>Medida basada en el principio de longitud de descripción mínima (MDL)</a:t>
            </a:r>
            <a:endParaRPr lang="es-ES">
              <a:latin typeface="Times New Roman" charset="0"/>
            </a:endParaRPr>
          </a:p>
        </p:txBody>
      </p:sp>
    </p:spTree>
    <p:extLst>
      <p:ext uri="{BB962C8B-B14F-4D97-AF65-F5344CB8AC3E}">
        <p14:creationId xmlns:p14="http://schemas.microsoft.com/office/powerpoint/2010/main" val="1325966317"/>
      </p:ext>
    </p:extLst>
  </p:cSld>
  <p:clrMapOvr>
    <a:masterClrMapping/>
  </p:clrMapOvr>
  <p:timing>
    <p:tnLst>
      <p:par>
        <p:cTn xmlns:p14="http://schemas.microsoft.com/office/powerpoint/2010/mai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4 Marcador de pie de página"/>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ES" sz="1400"/>
              <a:t>© L.E. Sucar: MGP - Aprend. RB</a:t>
            </a:r>
          </a:p>
        </p:txBody>
      </p:sp>
      <p:sp>
        <p:nvSpPr>
          <p:cNvPr id="102402" name="5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1A625887-35C5-A349-BB28-018ABF80B149}" type="slidenum">
              <a:rPr lang="es-ES" sz="1400"/>
              <a:pPr eaLnBrk="1" hangingPunct="1"/>
              <a:t>142</a:t>
            </a:fld>
            <a:endParaRPr lang="es-ES" sz="1400"/>
          </a:p>
        </p:txBody>
      </p:sp>
      <p:sp>
        <p:nvSpPr>
          <p:cNvPr id="102403" name="Rectangle 2"/>
          <p:cNvSpPr>
            <a:spLocks noGrp="1" noChangeArrowheads="1"/>
          </p:cNvSpPr>
          <p:nvPr>
            <p:ph type="title"/>
          </p:nvPr>
        </p:nvSpPr>
        <p:spPr/>
        <p:txBody>
          <a:bodyPr/>
          <a:lstStyle/>
          <a:p>
            <a:pPr eaLnBrk="1" hangingPunct="1"/>
            <a:r>
              <a:rPr lang="es-MX">
                <a:latin typeface="Times New Roman" charset="0"/>
              </a:rPr>
              <a:t>MDL</a:t>
            </a:r>
            <a:endParaRPr lang="es-ES">
              <a:latin typeface="Times New Roman" charset="0"/>
            </a:endParaRPr>
          </a:p>
        </p:txBody>
      </p:sp>
      <p:sp>
        <p:nvSpPr>
          <p:cNvPr id="102404" name="Rectangle 3"/>
          <p:cNvSpPr>
            <a:spLocks noGrp="1" noChangeArrowheads="1"/>
          </p:cNvSpPr>
          <p:nvPr>
            <p:ph type="body" idx="1"/>
          </p:nvPr>
        </p:nvSpPr>
        <p:spPr/>
        <p:txBody>
          <a:bodyPr/>
          <a:lstStyle/>
          <a:p>
            <a:pPr eaLnBrk="1" hangingPunct="1">
              <a:lnSpc>
                <a:spcPct val="90000"/>
              </a:lnSpc>
            </a:pPr>
            <a:r>
              <a:rPr lang="es-MX">
                <a:latin typeface="Times New Roman" charset="0"/>
              </a:rPr>
              <a:t>La “calidad” de la estructura se basa en el principio de “descripción de longitud mínima” (MDL):</a:t>
            </a:r>
          </a:p>
          <a:p>
            <a:pPr lvl="1" eaLnBrk="1" hangingPunct="1">
              <a:lnSpc>
                <a:spcPct val="90000"/>
              </a:lnSpc>
            </a:pPr>
            <a:r>
              <a:rPr lang="es-MX">
                <a:latin typeface="Times New Roman" charset="0"/>
              </a:rPr>
              <a:t>Tamaño de la descripción de la red (complejidad)</a:t>
            </a:r>
          </a:p>
          <a:p>
            <a:pPr lvl="1" eaLnBrk="1" hangingPunct="1">
              <a:lnSpc>
                <a:spcPct val="90000"/>
              </a:lnSpc>
            </a:pPr>
            <a:r>
              <a:rPr lang="es-MX">
                <a:latin typeface="Times New Roman" charset="0"/>
              </a:rPr>
              <a:t>Tamaño de error de predicción de los datos por la red (exactitud)</a:t>
            </a:r>
          </a:p>
          <a:p>
            <a:pPr eaLnBrk="1" hangingPunct="1">
              <a:lnSpc>
                <a:spcPct val="90000"/>
              </a:lnSpc>
            </a:pPr>
            <a:r>
              <a:rPr lang="es-MX">
                <a:latin typeface="Times New Roman" charset="0"/>
              </a:rPr>
              <a:t>Se hace una búsqueda heurística de la estructura en base al MDL</a:t>
            </a:r>
            <a:endParaRPr lang="es-ES">
              <a:latin typeface="Times New Roman" charset="0"/>
            </a:endParaRPr>
          </a:p>
        </p:txBody>
      </p:sp>
    </p:spTree>
    <p:extLst>
      <p:ext uri="{BB962C8B-B14F-4D97-AF65-F5344CB8AC3E}">
        <p14:creationId xmlns:p14="http://schemas.microsoft.com/office/powerpoint/2010/main" val="523572940"/>
      </p:ext>
    </p:extLst>
  </p:cSld>
  <p:clrMapOvr>
    <a:masterClrMapping/>
  </p:clrMapOvr>
  <p:timing>
    <p:tnLst>
      <p:par>
        <p:cTn xmlns:p14="http://schemas.microsoft.com/office/powerpoint/2010/mai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4 Marcador de pie de página"/>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ES" sz="1400"/>
              <a:t>© L.E. Sucar: MGP - Aprend. RB</a:t>
            </a:r>
          </a:p>
        </p:txBody>
      </p:sp>
      <p:sp>
        <p:nvSpPr>
          <p:cNvPr id="104450" name="5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D4E8EC7-0717-1545-AACD-2E0DF97F3079}" type="slidenum">
              <a:rPr lang="es-ES" sz="1400"/>
              <a:pPr eaLnBrk="1" hangingPunct="1"/>
              <a:t>143</a:t>
            </a:fld>
            <a:endParaRPr lang="es-ES" sz="1400"/>
          </a:p>
        </p:txBody>
      </p:sp>
      <p:sp>
        <p:nvSpPr>
          <p:cNvPr id="104451" name="Rectangle 2"/>
          <p:cNvSpPr>
            <a:spLocks noGrp="1" noChangeArrowheads="1"/>
          </p:cNvSpPr>
          <p:nvPr>
            <p:ph type="title"/>
          </p:nvPr>
        </p:nvSpPr>
        <p:spPr>
          <a:xfrm>
            <a:off x="685800" y="0"/>
            <a:ext cx="7772400" cy="1143000"/>
          </a:xfrm>
        </p:spPr>
        <p:txBody>
          <a:bodyPr/>
          <a:lstStyle/>
          <a:p>
            <a:pPr eaLnBrk="1" hangingPunct="1"/>
            <a:r>
              <a:rPr lang="es-ES_tradnl">
                <a:latin typeface="Times New Roman" charset="0"/>
              </a:rPr>
              <a:t>MDL</a:t>
            </a:r>
          </a:p>
        </p:txBody>
      </p:sp>
      <p:sp>
        <p:nvSpPr>
          <p:cNvPr id="104452" name="Rectangle 3"/>
          <p:cNvSpPr>
            <a:spLocks noChangeArrowheads="1"/>
          </p:cNvSpPr>
          <p:nvPr/>
        </p:nvSpPr>
        <p:spPr bwMode="auto">
          <a:xfrm>
            <a:off x="3429000" y="2590800"/>
            <a:ext cx="260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s-ES_tradnl">
                <a:latin typeface="Times" charset="0"/>
              </a:rPr>
              <a:t> </a:t>
            </a:r>
          </a:p>
        </p:txBody>
      </p:sp>
      <p:sp>
        <p:nvSpPr>
          <p:cNvPr id="104453" name="Text Box 4"/>
          <p:cNvSpPr txBox="1">
            <a:spLocks noChangeArrowheads="1"/>
          </p:cNvSpPr>
          <p:nvPr/>
        </p:nvSpPr>
        <p:spPr bwMode="auto">
          <a:xfrm>
            <a:off x="685800" y="914400"/>
            <a:ext cx="7848600" cy="308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sz="2800" b="1">
                <a:solidFill>
                  <a:srgbClr val="FFFF00"/>
                </a:solidFill>
              </a:rPr>
              <a:t>Compromiso entre exactitud y complejidad- </a:t>
            </a:r>
          </a:p>
          <a:p>
            <a:r>
              <a:rPr lang="es-ES_tradnl" sz="2800" b="1">
                <a:solidFill>
                  <a:srgbClr val="FFFF00"/>
                </a:solidFill>
              </a:rPr>
              <a:t>minimizar: </a:t>
            </a:r>
            <a:r>
              <a:rPr lang="es-ES_tradnl" sz="2800" b="1" i="1">
                <a:solidFill>
                  <a:schemeClr val="bg1"/>
                </a:solidFill>
              </a:rPr>
              <a:t>long. de descripción del modelo + </a:t>
            </a:r>
          </a:p>
          <a:p>
            <a:pPr lvl="2"/>
            <a:r>
              <a:rPr lang="es-ES_tradnl" sz="2800" b="1" i="1">
                <a:solidFill>
                  <a:schemeClr val="bg1"/>
                </a:solidFill>
              </a:rPr>
              <a:t>descripción de lo datos dado el modelo</a:t>
            </a:r>
          </a:p>
          <a:p>
            <a:endParaRPr lang="es-ES_tradnl" sz="2800" b="1" i="1">
              <a:solidFill>
                <a:srgbClr val="FFFF00"/>
              </a:solidFill>
            </a:endParaRPr>
          </a:p>
          <a:p>
            <a:r>
              <a:rPr lang="es-ES_tradnl" sz="2800" b="1">
                <a:solidFill>
                  <a:srgbClr val="FFFF00"/>
                </a:solidFill>
              </a:rPr>
              <a:t>Ejemplo – ajustar un polinomio a un conjunto de</a:t>
            </a:r>
          </a:p>
          <a:p>
            <a:r>
              <a:rPr lang="es-ES_tradnl" sz="2800" b="1">
                <a:solidFill>
                  <a:srgbClr val="FFFF00"/>
                </a:solidFill>
              </a:rPr>
              <a:t>puntos:</a:t>
            </a:r>
          </a:p>
          <a:p>
            <a:r>
              <a:rPr lang="es-ES_tradnl" sz="2800" b="1">
                <a:solidFill>
                  <a:srgbClr val="FFFF00"/>
                </a:solidFill>
              </a:rPr>
              <a:t>	</a:t>
            </a:r>
            <a:endParaRPr lang="es-ES_tradnl" sz="2800" b="1">
              <a:solidFill>
                <a:srgbClr val="FF00FF"/>
              </a:solidFill>
            </a:endParaRPr>
          </a:p>
        </p:txBody>
      </p:sp>
      <p:sp>
        <p:nvSpPr>
          <p:cNvPr id="104454" name="Line 5"/>
          <p:cNvSpPr>
            <a:spLocks noChangeShapeType="1"/>
          </p:cNvSpPr>
          <p:nvPr/>
        </p:nvSpPr>
        <p:spPr bwMode="auto">
          <a:xfrm flipV="1">
            <a:off x="1066800" y="3733800"/>
            <a:ext cx="0" cy="213360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04455" name="Line 6"/>
          <p:cNvSpPr>
            <a:spLocks noChangeShapeType="1"/>
          </p:cNvSpPr>
          <p:nvPr/>
        </p:nvSpPr>
        <p:spPr bwMode="auto">
          <a:xfrm>
            <a:off x="1066800" y="5867400"/>
            <a:ext cx="6248400" cy="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04456" name="Oval 7"/>
          <p:cNvSpPr>
            <a:spLocks noChangeArrowheads="1"/>
          </p:cNvSpPr>
          <p:nvPr/>
        </p:nvSpPr>
        <p:spPr bwMode="auto">
          <a:xfrm>
            <a:off x="1371600" y="4572000"/>
            <a:ext cx="76200" cy="76200"/>
          </a:xfrm>
          <a:prstGeom prst="ellipse">
            <a:avLst/>
          </a:prstGeom>
          <a:solidFill>
            <a:schemeClr val="accent1"/>
          </a:solidFill>
          <a:ln w="9525">
            <a:solidFill>
              <a:schemeClr val="tx1"/>
            </a:solidFill>
            <a:round/>
            <a:headEnd/>
            <a:tailEnd/>
          </a:ln>
        </p:spPr>
        <p:txBody>
          <a:bodyPr wrap="none" anchor="ctr"/>
          <a:lstStyle/>
          <a:p>
            <a:endParaRPr lang="es-MX"/>
          </a:p>
        </p:txBody>
      </p:sp>
      <p:sp>
        <p:nvSpPr>
          <p:cNvPr id="104457" name="Oval 8"/>
          <p:cNvSpPr>
            <a:spLocks noChangeArrowheads="1"/>
          </p:cNvSpPr>
          <p:nvPr/>
        </p:nvSpPr>
        <p:spPr bwMode="auto">
          <a:xfrm>
            <a:off x="2133600" y="4724400"/>
            <a:ext cx="76200" cy="76200"/>
          </a:xfrm>
          <a:prstGeom prst="ellipse">
            <a:avLst/>
          </a:prstGeom>
          <a:solidFill>
            <a:schemeClr val="accent1"/>
          </a:solidFill>
          <a:ln w="9525">
            <a:solidFill>
              <a:schemeClr val="tx1"/>
            </a:solidFill>
            <a:round/>
            <a:headEnd/>
            <a:tailEnd/>
          </a:ln>
        </p:spPr>
        <p:txBody>
          <a:bodyPr wrap="none" anchor="ctr"/>
          <a:lstStyle/>
          <a:p>
            <a:endParaRPr lang="es-MX"/>
          </a:p>
        </p:txBody>
      </p:sp>
      <p:sp>
        <p:nvSpPr>
          <p:cNvPr id="104458" name="Oval 9"/>
          <p:cNvSpPr>
            <a:spLocks noChangeArrowheads="1"/>
          </p:cNvSpPr>
          <p:nvPr/>
        </p:nvSpPr>
        <p:spPr bwMode="auto">
          <a:xfrm>
            <a:off x="2286000" y="4876800"/>
            <a:ext cx="76200" cy="76200"/>
          </a:xfrm>
          <a:prstGeom prst="ellipse">
            <a:avLst/>
          </a:prstGeom>
          <a:solidFill>
            <a:schemeClr val="accent1"/>
          </a:solidFill>
          <a:ln w="9525">
            <a:solidFill>
              <a:schemeClr val="tx1"/>
            </a:solidFill>
            <a:round/>
            <a:headEnd/>
            <a:tailEnd/>
          </a:ln>
        </p:spPr>
        <p:txBody>
          <a:bodyPr wrap="none" anchor="ctr"/>
          <a:lstStyle/>
          <a:p>
            <a:endParaRPr lang="es-MX"/>
          </a:p>
        </p:txBody>
      </p:sp>
      <p:sp>
        <p:nvSpPr>
          <p:cNvPr id="104459" name="Oval 10"/>
          <p:cNvSpPr>
            <a:spLocks noChangeArrowheads="1"/>
          </p:cNvSpPr>
          <p:nvPr/>
        </p:nvSpPr>
        <p:spPr bwMode="auto">
          <a:xfrm>
            <a:off x="2819400" y="4724400"/>
            <a:ext cx="76200" cy="76200"/>
          </a:xfrm>
          <a:prstGeom prst="ellipse">
            <a:avLst/>
          </a:prstGeom>
          <a:solidFill>
            <a:schemeClr val="accent1"/>
          </a:solidFill>
          <a:ln w="9525">
            <a:solidFill>
              <a:schemeClr val="tx1"/>
            </a:solidFill>
            <a:round/>
            <a:headEnd/>
            <a:tailEnd/>
          </a:ln>
        </p:spPr>
        <p:txBody>
          <a:bodyPr wrap="none" anchor="ctr"/>
          <a:lstStyle/>
          <a:p>
            <a:endParaRPr lang="es-MX"/>
          </a:p>
        </p:txBody>
      </p:sp>
      <p:sp>
        <p:nvSpPr>
          <p:cNvPr id="104460" name="Oval 11"/>
          <p:cNvSpPr>
            <a:spLocks noChangeArrowheads="1"/>
          </p:cNvSpPr>
          <p:nvPr/>
        </p:nvSpPr>
        <p:spPr bwMode="auto">
          <a:xfrm>
            <a:off x="3733800" y="4572000"/>
            <a:ext cx="76200" cy="76200"/>
          </a:xfrm>
          <a:prstGeom prst="ellipse">
            <a:avLst/>
          </a:prstGeom>
          <a:solidFill>
            <a:schemeClr val="accent1"/>
          </a:solidFill>
          <a:ln w="9525">
            <a:solidFill>
              <a:schemeClr val="tx1"/>
            </a:solidFill>
            <a:round/>
            <a:headEnd/>
            <a:tailEnd/>
          </a:ln>
        </p:spPr>
        <p:txBody>
          <a:bodyPr wrap="none" anchor="ctr"/>
          <a:lstStyle/>
          <a:p>
            <a:endParaRPr lang="es-MX"/>
          </a:p>
        </p:txBody>
      </p:sp>
      <p:sp>
        <p:nvSpPr>
          <p:cNvPr id="104461" name="Oval 12"/>
          <p:cNvSpPr>
            <a:spLocks noChangeArrowheads="1"/>
          </p:cNvSpPr>
          <p:nvPr/>
        </p:nvSpPr>
        <p:spPr bwMode="auto">
          <a:xfrm>
            <a:off x="4572000" y="4800600"/>
            <a:ext cx="76200" cy="76200"/>
          </a:xfrm>
          <a:prstGeom prst="ellipse">
            <a:avLst/>
          </a:prstGeom>
          <a:solidFill>
            <a:schemeClr val="accent1"/>
          </a:solidFill>
          <a:ln w="9525">
            <a:solidFill>
              <a:schemeClr val="tx1"/>
            </a:solidFill>
            <a:round/>
            <a:headEnd/>
            <a:tailEnd/>
          </a:ln>
        </p:spPr>
        <p:txBody>
          <a:bodyPr wrap="none" anchor="ctr"/>
          <a:lstStyle/>
          <a:p>
            <a:endParaRPr lang="es-MX"/>
          </a:p>
        </p:txBody>
      </p:sp>
      <p:sp>
        <p:nvSpPr>
          <p:cNvPr id="104462" name="Oval 13"/>
          <p:cNvSpPr>
            <a:spLocks noChangeArrowheads="1"/>
          </p:cNvSpPr>
          <p:nvPr/>
        </p:nvSpPr>
        <p:spPr bwMode="auto">
          <a:xfrm>
            <a:off x="4724400" y="4953000"/>
            <a:ext cx="76200" cy="76200"/>
          </a:xfrm>
          <a:prstGeom prst="ellipse">
            <a:avLst/>
          </a:prstGeom>
          <a:solidFill>
            <a:schemeClr val="accent1"/>
          </a:solidFill>
          <a:ln w="9525">
            <a:solidFill>
              <a:schemeClr val="tx1"/>
            </a:solidFill>
            <a:round/>
            <a:headEnd/>
            <a:tailEnd/>
          </a:ln>
        </p:spPr>
        <p:txBody>
          <a:bodyPr wrap="none" anchor="ctr"/>
          <a:lstStyle/>
          <a:p>
            <a:endParaRPr lang="es-MX"/>
          </a:p>
        </p:txBody>
      </p:sp>
      <p:sp>
        <p:nvSpPr>
          <p:cNvPr id="104463" name="Oval 14"/>
          <p:cNvSpPr>
            <a:spLocks noChangeArrowheads="1"/>
          </p:cNvSpPr>
          <p:nvPr/>
        </p:nvSpPr>
        <p:spPr bwMode="auto">
          <a:xfrm>
            <a:off x="6019800" y="4572000"/>
            <a:ext cx="76200" cy="76200"/>
          </a:xfrm>
          <a:prstGeom prst="ellipse">
            <a:avLst/>
          </a:prstGeom>
          <a:solidFill>
            <a:schemeClr val="accent1"/>
          </a:solidFill>
          <a:ln w="9525">
            <a:solidFill>
              <a:schemeClr val="tx1"/>
            </a:solidFill>
            <a:round/>
            <a:headEnd/>
            <a:tailEnd/>
          </a:ln>
        </p:spPr>
        <p:txBody>
          <a:bodyPr wrap="none" anchor="ctr"/>
          <a:lstStyle/>
          <a:p>
            <a:endParaRPr lang="es-MX"/>
          </a:p>
        </p:txBody>
      </p:sp>
      <p:sp>
        <p:nvSpPr>
          <p:cNvPr id="288783" name="Freeform 15"/>
          <p:cNvSpPr>
            <a:spLocks/>
          </p:cNvSpPr>
          <p:nvPr/>
        </p:nvSpPr>
        <p:spPr bwMode="auto">
          <a:xfrm>
            <a:off x="1524000" y="3962400"/>
            <a:ext cx="5422900" cy="1117600"/>
          </a:xfrm>
          <a:custGeom>
            <a:avLst/>
            <a:gdLst>
              <a:gd name="T0" fmla="*/ 0 w 3416"/>
              <a:gd name="T1" fmla="*/ 622300 h 704"/>
              <a:gd name="T2" fmla="*/ 1295400 w 3416"/>
              <a:gd name="T3" fmla="*/ 927100 h 704"/>
              <a:gd name="T4" fmla="*/ 2743200 w 3416"/>
              <a:gd name="T5" fmla="*/ 393700 h 704"/>
              <a:gd name="T6" fmla="*/ 3352800 w 3416"/>
              <a:gd name="T7" fmla="*/ 1079500 h 704"/>
              <a:gd name="T8" fmla="*/ 5105400 w 3416"/>
              <a:gd name="T9" fmla="*/ 165100 h 704"/>
              <a:gd name="T10" fmla="*/ 5257800 w 3416"/>
              <a:gd name="T11" fmla="*/ 88900 h 704"/>
              <a:gd name="T12" fmla="*/ 0 60000 65536"/>
              <a:gd name="T13" fmla="*/ 0 60000 65536"/>
              <a:gd name="T14" fmla="*/ 0 60000 65536"/>
              <a:gd name="T15" fmla="*/ 0 60000 65536"/>
              <a:gd name="T16" fmla="*/ 0 60000 65536"/>
              <a:gd name="T17" fmla="*/ 0 60000 65536"/>
              <a:gd name="T18" fmla="*/ 0 w 3416"/>
              <a:gd name="T19" fmla="*/ 0 h 704"/>
              <a:gd name="T20" fmla="*/ 3416 w 3416"/>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3416" h="704">
                <a:moveTo>
                  <a:pt x="0" y="392"/>
                </a:moveTo>
                <a:cubicBezTo>
                  <a:pt x="264" y="500"/>
                  <a:pt x="528" y="608"/>
                  <a:pt x="816" y="584"/>
                </a:cubicBezTo>
                <a:cubicBezTo>
                  <a:pt x="1104" y="560"/>
                  <a:pt x="1512" y="232"/>
                  <a:pt x="1728" y="248"/>
                </a:cubicBezTo>
                <a:cubicBezTo>
                  <a:pt x="1944" y="264"/>
                  <a:pt x="1864" y="704"/>
                  <a:pt x="2112" y="680"/>
                </a:cubicBezTo>
                <a:cubicBezTo>
                  <a:pt x="2360" y="656"/>
                  <a:pt x="3016" y="208"/>
                  <a:pt x="3216" y="104"/>
                </a:cubicBezTo>
                <a:cubicBezTo>
                  <a:pt x="3416" y="0"/>
                  <a:pt x="3364" y="28"/>
                  <a:pt x="3312" y="56"/>
                </a:cubicBezTo>
              </a:path>
            </a:pathLst>
          </a:custGeom>
          <a:noFill/>
          <a:ln w="57150" cmpd="sng">
            <a:solidFill>
              <a:srgbClr val="FF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288784" name="Line 16"/>
          <p:cNvSpPr>
            <a:spLocks noChangeShapeType="1"/>
          </p:cNvSpPr>
          <p:nvPr/>
        </p:nvSpPr>
        <p:spPr bwMode="auto">
          <a:xfrm>
            <a:off x="1371600" y="4800600"/>
            <a:ext cx="5562600" cy="0"/>
          </a:xfrm>
          <a:prstGeom prst="line">
            <a:avLst/>
          </a:prstGeom>
          <a:noFill/>
          <a:ln w="57150">
            <a:solidFill>
              <a:srgbClr val="FF00FF"/>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88785" name="Freeform 17"/>
          <p:cNvSpPr>
            <a:spLocks/>
          </p:cNvSpPr>
          <p:nvPr/>
        </p:nvSpPr>
        <p:spPr bwMode="auto">
          <a:xfrm>
            <a:off x="1447800" y="4267200"/>
            <a:ext cx="5867400" cy="723900"/>
          </a:xfrm>
          <a:custGeom>
            <a:avLst/>
            <a:gdLst>
              <a:gd name="T0" fmla="*/ 0 w 3696"/>
              <a:gd name="T1" fmla="*/ 228600 h 456"/>
              <a:gd name="T2" fmla="*/ 2057400 w 3696"/>
              <a:gd name="T3" fmla="*/ 685800 h 456"/>
              <a:gd name="T4" fmla="*/ 5867400 w 3696"/>
              <a:gd name="T5" fmla="*/ 0 h 456"/>
              <a:gd name="T6" fmla="*/ 0 60000 65536"/>
              <a:gd name="T7" fmla="*/ 0 60000 65536"/>
              <a:gd name="T8" fmla="*/ 0 60000 65536"/>
              <a:gd name="T9" fmla="*/ 0 w 3696"/>
              <a:gd name="T10" fmla="*/ 0 h 456"/>
              <a:gd name="T11" fmla="*/ 3696 w 3696"/>
              <a:gd name="T12" fmla="*/ 456 h 456"/>
            </a:gdLst>
            <a:ahLst/>
            <a:cxnLst>
              <a:cxn ang="T6">
                <a:pos x="T0" y="T1"/>
              </a:cxn>
              <a:cxn ang="T7">
                <a:pos x="T2" y="T3"/>
              </a:cxn>
              <a:cxn ang="T8">
                <a:pos x="T4" y="T5"/>
              </a:cxn>
            </a:cxnLst>
            <a:rect l="T9" t="T10" r="T11" b="T12"/>
            <a:pathLst>
              <a:path w="3696" h="456">
                <a:moveTo>
                  <a:pt x="0" y="144"/>
                </a:moveTo>
                <a:cubicBezTo>
                  <a:pt x="340" y="300"/>
                  <a:pt x="680" y="456"/>
                  <a:pt x="1296" y="432"/>
                </a:cubicBezTo>
                <a:cubicBezTo>
                  <a:pt x="1912" y="408"/>
                  <a:pt x="3296" y="72"/>
                  <a:pt x="3696" y="0"/>
                </a:cubicBezTo>
              </a:path>
            </a:pathLst>
          </a:custGeom>
          <a:noFill/>
          <a:ln w="57150" cmpd="sng">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Tree>
    <p:extLst>
      <p:ext uri="{BB962C8B-B14F-4D97-AF65-F5344CB8AC3E}">
        <p14:creationId xmlns:p14="http://schemas.microsoft.com/office/powerpoint/2010/main" val="3461734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88783"/>
                                        </p:tgtEl>
                                        <p:attrNameLst>
                                          <p:attrName>style.visibility</p:attrName>
                                        </p:attrNameLst>
                                      </p:cBhvr>
                                      <p:to>
                                        <p:strVal val="visible"/>
                                      </p:to>
                                    </p:set>
                                    <p:anim calcmode="lin" valueType="num">
                                      <p:cBhvr>
                                        <p:cTn id="7" dur="500" fill="hold"/>
                                        <p:tgtEl>
                                          <p:spTgt spid="288783"/>
                                        </p:tgtEl>
                                        <p:attrNameLst>
                                          <p:attrName>ppt_w</p:attrName>
                                        </p:attrNameLst>
                                      </p:cBhvr>
                                      <p:tavLst>
                                        <p:tav tm="0">
                                          <p:val>
                                            <p:fltVal val="0"/>
                                          </p:val>
                                        </p:tav>
                                        <p:tav tm="100000">
                                          <p:val>
                                            <p:strVal val="#ppt_w"/>
                                          </p:val>
                                        </p:tav>
                                      </p:tavLst>
                                    </p:anim>
                                    <p:anim calcmode="lin" valueType="num">
                                      <p:cBhvr>
                                        <p:cTn id="8" dur="500" fill="hold"/>
                                        <p:tgtEl>
                                          <p:spTgt spid="288783"/>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288784"/>
                                        </p:tgtEl>
                                        <p:attrNameLst>
                                          <p:attrName>style.visibility</p:attrName>
                                        </p:attrNameLst>
                                      </p:cBhvr>
                                      <p:to>
                                        <p:strVal val="visible"/>
                                      </p:to>
                                    </p:set>
                                    <p:anim calcmode="lin" valueType="num">
                                      <p:cBhvr>
                                        <p:cTn id="13" dur="500" fill="hold"/>
                                        <p:tgtEl>
                                          <p:spTgt spid="288784"/>
                                        </p:tgtEl>
                                        <p:attrNameLst>
                                          <p:attrName>ppt_w</p:attrName>
                                        </p:attrNameLst>
                                      </p:cBhvr>
                                      <p:tavLst>
                                        <p:tav tm="0">
                                          <p:val>
                                            <p:fltVal val="0"/>
                                          </p:val>
                                        </p:tav>
                                        <p:tav tm="100000">
                                          <p:val>
                                            <p:strVal val="#ppt_w"/>
                                          </p:val>
                                        </p:tav>
                                      </p:tavLst>
                                    </p:anim>
                                    <p:anim calcmode="lin" valueType="num">
                                      <p:cBhvr>
                                        <p:cTn id="14" dur="500" fill="hold"/>
                                        <p:tgtEl>
                                          <p:spTgt spid="288784"/>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288785"/>
                                        </p:tgtEl>
                                        <p:attrNameLst>
                                          <p:attrName>style.visibility</p:attrName>
                                        </p:attrNameLst>
                                      </p:cBhvr>
                                      <p:to>
                                        <p:strVal val="visible"/>
                                      </p:to>
                                    </p:set>
                                    <p:anim calcmode="lin" valueType="num">
                                      <p:cBhvr>
                                        <p:cTn id="19" dur="500" fill="hold"/>
                                        <p:tgtEl>
                                          <p:spTgt spid="288785"/>
                                        </p:tgtEl>
                                        <p:attrNameLst>
                                          <p:attrName>ppt_w</p:attrName>
                                        </p:attrNameLst>
                                      </p:cBhvr>
                                      <p:tavLst>
                                        <p:tav tm="0">
                                          <p:val>
                                            <p:fltVal val="0"/>
                                          </p:val>
                                        </p:tav>
                                        <p:tav tm="100000">
                                          <p:val>
                                            <p:strVal val="#ppt_w"/>
                                          </p:val>
                                        </p:tav>
                                      </p:tavLst>
                                    </p:anim>
                                    <p:anim calcmode="lin" valueType="num">
                                      <p:cBhvr>
                                        <p:cTn id="20" dur="500" fill="hold"/>
                                        <p:tgtEl>
                                          <p:spTgt spid="2887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83" grpId="0" animBg="1"/>
      <p:bldP spid="288784" grpId="0" animBg="1"/>
      <p:bldP spid="288785" grpId="0" animBg="1"/>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4 Marcador de pie de página"/>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ES" sz="1400"/>
              <a:t>© L.E. Sucar: MGP - Aprend. RB</a:t>
            </a:r>
          </a:p>
        </p:txBody>
      </p:sp>
      <p:sp>
        <p:nvSpPr>
          <p:cNvPr id="106498" name="5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AD043BA-1893-4E41-AD2F-5680DE60E14E}" type="slidenum">
              <a:rPr lang="es-ES" sz="1400"/>
              <a:pPr eaLnBrk="1" hangingPunct="1"/>
              <a:t>144</a:t>
            </a:fld>
            <a:endParaRPr lang="es-ES" sz="1400"/>
          </a:p>
        </p:txBody>
      </p:sp>
      <p:sp>
        <p:nvSpPr>
          <p:cNvPr id="106499" name="Rectangle 1026"/>
          <p:cNvSpPr>
            <a:spLocks noGrp="1" noChangeArrowheads="1"/>
          </p:cNvSpPr>
          <p:nvPr>
            <p:ph type="title"/>
          </p:nvPr>
        </p:nvSpPr>
        <p:spPr>
          <a:xfrm>
            <a:off x="685800" y="0"/>
            <a:ext cx="7772400" cy="1143000"/>
          </a:xfrm>
        </p:spPr>
        <p:txBody>
          <a:bodyPr/>
          <a:lstStyle/>
          <a:p>
            <a:pPr eaLnBrk="1" hangingPunct="1"/>
            <a:r>
              <a:rPr lang="es-ES_tradnl">
                <a:latin typeface="Times New Roman" charset="0"/>
              </a:rPr>
              <a:t>MDL</a:t>
            </a:r>
          </a:p>
        </p:txBody>
      </p:sp>
      <p:sp>
        <p:nvSpPr>
          <p:cNvPr id="106500" name="Rectangle 1027"/>
          <p:cNvSpPr>
            <a:spLocks noChangeArrowheads="1"/>
          </p:cNvSpPr>
          <p:nvPr/>
        </p:nvSpPr>
        <p:spPr bwMode="auto">
          <a:xfrm>
            <a:off x="3429000" y="2590800"/>
            <a:ext cx="260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s-ES_tradnl">
                <a:latin typeface="Times" charset="0"/>
              </a:rPr>
              <a:t> </a:t>
            </a:r>
          </a:p>
        </p:txBody>
      </p:sp>
      <p:sp>
        <p:nvSpPr>
          <p:cNvPr id="106501" name="Text Box 1028"/>
          <p:cNvSpPr txBox="1">
            <a:spLocks noChangeArrowheads="1"/>
          </p:cNvSpPr>
          <p:nvPr/>
        </p:nvSpPr>
        <p:spPr bwMode="auto">
          <a:xfrm>
            <a:off x="685800" y="914400"/>
            <a:ext cx="7772400" cy="497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sz="2800" b="1">
                <a:solidFill>
                  <a:srgbClr val="FFFF00"/>
                </a:solidFill>
              </a:rPr>
              <a:t>Para redes bayesianas: </a:t>
            </a:r>
          </a:p>
          <a:p>
            <a:endParaRPr lang="es-ES_tradnl" sz="2800" b="1">
              <a:solidFill>
                <a:srgbClr val="FFFF00"/>
              </a:solidFill>
            </a:endParaRPr>
          </a:p>
          <a:p>
            <a:endParaRPr lang="es-ES_tradnl" sz="2800" b="1">
              <a:solidFill>
                <a:srgbClr val="FFFF00"/>
              </a:solidFill>
            </a:endParaRPr>
          </a:p>
          <a:p>
            <a:r>
              <a:rPr lang="es-ES_tradnl" sz="2800" b="1">
                <a:solidFill>
                  <a:srgbClr val="FFFF00"/>
                </a:solidFill>
              </a:rPr>
              <a:t>Complejidad:</a:t>
            </a:r>
          </a:p>
          <a:p>
            <a:r>
              <a:rPr lang="es-ES_tradnl" sz="2800" b="1">
                <a:solidFill>
                  <a:srgbClr val="FFFF00"/>
                </a:solidFill>
              </a:rPr>
              <a:t>	</a:t>
            </a:r>
            <a:r>
              <a:rPr lang="es-ES_tradnl" sz="2800" b="1">
                <a:solidFill>
                  <a:schemeClr val="bg1"/>
                </a:solidFill>
              </a:rPr>
              <a:t>L= </a:t>
            </a:r>
            <a:r>
              <a:rPr lang="es-ES_tradnl" sz="3600" b="1">
                <a:solidFill>
                  <a:schemeClr val="bg1"/>
                </a:solidFill>
                <a:latin typeface="Symbol" charset="0"/>
              </a:rPr>
              <a:t></a:t>
            </a:r>
            <a:r>
              <a:rPr lang="es-ES_tradnl" sz="2800" b="1" baseline="-25000">
                <a:solidFill>
                  <a:schemeClr val="bg1"/>
                </a:solidFill>
              </a:rPr>
              <a:t>i</a:t>
            </a:r>
            <a:r>
              <a:rPr lang="es-ES_tradnl" sz="2800" b="1">
                <a:solidFill>
                  <a:schemeClr val="bg1"/>
                </a:solidFill>
              </a:rPr>
              <a:t> [ k</a:t>
            </a:r>
            <a:r>
              <a:rPr lang="es-ES_tradnl" sz="2800" b="1" baseline="-25000">
                <a:solidFill>
                  <a:schemeClr val="bg1"/>
                </a:solidFill>
              </a:rPr>
              <a:t>i</a:t>
            </a:r>
            <a:r>
              <a:rPr lang="es-ES_tradnl" sz="2800" b="1">
                <a:solidFill>
                  <a:schemeClr val="bg1"/>
                </a:solidFill>
              </a:rPr>
              <a:t> log</a:t>
            </a:r>
            <a:r>
              <a:rPr lang="es-ES_tradnl" sz="2800" b="1" baseline="-25000">
                <a:solidFill>
                  <a:schemeClr val="bg1"/>
                </a:solidFill>
              </a:rPr>
              <a:t>2</a:t>
            </a:r>
            <a:r>
              <a:rPr lang="es-ES_tradnl" sz="2800" b="1">
                <a:solidFill>
                  <a:schemeClr val="bg1"/>
                </a:solidFill>
              </a:rPr>
              <a:t>n + d(S</a:t>
            </a:r>
            <a:r>
              <a:rPr lang="es-ES_tradnl" sz="2800" b="1" baseline="-25000">
                <a:solidFill>
                  <a:schemeClr val="bg1"/>
                </a:solidFill>
              </a:rPr>
              <a:t>i</a:t>
            </a:r>
            <a:r>
              <a:rPr lang="es-ES_tradnl" sz="2800" b="1">
                <a:solidFill>
                  <a:schemeClr val="bg1"/>
                </a:solidFill>
              </a:rPr>
              <a:t> - 1) </a:t>
            </a:r>
            <a:r>
              <a:rPr lang="es-ES_tradnl" sz="3600" b="1">
                <a:solidFill>
                  <a:schemeClr val="bg1"/>
                </a:solidFill>
                <a:latin typeface="Symbol" charset="0"/>
              </a:rPr>
              <a:t></a:t>
            </a:r>
            <a:r>
              <a:rPr lang="es-ES_tradnl" sz="2800" b="1" baseline="-25000">
                <a:solidFill>
                  <a:schemeClr val="bg1"/>
                </a:solidFill>
              </a:rPr>
              <a:t>Fi</a:t>
            </a:r>
            <a:r>
              <a:rPr lang="es-ES_tradnl" sz="2800" b="1">
                <a:solidFill>
                  <a:schemeClr val="bg1"/>
                </a:solidFill>
              </a:rPr>
              <a:t> s</a:t>
            </a:r>
            <a:r>
              <a:rPr lang="es-ES_tradnl" sz="2800" b="1" baseline="-25000">
                <a:solidFill>
                  <a:schemeClr val="bg1"/>
                </a:solidFill>
              </a:rPr>
              <a:t>i</a:t>
            </a:r>
            <a:r>
              <a:rPr lang="es-ES_tradnl" sz="2800" b="1">
                <a:solidFill>
                  <a:schemeClr val="bg1"/>
                </a:solidFill>
              </a:rPr>
              <a:t>]</a:t>
            </a:r>
          </a:p>
          <a:p>
            <a:r>
              <a:rPr lang="es-ES_tradnl" b="1">
                <a:solidFill>
                  <a:srgbClr val="FFFF00"/>
                </a:solidFill>
              </a:rPr>
              <a:t>	n-# de nodos, k-# padres por nodo, Si-# de valores</a:t>
            </a:r>
          </a:p>
          <a:p>
            <a:r>
              <a:rPr lang="es-ES_tradnl" b="1">
                <a:solidFill>
                  <a:srgbClr val="FFFF00"/>
                </a:solidFill>
              </a:rPr>
              <a:t>	por variable, Fi-conj. de padres, d-# de bits</a:t>
            </a:r>
          </a:p>
          <a:p>
            <a:endParaRPr lang="es-ES_tradnl" b="1">
              <a:solidFill>
                <a:srgbClr val="FFFF00"/>
              </a:solidFill>
            </a:endParaRPr>
          </a:p>
          <a:p>
            <a:r>
              <a:rPr lang="es-ES_tradnl" sz="2800" b="1">
                <a:solidFill>
                  <a:srgbClr val="FFFF00"/>
                </a:solidFill>
              </a:rPr>
              <a:t>Exactitud:</a:t>
            </a:r>
          </a:p>
          <a:p>
            <a:r>
              <a:rPr lang="es-ES_tradnl" sz="2800" b="1">
                <a:solidFill>
                  <a:srgbClr val="FFFF00"/>
                </a:solidFill>
              </a:rPr>
              <a:t>  </a:t>
            </a:r>
            <a:r>
              <a:rPr lang="es-ES_tradnl" sz="2800" b="1">
                <a:solidFill>
                  <a:schemeClr val="bg1"/>
                </a:solidFill>
              </a:rPr>
              <a:t>w(x</a:t>
            </a:r>
            <a:r>
              <a:rPr lang="es-ES_tradnl" sz="2800" b="1" baseline="-25000">
                <a:solidFill>
                  <a:schemeClr val="bg1"/>
                </a:solidFill>
              </a:rPr>
              <a:t>i</a:t>
            </a:r>
            <a:r>
              <a:rPr lang="es-ES_tradnl" sz="2800" b="1">
                <a:solidFill>
                  <a:schemeClr val="bg1"/>
                </a:solidFill>
              </a:rPr>
              <a:t>, Fx</a:t>
            </a:r>
            <a:r>
              <a:rPr lang="es-ES_tradnl" sz="2800" b="1" baseline="-25000">
                <a:solidFill>
                  <a:schemeClr val="bg1"/>
                </a:solidFill>
              </a:rPr>
              <a:t>i</a:t>
            </a:r>
            <a:r>
              <a:rPr lang="es-ES_tradnl" sz="2800" b="1">
                <a:solidFill>
                  <a:schemeClr val="bg1"/>
                </a:solidFill>
              </a:rPr>
              <a:t>) = </a:t>
            </a:r>
            <a:r>
              <a:rPr lang="es-ES_tradnl" sz="3600" b="1">
                <a:solidFill>
                  <a:schemeClr val="bg1"/>
                </a:solidFill>
                <a:latin typeface="Symbol" charset="0"/>
              </a:rPr>
              <a:t></a:t>
            </a:r>
            <a:r>
              <a:rPr lang="es-ES_tradnl" sz="2800" b="1">
                <a:solidFill>
                  <a:schemeClr val="bg1"/>
                </a:solidFill>
              </a:rPr>
              <a:t> P(x</a:t>
            </a:r>
            <a:r>
              <a:rPr lang="es-ES_tradnl" sz="2800" b="1" baseline="-25000">
                <a:solidFill>
                  <a:schemeClr val="bg1"/>
                </a:solidFill>
              </a:rPr>
              <a:t>i</a:t>
            </a:r>
            <a:r>
              <a:rPr lang="es-ES_tradnl" sz="2800" b="1">
                <a:solidFill>
                  <a:schemeClr val="bg1"/>
                </a:solidFill>
              </a:rPr>
              <a:t>, Fx</a:t>
            </a:r>
            <a:r>
              <a:rPr lang="es-ES_tradnl" sz="2800" b="1" baseline="-25000">
                <a:solidFill>
                  <a:schemeClr val="bg1"/>
                </a:solidFill>
              </a:rPr>
              <a:t>i</a:t>
            </a:r>
            <a:r>
              <a:rPr lang="es-ES_tradnl" sz="2800" b="1">
                <a:solidFill>
                  <a:schemeClr val="bg1"/>
                </a:solidFill>
              </a:rPr>
              <a:t>) log</a:t>
            </a:r>
            <a:r>
              <a:rPr lang="es-ES_tradnl" sz="2800" b="1" baseline="-25000">
                <a:solidFill>
                  <a:schemeClr val="bg1"/>
                </a:solidFill>
              </a:rPr>
              <a:t>2</a:t>
            </a:r>
            <a:r>
              <a:rPr lang="es-ES_tradnl" sz="2800" b="1">
                <a:solidFill>
                  <a:schemeClr val="bg1"/>
                </a:solidFill>
              </a:rPr>
              <a:t> [P(x</a:t>
            </a:r>
            <a:r>
              <a:rPr lang="es-ES_tradnl" sz="2800" b="1" baseline="-25000">
                <a:solidFill>
                  <a:schemeClr val="bg1"/>
                </a:solidFill>
              </a:rPr>
              <a:t>i</a:t>
            </a:r>
            <a:r>
              <a:rPr lang="es-ES_tradnl" sz="2800" b="1">
                <a:solidFill>
                  <a:schemeClr val="bg1"/>
                </a:solidFill>
              </a:rPr>
              <a:t>,Fx</a:t>
            </a:r>
            <a:r>
              <a:rPr lang="es-ES_tradnl" sz="2800" b="1" baseline="-25000">
                <a:solidFill>
                  <a:schemeClr val="bg1"/>
                </a:solidFill>
              </a:rPr>
              <a:t>i</a:t>
            </a:r>
            <a:r>
              <a:rPr lang="es-ES_tradnl" sz="2800" b="1">
                <a:solidFill>
                  <a:schemeClr val="bg1"/>
                </a:solidFill>
              </a:rPr>
              <a:t>)/P(x</a:t>
            </a:r>
            <a:r>
              <a:rPr lang="es-ES_tradnl" sz="2800" b="1" baseline="-25000">
                <a:solidFill>
                  <a:schemeClr val="bg1"/>
                </a:solidFill>
              </a:rPr>
              <a:t>i</a:t>
            </a:r>
            <a:r>
              <a:rPr lang="es-ES_tradnl" sz="2800" b="1">
                <a:solidFill>
                  <a:schemeClr val="bg1"/>
                </a:solidFill>
              </a:rPr>
              <a:t>)P(Fx</a:t>
            </a:r>
            <a:r>
              <a:rPr lang="es-ES_tradnl" sz="2800" b="1" baseline="-25000">
                <a:solidFill>
                  <a:schemeClr val="bg1"/>
                </a:solidFill>
              </a:rPr>
              <a:t>i</a:t>
            </a:r>
            <a:r>
              <a:rPr lang="es-ES_tradnl" sz="2800" b="1">
                <a:solidFill>
                  <a:schemeClr val="bg1"/>
                </a:solidFill>
              </a:rPr>
              <a:t>)]</a:t>
            </a:r>
          </a:p>
          <a:p>
            <a:r>
              <a:rPr lang="es-ES_tradnl" sz="2800" b="1" i="1">
                <a:solidFill>
                  <a:schemeClr val="bg1"/>
                </a:solidFill>
              </a:rPr>
              <a:t>  </a:t>
            </a:r>
            <a:r>
              <a:rPr lang="es-ES_tradnl" sz="2800" b="1">
                <a:solidFill>
                  <a:schemeClr val="bg1"/>
                </a:solidFill>
              </a:rPr>
              <a:t>W = </a:t>
            </a:r>
            <a:r>
              <a:rPr lang="es-ES_tradnl" sz="3600" b="1">
                <a:solidFill>
                  <a:schemeClr val="bg1"/>
                </a:solidFill>
                <a:latin typeface="Symbol" charset="0"/>
              </a:rPr>
              <a:t></a:t>
            </a:r>
            <a:r>
              <a:rPr lang="es-ES_tradnl" sz="2800" b="1" baseline="-25000">
                <a:solidFill>
                  <a:schemeClr val="bg1"/>
                </a:solidFill>
              </a:rPr>
              <a:t>i </a:t>
            </a:r>
            <a:r>
              <a:rPr lang="es-ES_tradnl" sz="2800" b="1">
                <a:solidFill>
                  <a:schemeClr val="bg1"/>
                </a:solidFill>
              </a:rPr>
              <a:t>w(x</a:t>
            </a:r>
            <a:r>
              <a:rPr lang="es-ES_tradnl" sz="2800" b="1" baseline="-25000">
                <a:solidFill>
                  <a:schemeClr val="bg1"/>
                </a:solidFill>
              </a:rPr>
              <a:t>i</a:t>
            </a:r>
            <a:r>
              <a:rPr lang="es-ES_tradnl" sz="2800" b="1">
                <a:solidFill>
                  <a:schemeClr val="bg1"/>
                </a:solidFill>
              </a:rPr>
              <a:t>, Fx</a:t>
            </a:r>
            <a:r>
              <a:rPr lang="es-ES_tradnl" sz="2800" b="1" baseline="-25000">
                <a:solidFill>
                  <a:schemeClr val="bg1"/>
                </a:solidFill>
              </a:rPr>
              <a:t>i</a:t>
            </a:r>
            <a:r>
              <a:rPr lang="es-ES_tradnl" sz="2800" b="1">
                <a:solidFill>
                  <a:schemeClr val="bg1"/>
                </a:solidFill>
              </a:rPr>
              <a:t>)</a:t>
            </a:r>
            <a:r>
              <a:rPr lang="es-ES_tradnl" sz="2800" b="1">
                <a:solidFill>
                  <a:srgbClr val="FF00FF"/>
                </a:solidFill>
              </a:rPr>
              <a:t> </a:t>
            </a:r>
          </a:p>
        </p:txBody>
      </p:sp>
    </p:spTree>
    <p:extLst>
      <p:ext uri="{BB962C8B-B14F-4D97-AF65-F5344CB8AC3E}">
        <p14:creationId xmlns:p14="http://schemas.microsoft.com/office/powerpoint/2010/main" val="3285981218"/>
      </p:ext>
    </p:extLst>
  </p:cSld>
  <p:clrMapOvr>
    <a:masterClrMapping/>
  </p:clrMapOvr>
  <p:timing>
    <p:tnLst>
      <p:par>
        <p:cTn xmlns:p14="http://schemas.microsoft.com/office/powerpoint/2010/mai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4 Marcador de pie de página"/>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ES" sz="1400"/>
              <a:t>© L.E. Sucar: MGP - Aprend. RB</a:t>
            </a:r>
          </a:p>
        </p:txBody>
      </p:sp>
      <p:sp>
        <p:nvSpPr>
          <p:cNvPr id="108546" name="5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424F86B-AD62-D541-88D4-9652CB340EAD}" type="slidenum">
              <a:rPr lang="es-ES" sz="1400"/>
              <a:pPr eaLnBrk="1" hangingPunct="1"/>
              <a:t>145</a:t>
            </a:fld>
            <a:endParaRPr lang="es-ES" sz="1400"/>
          </a:p>
        </p:txBody>
      </p:sp>
      <p:sp>
        <p:nvSpPr>
          <p:cNvPr id="108547" name="Rectangle 2"/>
          <p:cNvSpPr>
            <a:spLocks noGrp="1" noChangeArrowheads="1"/>
          </p:cNvSpPr>
          <p:nvPr>
            <p:ph type="title"/>
          </p:nvPr>
        </p:nvSpPr>
        <p:spPr>
          <a:xfrm>
            <a:off x="609600" y="228600"/>
            <a:ext cx="7772400" cy="1143000"/>
          </a:xfrm>
        </p:spPr>
        <p:txBody>
          <a:bodyPr/>
          <a:lstStyle/>
          <a:p>
            <a:pPr eaLnBrk="1" hangingPunct="1"/>
            <a:r>
              <a:rPr lang="es-ES_tradnl">
                <a:latin typeface="Times New Roman" charset="0"/>
              </a:rPr>
              <a:t>Buscando la mejor estructura</a:t>
            </a:r>
          </a:p>
        </p:txBody>
      </p:sp>
      <p:sp>
        <p:nvSpPr>
          <p:cNvPr id="108548" name="Rectangle 3"/>
          <p:cNvSpPr>
            <a:spLocks noGrp="1" noChangeArrowheads="1"/>
          </p:cNvSpPr>
          <p:nvPr>
            <p:ph type="body" idx="1"/>
          </p:nvPr>
        </p:nvSpPr>
        <p:spPr>
          <a:xfrm>
            <a:off x="685800" y="3581400"/>
            <a:ext cx="7772400" cy="3048000"/>
          </a:xfrm>
        </p:spPr>
        <p:txBody>
          <a:bodyPr/>
          <a:lstStyle/>
          <a:p>
            <a:pPr eaLnBrk="1" hangingPunct="1"/>
            <a:r>
              <a:rPr lang="en-GB">
                <a:solidFill>
                  <a:srgbClr val="FFFF00"/>
                </a:solidFill>
                <a:latin typeface="Times New Roman" charset="0"/>
              </a:rPr>
              <a:t>Búsqueda de ascenso de colinas (</a:t>
            </a:r>
            <a:r>
              <a:rPr lang="en-GB" i="1">
                <a:solidFill>
                  <a:srgbClr val="FFFF00"/>
                </a:solidFill>
                <a:latin typeface="Times New Roman" charset="0"/>
              </a:rPr>
              <a:t>hill climbing</a:t>
            </a:r>
            <a:r>
              <a:rPr lang="en-GB">
                <a:solidFill>
                  <a:srgbClr val="FFFF00"/>
                </a:solidFill>
                <a:latin typeface="Times New Roman" charset="0"/>
              </a:rPr>
              <a:t>) </a:t>
            </a:r>
          </a:p>
          <a:p>
            <a:pPr eaLnBrk="1" hangingPunct="1"/>
            <a:r>
              <a:rPr lang="en-GB">
                <a:solidFill>
                  <a:srgbClr val="FFFF00"/>
                </a:solidFill>
                <a:latin typeface="Times New Roman" charset="0"/>
              </a:rPr>
              <a:t>Se inicia con una estructura simple (árbol) y se van agregando arcos hasta llegar a un </a:t>
            </a:r>
            <a:r>
              <a:rPr lang="en-GB" i="1">
                <a:solidFill>
                  <a:srgbClr val="FFFF00"/>
                </a:solidFill>
                <a:latin typeface="Times New Roman" charset="0"/>
              </a:rPr>
              <a:t>mínimo local</a:t>
            </a:r>
            <a:endParaRPr lang="en-GB" i="1">
              <a:latin typeface="Times New Roman" charset="0"/>
            </a:endParaRPr>
          </a:p>
        </p:txBody>
      </p:sp>
      <p:grpSp>
        <p:nvGrpSpPr>
          <p:cNvPr id="108549" name="Group 4"/>
          <p:cNvGrpSpPr>
            <a:grpSpLocks/>
          </p:cNvGrpSpPr>
          <p:nvPr/>
        </p:nvGrpSpPr>
        <p:grpSpPr bwMode="auto">
          <a:xfrm>
            <a:off x="914400" y="1600200"/>
            <a:ext cx="1762125" cy="1828800"/>
            <a:chOff x="282" y="816"/>
            <a:chExt cx="1566" cy="1703"/>
          </a:xfrm>
        </p:grpSpPr>
        <p:sp>
          <p:nvSpPr>
            <p:cNvPr id="108553" name="Oval 5"/>
            <p:cNvSpPr>
              <a:spLocks noChangeArrowheads="1"/>
            </p:cNvSpPr>
            <p:nvPr/>
          </p:nvSpPr>
          <p:spPr bwMode="auto">
            <a:xfrm>
              <a:off x="909" y="1538"/>
              <a:ext cx="292" cy="31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sp>
          <p:nvSpPr>
            <p:cNvPr id="108554" name="Line 6"/>
            <p:cNvSpPr>
              <a:spLocks noChangeShapeType="1"/>
            </p:cNvSpPr>
            <p:nvPr/>
          </p:nvSpPr>
          <p:spPr bwMode="auto">
            <a:xfrm>
              <a:off x="1013" y="1126"/>
              <a:ext cx="63" cy="412"/>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sp>
          <p:nvSpPr>
            <p:cNvPr id="108555" name="Line 7"/>
            <p:cNvSpPr>
              <a:spLocks noChangeShapeType="1"/>
            </p:cNvSpPr>
            <p:nvPr/>
          </p:nvSpPr>
          <p:spPr bwMode="auto">
            <a:xfrm>
              <a:off x="1117" y="1848"/>
              <a:ext cx="105" cy="361"/>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sp>
          <p:nvSpPr>
            <p:cNvPr id="108556" name="Line 8"/>
            <p:cNvSpPr>
              <a:spLocks noChangeShapeType="1"/>
            </p:cNvSpPr>
            <p:nvPr/>
          </p:nvSpPr>
          <p:spPr bwMode="auto">
            <a:xfrm flipH="1">
              <a:off x="533" y="1022"/>
              <a:ext cx="334" cy="439"/>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sp>
          <p:nvSpPr>
            <p:cNvPr id="108557" name="Oval 9"/>
            <p:cNvSpPr>
              <a:spLocks noChangeArrowheads="1"/>
            </p:cNvSpPr>
            <p:nvPr/>
          </p:nvSpPr>
          <p:spPr bwMode="auto">
            <a:xfrm>
              <a:off x="867" y="816"/>
              <a:ext cx="292" cy="31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sp>
          <p:nvSpPr>
            <p:cNvPr id="108558" name="Oval 10"/>
            <p:cNvSpPr>
              <a:spLocks noChangeArrowheads="1"/>
            </p:cNvSpPr>
            <p:nvPr/>
          </p:nvSpPr>
          <p:spPr bwMode="auto">
            <a:xfrm>
              <a:off x="282" y="1435"/>
              <a:ext cx="292" cy="31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sp>
          <p:nvSpPr>
            <p:cNvPr id="108559" name="Oval 11"/>
            <p:cNvSpPr>
              <a:spLocks noChangeArrowheads="1"/>
            </p:cNvSpPr>
            <p:nvPr/>
          </p:nvSpPr>
          <p:spPr bwMode="auto">
            <a:xfrm>
              <a:off x="1556" y="1435"/>
              <a:ext cx="292" cy="31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sp>
          <p:nvSpPr>
            <p:cNvPr id="108560" name="Oval 12"/>
            <p:cNvSpPr>
              <a:spLocks noChangeArrowheads="1"/>
            </p:cNvSpPr>
            <p:nvPr/>
          </p:nvSpPr>
          <p:spPr bwMode="auto">
            <a:xfrm>
              <a:off x="1117" y="2209"/>
              <a:ext cx="293" cy="31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sp>
          <p:nvSpPr>
            <p:cNvPr id="108561" name="Line 13"/>
            <p:cNvSpPr>
              <a:spLocks noChangeShapeType="1"/>
            </p:cNvSpPr>
            <p:nvPr/>
          </p:nvSpPr>
          <p:spPr bwMode="auto">
            <a:xfrm>
              <a:off x="1138" y="1074"/>
              <a:ext cx="481" cy="361"/>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grpSp>
      <p:sp>
        <p:nvSpPr>
          <p:cNvPr id="108550" name="Line 14"/>
          <p:cNvSpPr>
            <a:spLocks noChangeShapeType="1"/>
          </p:cNvSpPr>
          <p:nvPr/>
        </p:nvSpPr>
        <p:spPr bwMode="auto">
          <a:xfrm flipV="1">
            <a:off x="2971800" y="2286000"/>
            <a:ext cx="3276600" cy="0"/>
          </a:xfrm>
          <a:prstGeom prst="line">
            <a:avLst/>
          </a:prstGeom>
          <a:noFill/>
          <a:ln w="57150">
            <a:solidFill>
              <a:srgbClr val="FFFF6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sp>
        <p:nvSpPr>
          <p:cNvPr id="108551" name="Oval 15"/>
          <p:cNvSpPr>
            <a:spLocks noChangeArrowheads="1"/>
          </p:cNvSpPr>
          <p:nvPr/>
        </p:nvSpPr>
        <p:spPr bwMode="auto">
          <a:xfrm>
            <a:off x="6400800" y="1676400"/>
            <a:ext cx="2057400" cy="1371600"/>
          </a:xfrm>
          <a:prstGeom prst="ellipse">
            <a:avLst/>
          </a:prstGeom>
          <a:noFill/>
          <a:ln w="9525">
            <a:solidFill>
              <a:srgbClr val="FFFF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sp>
        <p:nvSpPr>
          <p:cNvPr id="108552" name="Text Box 16"/>
          <p:cNvSpPr txBox="1">
            <a:spLocks noChangeArrowheads="1"/>
          </p:cNvSpPr>
          <p:nvPr/>
        </p:nvSpPr>
        <p:spPr bwMode="auto">
          <a:xfrm>
            <a:off x="6553200" y="2133600"/>
            <a:ext cx="1403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b="1">
                <a:solidFill>
                  <a:schemeClr val="bg1"/>
                </a:solidFill>
              </a:rPr>
              <a:t>“óptimo”</a:t>
            </a:r>
          </a:p>
        </p:txBody>
      </p:sp>
    </p:spTree>
    <p:extLst>
      <p:ext uri="{BB962C8B-B14F-4D97-AF65-F5344CB8AC3E}">
        <p14:creationId xmlns:p14="http://schemas.microsoft.com/office/powerpoint/2010/main" val="1802365314"/>
      </p:ext>
    </p:extLst>
  </p:cSld>
  <p:clrMapOvr>
    <a:masterClrMapping/>
  </p:clrMapOvr>
  <p:timing>
    <p:tnLst>
      <p:par>
        <p:cTn xmlns:p14="http://schemas.microsoft.com/office/powerpoint/2010/mai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4 Marcador de pie de página"/>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ES" sz="1400"/>
              <a:t>© L.E. Sucar: MGP - Aprend. RB</a:t>
            </a:r>
          </a:p>
        </p:txBody>
      </p:sp>
      <p:sp>
        <p:nvSpPr>
          <p:cNvPr id="129026" name="5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842E2B0-7436-1043-B6DA-F895CB0EE767}" type="slidenum">
              <a:rPr lang="es-ES" sz="1400"/>
              <a:pPr eaLnBrk="1" hangingPunct="1"/>
              <a:t>146</a:t>
            </a:fld>
            <a:endParaRPr lang="es-ES" sz="1400"/>
          </a:p>
        </p:txBody>
      </p:sp>
      <p:sp>
        <p:nvSpPr>
          <p:cNvPr id="129027" name="Rectangle 2"/>
          <p:cNvSpPr>
            <a:spLocks noGrp="1" noChangeArrowheads="1"/>
          </p:cNvSpPr>
          <p:nvPr>
            <p:ph type="title"/>
          </p:nvPr>
        </p:nvSpPr>
        <p:spPr/>
        <p:txBody>
          <a:bodyPr/>
          <a:lstStyle/>
          <a:p>
            <a:pPr eaLnBrk="1" hangingPunct="1"/>
            <a:r>
              <a:rPr lang="es-MX" dirty="0">
                <a:latin typeface="Times New Roman" charset="0"/>
              </a:rPr>
              <a:t>Métodos basados en medidas</a:t>
            </a:r>
            <a:endParaRPr lang="es-ES" dirty="0">
              <a:latin typeface="Times New Roman" charset="0"/>
            </a:endParaRPr>
          </a:p>
        </p:txBody>
      </p:sp>
      <p:sp>
        <p:nvSpPr>
          <p:cNvPr id="129028" name="Rectangle 3"/>
          <p:cNvSpPr>
            <a:spLocks noGrp="1" noChangeArrowheads="1"/>
          </p:cNvSpPr>
          <p:nvPr>
            <p:ph type="body" idx="1"/>
          </p:nvPr>
        </p:nvSpPr>
        <p:spPr>
          <a:xfrm>
            <a:off x="685800" y="1981200"/>
            <a:ext cx="7772400" cy="4343400"/>
          </a:xfrm>
        </p:spPr>
        <p:txBody>
          <a:bodyPr/>
          <a:lstStyle/>
          <a:p>
            <a:pPr eaLnBrk="1" hangingPunct="1"/>
            <a:r>
              <a:rPr lang="es-MX">
                <a:latin typeface="Times New Roman" charset="0"/>
              </a:rPr>
              <a:t>Se genera la estructura en base a ir agregando/eliminando arcos de acuerdo a medidas de dependencia entre variables</a:t>
            </a:r>
          </a:p>
          <a:p>
            <a:pPr eaLnBrk="1" hangingPunct="1"/>
            <a:r>
              <a:rPr lang="es-MX">
                <a:latin typeface="Times New Roman" charset="0"/>
              </a:rPr>
              <a:t>Ejemplos:</a:t>
            </a:r>
          </a:p>
          <a:p>
            <a:pPr lvl="1" eaLnBrk="1" hangingPunct="1"/>
            <a:r>
              <a:rPr lang="es-MX">
                <a:latin typeface="Times New Roman" charset="0"/>
              </a:rPr>
              <a:t>Árboles – método de Chow y Liu</a:t>
            </a:r>
          </a:p>
          <a:p>
            <a:pPr lvl="1" eaLnBrk="1" hangingPunct="1"/>
            <a:r>
              <a:rPr lang="es-MX">
                <a:latin typeface="Times New Roman" charset="0"/>
              </a:rPr>
              <a:t>Poliárboles – método de Rebane y Pearl</a:t>
            </a:r>
          </a:p>
          <a:p>
            <a:pPr lvl="1" eaLnBrk="1" hangingPunct="1"/>
            <a:r>
              <a:rPr lang="es-MX">
                <a:latin typeface="Times New Roman" charset="0"/>
              </a:rPr>
              <a:t>Multiconectadas – existen varios algoritmos basados en diferentes medidas</a:t>
            </a:r>
            <a:endParaRPr lang="es-ES">
              <a:latin typeface="Times New Roman" charset="0"/>
            </a:endParaRPr>
          </a:p>
        </p:txBody>
      </p:sp>
    </p:spTree>
    <p:extLst>
      <p:ext uri="{BB962C8B-B14F-4D97-AF65-F5344CB8AC3E}">
        <p14:creationId xmlns:p14="http://schemas.microsoft.com/office/powerpoint/2010/main" val="350915078"/>
      </p:ext>
    </p:extLst>
  </p:cSld>
  <p:clrMapOvr>
    <a:masterClrMapping/>
  </p:clrMapOvr>
  <p:timing>
    <p:tnLst>
      <p:par>
        <p:cTn xmlns:p14="http://schemas.microsoft.com/office/powerpoint/2010/mai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4 Marcador de pie de página"/>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ES" sz="1400"/>
              <a:t>© L.E. Sucar: MGP - Aprend. RB</a:t>
            </a:r>
          </a:p>
        </p:txBody>
      </p:sp>
      <p:sp>
        <p:nvSpPr>
          <p:cNvPr id="131074" name="5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42A77CB-0BC9-654C-BA44-8257B8EAE102}" type="slidenum">
              <a:rPr lang="es-ES" sz="1400"/>
              <a:pPr eaLnBrk="1" hangingPunct="1"/>
              <a:t>147</a:t>
            </a:fld>
            <a:endParaRPr lang="es-ES" sz="1400"/>
          </a:p>
        </p:txBody>
      </p:sp>
      <p:sp>
        <p:nvSpPr>
          <p:cNvPr id="131075" name="Rectangle 2"/>
          <p:cNvSpPr>
            <a:spLocks noGrp="1" noChangeArrowheads="1"/>
          </p:cNvSpPr>
          <p:nvPr>
            <p:ph type="title"/>
          </p:nvPr>
        </p:nvSpPr>
        <p:spPr/>
        <p:txBody>
          <a:bodyPr/>
          <a:lstStyle/>
          <a:p>
            <a:pPr eaLnBrk="1" hangingPunct="1"/>
            <a:r>
              <a:rPr lang="es-MX">
                <a:latin typeface="Times New Roman" charset="0"/>
              </a:rPr>
              <a:t>Algoritmo PC</a:t>
            </a:r>
            <a:endParaRPr lang="es-ES">
              <a:latin typeface="Times New Roman" charset="0"/>
            </a:endParaRPr>
          </a:p>
        </p:txBody>
      </p:sp>
      <p:sp>
        <p:nvSpPr>
          <p:cNvPr id="131076" name="Rectangle 3"/>
          <p:cNvSpPr>
            <a:spLocks noGrp="1" noChangeArrowheads="1"/>
          </p:cNvSpPr>
          <p:nvPr>
            <p:ph type="body" idx="1"/>
          </p:nvPr>
        </p:nvSpPr>
        <p:spPr/>
        <p:txBody>
          <a:bodyPr/>
          <a:lstStyle/>
          <a:p>
            <a:pPr eaLnBrk="1" hangingPunct="1"/>
            <a:r>
              <a:rPr lang="es-MX">
                <a:latin typeface="Times New Roman" charset="0"/>
              </a:rPr>
              <a:t>Se basa en pruebas de independencia entre variables:</a:t>
            </a:r>
          </a:p>
          <a:p>
            <a:pPr algn="ctr" eaLnBrk="1" hangingPunct="1">
              <a:buFontTx/>
              <a:buNone/>
            </a:pPr>
            <a:r>
              <a:rPr lang="es-MX" i="1">
                <a:solidFill>
                  <a:schemeClr val="bg1"/>
                </a:solidFill>
                <a:latin typeface="Times New Roman" charset="0"/>
              </a:rPr>
              <a:t>I (Xi, Xj | A)</a:t>
            </a:r>
          </a:p>
          <a:p>
            <a:pPr eaLnBrk="1" hangingPunct="1"/>
            <a:r>
              <a:rPr lang="es-MX">
                <a:latin typeface="Times New Roman" charset="0"/>
              </a:rPr>
              <a:t>Donde </a:t>
            </a:r>
            <a:r>
              <a:rPr lang="es-MX">
                <a:solidFill>
                  <a:schemeClr val="bg1"/>
                </a:solidFill>
                <a:latin typeface="Times New Roman" charset="0"/>
              </a:rPr>
              <a:t>A</a:t>
            </a:r>
            <a:r>
              <a:rPr lang="es-MX">
                <a:latin typeface="Times New Roman" charset="0"/>
              </a:rPr>
              <a:t> es un subconjunto de variables</a:t>
            </a:r>
          </a:p>
          <a:p>
            <a:pPr eaLnBrk="1" hangingPunct="1"/>
            <a:r>
              <a:rPr lang="es-MX">
                <a:latin typeface="Times New Roman" charset="0"/>
              </a:rPr>
              <a:t>Asume que:</a:t>
            </a:r>
          </a:p>
          <a:p>
            <a:pPr lvl="1" eaLnBrk="1" hangingPunct="1"/>
            <a:r>
              <a:rPr lang="es-MX">
                <a:latin typeface="Times New Roman" charset="0"/>
              </a:rPr>
              <a:t>Se tienen suficientes datos</a:t>
            </a:r>
          </a:p>
          <a:p>
            <a:pPr lvl="1" eaLnBrk="1" hangingPunct="1"/>
            <a:r>
              <a:rPr lang="es-MX">
                <a:latin typeface="Times New Roman" charset="0"/>
              </a:rPr>
              <a:t>Las pruebas estadísticas no tienen errores</a:t>
            </a:r>
            <a:endParaRPr lang="es-ES">
              <a:latin typeface="Times New Roman" charset="0"/>
            </a:endParaRPr>
          </a:p>
        </p:txBody>
      </p:sp>
    </p:spTree>
    <p:extLst>
      <p:ext uri="{BB962C8B-B14F-4D97-AF65-F5344CB8AC3E}">
        <p14:creationId xmlns:p14="http://schemas.microsoft.com/office/powerpoint/2010/main" val="2891462284"/>
      </p:ext>
    </p:extLst>
  </p:cSld>
  <p:clrMapOvr>
    <a:masterClrMapping/>
  </p:clrMapOvr>
  <p:timing>
    <p:tnLst>
      <p:par>
        <p:cTn xmlns:p14="http://schemas.microsoft.com/office/powerpoint/2010/mai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4 Marcador de pie de página"/>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ES" sz="1400"/>
              <a:t>© L.E. Sucar: MGP - Aprend. RB</a:t>
            </a:r>
          </a:p>
        </p:txBody>
      </p:sp>
      <p:sp>
        <p:nvSpPr>
          <p:cNvPr id="133122" name="5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813EC7B-7CC8-CB42-B845-178DFE3A3315}" type="slidenum">
              <a:rPr lang="es-ES" sz="1400"/>
              <a:pPr eaLnBrk="1" hangingPunct="1"/>
              <a:t>148</a:t>
            </a:fld>
            <a:endParaRPr lang="es-ES" sz="1400"/>
          </a:p>
        </p:txBody>
      </p:sp>
      <p:sp>
        <p:nvSpPr>
          <p:cNvPr id="133123" name="Rectangle 2"/>
          <p:cNvSpPr>
            <a:spLocks noGrp="1" noChangeArrowheads="1"/>
          </p:cNvSpPr>
          <p:nvPr>
            <p:ph type="title"/>
          </p:nvPr>
        </p:nvSpPr>
        <p:spPr/>
        <p:txBody>
          <a:bodyPr/>
          <a:lstStyle/>
          <a:p>
            <a:pPr eaLnBrk="1" hangingPunct="1"/>
            <a:r>
              <a:rPr lang="es-MX">
                <a:latin typeface="Times New Roman" charset="0"/>
              </a:rPr>
              <a:t>Prueba de Independencia</a:t>
            </a:r>
            <a:endParaRPr lang="es-ES">
              <a:latin typeface="Times New Roman" charset="0"/>
            </a:endParaRPr>
          </a:p>
        </p:txBody>
      </p:sp>
      <p:sp>
        <p:nvSpPr>
          <p:cNvPr id="133124" name="Rectangle 3"/>
          <p:cNvSpPr>
            <a:spLocks noGrp="1" noChangeArrowheads="1"/>
          </p:cNvSpPr>
          <p:nvPr>
            <p:ph type="body" idx="1"/>
          </p:nvPr>
        </p:nvSpPr>
        <p:spPr>
          <a:xfrm>
            <a:off x="685800" y="1981200"/>
            <a:ext cx="7989888" cy="4114800"/>
          </a:xfrm>
        </p:spPr>
        <p:txBody>
          <a:bodyPr/>
          <a:lstStyle/>
          <a:p>
            <a:pPr eaLnBrk="1" hangingPunct="1"/>
            <a:r>
              <a:rPr lang="es-MX" sz="2800">
                <a:latin typeface="Times New Roman" charset="0"/>
              </a:rPr>
              <a:t>Para probar si </a:t>
            </a:r>
            <a:r>
              <a:rPr lang="es-MX" sz="2800">
                <a:solidFill>
                  <a:schemeClr val="bg1"/>
                </a:solidFill>
                <a:latin typeface="Times New Roman" charset="0"/>
              </a:rPr>
              <a:t>X, Y</a:t>
            </a:r>
            <a:r>
              <a:rPr lang="es-MX" sz="2800">
                <a:latin typeface="Times New Roman" charset="0"/>
              </a:rPr>
              <a:t> son independientes dado </a:t>
            </a:r>
            <a:r>
              <a:rPr lang="es-MX" sz="2800">
                <a:solidFill>
                  <a:schemeClr val="bg1"/>
                </a:solidFill>
                <a:latin typeface="Times New Roman" charset="0"/>
              </a:rPr>
              <a:t>A</a:t>
            </a:r>
            <a:r>
              <a:rPr lang="es-MX" sz="2800">
                <a:latin typeface="Times New Roman" charset="0"/>
              </a:rPr>
              <a:t> se utiliza la entropía cruzada condicional:</a:t>
            </a:r>
          </a:p>
          <a:p>
            <a:pPr eaLnBrk="1" hangingPunct="1">
              <a:buFontTx/>
              <a:buNone/>
            </a:pPr>
            <a:r>
              <a:rPr lang="es-MX" sz="2800">
                <a:solidFill>
                  <a:schemeClr val="bg1"/>
                </a:solidFill>
                <a:latin typeface="Times New Roman" charset="0"/>
              </a:rPr>
              <a:t>CE(X,Y | Z) = </a:t>
            </a:r>
          </a:p>
          <a:p>
            <a:pPr eaLnBrk="1" hangingPunct="1">
              <a:buFontTx/>
              <a:buNone/>
            </a:pPr>
            <a:r>
              <a:rPr lang="es-MX" sz="2800">
                <a:solidFill>
                  <a:schemeClr val="bg1"/>
                </a:solidFill>
                <a:latin typeface="Times New Roman" charset="0"/>
              </a:rPr>
              <a:t>      </a:t>
            </a:r>
            <a:r>
              <a:rPr lang="es-MX">
                <a:solidFill>
                  <a:schemeClr val="bg1"/>
                </a:solidFill>
                <a:latin typeface="Symbol" charset="0"/>
              </a:rPr>
              <a:t></a:t>
            </a:r>
            <a:r>
              <a:rPr lang="es-MX" sz="2800" baseline="-25000">
                <a:solidFill>
                  <a:schemeClr val="bg1"/>
                </a:solidFill>
                <a:latin typeface="Times New Roman" charset="0"/>
              </a:rPr>
              <a:t>z</a:t>
            </a:r>
            <a:r>
              <a:rPr lang="es-MX" sz="2800">
                <a:solidFill>
                  <a:schemeClr val="bg1"/>
                </a:solidFill>
                <a:latin typeface="Times New Roman" charset="0"/>
              </a:rPr>
              <a:t> P(z) </a:t>
            </a:r>
            <a:r>
              <a:rPr lang="es-MX">
                <a:solidFill>
                  <a:schemeClr val="bg1"/>
                </a:solidFill>
                <a:latin typeface="Symbol" charset="0"/>
              </a:rPr>
              <a:t></a:t>
            </a:r>
            <a:r>
              <a:rPr lang="es-MX" sz="2800" baseline="-25000">
                <a:solidFill>
                  <a:schemeClr val="bg1"/>
                </a:solidFill>
                <a:latin typeface="Times New Roman" charset="0"/>
              </a:rPr>
              <a:t>x,y</a:t>
            </a:r>
            <a:r>
              <a:rPr lang="es-MX" sz="2800">
                <a:solidFill>
                  <a:schemeClr val="bg1"/>
                </a:solidFill>
                <a:latin typeface="Times New Roman" charset="0"/>
              </a:rPr>
              <a:t> P(x,y|z) log [P(x,y|z) / P(x|z) P(y|z)]</a:t>
            </a:r>
          </a:p>
          <a:p>
            <a:pPr eaLnBrk="1" hangingPunct="1"/>
            <a:r>
              <a:rPr lang="es-MX" sz="2800">
                <a:latin typeface="Times New Roman" charset="0"/>
              </a:rPr>
              <a:t>Si es cero o cercana a cero, quiere decir que son independientes (se puede usar un umbral o una prueba estadística con cierto nivel de significancia)</a:t>
            </a:r>
            <a:endParaRPr lang="es-ES" sz="2800">
              <a:latin typeface="Times New Roman" charset="0"/>
            </a:endParaRPr>
          </a:p>
        </p:txBody>
      </p:sp>
    </p:spTree>
    <p:extLst>
      <p:ext uri="{BB962C8B-B14F-4D97-AF65-F5344CB8AC3E}">
        <p14:creationId xmlns:p14="http://schemas.microsoft.com/office/powerpoint/2010/main" val="3886081847"/>
      </p:ext>
    </p:extLst>
  </p:cSld>
  <p:clrMapOvr>
    <a:masterClrMapping/>
  </p:clrMapOvr>
  <p:timing>
    <p:tnLst>
      <p:par>
        <p:cTn xmlns:p14="http://schemas.microsoft.com/office/powerpoint/2010/mai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4 Marcador de pie de página"/>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ES" sz="1400"/>
              <a:t>© L.E. Sucar: MGP - Aprend. RB</a:t>
            </a:r>
          </a:p>
        </p:txBody>
      </p:sp>
      <p:sp>
        <p:nvSpPr>
          <p:cNvPr id="135170" name="5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774C79B-5229-E348-951D-6A99603723A7}" type="slidenum">
              <a:rPr lang="es-ES" sz="1400"/>
              <a:pPr eaLnBrk="1" hangingPunct="1"/>
              <a:t>149</a:t>
            </a:fld>
            <a:endParaRPr lang="es-ES" sz="1400"/>
          </a:p>
        </p:txBody>
      </p:sp>
      <p:sp>
        <p:nvSpPr>
          <p:cNvPr id="135171" name="Rectangle 2"/>
          <p:cNvSpPr>
            <a:spLocks noGrp="1" noChangeArrowheads="1"/>
          </p:cNvSpPr>
          <p:nvPr>
            <p:ph type="title"/>
          </p:nvPr>
        </p:nvSpPr>
        <p:spPr/>
        <p:txBody>
          <a:bodyPr/>
          <a:lstStyle/>
          <a:p>
            <a:pPr eaLnBrk="1" hangingPunct="1"/>
            <a:r>
              <a:rPr lang="es-MX">
                <a:latin typeface="Times New Roman" charset="0"/>
              </a:rPr>
              <a:t>Algoritmo</a:t>
            </a:r>
            <a:endParaRPr lang="es-ES">
              <a:latin typeface="Times New Roman" charset="0"/>
            </a:endParaRPr>
          </a:p>
        </p:txBody>
      </p:sp>
      <p:sp>
        <p:nvSpPr>
          <p:cNvPr id="135172" name="Rectangle 3"/>
          <p:cNvSpPr>
            <a:spLocks noGrp="1" noChangeArrowheads="1"/>
          </p:cNvSpPr>
          <p:nvPr>
            <p:ph type="body" idx="1"/>
          </p:nvPr>
        </p:nvSpPr>
        <p:spPr/>
        <p:txBody>
          <a:bodyPr/>
          <a:lstStyle/>
          <a:p>
            <a:pPr marL="609600" indent="-609600" eaLnBrk="1" hangingPunct="1">
              <a:buFontTx/>
              <a:buAutoNum type="arabicPeriod"/>
            </a:pPr>
            <a:r>
              <a:rPr lang="es-MX">
                <a:latin typeface="Times New Roman" charset="0"/>
              </a:rPr>
              <a:t>Encontrar un “</a:t>
            </a:r>
            <a:r>
              <a:rPr lang="es-MX" altLang="ja-JP" u="sng">
                <a:latin typeface="Times New Roman" charset="0"/>
              </a:rPr>
              <a:t>esqueleto</a:t>
            </a:r>
            <a:r>
              <a:rPr lang="es-MX">
                <a:latin typeface="Times New Roman" charset="0"/>
              </a:rPr>
              <a:t>”</a:t>
            </a:r>
            <a:r>
              <a:rPr lang="es-MX" altLang="ja-JP">
                <a:latin typeface="Times New Roman" charset="0"/>
              </a:rPr>
              <a:t> (grafo no dirigido)</a:t>
            </a:r>
          </a:p>
          <a:p>
            <a:pPr marL="609600" indent="-609600" eaLnBrk="1" hangingPunct="1">
              <a:buFontTx/>
              <a:buAutoNum type="arabicPeriod"/>
            </a:pPr>
            <a:r>
              <a:rPr lang="es-MX">
                <a:latin typeface="Times New Roman" charset="0"/>
              </a:rPr>
              <a:t>Encontrar </a:t>
            </a:r>
            <a:r>
              <a:rPr lang="es-MX" u="sng">
                <a:latin typeface="Times New Roman" charset="0"/>
              </a:rPr>
              <a:t>arcos convergentes</a:t>
            </a:r>
            <a:r>
              <a:rPr lang="es-MX">
                <a:latin typeface="Times New Roman" charset="0"/>
              </a:rPr>
              <a:t> en tripletas de variables por pruebas de independencia</a:t>
            </a:r>
          </a:p>
          <a:p>
            <a:pPr marL="609600" indent="-609600" eaLnBrk="1" hangingPunct="1">
              <a:buFontTx/>
              <a:buAutoNum type="arabicPeriod"/>
            </a:pPr>
            <a:r>
              <a:rPr lang="es-MX" u="sng">
                <a:latin typeface="Times New Roman" charset="0"/>
              </a:rPr>
              <a:t>Orientar</a:t>
            </a:r>
            <a:r>
              <a:rPr lang="es-MX">
                <a:latin typeface="Times New Roman" charset="0"/>
              </a:rPr>
              <a:t> el resto de las </a:t>
            </a:r>
            <a:r>
              <a:rPr lang="es-MX" u="sng">
                <a:latin typeface="Times New Roman" charset="0"/>
              </a:rPr>
              <a:t>ligas</a:t>
            </a:r>
            <a:r>
              <a:rPr lang="es-MX">
                <a:latin typeface="Times New Roman" charset="0"/>
              </a:rPr>
              <a:t> de forma que no se produzcan ciclos</a:t>
            </a:r>
            <a:endParaRPr lang="es-ES">
              <a:latin typeface="Times New Roman" charset="0"/>
            </a:endParaRPr>
          </a:p>
        </p:txBody>
      </p:sp>
    </p:spTree>
    <p:extLst>
      <p:ext uri="{BB962C8B-B14F-4D97-AF65-F5344CB8AC3E}">
        <p14:creationId xmlns:p14="http://schemas.microsoft.com/office/powerpoint/2010/main" val="99586448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4 Marcador de pie de página"/>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ES" sz="1400"/>
              <a:t>© E. Sucar, PGM: 1 Introducción </a:t>
            </a:r>
          </a:p>
        </p:txBody>
      </p:sp>
      <p:sp>
        <p:nvSpPr>
          <p:cNvPr id="28675" name="5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CA5B065-1671-4542-939B-98FFDBD44048}" type="slidenum">
              <a:rPr lang="es-ES" sz="1400"/>
              <a:pPr eaLnBrk="1" hangingPunct="1"/>
              <a:t>15</a:t>
            </a:fld>
            <a:endParaRPr lang="es-ES" sz="1400"/>
          </a:p>
        </p:txBody>
      </p:sp>
      <p:sp>
        <p:nvSpPr>
          <p:cNvPr id="28676" name="Rectangle 2"/>
          <p:cNvSpPr>
            <a:spLocks noGrp="1" noChangeArrowheads="1"/>
          </p:cNvSpPr>
          <p:nvPr>
            <p:ph type="title"/>
          </p:nvPr>
        </p:nvSpPr>
        <p:spPr>
          <a:xfrm>
            <a:off x="684213" y="188913"/>
            <a:ext cx="7772400" cy="431800"/>
          </a:xfrm>
        </p:spPr>
        <p:txBody>
          <a:bodyPr/>
          <a:lstStyle/>
          <a:p>
            <a:pPr eaLnBrk="1" hangingPunct="1"/>
            <a:r>
              <a:rPr lang="es-MX" sz="4000">
                <a:latin typeface="Times New Roman" charset="0"/>
              </a:rPr>
              <a:t>Modelos Gráficos Probabilistas</a:t>
            </a:r>
            <a:endParaRPr lang="es-ES" sz="4000">
              <a:latin typeface="Times New Roman" charset="0"/>
            </a:endParaRPr>
          </a:p>
        </p:txBody>
      </p:sp>
      <p:graphicFrame>
        <p:nvGraphicFramePr>
          <p:cNvPr id="28734" name="Group 62"/>
          <p:cNvGraphicFramePr>
            <a:graphicFrameLocks noGrp="1"/>
          </p:cNvGraphicFramePr>
          <p:nvPr>
            <p:ph type="tbl" idx="1"/>
          </p:nvPr>
        </p:nvGraphicFramePr>
        <p:xfrm>
          <a:off x="684213" y="908050"/>
          <a:ext cx="7772400" cy="5200014"/>
        </p:xfrm>
        <a:graphic>
          <a:graphicData uri="http://schemas.openxmlformats.org/drawingml/2006/table">
            <a:tbl>
              <a:tblPr/>
              <a:tblGrid>
                <a:gridCol w="4824412"/>
                <a:gridCol w="1008063"/>
                <a:gridCol w="1008062"/>
                <a:gridCol w="931863"/>
              </a:tblGrid>
              <a:tr h="411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2800" b="0" i="0" u="none" strike="noStrike" cap="none" normalizeH="0" baseline="0">
                          <a:ln>
                            <a:noFill/>
                          </a:ln>
                          <a:solidFill>
                            <a:schemeClr val="bg1"/>
                          </a:solidFill>
                          <a:effectLst/>
                          <a:latin typeface="Times New Roman" charset="0"/>
                          <a:ea typeface="ＭＳ Ｐゴシック" charset="0"/>
                        </a:rPr>
                        <a:t>Modelo</a:t>
                      </a:r>
                      <a:endParaRPr kumimoji="0" lang="es-ES" sz="2800" b="0" i="0" u="none" strike="noStrike" cap="none" normalizeH="0" baseline="0">
                        <a:ln>
                          <a:noFill/>
                        </a:ln>
                        <a:solidFill>
                          <a:schemeClr val="bg1"/>
                        </a:solidFill>
                        <a:effectLst/>
                        <a:latin typeface="Times New Roman" charset="0"/>
                        <a:ea typeface="ＭＳ Ｐゴシック" charset="0"/>
                      </a:endParaRPr>
                    </a:p>
                  </a:txBody>
                  <a:tcPr horzOverflow="overflow">
                    <a:lnL w="28575" cap="flat" cmpd="sng" algn="ctr">
                      <a:solidFill>
                        <a:srgbClr val="FFCC00"/>
                      </a:solidFill>
                      <a:prstDash val="solid"/>
                      <a:round/>
                      <a:headEnd type="none" w="med" len="med"/>
                      <a:tailEnd type="none" w="med" len="med"/>
                    </a:lnL>
                    <a:lnR w="28575" cap="flat" cmpd="sng" algn="ctr">
                      <a:solidFill>
                        <a:srgbClr val="FFCC00"/>
                      </a:solidFill>
                      <a:prstDash val="solid"/>
                      <a:round/>
                      <a:headEnd type="none" w="med" len="med"/>
                      <a:tailEnd type="none" w="med" len="med"/>
                    </a:lnR>
                    <a:lnT w="28575" cap="flat" cmpd="sng" algn="ctr">
                      <a:solidFill>
                        <a:srgbClr val="FFCC00"/>
                      </a:solidFill>
                      <a:prstDash val="solid"/>
                      <a:round/>
                      <a:headEnd type="none" w="med" len="med"/>
                      <a:tailEnd type="none" w="med" len="med"/>
                    </a:lnT>
                    <a:lnB w="28575" cap="flat" cmpd="sng" algn="ctr">
                      <a:solidFill>
                        <a:srgbClr val="FFCC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2800" b="0" i="0" u="none" strike="noStrike" cap="none" normalizeH="0" baseline="0">
                          <a:ln>
                            <a:noFill/>
                          </a:ln>
                          <a:solidFill>
                            <a:schemeClr val="bg1"/>
                          </a:solidFill>
                          <a:effectLst/>
                          <a:latin typeface="Times New Roman" charset="0"/>
                          <a:ea typeface="ＭＳ Ｐゴシック" charset="0"/>
                        </a:rPr>
                        <a:t>D/N</a:t>
                      </a:r>
                      <a:endParaRPr kumimoji="0" lang="es-ES" sz="2800" b="0" i="0" u="none" strike="noStrike" cap="none" normalizeH="0" baseline="0">
                        <a:ln>
                          <a:noFill/>
                        </a:ln>
                        <a:solidFill>
                          <a:schemeClr val="bg1"/>
                        </a:solidFill>
                        <a:effectLst/>
                        <a:latin typeface="Times New Roman" charset="0"/>
                        <a:ea typeface="ＭＳ Ｐゴシック" charset="0"/>
                      </a:endParaRPr>
                    </a:p>
                  </a:txBody>
                  <a:tcPr horzOverflow="overflow">
                    <a:lnL w="28575" cap="flat" cmpd="sng" algn="ctr">
                      <a:solidFill>
                        <a:srgbClr val="FFCC00"/>
                      </a:solidFill>
                      <a:prstDash val="solid"/>
                      <a:round/>
                      <a:headEnd type="none" w="med" len="med"/>
                      <a:tailEnd type="none" w="med" len="med"/>
                    </a:lnL>
                    <a:lnR w="28575" cap="flat" cmpd="sng" algn="ctr">
                      <a:solidFill>
                        <a:srgbClr val="FFCC00"/>
                      </a:solidFill>
                      <a:prstDash val="solid"/>
                      <a:round/>
                      <a:headEnd type="none" w="med" len="med"/>
                      <a:tailEnd type="none" w="med" len="med"/>
                    </a:lnR>
                    <a:lnT w="28575" cap="flat" cmpd="sng" algn="ctr">
                      <a:solidFill>
                        <a:srgbClr val="FFCC00"/>
                      </a:solidFill>
                      <a:prstDash val="solid"/>
                      <a:round/>
                      <a:headEnd type="none" w="med" len="med"/>
                      <a:tailEnd type="none" w="med" len="med"/>
                    </a:lnT>
                    <a:lnB w="28575" cap="flat" cmpd="sng" algn="ctr">
                      <a:solidFill>
                        <a:srgbClr val="FFCC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2800" b="0" i="0" u="none" strike="noStrike" cap="none" normalizeH="0" baseline="0">
                          <a:ln>
                            <a:noFill/>
                          </a:ln>
                          <a:solidFill>
                            <a:schemeClr val="bg1"/>
                          </a:solidFill>
                          <a:effectLst/>
                          <a:latin typeface="Times New Roman" charset="0"/>
                          <a:ea typeface="ＭＳ Ｐゴシック" charset="0"/>
                        </a:rPr>
                        <a:t>E/D</a:t>
                      </a:r>
                      <a:endParaRPr kumimoji="0" lang="es-ES" sz="2800" b="0" i="0" u="none" strike="noStrike" cap="none" normalizeH="0" baseline="0">
                        <a:ln>
                          <a:noFill/>
                        </a:ln>
                        <a:solidFill>
                          <a:schemeClr val="bg1"/>
                        </a:solidFill>
                        <a:effectLst/>
                        <a:latin typeface="Times New Roman" charset="0"/>
                        <a:ea typeface="ＭＳ Ｐゴシック" charset="0"/>
                      </a:endParaRPr>
                    </a:p>
                  </a:txBody>
                  <a:tcPr horzOverflow="overflow">
                    <a:lnL w="28575" cap="flat" cmpd="sng" algn="ctr">
                      <a:solidFill>
                        <a:srgbClr val="FFCC00"/>
                      </a:solidFill>
                      <a:prstDash val="solid"/>
                      <a:round/>
                      <a:headEnd type="none" w="med" len="med"/>
                      <a:tailEnd type="none" w="med" len="med"/>
                    </a:lnL>
                    <a:lnR w="28575" cap="flat" cmpd="sng" algn="ctr">
                      <a:solidFill>
                        <a:srgbClr val="FFCC00"/>
                      </a:solidFill>
                      <a:prstDash val="solid"/>
                      <a:round/>
                      <a:headEnd type="none" w="med" len="med"/>
                      <a:tailEnd type="none" w="med" len="med"/>
                    </a:lnR>
                    <a:lnT w="28575" cap="flat" cmpd="sng" algn="ctr">
                      <a:solidFill>
                        <a:srgbClr val="FFCC00"/>
                      </a:solidFill>
                      <a:prstDash val="solid"/>
                      <a:round/>
                      <a:headEnd type="none" w="med" len="med"/>
                      <a:tailEnd type="none" w="med" len="med"/>
                    </a:lnT>
                    <a:lnB w="28575" cap="flat" cmpd="sng" algn="ctr">
                      <a:solidFill>
                        <a:srgbClr val="FFCC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2800" b="0" i="0" u="none" strike="noStrike" cap="none" normalizeH="0" baseline="0">
                          <a:ln>
                            <a:noFill/>
                          </a:ln>
                          <a:solidFill>
                            <a:schemeClr val="bg1"/>
                          </a:solidFill>
                          <a:effectLst/>
                          <a:latin typeface="Times New Roman" charset="0"/>
                          <a:ea typeface="ＭＳ Ｐゴシック" charset="0"/>
                        </a:rPr>
                        <a:t>P/D</a:t>
                      </a:r>
                      <a:endParaRPr kumimoji="0" lang="es-ES" sz="2800" b="0" i="0" u="none" strike="noStrike" cap="none" normalizeH="0" baseline="0">
                        <a:ln>
                          <a:noFill/>
                        </a:ln>
                        <a:solidFill>
                          <a:schemeClr val="bg1"/>
                        </a:solidFill>
                        <a:effectLst/>
                        <a:latin typeface="Times New Roman" charset="0"/>
                        <a:ea typeface="ＭＳ Ｐゴシック" charset="0"/>
                      </a:endParaRPr>
                    </a:p>
                  </a:txBody>
                  <a:tcPr horzOverflow="overflow">
                    <a:lnL w="28575" cap="flat" cmpd="sng" algn="ctr">
                      <a:solidFill>
                        <a:srgbClr val="FFCC00"/>
                      </a:solidFill>
                      <a:prstDash val="solid"/>
                      <a:round/>
                      <a:headEnd type="none" w="med" len="med"/>
                      <a:tailEnd type="none" w="med" len="med"/>
                    </a:lnL>
                    <a:lnR w="28575" cap="flat" cmpd="sng" algn="ctr">
                      <a:solidFill>
                        <a:srgbClr val="FFCC00"/>
                      </a:solidFill>
                      <a:prstDash val="solid"/>
                      <a:round/>
                      <a:headEnd type="none" w="med" len="med"/>
                      <a:tailEnd type="none" w="med" len="med"/>
                    </a:lnR>
                    <a:lnT w="28575" cap="flat" cmpd="sng" algn="ctr">
                      <a:solidFill>
                        <a:srgbClr val="FFCC00"/>
                      </a:solidFill>
                      <a:prstDash val="solid"/>
                      <a:round/>
                      <a:headEnd type="none" w="med" len="med"/>
                      <a:tailEnd type="none" w="med" len="med"/>
                    </a:lnT>
                    <a:lnB w="28575" cap="flat" cmpd="sng" algn="ctr">
                      <a:solidFill>
                        <a:srgbClr val="FFCC00"/>
                      </a:solidFill>
                      <a:prstDash val="solid"/>
                      <a:round/>
                      <a:headEnd type="none" w="med" len="med"/>
                      <a:tailEnd type="none" w="med" len="med"/>
                    </a:lnB>
                    <a:lnTlToBr>
                      <a:noFill/>
                    </a:lnTlToBr>
                    <a:lnBlToTr>
                      <a:noFill/>
                    </a:lnBlToTr>
                    <a:noFill/>
                  </a:tcPr>
                </a:tc>
              </a:tr>
              <a:tr h="411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2800" b="0" i="0" u="none" strike="noStrike" cap="none" normalizeH="0" baseline="0">
                          <a:ln>
                            <a:noFill/>
                          </a:ln>
                          <a:solidFill>
                            <a:srgbClr val="FFFF66"/>
                          </a:solidFill>
                          <a:effectLst/>
                          <a:latin typeface="Times New Roman" charset="0"/>
                          <a:ea typeface="ＭＳ Ｐゴシック" charset="0"/>
                        </a:rPr>
                        <a:t>Clasificador bayesiano</a:t>
                      </a:r>
                      <a:endParaRPr kumimoji="0" lang="es-ES" sz="2800" b="0" i="0" u="none" strike="noStrike" cap="none" normalizeH="0" baseline="0">
                        <a:ln>
                          <a:noFill/>
                        </a:ln>
                        <a:solidFill>
                          <a:srgbClr val="FFFF66"/>
                        </a:solidFill>
                        <a:effectLst/>
                        <a:latin typeface="Times New Roman" charset="0"/>
                        <a:ea typeface="ＭＳ Ｐゴシック" charset="0"/>
                      </a:endParaRPr>
                    </a:p>
                  </a:txBody>
                  <a:tcPr horzOverflow="overflow">
                    <a:lnL w="28575" cap="flat" cmpd="sng" algn="ctr">
                      <a:solidFill>
                        <a:srgbClr val="FFCC00"/>
                      </a:solidFill>
                      <a:prstDash val="solid"/>
                      <a:round/>
                      <a:headEnd type="none" w="med" len="med"/>
                      <a:tailEnd type="none" w="med" len="med"/>
                    </a:lnL>
                    <a:lnR w="28575" cap="flat" cmpd="sng" algn="ctr">
                      <a:solidFill>
                        <a:srgbClr val="FFCC00"/>
                      </a:solidFill>
                      <a:prstDash val="solid"/>
                      <a:round/>
                      <a:headEnd type="none" w="med" len="med"/>
                      <a:tailEnd type="none" w="med" len="med"/>
                    </a:lnR>
                    <a:lnT w="28575" cap="flat" cmpd="sng" algn="ctr">
                      <a:solidFill>
                        <a:srgbClr val="FFCC00"/>
                      </a:solidFill>
                      <a:prstDash val="solid"/>
                      <a:round/>
                      <a:headEnd type="none" w="med" len="med"/>
                      <a:tailEnd type="none" w="med" len="med"/>
                    </a:lnT>
                    <a:lnB w="28575" cap="flat" cmpd="sng" algn="ctr">
                      <a:solidFill>
                        <a:srgbClr val="FFCC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2800" b="0" i="0" u="none" strike="noStrike" cap="none" normalizeH="0" baseline="0">
                          <a:ln>
                            <a:noFill/>
                          </a:ln>
                          <a:solidFill>
                            <a:srgbClr val="FFFF66"/>
                          </a:solidFill>
                          <a:effectLst/>
                          <a:latin typeface="Times New Roman" charset="0"/>
                          <a:ea typeface="ＭＳ Ｐゴシック" charset="0"/>
                        </a:rPr>
                        <a:t>D/N</a:t>
                      </a:r>
                      <a:endParaRPr kumimoji="0" lang="es-ES" sz="2800" b="0" i="0" u="none" strike="noStrike" cap="none" normalizeH="0" baseline="0">
                        <a:ln>
                          <a:noFill/>
                        </a:ln>
                        <a:solidFill>
                          <a:srgbClr val="FFFF66"/>
                        </a:solidFill>
                        <a:effectLst/>
                        <a:latin typeface="Times New Roman" charset="0"/>
                        <a:ea typeface="ＭＳ Ｐゴシック" charset="0"/>
                      </a:endParaRPr>
                    </a:p>
                  </a:txBody>
                  <a:tcPr horzOverflow="overflow">
                    <a:lnL w="28575" cap="flat" cmpd="sng" algn="ctr">
                      <a:solidFill>
                        <a:srgbClr val="FFCC00"/>
                      </a:solidFill>
                      <a:prstDash val="solid"/>
                      <a:round/>
                      <a:headEnd type="none" w="med" len="med"/>
                      <a:tailEnd type="none" w="med" len="med"/>
                    </a:lnL>
                    <a:lnR w="28575" cap="flat" cmpd="sng" algn="ctr">
                      <a:solidFill>
                        <a:srgbClr val="FFCC00"/>
                      </a:solidFill>
                      <a:prstDash val="solid"/>
                      <a:round/>
                      <a:headEnd type="none" w="med" len="med"/>
                      <a:tailEnd type="none" w="med" len="med"/>
                    </a:lnR>
                    <a:lnT w="28575" cap="flat" cmpd="sng" algn="ctr">
                      <a:solidFill>
                        <a:srgbClr val="FFCC00"/>
                      </a:solidFill>
                      <a:prstDash val="solid"/>
                      <a:round/>
                      <a:headEnd type="none" w="med" len="med"/>
                      <a:tailEnd type="none" w="med" len="med"/>
                    </a:lnT>
                    <a:lnB w="28575" cap="flat" cmpd="sng" algn="ctr">
                      <a:solidFill>
                        <a:srgbClr val="FFCC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2800" b="0" i="0" u="none" strike="noStrike" cap="none" normalizeH="0" baseline="0">
                          <a:ln>
                            <a:noFill/>
                          </a:ln>
                          <a:solidFill>
                            <a:srgbClr val="FFFF66"/>
                          </a:solidFill>
                          <a:effectLst/>
                          <a:latin typeface="Times New Roman" charset="0"/>
                          <a:ea typeface="ＭＳ Ｐゴシック" charset="0"/>
                        </a:rPr>
                        <a:t>S</a:t>
                      </a:r>
                      <a:endParaRPr kumimoji="0" lang="es-ES" sz="2800" b="0" i="0" u="none" strike="noStrike" cap="none" normalizeH="0" baseline="0">
                        <a:ln>
                          <a:noFill/>
                        </a:ln>
                        <a:solidFill>
                          <a:srgbClr val="FFFF66"/>
                        </a:solidFill>
                        <a:effectLst/>
                        <a:latin typeface="Times New Roman" charset="0"/>
                        <a:ea typeface="ＭＳ Ｐゴシック" charset="0"/>
                      </a:endParaRPr>
                    </a:p>
                  </a:txBody>
                  <a:tcPr horzOverflow="overflow">
                    <a:lnL w="28575" cap="flat" cmpd="sng" algn="ctr">
                      <a:solidFill>
                        <a:srgbClr val="FFCC00"/>
                      </a:solidFill>
                      <a:prstDash val="solid"/>
                      <a:round/>
                      <a:headEnd type="none" w="med" len="med"/>
                      <a:tailEnd type="none" w="med" len="med"/>
                    </a:lnL>
                    <a:lnR w="28575" cap="flat" cmpd="sng" algn="ctr">
                      <a:solidFill>
                        <a:srgbClr val="FFCC00"/>
                      </a:solidFill>
                      <a:prstDash val="solid"/>
                      <a:round/>
                      <a:headEnd type="none" w="med" len="med"/>
                      <a:tailEnd type="none" w="med" len="med"/>
                    </a:lnR>
                    <a:lnT w="28575" cap="flat" cmpd="sng" algn="ctr">
                      <a:solidFill>
                        <a:srgbClr val="FFCC00"/>
                      </a:solidFill>
                      <a:prstDash val="solid"/>
                      <a:round/>
                      <a:headEnd type="none" w="med" len="med"/>
                      <a:tailEnd type="none" w="med" len="med"/>
                    </a:lnT>
                    <a:lnB w="28575" cap="flat" cmpd="sng" algn="ctr">
                      <a:solidFill>
                        <a:srgbClr val="FFCC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2800" b="0" i="0" u="none" strike="noStrike" cap="none" normalizeH="0" baseline="0">
                          <a:ln>
                            <a:noFill/>
                          </a:ln>
                          <a:solidFill>
                            <a:srgbClr val="FFFF66"/>
                          </a:solidFill>
                          <a:effectLst/>
                          <a:latin typeface="Times New Roman" charset="0"/>
                          <a:ea typeface="ＭＳ Ｐゴシック" charset="0"/>
                        </a:rPr>
                        <a:t>P</a:t>
                      </a:r>
                      <a:endParaRPr kumimoji="0" lang="es-ES" sz="2800" b="0" i="0" u="none" strike="noStrike" cap="none" normalizeH="0" baseline="0">
                        <a:ln>
                          <a:noFill/>
                        </a:ln>
                        <a:solidFill>
                          <a:srgbClr val="FFFF66"/>
                        </a:solidFill>
                        <a:effectLst/>
                        <a:latin typeface="Times New Roman" charset="0"/>
                        <a:ea typeface="ＭＳ Ｐゴシック" charset="0"/>
                      </a:endParaRPr>
                    </a:p>
                  </a:txBody>
                  <a:tcPr horzOverflow="overflow">
                    <a:lnL w="28575" cap="flat" cmpd="sng" algn="ctr">
                      <a:solidFill>
                        <a:srgbClr val="FFCC00"/>
                      </a:solidFill>
                      <a:prstDash val="solid"/>
                      <a:round/>
                      <a:headEnd type="none" w="med" len="med"/>
                      <a:tailEnd type="none" w="med" len="med"/>
                    </a:lnL>
                    <a:lnR w="28575" cap="flat" cmpd="sng" algn="ctr">
                      <a:solidFill>
                        <a:srgbClr val="FFCC00"/>
                      </a:solidFill>
                      <a:prstDash val="solid"/>
                      <a:round/>
                      <a:headEnd type="none" w="med" len="med"/>
                      <a:tailEnd type="none" w="med" len="med"/>
                    </a:lnR>
                    <a:lnT w="28575" cap="flat" cmpd="sng" algn="ctr">
                      <a:solidFill>
                        <a:srgbClr val="FFCC00"/>
                      </a:solidFill>
                      <a:prstDash val="solid"/>
                      <a:round/>
                      <a:headEnd type="none" w="med" len="med"/>
                      <a:tailEnd type="none" w="med" len="med"/>
                    </a:lnT>
                    <a:lnB w="28575" cap="flat" cmpd="sng" algn="ctr">
                      <a:solidFill>
                        <a:srgbClr val="FFCC00"/>
                      </a:solidFill>
                      <a:prstDash val="solid"/>
                      <a:round/>
                      <a:headEnd type="none" w="med" len="med"/>
                      <a:tailEnd type="none" w="med" len="med"/>
                    </a:lnB>
                    <a:lnTlToBr>
                      <a:noFill/>
                    </a:lnTlToBr>
                    <a:lnBlToTr>
                      <a:noFill/>
                    </a:lnBlToTr>
                    <a:noFill/>
                  </a:tcPr>
                </a:tc>
              </a:tr>
              <a:tr h="412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2800" b="0" i="0" u="none" strike="noStrike" cap="none" normalizeH="0" baseline="0">
                          <a:ln>
                            <a:noFill/>
                          </a:ln>
                          <a:solidFill>
                            <a:srgbClr val="FFFF66"/>
                          </a:solidFill>
                          <a:effectLst/>
                          <a:latin typeface="Times New Roman" charset="0"/>
                          <a:ea typeface="ＭＳ Ｐゴシック" charset="0"/>
                        </a:rPr>
                        <a:t>Cadenas ocultas de Markov</a:t>
                      </a:r>
                      <a:endParaRPr kumimoji="0" lang="es-ES" sz="2800" b="0" i="0" u="none" strike="noStrike" cap="none" normalizeH="0" baseline="0">
                        <a:ln>
                          <a:noFill/>
                        </a:ln>
                        <a:solidFill>
                          <a:srgbClr val="FFFF66"/>
                        </a:solidFill>
                        <a:effectLst/>
                        <a:latin typeface="Times New Roman" charset="0"/>
                        <a:ea typeface="ＭＳ Ｐゴシック" charset="0"/>
                      </a:endParaRPr>
                    </a:p>
                  </a:txBody>
                  <a:tcPr horzOverflow="overflow">
                    <a:lnL w="28575" cap="flat" cmpd="sng" algn="ctr">
                      <a:solidFill>
                        <a:srgbClr val="FFCC00"/>
                      </a:solidFill>
                      <a:prstDash val="solid"/>
                      <a:round/>
                      <a:headEnd type="none" w="med" len="med"/>
                      <a:tailEnd type="none" w="med" len="med"/>
                    </a:lnL>
                    <a:lnR w="28575" cap="flat" cmpd="sng" algn="ctr">
                      <a:solidFill>
                        <a:srgbClr val="FFCC00"/>
                      </a:solidFill>
                      <a:prstDash val="solid"/>
                      <a:round/>
                      <a:headEnd type="none" w="med" len="med"/>
                      <a:tailEnd type="none" w="med" len="med"/>
                    </a:lnR>
                    <a:lnT w="28575" cap="flat" cmpd="sng" algn="ctr">
                      <a:solidFill>
                        <a:srgbClr val="FFCC00"/>
                      </a:solidFill>
                      <a:prstDash val="solid"/>
                      <a:round/>
                      <a:headEnd type="none" w="med" len="med"/>
                      <a:tailEnd type="none" w="med" len="med"/>
                    </a:lnT>
                    <a:lnB w="28575" cap="flat" cmpd="sng" algn="ctr">
                      <a:solidFill>
                        <a:srgbClr val="FFCC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2800" b="0" i="0" u="none" strike="noStrike" cap="none" normalizeH="0" baseline="0">
                          <a:ln>
                            <a:noFill/>
                          </a:ln>
                          <a:solidFill>
                            <a:srgbClr val="FFFF66"/>
                          </a:solidFill>
                          <a:effectLst/>
                          <a:latin typeface="Times New Roman" charset="0"/>
                          <a:ea typeface="ＭＳ Ｐゴシック" charset="0"/>
                        </a:rPr>
                        <a:t>D</a:t>
                      </a:r>
                      <a:endParaRPr kumimoji="0" lang="es-ES" sz="2800" b="0" i="0" u="none" strike="noStrike" cap="none" normalizeH="0" baseline="0">
                        <a:ln>
                          <a:noFill/>
                        </a:ln>
                        <a:solidFill>
                          <a:srgbClr val="FFFF66"/>
                        </a:solidFill>
                        <a:effectLst/>
                        <a:latin typeface="Times New Roman" charset="0"/>
                        <a:ea typeface="ＭＳ Ｐゴシック" charset="0"/>
                      </a:endParaRPr>
                    </a:p>
                  </a:txBody>
                  <a:tcPr horzOverflow="overflow">
                    <a:lnL w="28575" cap="flat" cmpd="sng" algn="ctr">
                      <a:solidFill>
                        <a:srgbClr val="FFCC00"/>
                      </a:solidFill>
                      <a:prstDash val="solid"/>
                      <a:round/>
                      <a:headEnd type="none" w="med" len="med"/>
                      <a:tailEnd type="none" w="med" len="med"/>
                    </a:lnL>
                    <a:lnR w="28575" cap="flat" cmpd="sng" algn="ctr">
                      <a:solidFill>
                        <a:srgbClr val="FFCC00"/>
                      </a:solidFill>
                      <a:prstDash val="solid"/>
                      <a:round/>
                      <a:headEnd type="none" w="med" len="med"/>
                      <a:tailEnd type="none" w="med" len="med"/>
                    </a:lnR>
                    <a:lnT w="28575" cap="flat" cmpd="sng" algn="ctr">
                      <a:solidFill>
                        <a:srgbClr val="FFCC00"/>
                      </a:solidFill>
                      <a:prstDash val="solid"/>
                      <a:round/>
                      <a:headEnd type="none" w="med" len="med"/>
                      <a:tailEnd type="none" w="med" len="med"/>
                    </a:lnT>
                    <a:lnB w="28575" cap="flat" cmpd="sng" algn="ctr">
                      <a:solidFill>
                        <a:srgbClr val="FFCC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2800" b="0" i="0" u="none" strike="noStrike" cap="none" normalizeH="0" baseline="0">
                          <a:ln>
                            <a:noFill/>
                          </a:ln>
                          <a:solidFill>
                            <a:srgbClr val="FFFF66"/>
                          </a:solidFill>
                          <a:effectLst/>
                          <a:latin typeface="Times New Roman" charset="0"/>
                          <a:ea typeface="ＭＳ Ｐゴシック" charset="0"/>
                        </a:rPr>
                        <a:t>D</a:t>
                      </a:r>
                      <a:endParaRPr kumimoji="0" lang="es-ES" sz="2800" b="0" i="0" u="none" strike="noStrike" cap="none" normalizeH="0" baseline="0">
                        <a:ln>
                          <a:noFill/>
                        </a:ln>
                        <a:solidFill>
                          <a:srgbClr val="FFFF66"/>
                        </a:solidFill>
                        <a:effectLst/>
                        <a:latin typeface="Times New Roman" charset="0"/>
                        <a:ea typeface="ＭＳ Ｐゴシック" charset="0"/>
                      </a:endParaRPr>
                    </a:p>
                  </a:txBody>
                  <a:tcPr horzOverflow="overflow">
                    <a:lnL w="28575" cap="flat" cmpd="sng" algn="ctr">
                      <a:solidFill>
                        <a:srgbClr val="FFCC00"/>
                      </a:solidFill>
                      <a:prstDash val="solid"/>
                      <a:round/>
                      <a:headEnd type="none" w="med" len="med"/>
                      <a:tailEnd type="none" w="med" len="med"/>
                    </a:lnL>
                    <a:lnR w="28575" cap="flat" cmpd="sng" algn="ctr">
                      <a:solidFill>
                        <a:srgbClr val="FFCC00"/>
                      </a:solidFill>
                      <a:prstDash val="solid"/>
                      <a:round/>
                      <a:headEnd type="none" w="med" len="med"/>
                      <a:tailEnd type="none" w="med" len="med"/>
                    </a:lnR>
                    <a:lnT w="28575" cap="flat" cmpd="sng" algn="ctr">
                      <a:solidFill>
                        <a:srgbClr val="FFCC00"/>
                      </a:solidFill>
                      <a:prstDash val="solid"/>
                      <a:round/>
                      <a:headEnd type="none" w="med" len="med"/>
                      <a:tailEnd type="none" w="med" len="med"/>
                    </a:lnT>
                    <a:lnB w="28575" cap="flat" cmpd="sng" algn="ctr">
                      <a:solidFill>
                        <a:srgbClr val="FFCC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2800" b="0" i="0" u="none" strike="noStrike" cap="none" normalizeH="0" baseline="0">
                          <a:ln>
                            <a:noFill/>
                          </a:ln>
                          <a:solidFill>
                            <a:srgbClr val="FFFF66"/>
                          </a:solidFill>
                          <a:effectLst/>
                          <a:latin typeface="Times New Roman" charset="0"/>
                          <a:ea typeface="ＭＳ Ｐゴシック" charset="0"/>
                        </a:rPr>
                        <a:t>P</a:t>
                      </a:r>
                      <a:endParaRPr kumimoji="0" lang="es-ES" sz="2800" b="0" i="0" u="none" strike="noStrike" cap="none" normalizeH="0" baseline="0">
                        <a:ln>
                          <a:noFill/>
                        </a:ln>
                        <a:solidFill>
                          <a:srgbClr val="FFFF66"/>
                        </a:solidFill>
                        <a:effectLst/>
                        <a:latin typeface="Times New Roman" charset="0"/>
                        <a:ea typeface="ＭＳ Ｐゴシック" charset="0"/>
                      </a:endParaRPr>
                    </a:p>
                  </a:txBody>
                  <a:tcPr horzOverflow="overflow">
                    <a:lnL w="28575" cap="flat" cmpd="sng" algn="ctr">
                      <a:solidFill>
                        <a:srgbClr val="FFCC00"/>
                      </a:solidFill>
                      <a:prstDash val="solid"/>
                      <a:round/>
                      <a:headEnd type="none" w="med" len="med"/>
                      <a:tailEnd type="none" w="med" len="med"/>
                    </a:lnL>
                    <a:lnR w="28575" cap="flat" cmpd="sng" algn="ctr">
                      <a:solidFill>
                        <a:srgbClr val="FFCC00"/>
                      </a:solidFill>
                      <a:prstDash val="solid"/>
                      <a:round/>
                      <a:headEnd type="none" w="med" len="med"/>
                      <a:tailEnd type="none" w="med" len="med"/>
                    </a:lnR>
                    <a:lnT w="28575" cap="flat" cmpd="sng" algn="ctr">
                      <a:solidFill>
                        <a:srgbClr val="FFCC00"/>
                      </a:solidFill>
                      <a:prstDash val="solid"/>
                      <a:round/>
                      <a:headEnd type="none" w="med" len="med"/>
                      <a:tailEnd type="none" w="med" len="med"/>
                    </a:lnT>
                    <a:lnB w="28575" cap="flat" cmpd="sng" algn="ctr">
                      <a:solidFill>
                        <a:srgbClr val="FFCC00"/>
                      </a:solidFill>
                      <a:prstDash val="solid"/>
                      <a:round/>
                      <a:headEnd type="none" w="med" len="med"/>
                      <a:tailEnd type="none" w="med" len="med"/>
                    </a:lnB>
                    <a:lnTlToBr>
                      <a:noFill/>
                    </a:lnTlToBr>
                    <a:lnBlToTr>
                      <a:noFill/>
                    </a:lnBlToTr>
                    <a:noFill/>
                  </a:tcPr>
                </a:tc>
              </a:tr>
              <a:tr h="536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2800" b="0" i="0" u="none" strike="noStrike" cap="none" normalizeH="0" baseline="0">
                          <a:ln>
                            <a:noFill/>
                          </a:ln>
                          <a:solidFill>
                            <a:srgbClr val="FFFF66"/>
                          </a:solidFill>
                          <a:effectLst/>
                          <a:latin typeface="Times New Roman" charset="0"/>
                          <a:ea typeface="ＭＳ Ｐゴシック" charset="0"/>
                        </a:rPr>
                        <a:t>Campos / Redes de Markov</a:t>
                      </a:r>
                      <a:endParaRPr kumimoji="0" lang="es-ES" sz="2800" b="0" i="0" u="none" strike="noStrike" cap="none" normalizeH="0" baseline="0">
                        <a:ln>
                          <a:noFill/>
                        </a:ln>
                        <a:solidFill>
                          <a:srgbClr val="FFFF66"/>
                        </a:solidFill>
                        <a:effectLst/>
                        <a:latin typeface="Times New Roman" charset="0"/>
                        <a:ea typeface="ＭＳ Ｐゴシック" charset="0"/>
                      </a:endParaRPr>
                    </a:p>
                  </a:txBody>
                  <a:tcPr horzOverflow="overflow">
                    <a:lnL w="28575" cap="flat" cmpd="sng" algn="ctr">
                      <a:solidFill>
                        <a:srgbClr val="FFCC00"/>
                      </a:solidFill>
                      <a:prstDash val="solid"/>
                      <a:round/>
                      <a:headEnd type="none" w="med" len="med"/>
                      <a:tailEnd type="none" w="med" len="med"/>
                    </a:lnL>
                    <a:lnR w="28575" cap="flat" cmpd="sng" algn="ctr">
                      <a:solidFill>
                        <a:srgbClr val="FFCC00"/>
                      </a:solidFill>
                      <a:prstDash val="solid"/>
                      <a:round/>
                      <a:headEnd type="none" w="med" len="med"/>
                      <a:tailEnd type="none" w="med" len="med"/>
                    </a:lnR>
                    <a:lnT w="28575" cap="flat" cmpd="sng" algn="ctr">
                      <a:solidFill>
                        <a:srgbClr val="FFCC00"/>
                      </a:solidFill>
                      <a:prstDash val="solid"/>
                      <a:round/>
                      <a:headEnd type="none" w="med" len="med"/>
                      <a:tailEnd type="none" w="med" len="med"/>
                    </a:lnT>
                    <a:lnB w="28575" cap="flat" cmpd="sng" algn="ctr">
                      <a:solidFill>
                        <a:srgbClr val="FFCC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2800" b="0" i="0" u="none" strike="noStrike" cap="none" normalizeH="0" baseline="0">
                          <a:ln>
                            <a:noFill/>
                          </a:ln>
                          <a:solidFill>
                            <a:srgbClr val="FFFF66"/>
                          </a:solidFill>
                          <a:effectLst/>
                          <a:latin typeface="Times New Roman" charset="0"/>
                          <a:ea typeface="ＭＳ Ｐゴシック" charset="0"/>
                        </a:rPr>
                        <a:t>N</a:t>
                      </a:r>
                      <a:endParaRPr kumimoji="0" lang="es-ES" sz="2800" b="0" i="0" u="none" strike="noStrike" cap="none" normalizeH="0" baseline="0">
                        <a:ln>
                          <a:noFill/>
                        </a:ln>
                        <a:solidFill>
                          <a:srgbClr val="FFFF66"/>
                        </a:solidFill>
                        <a:effectLst/>
                        <a:latin typeface="Times New Roman" charset="0"/>
                        <a:ea typeface="ＭＳ Ｐゴシック" charset="0"/>
                      </a:endParaRPr>
                    </a:p>
                  </a:txBody>
                  <a:tcPr horzOverflow="overflow">
                    <a:lnL w="28575" cap="flat" cmpd="sng" algn="ctr">
                      <a:solidFill>
                        <a:srgbClr val="FFCC00"/>
                      </a:solidFill>
                      <a:prstDash val="solid"/>
                      <a:round/>
                      <a:headEnd type="none" w="med" len="med"/>
                      <a:tailEnd type="none" w="med" len="med"/>
                    </a:lnL>
                    <a:lnR w="28575" cap="flat" cmpd="sng" algn="ctr">
                      <a:solidFill>
                        <a:srgbClr val="FFCC00"/>
                      </a:solidFill>
                      <a:prstDash val="solid"/>
                      <a:round/>
                      <a:headEnd type="none" w="med" len="med"/>
                      <a:tailEnd type="none" w="med" len="med"/>
                    </a:lnR>
                    <a:lnT w="28575" cap="flat" cmpd="sng" algn="ctr">
                      <a:solidFill>
                        <a:srgbClr val="FFCC00"/>
                      </a:solidFill>
                      <a:prstDash val="solid"/>
                      <a:round/>
                      <a:headEnd type="none" w="med" len="med"/>
                      <a:tailEnd type="none" w="med" len="med"/>
                    </a:lnT>
                    <a:lnB w="28575" cap="flat" cmpd="sng" algn="ctr">
                      <a:solidFill>
                        <a:srgbClr val="FFCC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2800" b="0" i="0" u="none" strike="noStrike" cap="none" normalizeH="0" baseline="0">
                          <a:ln>
                            <a:noFill/>
                          </a:ln>
                          <a:solidFill>
                            <a:srgbClr val="FFFF66"/>
                          </a:solidFill>
                          <a:effectLst/>
                          <a:latin typeface="Times New Roman" charset="0"/>
                          <a:ea typeface="ＭＳ Ｐゴシック" charset="0"/>
                        </a:rPr>
                        <a:t>S</a:t>
                      </a:r>
                      <a:endParaRPr kumimoji="0" lang="es-ES" sz="2800" b="0" i="0" u="none" strike="noStrike" cap="none" normalizeH="0" baseline="0">
                        <a:ln>
                          <a:noFill/>
                        </a:ln>
                        <a:solidFill>
                          <a:srgbClr val="FFFF66"/>
                        </a:solidFill>
                        <a:effectLst/>
                        <a:latin typeface="Times New Roman" charset="0"/>
                        <a:ea typeface="ＭＳ Ｐゴシック" charset="0"/>
                      </a:endParaRPr>
                    </a:p>
                  </a:txBody>
                  <a:tcPr horzOverflow="overflow">
                    <a:lnL w="28575" cap="flat" cmpd="sng" algn="ctr">
                      <a:solidFill>
                        <a:srgbClr val="FFCC00"/>
                      </a:solidFill>
                      <a:prstDash val="solid"/>
                      <a:round/>
                      <a:headEnd type="none" w="med" len="med"/>
                      <a:tailEnd type="none" w="med" len="med"/>
                    </a:lnL>
                    <a:lnR w="28575" cap="flat" cmpd="sng" algn="ctr">
                      <a:solidFill>
                        <a:srgbClr val="FFCC00"/>
                      </a:solidFill>
                      <a:prstDash val="solid"/>
                      <a:round/>
                      <a:headEnd type="none" w="med" len="med"/>
                      <a:tailEnd type="none" w="med" len="med"/>
                    </a:lnR>
                    <a:lnT w="28575" cap="flat" cmpd="sng" algn="ctr">
                      <a:solidFill>
                        <a:srgbClr val="FFCC00"/>
                      </a:solidFill>
                      <a:prstDash val="solid"/>
                      <a:round/>
                      <a:headEnd type="none" w="med" len="med"/>
                      <a:tailEnd type="none" w="med" len="med"/>
                    </a:lnT>
                    <a:lnB w="28575" cap="flat" cmpd="sng" algn="ctr">
                      <a:solidFill>
                        <a:srgbClr val="FFCC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2800" b="0" i="0" u="none" strike="noStrike" cap="none" normalizeH="0" baseline="0">
                          <a:ln>
                            <a:noFill/>
                          </a:ln>
                          <a:solidFill>
                            <a:srgbClr val="FFFF66"/>
                          </a:solidFill>
                          <a:effectLst/>
                          <a:latin typeface="Times New Roman" charset="0"/>
                          <a:ea typeface="ＭＳ Ｐゴシック" charset="0"/>
                        </a:rPr>
                        <a:t>P</a:t>
                      </a:r>
                      <a:endParaRPr kumimoji="0" lang="es-ES" sz="2800" b="0" i="0" u="none" strike="noStrike" cap="none" normalizeH="0" baseline="0">
                        <a:ln>
                          <a:noFill/>
                        </a:ln>
                        <a:solidFill>
                          <a:srgbClr val="FFFF66"/>
                        </a:solidFill>
                        <a:effectLst/>
                        <a:latin typeface="Times New Roman" charset="0"/>
                        <a:ea typeface="ＭＳ Ｐゴシック" charset="0"/>
                      </a:endParaRPr>
                    </a:p>
                  </a:txBody>
                  <a:tcPr horzOverflow="overflow">
                    <a:lnL w="28575" cap="flat" cmpd="sng" algn="ctr">
                      <a:solidFill>
                        <a:srgbClr val="FFCC00"/>
                      </a:solidFill>
                      <a:prstDash val="solid"/>
                      <a:round/>
                      <a:headEnd type="none" w="med" len="med"/>
                      <a:tailEnd type="none" w="med" len="med"/>
                    </a:lnL>
                    <a:lnR w="28575" cap="flat" cmpd="sng" algn="ctr">
                      <a:solidFill>
                        <a:srgbClr val="FFCC00"/>
                      </a:solidFill>
                      <a:prstDash val="solid"/>
                      <a:round/>
                      <a:headEnd type="none" w="med" len="med"/>
                      <a:tailEnd type="none" w="med" len="med"/>
                    </a:lnR>
                    <a:lnT w="28575" cap="flat" cmpd="sng" algn="ctr">
                      <a:solidFill>
                        <a:srgbClr val="FFCC00"/>
                      </a:solidFill>
                      <a:prstDash val="solid"/>
                      <a:round/>
                      <a:headEnd type="none" w="med" len="med"/>
                      <a:tailEnd type="none" w="med" len="med"/>
                    </a:lnT>
                    <a:lnB w="28575" cap="flat" cmpd="sng" algn="ctr">
                      <a:solidFill>
                        <a:srgbClr val="FFCC00"/>
                      </a:solidFill>
                      <a:prstDash val="solid"/>
                      <a:round/>
                      <a:headEnd type="none" w="med" len="med"/>
                      <a:tailEnd type="none" w="med" len="med"/>
                    </a:lnB>
                    <a:lnTlToBr>
                      <a:noFill/>
                    </a:lnTlToBr>
                    <a:lnBlToTr>
                      <a:noFill/>
                    </a:lnBlToTr>
                    <a:noFill/>
                  </a:tcPr>
                </a:tc>
              </a:tr>
              <a:tr h="411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2800" b="0" i="0" u="none" strike="noStrike" cap="none" normalizeH="0" baseline="0">
                          <a:ln>
                            <a:noFill/>
                          </a:ln>
                          <a:solidFill>
                            <a:srgbClr val="FFFF66"/>
                          </a:solidFill>
                          <a:effectLst/>
                          <a:latin typeface="Times New Roman" charset="0"/>
                          <a:ea typeface="ＭＳ Ｐゴシック" charset="0"/>
                        </a:rPr>
                        <a:t>Redes bayesianas</a:t>
                      </a:r>
                      <a:endParaRPr kumimoji="0" lang="es-ES" sz="2800" b="0" i="0" u="none" strike="noStrike" cap="none" normalizeH="0" baseline="0">
                        <a:ln>
                          <a:noFill/>
                        </a:ln>
                        <a:solidFill>
                          <a:srgbClr val="FFFF66"/>
                        </a:solidFill>
                        <a:effectLst/>
                        <a:latin typeface="Times New Roman" charset="0"/>
                        <a:ea typeface="ＭＳ Ｐゴシック" charset="0"/>
                      </a:endParaRPr>
                    </a:p>
                  </a:txBody>
                  <a:tcPr horzOverflow="overflow">
                    <a:lnL w="28575" cap="flat" cmpd="sng" algn="ctr">
                      <a:solidFill>
                        <a:srgbClr val="FFCC00"/>
                      </a:solidFill>
                      <a:prstDash val="solid"/>
                      <a:round/>
                      <a:headEnd type="none" w="med" len="med"/>
                      <a:tailEnd type="none" w="med" len="med"/>
                    </a:lnL>
                    <a:lnR w="28575" cap="flat" cmpd="sng" algn="ctr">
                      <a:solidFill>
                        <a:srgbClr val="FFCC00"/>
                      </a:solidFill>
                      <a:prstDash val="solid"/>
                      <a:round/>
                      <a:headEnd type="none" w="med" len="med"/>
                      <a:tailEnd type="none" w="med" len="med"/>
                    </a:lnR>
                    <a:lnT w="28575" cap="flat" cmpd="sng" algn="ctr">
                      <a:solidFill>
                        <a:srgbClr val="FFCC00"/>
                      </a:solidFill>
                      <a:prstDash val="solid"/>
                      <a:round/>
                      <a:headEnd type="none" w="med" len="med"/>
                      <a:tailEnd type="none" w="med" len="med"/>
                    </a:lnT>
                    <a:lnB w="28575" cap="flat" cmpd="sng" algn="ctr">
                      <a:solidFill>
                        <a:srgbClr val="FFCC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2800" b="0" i="0" u="none" strike="noStrike" cap="none" normalizeH="0" baseline="0">
                          <a:ln>
                            <a:noFill/>
                          </a:ln>
                          <a:solidFill>
                            <a:srgbClr val="FFFF66"/>
                          </a:solidFill>
                          <a:effectLst/>
                          <a:latin typeface="Times New Roman" charset="0"/>
                          <a:ea typeface="ＭＳ Ｐゴシック" charset="0"/>
                        </a:rPr>
                        <a:t>D</a:t>
                      </a:r>
                      <a:endParaRPr kumimoji="0" lang="es-ES" sz="2800" b="0" i="0" u="none" strike="noStrike" cap="none" normalizeH="0" baseline="0">
                        <a:ln>
                          <a:noFill/>
                        </a:ln>
                        <a:solidFill>
                          <a:srgbClr val="FFFF66"/>
                        </a:solidFill>
                        <a:effectLst/>
                        <a:latin typeface="Times New Roman" charset="0"/>
                        <a:ea typeface="ＭＳ Ｐゴシック" charset="0"/>
                      </a:endParaRPr>
                    </a:p>
                  </a:txBody>
                  <a:tcPr horzOverflow="overflow">
                    <a:lnL w="28575" cap="flat" cmpd="sng" algn="ctr">
                      <a:solidFill>
                        <a:srgbClr val="FFCC00"/>
                      </a:solidFill>
                      <a:prstDash val="solid"/>
                      <a:round/>
                      <a:headEnd type="none" w="med" len="med"/>
                      <a:tailEnd type="none" w="med" len="med"/>
                    </a:lnL>
                    <a:lnR w="28575" cap="flat" cmpd="sng" algn="ctr">
                      <a:solidFill>
                        <a:srgbClr val="FFCC00"/>
                      </a:solidFill>
                      <a:prstDash val="solid"/>
                      <a:round/>
                      <a:headEnd type="none" w="med" len="med"/>
                      <a:tailEnd type="none" w="med" len="med"/>
                    </a:lnR>
                    <a:lnT w="28575" cap="flat" cmpd="sng" algn="ctr">
                      <a:solidFill>
                        <a:srgbClr val="FFCC00"/>
                      </a:solidFill>
                      <a:prstDash val="solid"/>
                      <a:round/>
                      <a:headEnd type="none" w="med" len="med"/>
                      <a:tailEnd type="none" w="med" len="med"/>
                    </a:lnT>
                    <a:lnB w="28575" cap="flat" cmpd="sng" algn="ctr">
                      <a:solidFill>
                        <a:srgbClr val="FFCC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2800" b="0" i="0" u="none" strike="noStrike" cap="none" normalizeH="0" baseline="0">
                          <a:ln>
                            <a:noFill/>
                          </a:ln>
                          <a:solidFill>
                            <a:srgbClr val="FFFF66"/>
                          </a:solidFill>
                          <a:effectLst/>
                          <a:latin typeface="Times New Roman" charset="0"/>
                          <a:ea typeface="ＭＳ Ｐゴシック" charset="0"/>
                        </a:rPr>
                        <a:t>S</a:t>
                      </a:r>
                      <a:endParaRPr kumimoji="0" lang="es-ES" sz="2800" b="0" i="0" u="none" strike="noStrike" cap="none" normalizeH="0" baseline="0">
                        <a:ln>
                          <a:noFill/>
                        </a:ln>
                        <a:solidFill>
                          <a:srgbClr val="FFFF66"/>
                        </a:solidFill>
                        <a:effectLst/>
                        <a:latin typeface="Times New Roman" charset="0"/>
                        <a:ea typeface="ＭＳ Ｐゴシック" charset="0"/>
                      </a:endParaRPr>
                    </a:p>
                  </a:txBody>
                  <a:tcPr horzOverflow="overflow">
                    <a:lnL w="28575" cap="flat" cmpd="sng" algn="ctr">
                      <a:solidFill>
                        <a:srgbClr val="FFCC00"/>
                      </a:solidFill>
                      <a:prstDash val="solid"/>
                      <a:round/>
                      <a:headEnd type="none" w="med" len="med"/>
                      <a:tailEnd type="none" w="med" len="med"/>
                    </a:lnL>
                    <a:lnR w="28575" cap="flat" cmpd="sng" algn="ctr">
                      <a:solidFill>
                        <a:srgbClr val="FFCC00"/>
                      </a:solidFill>
                      <a:prstDash val="solid"/>
                      <a:round/>
                      <a:headEnd type="none" w="med" len="med"/>
                      <a:tailEnd type="none" w="med" len="med"/>
                    </a:lnR>
                    <a:lnT w="28575" cap="flat" cmpd="sng" algn="ctr">
                      <a:solidFill>
                        <a:srgbClr val="FFCC00"/>
                      </a:solidFill>
                      <a:prstDash val="solid"/>
                      <a:round/>
                      <a:headEnd type="none" w="med" len="med"/>
                      <a:tailEnd type="none" w="med" len="med"/>
                    </a:lnT>
                    <a:lnB w="28575" cap="flat" cmpd="sng" algn="ctr">
                      <a:solidFill>
                        <a:srgbClr val="FFCC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2800" b="0" i="0" u="none" strike="noStrike" cap="none" normalizeH="0" baseline="0">
                          <a:ln>
                            <a:noFill/>
                          </a:ln>
                          <a:solidFill>
                            <a:srgbClr val="FFFF66"/>
                          </a:solidFill>
                          <a:effectLst/>
                          <a:latin typeface="Times New Roman" charset="0"/>
                          <a:ea typeface="ＭＳ Ｐゴシック" charset="0"/>
                        </a:rPr>
                        <a:t>P</a:t>
                      </a:r>
                      <a:endParaRPr kumimoji="0" lang="es-ES" sz="2800" b="0" i="0" u="none" strike="noStrike" cap="none" normalizeH="0" baseline="0">
                        <a:ln>
                          <a:noFill/>
                        </a:ln>
                        <a:solidFill>
                          <a:srgbClr val="FFFF66"/>
                        </a:solidFill>
                        <a:effectLst/>
                        <a:latin typeface="Times New Roman" charset="0"/>
                        <a:ea typeface="ＭＳ Ｐゴシック" charset="0"/>
                      </a:endParaRPr>
                    </a:p>
                  </a:txBody>
                  <a:tcPr horzOverflow="overflow">
                    <a:lnL w="28575" cap="flat" cmpd="sng" algn="ctr">
                      <a:solidFill>
                        <a:srgbClr val="FFCC00"/>
                      </a:solidFill>
                      <a:prstDash val="solid"/>
                      <a:round/>
                      <a:headEnd type="none" w="med" len="med"/>
                      <a:tailEnd type="none" w="med" len="med"/>
                    </a:lnL>
                    <a:lnR w="28575" cap="flat" cmpd="sng" algn="ctr">
                      <a:solidFill>
                        <a:srgbClr val="FFCC00"/>
                      </a:solidFill>
                      <a:prstDash val="solid"/>
                      <a:round/>
                      <a:headEnd type="none" w="med" len="med"/>
                      <a:tailEnd type="none" w="med" len="med"/>
                    </a:lnR>
                    <a:lnT w="28575" cap="flat" cmpd="sng" algn="ctr">
                      <a:solidFill>
                        <a:srgbClr val="FFCC00"/>
                      </a:solidFill>
                      <a:prstDash val="solid"/>
                      <a:round/>
                      <a:headEnd type="none" w="med" len="med"/>
                      <a:tailEnd type="none" w="med" len="med"/>
                    </a:lnT>
                    <a:lnB w="28575" cap="flat" cmpd="sng" algn="ctr">
                      <a:solidFill>
                        <a:srgbClr val="FFCC00"/>
                      </a:solidFill>
                      <a:prstDash val="solid"/>
                      <a:round/>
                      <a:headEnd type="none" w="med" len="med"/>
                      <a:tailEnd type="none" w="med" len="med"/>
                    </a:lnB>
                    <a:lnTlToBr>
                      <a:noFill/>
                    </a:lnTlToBr>
                    <a:lnBlToTr>
                      <a:noFill/>
                    </a:lnBlToTr>
                    <a:noFill/>
                  </a:tcPr>
                </a:tc>
              </a:tr>
              <a:tr h="411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2800" b="0" i="0" u="none" strike="noStrike" cap="none" normalizeH="0" baseline="0">
                          <a:ln>
                            <a:noFill/>
                          </a:ln>
                          <a:solidFill>
                            <a:srgbClr val="FFFF66"/>
                          </a:solidFill>
                          <a:effectLst/>
                          <a:latin typeface="Times New Roman" charset="0"/>
                          <a:ea typeface="ＭＳ Ｐゴシック" charset="0"/>
                        </a:rPr>
                        <a:t>Redes bayesianas dinámicas</a:t>
                      </a:r>
                      <a:endParaRPr kumimoji="0" lang="es-ES" sz="2800" b="0" i="0" u="none" strike="noStrike" cap="none" normalizeH="0" baseline="0">
                        <a:ln>
                          <a:noFill/>
                        </a:ln>
                        <a:solidFill>
                          <a:srgbClr val="FFFF66"/>
                        </a:solidFill>
                        <a:effectLst/>
                        <a:latin typeface="Times New Roman" charset="0"/>
                        <a:ea typeface="ＭＳ Ｐゴシック" charset="0"/>
                      </a:endParaRPr>
                    </a:p>
                  </a:txBody>
                  <a:tcPr horzOverflow="overflow">
                    <a:lnL w="28575" cap="flat" cmpd="sng" algn="ctr">
                      <a:solidFill>
                        <a:srgbClr val="FFCC00"/>
                      </a:solidFill>
                      <a:prstDash val="solid"/>
                      <a:round/>
                      <a:headEnd type="none" w="med" len="med"/>
                      <a:tailEnd type="none" w="med" len="med"/>
                    </a:lnL>
                    <a:lnR w="28575" cap="flat" cmpd="sng" algn="ctr">
                      <a:solidFill>
                        <a:srgbClr val="FFCC00"/>
                      </a:solidFill>
                      <a:prstDash val="solid"/>
                      <a:round/>
                      <a:headEnd type="none" w="med" len="med"/>
                      <a:tailEnd type="none" w="med" len="med"/>
                    </a:lnR>
                    <a:lnT w="28575" cap="flat" cmpd="sng" algn="ctr">
                      <a:solidFill>
                        <a:srgbClr val="FFCC00"/>
                      </a:solidFill>
                      <a:prstDash val="solid"/>
                      <a:round/>
                      <a:headEnd type="none" w="med" len="med"/>
                      <a:tailEnd type="none" w="med" len="med"/>
                    </a:lnT>
                    <a:lnB w="28575" cap="flat" cmpd="sng" algn="ctr">
                      <a:solidFill>
                        <a:srgbClr val="FFCC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2800" b="0" i="0" u="none" strike="noStrike" cap="none" normalizeH="0" baseline="0">
                          <a:ln>
                            <a:noFill/>
                          </a:ln>
                          <a:solidFill>
                            <a:srgbClr val="FFFF66"/>
                          </a:solidFill>
                          <a:effectLst/>
                          <a:latin typeface="Times New Roman" charset="0"/>
                          <a:ea typeface="ＭＳ Ｐゴシック" charset="0"/>
                        </a:rPr>
                        <a:t>D</a:t>
                      </a:r>
                      <a:endParaRPr kumimoji="0" lang="es-ES" sz="2800" b="0" i="0" u="none" strike="noStrike" cap="none" normalizeH="0" baseline="0">
                        <a:ln>
                          <a:noFill/>
                        </a:ln>
                        <a:solidFill>
                          <a:srgbClr val="FFFF66"/>
                        </a:solidFill>
                        <a:effectLst/>
                        <a:latin typeface="Times New Roman" charset="0"/>
                        <a:ea typeface="ＭＳ Ｐゴシック" charset="0"/>
                      </a:endParaRPr>
                    </a:p>
                  </a:txBody>
                  <a:tcPr horzOverflow="overflow">
                    <a:lnL w="28575" cap="flat" cmpd="sng" algn="ctr">
                      <a:solidFill>
                        <a:srgbClr val="FFCC00"/>
                      </a:solidFill>
                      <a:prstDash val="solid"/>
                      <a:round/>
                      <a:headEnd type="none" w="med" len="med"/>
                      <a:tailEnd type="none" w="med" len="med"/>
                    </a:lnL>
                    <a:lnR w="28575" cap="flat" cmpd="sng" algn="ctr">
                      <a:solidFill>
                        <a:srgbClr val="FFCC00"/>
                      </a:solidFill>
                      <a:prstDash val="solid"/>
                      <a:round/>
                      <a:headEnd type="none" w="med" len="med"/>
                      <a:tailEnd type="none" w="med" len="med"/>
                    </a:lnR>
                    <a:lnT w="28575" cap="flat" cmpd="sng" algn="ctr">
                      <a:solidFill>
                        <a:srgbClr val="FFCC00"/>
                      </a:solidFill>
                      <a:prstDash val="solid"/>
                      <a:round/>
                      <a:headEnd type="none" w="med" len="med"/>
                      <a:tailEnd type="none" w="med" len="med"/>
                    </a:lnT>
                    <a:lnB w="28575" cap="flat" cmpd="sng" algn="ctr">
                      <a:solidFill>
                        <a:srgbClr val="FFCC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2800" b="0" i="0" u="none" strike="noStrike" cap="none" normalizeH="0" baseline="0">
                          <a:ln>
                            <a:noFill/>
                          </a:ln>
                          <a:solidFill>
                            <a:srgbClr val="FFFF66"/>
                          </a:solidFill>
                          <a:effectLst/>
                          <a:latin typeface="Times New Roman" charset="0"/>
                          <a:ea typeface="ＭＳ Ｐゴシック" charset="0"/>
                        </a:rPr>
                        <a:t>D</a:t>
                      </a:r>
                      <a:endParaRPr kumimoji="0" lang="es-ES" sz="2800" b="0" i="0" u="none" strike="noStrike" cap="none" normalizeH="0" baseline="0">
                        <a:ln>
                          <a:noFill/>
                        </a:ln>
                        <a:solidFill>
                          <a:srgbClr val="FFFF66"/>
                        </a:solidFill>
                        <a:effectLst/>
                        <a:latin typeface="Times New Roman" charset="0"/>
                        <a:ea typeface="ＭＳ Ｐゴシック" charset="0"/>
                      </a:endParaRPr>
                    </a:p>
                  </a:txBody>
                  <a:tcPr horzOverflow="overflow">
                    <a:lnL w="28575" cap="flat" cmpd="sng" algn="ctr">
                      <a:solidFill>
                        <a:srgbClr val="FFCC00"/>
                      </a:solidFill>
                      <a:prstDash val="solid"/>
                      <a:round/>
                      <a:headEnd type="none" w="med" len="med"/>
                      <a:tailEnd type="none" w="med" len="med"/>
                    </a:lnL>
                    <a:lnR w="28575" cap="flat" cmpd="sng" algn="ctr">
                      <a:solidFill>
                        <a:srgbClr val="FFCC00"/>
                      </a:solidFill>
                      <a:prstDash val="solid"/>
                      <a:round/>
                      <a:headEnd type="none" w="med" len="med"/>
                      <a:tailEnd type="none" w="med" len="med"/>
                    </a:lnR>
                    <a:lnT w="28575" cap="flat" cmpd="sng" algn="ctr">
                      <a:solidFill>
                        <a:srgbClr val="FFCC00"/>
                      </a:solidFill>
                      <a:prstDash val="solid"/>
                      <a:round/>
                      <a:headEnd type="none" w="med" len="med"/>
                      <a:tailEnd type="none" w="med" len="med"/>
                    </a:lnT>
                    <a:lnB w="28575" cap="flat" cmpd="sng" algn="ctr">
                      <a:solidFill>
                        <a:srgbClr val="FFCC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2800" b="0" i="0" u="none" strike="noStrike" cap="none" normalizeH="0" baseline="0">
                          <a:ln>
                            <a:noFill/>
                          </a:ln>
                          <a:solidFill>
                            <a:srgbClr val="FFFF66"/>
                          </a:solidFill>
                          <a:effectLst/>
                          <a:latin typeface="Times New Roman" charset="0"/>
                          <a:ea typeface="ＭＳ Ｐゴシック" charset="0"/>
                        </a:rPr>
                        <a:t>P</a:t>
                      </a:r>
                      <a:endParaRPr kumimoji="0" lang="es-ES" sz="2800" b="0" i="0" u="none" strike="noStrike" cap="none" normalizeH="0" baseline="0">
                        <a:ln>
                          <a:noFill/>
                        </a:ln>
                        <a:solidFill>
                          <a:srgbClr val="FFFF66"/>
                        </a:solidFill>
                        <a:effectLst/>
                        <a:latin typeface="Times New Roman" charset="0"/>
                        <a:ea typeface="ＭＳ Ｐゴシック" charset="0"/>
                      </a:endParaRPr>
                    </a:p>
                  </a:txBody>
                  <a:tcPr horzOverflow="overflow">
                    <a:lnL w="28575" cap="flat" cmpd="sng" algn="ctr">
                      <a:solidFill>
                        <a:srgbClr val="FFCC00"/>
                      </a:solidFill>
                      <a:prstDash val="solid"/>
                      <a:round/>
                      <a:headEnd type="none" w="med" len="med"/>
                      <a:tailEnd type="none" w="med" len="med"/>
                    </a:lnL>
                    <a:lnR w="28575" cap="flat" cmpd="sng" algn="ctr">
                      <a:solidFill>
                        <a:srgbClr val="FFCC00"/>
                      </a:solidFill>
                      <a:prstDash val="solid"/>
                      <a:round/>
                      <a:headEnd type="none" w="med" len="med"/>
                      <a:tailEnd type="none" w="med" len="med"/>
                    </a:lnR>
                    <a:lnT w="28575" cap="flat" cmpd="sng" algn="ctr">
                      <a:solidFill>
                        <a:srgbClr val="FFCC00"/>
                      </a:solidFill>
                      <a:prstDash val="solid"/>
                      <a:round/>
                      <a:headEnd type="none" w="med" len="med"/>
                      <a:tailEnd type="none" w="med" len="med"/>
                    </a:lnT>
                    <a:lnB w="28575" cap="flat" cmpd="sng" algn="ctr">
                      <a:solidFill>
                        <a:srgbClr val="FFCC00"/>
                      </a:solidFill>
                      <a:prstDash val="solid"/>
                      <a:round/>
                      <a:headEnd type="none" w="med" len="med"/>
                      <a:tailEnd type="none" w="med" len="med"/>
                    </a:lnB>
                    <a:lnTlToBr>
                      <a:noFill/>
                    </a:lnTlToBr>
                    <a:lnBlToTr>
                      <a:noFill/>
                    </a:lnBlToTr>
                    <a:noFill/>
                  </a:tcPr>
                </a:tc>
              </a:tr>
              <a:tr h="411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2800" b="0" i="0" u="none" strike="noStrike" cap="none" normalizeH="0" baseline="0">
                          <a:ln>
                            <a:noFill/>
                          </a:ln>
                          <a:solidFill>
                            <a:srgbClr val="FFFF66"/>
                          </a:solidFill>
                          <a:effectLst/>
                          <a:latin typeface="Times New Roman" charset="0"/>
                          <a:ea typeface="ＭＳ Ｐゴシック" charset="0"/>
                        </a:rPr>
                        <a:t>Filtros de Kalman</a:t>
                      </a:r>
                      <a:endParaRPr kumimoji="0" lang="es-ES" sz="2800" b="0" i="0" u="none" strike="noStrike" cap="none" normalizeH="0" baseline="0">
                        <a:ln>
                          <a:noFill/>
                        </a:ln>
                        <a:solidFill>
                          <a:srgbClr val="FFFF66"/>
                        </a:solidFill>
                        <a:effectLst/>
                        <a:latin typeface="Times New Roman" charset="0"/>
                        <a:ea typeface="ＭＳ Ｐゴシック" charset="0"/>
                      </a:endParaRPr>
                    </a:p>
                  </a:txBody>
                  <a:tcPr horzOverflow="overflow">
                    <a:lnL w="28575" cap="flat" cmpd="sng" algn="ctr">
                      <a:solidFill>
                        <a:srgbClr val="FFCC00"/>
                      </a:solidFill>
                      <a:prstDash val="solid"/>
                      <a:round/>
                      <a:headEnd type="none" w="med" len="med"/>
                      <a:tailEnd type="none" w="med" len="med"/>
                    </a:lnL>
                    <a:lnR w="28575" cap="flat" cmpd="sng" algn="ctr">
                      <a:solidFill>
                        <a:srgbClr val="FFCC00"/>
                      </a:solidFill>
                      <a:prstDash val="solid"/>
                      <a:round/>
                      <a:headEnd type="none" w="med" len="med"/>
                      <a:tailEnd type="none" w="med" len="med"/>
                    </a:lnR>
                    <a:lnT w="28575" cap="flat" cmpd="sng" algn="ctr">
                      <a:solidFill>
                        <a:srgbClr val="FFCC00"/>
                      </a:solidFill>
                      <a:prstDash val="solid"/>
                      <a:round/>
                      <a:headEnd type="none" w="med" len="med"/>
                      <a:tailEnd type="none" w="med" len="med"/>
                    </a:lnT>
                    <a:lnB w="28575" cap="flat" cmpd="sng" algn="ctr">
                      <a:solidFill>
                        <a:srgbClr val="FFCC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2800" b="0" i="0" u="none" strike="noStrike" cap="none" normalizeH="0" baseline="0">
                          <a:ln>
                            <a:noFill/>
                          </a:ln>
                          <a:solidFill>
                            <a:srgbClr val="FFFF66"/>
                          </a:solidFill>
                          <a:effectLst/>
                          <a:latin typeface="Times New Roman" charset="0"/>
                          <a:ea typeface="ＭＳ Ｐゴシック" charset="0"/>
                        </a:rPr>
                        <a:t>D</a:t>
                      </a:r>
                      <a:endParaRPr kumimoji="0" lang="es-ES" sz="2800" b="0" i="0" u="none" strike="noStrike" cap="none" normalizeH="0" baseline="0">
                        <a:ln>
                          <a:noFill/>
                        </a:ln>
                        <a:solidFill>
                          <a:srgbClr val="FFFF66"/>
                        </a:solidFill>
                        <a:effectLst/>
                        <a:latin typeface="Times New Roman" charset="0"/>
                        <a:ea typeface="ＭＳ Ｐゴシック" charset="0"/>
                      </a:endParaRPr>
                    </a:p>
                  </a:txBody>
                  <a:tcPr horzOverflow="overflow">
                    <a:lnL w="28575" cap="flat" cmpd="sng" algn="ctr">
                      <a:solidFill>
                        <a:srgbClr val="FFCC00"/>
                      </a:solidFill>
                      <a:prstDash val="solid"/>
                      <a:round/>
                      <a:headEnd type="none" w="med" len="med"/>
                      <a:tailEnd type="none" w="med" len="med"/>
                    </a:lnL>
                    <a:lnR w="28575" cap="flat" cmpd="sng" algn="ctr">
                      <a:solidFill>
                        <a:srgbClr val="FFCC00"/>
                      </a:solidFill>
                      <a:prstDash val="solid"/>
                      <a:round/>
                      <a:headEnd type="none" w="med" len="med"/>
                      <a:tailEnd type="none" w="med" len="med"/>
                    </a:lnR>
                    <a:lnT w="28575" cap="flat" cmpd="sng" algn="ctr">
                      <a:solidFill>
                        <a:srgbClr val="FFCC00"/>
                      </a:solidFill>
                      <a:prstDash val="solid"/>
                      <a:round/>
                      <a:headEnd type="none" w="med" len="med"/>
                      <a:tailEnd type="none" w="med" len="med"/>
                    </a:lnT>
                    <a:lnB w="28575" cap="flat" cmpd="sng" algn="ctr">
                      <a:solidFill>
                        <a:srgbClr val="FFCC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2800" b="0" i="0" u="none" strike="noStrike" cap="none" normalizeH="0" baseline="0">
                          <a:ln>
                            <a:noFill/>
                          </a:ln>
                          <a:solidFill>
                            <a:srgbClr val="FFFF66"/>
                          </a:solidFill>
                          <a:effectLst/>
                          <a:latin typeface="Times New Roman" charset="0"/>
                          <a:ea typeface="ＭＳ Ｐゴシック" charset="0"/>
                        </a:rPr>
                        <a:t>D</a:t>
                      </a:r>
                      <a:endParaRPr kumimoji="0" lang="es-ES" sz="2800" b="0" i="0" u="none" strike="noStrike" cap="none" normalizeH="0" baseline="0">
                        <a:ln>
                          <a:noFill/>
                        </a:ln>
                        <a:solidFill>
                          <a:srgbClr val="FFFF66"/>
                        </a:solidFill>
                        <a:effectLst/>
                        <a:latin typeface="Times New Roman" charset="0"/>
                        <a:ea typeface="ＭＳ Ｐゴシック" charset="0"/>
                      </a:endParaRPr>
                    </a:p>
                  </a:txBody>
                  <a:tcPr horzOverflow="overflow">
                    <a:lnL w="28575" cap="flat" cmpd="sng" algn="ctr">
                      <a:solidFill>
                        <a:srgbClr val="FFCC00"/>
                      </a:solidFill>
                      <a:prstDash val="solid"/>
                      <a:round/>
                      <a:headEnd type="none" w="med" len="med"/>
                      <a:tailEnd type="none" w="med" len="med"/>
                    </a:lnL>
                    <a:lnR w="28575" cap="flat" cmpd="sng" algn="ctr">
                      <a:solidFill>
                        <a:srgbClr val="FFCC00"/>
                      </a:solidFill>
                      <a:prstDash val="solid"/>
                      <a:round/>
                      <a:headEnd type="none" w="med" len="med"/>
                      <a:tailEnd type="none" w="med" len="med"/>
                    </a:lnR>
                    <a:lnT w="28575" cap="flat" cmpd="sng" algn="ctr">
                      <a:solidFill>
                        <a:srgbClr val="FFCC00"/>
                      </a:solidFill>
                      <a:prstDash val="solid"/>
                      <a:round/>
                      <a:headEnd type="none" w="med" len="med"/>
                      <a:tailEnd type="none" w="med" len="med"/>
                    </a:lnT>
                    <a:lnB w="28575" cap="flat" cmpd="sng" algn="ctr">
                      <a:solidFill>
                        <a:srgbClr val="FFCC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2800" b="0" i="0" u="none" strike="noStrike" cap="none" normalizeH="0" baseline="0">
                          <a:ln>
                            <a:noFill/>
                          </a:ln>
                          <a:solidFill>
                            <a:srgbClr val="FFFF66"/>
                          </a:solidFill>
                          <a:effectLst/>
                          <a:latin typeface="Times New Roman" charset="0"/>
                          <a:ea typeface="ＭＳ Ｐゴシック" charset="0"/>
                        </a:rPr>
                        <a:t>P</a:t>
                      </a:r>
                      <a:endParaRPr kumimoji="0" lang="es-ES" sz="2800" b="0" i="0" u="none" strike="noStrike" cap="none" normalizeH="0" baseline="0">
                        <a:ln>
                          <a:noFill/>
                        </a:ln>
                        <a:solidFill>
                          <a:srgbClr val="FFFF66"/>
                        </a:solidFill>
                        <a:effectLst/>
                        <a:latin typeface="Times New Roman" charset="0"/>
                        <a:ea typeface="ＭＳ Ｐゴシック" charset="0"/>
                      </a:endParaRPr>
                    </a:p>
                  </a:txBody>
                  <a:tcPr horzOverflow="overflow">
                    <a:lnL w="28575" cap="flat" cmpd="sng" algn="ctr">
                      <a:solidFill>
                        <a:srgbClr val="FFCC00"/>
                      </a:solidFill>
                      <a:prstDash val="solid"/>
                      <a:round/>
                      <a:headEnd type="none" w="med" len="med"/>
                      <a:tailEnd type="none" w="med" len="med"/>
                    </a:lnL>
                    <a:lnR w="28575" cap="flat" cmpd="sng" algn="ctr">
                      <a:solidFill>
                        <a:srgbClr val="FFCC00"/>
                      </a:solidFill>
                      <a:prstDash val="solid"/>
                      <a:round/>
                      <a:headEnd type="none" w="med" len="med"/>
                      <a:tailEnd type="none" w="med" len="med"/>
                    </a:lnR>
                    <a:lnT w="28575" cap="flat" cmpd="sng" algn="ctr">
                      <a:solidFill>
                        <a:srgbClr val="FFCC00"/>
                      </a:solidFill>
                      <a:prstDash val="solid"/>
                      <a:round/>
                      <a:headEnd type="none" w="med" len="med"/>
                      <a:tailEnd type="none" w="med" len="med"/>
                    </a:lnT>
                    <a:lnB w="28575" cap="flat" cmpd="sng" algn="ctr">
                      <a:solidFill>
                        <a:srgbClr val="FFCC00"/>
                      </a:solidFill>
                      <a:prstDash val="solid"/>
                      <a:round/>
                      <a:headEnd type="none" w="med" len="med"/>
                      <a:tailEnd type="none" w="med" len="med"/>
                    </a:lnB>
                    <a:lnTlToBr>
                      <a:noFill/>
                    </a:lnTlToBr>
                    <a:lnBlToTr>
                      <a:noFill/>
                    </a:lnBlToTr>
                    <a:noFill/>
                  </a:tcPr>
                </a:tc>
              </a:tr>
              <a:tr h="412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2800" b="0" i="0" u="none" strike="noStrike" cap="none" normalizeH="0" baseline="0">
                          <a:ln>
                            <a:noFill/>
                          </a:ln>
                          <a:solidFill>
                            <a:srgbClr val="FFFF66"/>
                          </a:solidFill>
                          <a:effectLst/>
                          <a:latin typeface="Times New Roman" charset="0"/>
                          <a:ea typeface="ＭＳ Ｐゴシック" charset="0"/>
                        </a:rPr>
                        <a:t>Redes de Decisión</a:t>
                      </a:r>
                      <a:endParaRPr kumimoji="0" lang="es-ES" sz="2800" b="0" i="0" u="none" strike="noStrike" cap="none" normalizeH="0" baseline="0">
                        <a:ln>
                          <a:noFill/>
                        </a:ln>
                        <a:solidFill>
                          <a:srgbClr val="FFFF66"/>
                        </a:solidFill>
                        <a:effectLst/>
                        <a:latin typeface="Times New Roman" charset="0"/>
                        <a:ea typeface="ＭＳ Ｐゴシック" charset="0"/>
                      </a:endParaRPr>
                    </a:p>
                  </a:txBody>
                  <a:tcPr horzOverflow="overflow">
                    <a:lnL w="28575" cap="flat" cmpd="sng" algn="ctr">
                      <a:solidFill>
                        <a:srgbClr val="FFCC00"/>
                      </a:solidFill>
                      <a:prstDash val="solid"/>
                      <a:round/>
                      <a:headEnd type="none" w="med" len="med"/>
                      <a:tailEnd type="none" w="med" len="med"/>
                    </a:lnL>
                    <a:lnR w="28575" cap="flat" cmpd="sng" algn="ctr">
                      <a:solidFill>
                        <a:srgbClr val="FFCC00"/>
                      </a:solidFill>
                      <a:prstDash val="solid"/>
                      <a:round/>
                      <a:headEnd type="none" w="med" len="med"/>
                      <a:tailEnd type="none" w="med" len="med"/>
                    </a:lnR>
                    <a:lnT w="28575" cap="flat" cmpd="sng" algn="ctr">
                      <a:solidFill>
                        <a:srgbClr val="FFCC00"/>
                      </a:solidFill>
                      <a:prstDash val="solid"/>
                      <a:round/>
                      <a:headEnd type="none" w="med" len="med"/>
                      <a:tailEnd type="none" w="med" len="med"/>
                    </a:lnT>
                    <a:lnB w="28575" cap="flat" cmpd="sng" algn="ctr">
                      <a:solidFill>
                        <a:srgbClr val="FFCC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2800" b="0" i="0" u="none" strike="noStrike" cap="none" normalizeH="0" baseline="0">
                          <a:ln>
                            <a:noFill/>
                          </a:ln>
                          <a:solidFill>
                            <a:srgbClr val="FFFF66"/>
                          </a:solidFill>
                          <a:effectLst/>
                          <a:latin typeface="Times New Roman" charset="0"/>
                          <a:ea typeface="ＭＳ Ｐゴシック" charset="0"/>
                        </a:rPr>
                        <a:t>D</a:t>
                      </a:r>
                      <a:endParaRPr kumimoji="0" lang="es-ES" sz="2800" b="0" i="0" u="none" strike="noStrike" cap="none" normalizeH="0" baseline="0">
                        <a:ln>
                          <a:noFill/>
                        </a:ln>
                        <a:solidFill>
                          <a:srgbClr val="FFFF66"/>
                        </a:solidFill>
                        <a:effectLst/>
                        <a:latin typeface="Times New Roman" charset="0"/>
                        <a:ea typeface="ＭＳ Ｐゴシック" charset="0"/>
                      </a:endParaRPr>
                    </a:p>
                  </a:txBody>
                  <a:tcPr horzOverflow="overflow">
                    <a:lnL w="28575" cap="flat" cmpd="sng" algn="ctr">
                      <a:solidFill>
                        <a:srgbClr val="FFCC00"/>
                      </a:solidFill>
                      <a:prstDash val="solid"/>
                      <a:round/>
                      <a:headEnd type="none" w="med" len="med"/>
                      <a:tailEnd type="none" w="med" len="med"/>
                    </a:lnL>
                    <a:lnR w="28575" cap="flat" cmpd="sng" algn="ctr">
                      <a:solidFill>
                        <a:srgbClr val="FFCC00"/>
                      </a:solidFill>
                      <a:prstDash val="solid"/>
                      <a:round/>
                      <a:headEnd type="none" w="med" len="med"/>
                      <a:tailEnd type="none" w="med" len="med"/>
                    </a:lnR>
                    <a:lnT w="28575" cap="flat" cmpd="sng" algn="ctr">
                      <a:solidFill>
                        <a:srgbClr val="FFCC00"/>
                      </a:solidFill>
                      <a:prstDash val="solid"/>
                      <a:round/>
                      <a:headEnd type="none" w="med" len="med"/>
                      <a:tailEnd type="none" w="med" len="med"/>
                    </a:lnT>
                    <a:lnB w="28575" cap="flat" cmpd="sng" algn="ctr">
                      <a:solidFill>
                        <a:srgbClr val="FFCC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2800" b="0" i="0" u="none" strike="noStrike" cap="none" normalizeH="0" baseline="0">
                          <a:ln>
                            <a:noFill/>
                          </a:ln>
                          <a:solidFill>
                            <a:srgbClr val="FFFF66"/>
                          </a:solidFill>
                          <a:effectLst/>
                          <a:latin typeface="Times New Roman" charset="0"/>
                          <a:ea typeface="ＭＳ Ｐゴシック" charset="0"/>
                        </a:rPr>
                        <a:t>S</a:t>
                      </a:r>
                      <a:endParaRPr kumimoji="0" lang="es-ES" sz="2800" b="0" i="0" u="none" strike="noStrike" cap="none" normalizeH="0" baseline="0">
                        <a:ln>
                          <a:noFill/>
                        </a:ln>
                        <a:solidFill>
                          <a:srgbClr val="FFFF66"/>
                        </a:solidFill>
                        <a:effectLst/>
                        <a:latin typeface="Times New Roman" charset="0"/>
                        <a:ea typeface="ＭＳ Ｐゴシック" charset="0"/>
                      </a:endParaRPr>
                    </a:p>
                  </a:txBody>
                  <a:tcPr horzOverflow="overflow">
                    <a:lnL w="28575" cap="flat" cmpd="sng" algn="ctr">
                      <a:solidFill>
                        <a:srgbClr val="FFCC00"/>
                      </a:solidFill>
                      <a:prstDash val="solid"/>
                      <a:round/>
                      <a:headEnd type="none" w="med" len="med"/>
                      <a:tailEnd type="none" w="med" len="med"/>
                    </a:lnL>
                    <a:lnR w="28575" cap="flat" cmpd="sng" algn="ctr">
                      <a:solidFill>
                        <a:srgbClr val="FFCC00"/>
                      </a:solidFill>
                      <a:prstDash val="solid"/>
                      <a:round/>
                      <a:headEnd type="none" w="med" len="med"/>
                      <a:tailEnd type="none" w="med" len="med"/>
                    </a:lnR>
                    <a:lnT w="28575" cap="flat" cmpd="sng" algn="ctr">
                      <a:solidFill>
                        <a:srgbClr val="FFCC00"/>
                      </a:solidFill>
                      <a:prstDash val="solid"/>
                      <a:round/>
                      <a:headEnd type="none" w="med" len="med"/>
                      <a:tailEnd type="none" w="med" len="med"/>
                    </a:lnT>
                    <a:lnB w="28575" cap="flat" cmpd="sng" algn="ctr">
                      <a:solidFill>
                        <a:srgbClr val="FFCC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2800" b="0" i="0" u="none" strike="noStrike" cap="none" normalizeH="0" baseline="0">
                          <a:ln>
                            <a:noFill/>
                          </a:ln>
                          <a:solidFill>
                            <a:srgbClr val="FFFF66"/>
                          </a:solidFill>
                          <a:effectLst/>
                          <a:latin typeface="Times New Roman" charset="0"/>
                          <a:ea typeface="ＭＳ Ｐゴシック" charset="0"/>
                        </a:rPr>
                        <a:t>D</a:t>
                      </a:r>
                      <a:endParaRPr kumimoji="0" lang="es-ES" sz="2800" b="0" i="0" u="none" strike="noStrike" cap="none" normalizeH="0" baseline="0">
                        <a:ln>
                          <a:noFill/>
                        </a:ln>
                        <a:solidFill>
                          <a:srgbClr val="FFFF66"/>
                        </a:solidFill>
                        <a:effectLst/>
                        <a:latin typeface="Times New Roman" charset="0"/>
                        <a:ea typeface="ＭＳ Ｐゴシック" charset="0"/>
                      </a:endParaRPr>
                    </a:p>
                  </a:txBody>
                  <a:tcPr horzOverflow="overflow">
                    <a:lnL w="28575" cap="flat" cmpd="sng" algn="ctr">
                      <a:solidFill>
                        <a:srgbClr val="FFCC00"/>
                      </a:solidFill>
                      <a:prstDash val="solid"/>
                      <a:round/>
                      <a:headEnd type="none" w="med" len="med"/>
                      <a:tailEnd type="none" w="med" len="med"/>
                    </a:lnL>
                    <a:lnR w="28575" cap="flat" cmpd="sng" algn="ctr">
                      <a:solidFill>
                        <a:srgbClr val="FFCC00"/>
                      </a:solidFill>
                      <a:prstDash val="solid"/>
                      <a:round/>
                      <a:headEnd type="none" w="med" len="med"/>
                      <a:tailEnd type="none" w="med" len="med"/>
                    </a:lnR>
                    <a:lnT w="28575" cap="flat" cmpd="sng" algn="ctr">
                      <a:solidFill>
                        <a:srgbClr val="FFCC00"/>
                      </a:solidFill>
                      <a:prstDash val="solid"/>
                      <a:round/>
                      <a:headEnd type="none" w="med" len="med"/>
                      <a:tailEnd type="none" w="med" len="med"/>
                    </a:lnT>
                    <a:lnB w="28575" cap="flat" cmpd="sng" algn="ctr">
                      <a:solidFill>
                        <a:srgbClr val="FFCC00"/>
                      </a:solidFill>
                      <a:prstDash val="solid"/>
                      <a:round/>
                      <a:headEnd type="none" w="med" len="med"/>
                      <a:tailEnd type="none" w="med" len="med"/>
                    </a:lnB>
                    <a:lnTlToBr>
                      <a:noFill/>
                    </a:lnTlToBr>
                    <a:lnBlToTr>
                      <a:noFill/>
                    </a:lnBlToTr>
                    <a:noFill/>
                  </a:tcPr>
                </a:tc>
              </a:tr>
              <a:tr h="411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2800" b="0" i="0" u="none" strike="noStrike" cap="none" normalizeH="0" baseline="0">
                          <a:ln>
                            <a:noFill/>
                          </a:ln>
                          <a:solidFill>
                            <a:srgbClr val="FFFF66"/>
                          </a:solidFill>
                          <a:effectLst/>
                          <a:latin typeface="Times New Roman" charset="0"/>
                          <a:ea typeface="ＭＳ Ｐゴシック" charset="0"/>
                        </a:rPr>
                        <a:t>Procesos de decisión de Markov</a:t>
                      </a:r>
                      <a:endParaRPr kumimoji="0" lang="es-ES" sz="2800" b="0" i="0" u="none" strike="noStrike" cap="none" normalizeH="0" baseline="0">
                        <a:ln>
                          <a:noFill/>
                        </a:ln>
                        <a:solidFill>
                          <a:srgbClr val="FFFF66"/>
                        </a:solidFill>
                        <a:effectLst/>
                        <a:latin typeface="Times New Roman" charset="0"/>
                        <a:ea typeface="ＭＳ Ｐゴシック" charset="0"/>
                      </a:endParaRPr>
                    </a:p>
                  </a:txBody>
                  <a:tcPr horzOverflow="overflow">
                    <a:lnL w="28575" cap="flat" cmpd="sng" algn="ctr">
                      <a:solidFill>
                        <a:srgbClr val="FFCC00"/>
                      </a:solidFill>
                      <a:prstDash val="solid"/>
                      <a:round/>
                      <a:headEnd type="none" w="med" len="med"/>
                      <a:tailEnd type="none" w="med" len="med"/>
                    </a:lnL>
                    <a:lnR w="28575" cap="flat" cmpd="sng" algn="ctr">
                      <a:solidFill>
                        <a:srgbClr val="FFCC00"/>
                      </a:solidFill>
                      <a:prstDash val="solid"/>
                      <a:round/>
                      <a:headEnd type="none" w="med" len="med"/>
                      <a:tailEnd type="none" w="med" len="med"/>
                    </a:lnR>
                    <a:lnT w="28575" cap="flat" cmpd="sng" algn="ctr">
                      <a:solidFill>
                        <a:srgbClr val="FFCC00"/>
                      </a:solidFill>
                      <a:prstDash val="solid"/>
                      <a:round/>
                      <a:headEnd type="none" w="med" len="med"/>
                      <a:tailEnd type="none" w="med" len="med"/>
                    </a:lnT>
                    <a:lnB w="28575" cap="flat" cmpd="sng" algn="ctr">
                      <a:solidFill>
                        <a:srgbClr val="FFCC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2800" b="0" i="0" u="none" strike="noStrike" cap="none" normalizeH="0" baseline="0">
                          <a:ln>
                            <a:noFill/>
                          </a:ln>
                          <a:solidFill>
                            <a:srgbClr val="FFFF66"/>
                          </a:solidFill>
                          <a:effectLst/>
                          <a:latin typeface="Times New Roman" charset="0"/>
                          <a:ea typeface="ＭＳ Ｐゴシック" charset="0"/>
                        </a:rPr>
                        <a:t>D</a:t>
                      </a:r>
                      <a:endParaRPr kumimoji="0" lang="es-ES" sz="2800" b="0" i="0" u="none" strike="noStrike" cap="none" normalizeH="0" baseline="0">
                        <a:ln>
                          <a:noFill/>
                        </a:ln>
                        <a:solidFill>
                          <a:srgbClr val="FFFF66"/>
                        </a:solidFill>
                        <a:effectLst/>
                        <a:latin typeface="Times New Roman" charset="0"/>
                        <a:ea typeface="ＭＳ Ｐゴシック" charset="0"/>
                      </a:endParaRPr>
                    </a:p>
                  </a:txBody>
                  <a:tcPr horzOverflow="overflow">
                    <a:lnL w="28575" cap="flat" cmpd="sng" algn="ctr">
                      <a:solidFill>
                        <a:srgbClr val="FFCC00"/>
                      </a:solidFill>
                      <a:prstDash val="solid"/>
                      <a:round/>
                      <a:headEnd type="none" w="med" len="med"/>
                      <a:tailEnd type="none" w="med" len="med"/>
                    </a:lnL>
                    <a:lnR w="28575" cap="flat" cmpd="sng" algn="ctr">
                      <a:solidFill>
                        <a:srgbClr val="FFCC00"/>
                      </a:solidFill>
                      <a:prstDash val="solid"/>
                      <a:round/>
                      <a:headEnd type="none" w="med" len="med"/>
                      <a:tailEnd type="none" w="med" len="med"/>
                    </a:lnR>
                    <a:lnT w="28575" cap="flat" cmpd="sng" algn="ctr">
                      <a:solidFill>
                        <a:srgbClr val="FFCC00"/>
                      </a:solidFill>
                      <a:prstDash val="solid"/>
                      <a:round/>
                      <a:headEnd type="none" w="med" len="med"/>
                      <a:tailEnd type="none" w="med" len="med"/>
                    </a:lnT>
                    <a:lnB w="28575" cap="flat" cmpd="sng" algn="ctr">
                      <a:solidFill>
                        <a:srgbClr val="FFCC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2800" b="0" i="0" u="none" strike="noStrike" cap="none" normalizeH="0" baseline="0">
                          <a:ln>
                            <a:noFill/>
                          </a:ln>
                          <a:solidFill>
                            <a:srgbClr val="FFFF66"/>
                          </a:solidFill>
                          <a:effectLst/>
                          <a:latin typeface="Times New Roman" charset="0"/>
                          <a:ea typeface="ＭＳ Ｐゴシック" charset="0"/>
                        </a:rPr>
                        <a:t>D</a:t>
                      </a:r>
                      <a:endParaRPr kumimoji="0" lang="es-ES" sz="2800" b="0" i="0" u="none" strike="noStrike" cap="none" normalizeH="0" baseline="0">
                        <a:ln>
                          <a:noFill/>
                        </a:ln>
                        <a:solidFill>
                          <a:srgbClr val="FFFF66"/>
                        </a:solidFill>
                        <a:effectLst/>
                        <a:latin typeface="Times New Roman" charset="0"/>
                        <a:ea typeface="ＭＳ Ｐゴシック" charset="0"/>
                      </a:endParaRPr>
                    </a:p>
                  </a:txBody>
                  <a:tcPr horzOverflow="overflow">
                    <a:lnL w="28575" cap="flat" cmpd="sng" algn="ctr">
                      <a:solidFill>
                        <a:srgbClr val="FFCC00"/>
                      </a:solidFill>
                      <a:prstDash val="solid"/>
                      <a:round/>
                      <a:headEnd type="none" w="med" len="med"/>
                      <a:tailEnd type="none" w="med" len="med"/>
                    </a:lnL>
                    <a:lnR w="28575" cap="flat" cmpd="sng" algn="ctr">
                      <a:solidFill>
                        <a:srgbClr val="FFCC00"/>
                      </a:solidFill>
                      <a:prstDash val="solid"/>
                      <a:round/>
                      <a:headEnd type="none" w="med" len="med"/>
                      <a:tailEnd type="none" w="med" len="med"/>
                    </a:lnR>
                    <a:lnT w="28575" cap="flat" cmpd="sng" algn="ctr">
                      <a:solidFill>
                        <a:srgbClr val="FFCC00"/>
                      </a:solidFill>
                      <a:prstDash val="solid"/>
                      <a:round/>
                      <a:headEnd type="none" w="med" len="med"/>
                      <a:tailEnd type="none" w="med" len="med"/>
                    </a:lnT>
                    <a:lnB w="28575" cap="flat" cmpd="sng" algn="ctr">
                      <a:solidFill>
                        <a:srgbClr val="FFCC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2800" b="0" i="0" u="none" strike="noStrike" cap="none" normalizeH="0" baseline="0">
                          <a:ln>
                            <a:noFill/>
                          </a:ln>
                          <a:solidFill>
                            <a:srgbClr val="FFFF66"/>
                          </a:solidFill>
                          <a:effectLst/>
                          <a:latin typeface="Times New Roman" charset="0"/>
                          <a:ea typeface="ＭＳ Ｐゴシック" charset="0"/>
                        </a:rPr>
                        <a:t>D</a:t>
                      </a:r>
                      <a:endParaRPr kumimoji="0" lang="es-ES" sz="2800" b="0" i="0" u="none" strike="noStrike" cap="none" normalizeH="0" baseline="0">
                        <a:ln>
                          <a:noFill/>
                        </a:ln>
                        <a:solidFill>
                          <a:srgbClr val="FFFF66"/>
                        </a:solidFill>
                        <a:effectLst/>
                        <a:latin typeface="Times New Roman" charset="0"/>
                        <a:ea typeface="ＭＳ Ｐゴシック" charset="0"/>
                      </a:endParaRPr>
                    </a:p>
                  </a:txBody>
                  <a:tcPr horzOverflow="overflow">
                    <a:lnL w="28575" cap="flat" cmpd="sng" algn="ctr">
                      <a:solidFill>
                        <a:srgbClr val="FFCC00"/>
                      </a:solidFill>
                      <a:prstDash val="solid"/>
                      <a:round/>
                      <a:headEnd type="none" w="med" len="med"/>
                      <a:tailEnd type="none" w="med" len="med"/>
                    </a:lnL>
                    <a:lnR w="28575" cap="flat" cmpd="sng" algn="ctr">
                      <a:solidFill>
                        <a:srgbClr val="FFCC00"/>
                      </a:solidFill>
                      <a:prstDash val="solid"/>
                      <a:round/>
                      <a:headEnd type="none" w="med" len="med"/>
                      <a:tailEnd type="none" w="med" len="med"/>
                    </a:lnR>
                    <a:lnT w="28575" cap="flat" cmpd="sng" algn="ctr">
                      <a:solidFill>
                        <a:srgbClr val="FFCC00"/>
                      </a:solidFill>
                      <a:prstDash val="solid"/>
                      <a:round/>
                      <a:headEnd type="none" w="med" len="med"/>
                      <a:tailEnd type="none" w="med" len="med"/>
                    </a:lnT>
                    <a:lnB w="28575" cap="flat" cmpd="sng" algn="ctr">
                      <a:solidFill>
                        <a:srgbClr val="FFCC00"/>
                      </a:solidFill>
                      <a:prstDash val="solid"/>
                      <a:round/>
                      <a:headEnd type="none" w="med" len="med"/>
                      <a:tailEnd type="none" w="med" len="med"/>
                    </a:lnB>
                    <a:lnTlToBr>
                      <a:noFill/>
                    </a:lnTlToBr>
                    <a:lnBlToTr>
                      <a:noFill/>
                    </a:lnBlToTr>
                    <a:noFill/>
                  </a:tcPr>
                </a:tc>
              </a:tr>
              <a:tr h="411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2800" b="0" i="0" u="none" strike="noStrike" cap="none" normalizeH="0" baseline="0">
                          <a:ln>
                            <a:noFill/>
                          </a:ln>
                          <a:solidFill>
                            <a:srgbClr val="FFFF66"/>
                          </a:solidFill>
                          <a:effectLst/>
                          <a:latin typeface="Times New Roman" charset="0"/>
                          <a:ea typeface="ＭＳ Ｐゴシック" charset="0"/>
                        </a:rPr>
                        <a:t>MDPs parcialmente observables</a:t>
                      </a:r>
                      <a:endParaRPr kumimoji="0" lang="es-ES" sz="2800" b="0" i="0" u="none" strike="noStrike" cap="none" normalizeH="0" baseline="0">
                        <a:ln>
                          <a:noFill/>
                        </a:ln>
                        <a:solidFill>
                          <a:srgbClr val="FFFF66"/>
                        </a:solidFill>
                        <a:effectLst/>
                        <a:latin typeface="Times New Roman" charset="0"/>
                        <a:ea typeface="ＭＳ Ｐゴシック" charset="0"/>
                      </a:endParaRPr>
                    </a:p>
                  </a:txBody>
                  <a:tcPr horzOverflow="overflow">
                    <a:lnL w="28575" cap="flat" cmpd="sng" algn="ctr">
                      <a:solidFill>
                        <a:srgbClr val="FFCC00"/>
                      </a:solidFill>
                      <a:prstDash val="solid"/>
                      <a:round/>
                      <a:headEnd type="none" w="med" len="med"/>
                      <a:tailEnd type="none" w="med" len="med"/>
                    </a:lnL>
                    <a:lnR w="28575" cap="flat" cmpd="sng" algn="ctr">
                      <a:solidFill>
                        <a:srgbClr val="FFCC00"/>
                      </a:solidFill>
                      <a:prstDash val="solid"/>
                      <a:round/>
                      <a:headEnd type="none" w="med" len="med"/>
                      <a:tailEnd type="none" w="med" len="med"/>
                    </a:lnR>
                    <a:lnT w="28575" cap="flat" cmpd="sng" algn="ctr">
                      <a:solidFill>
                        <a:srgbClr val="FFCC00"/>
                      </a:solidFill>
                      <a:prstDash val="solid"/>
                      <a:round/>
                      <a:headEnd type="none" w="med" len="med"/>
                      <a:tailEnd type="none" w="med" len="med"/>
                    </a:lnT>
                    <a:lnB w="28575" cap="flat" cmpd="sng" algn="ctr">
                      <a:solidFill>
                        <a:srgbClr val="FFCC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2800" b="0" i="0" u="none" strike="noStrike" cap="none" normalizeH="0" baseline="0">
                          <a:ln>
                            <a:noFill/>
                          </a:ln>
                          <a:solidFill>
                            <a:srgbClr val="FFFF66"/>
                          </a:solidFill>
                          <a:effectLst/>
                          <a:latin typeface="Times New Roman" charset="0"/>
                          <a:ea typeface="ＭＳ Ｐゴシック" charset="0"/>
                        </a:rPr>
                        <a:t>D</a:t>
                      </a:r>
                      <a:endParaRPr kumimoji="0" lang="es-ES" sz="2800" b="0" i="0" u="none" strike="noStrike" cap="none" normalizeH="0" baseline="0">
                        <a:ln>
                          <a:noFill/>
                        </a:ln>
                        <a:solidFill>
                          <a:srgbClr val="FFFF66"/>
                        </a:solidFill>
                        <a:effectLst/>
                        <a:latin typeface="Times New Roman" charset="0"/>
                        <a:ea typeface="ＭＳ Ｐゴシック" charset="0"/>
                      </a:endParaRPr>
                    </a:p>
                  </a:txBody>
                  <a:tcPr horzOverflow="overflow">
                    <a:lnL w="28575" cap="flat" cmpd="sng" algn="ctr">
                      <a:solidFill>
                        <a:srgbClr val="FFCC00"/>
                      </a:solidFill>
                      <a:prstDash val="solid"/>
                      <a:round/>
                      <a:headEnd type="none" w="med" len="med"/>
                      <a:tailEnd type="none" w="med" len="med"/>
                    </a:lnL>
                    <a:lnR w="28575" cap="flat" cmpd="sng" algn="ctr">
                      <a:solidFill>
                        <a:srgbClr val="FFCC00"/>
                      </a:solidFill>
                      <a:prstDash val="solid"/>
                      <a:round/>
                      <a:headEnd type="none" w="med" len="med"/>
                      <a:tailEnd type="none" w="med" len="med"/>
                    </a:lnR>
                    <a:lnT w="28575" cap="flat" cmpd="sng" algn="ctr">
                      <a:solidFill>
                        <a:srgbClr val="FFCC00"/>
                      </a:solidFill>
                      <a:prstDash val="solid"/>
                      <a:round/>
                      <a:headEnd type="none" w="med" len="med"/>
                      <a:tailEnd type="none" w="med" len="med"/>
                    </a:lnT>
                    <a:lnB w="28575" cap="flat" cmpd="sng" algn="ctr">
                      <a:solidFill>
                        <a:srgbClr val="FFCC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2800" b="0" i="0" u="none" strike="noStrike" cap="none" normalizeH="0" baseline="0">
                          <a:ln>
                            <a:noFill/>
                          </a:ln>
                          <a:solidFill>
                            <a:srgbClr val="FFFF66"/>
                          </a:solidFill>
                          <a:effectLst/>
                          <a:latin typeface="Times New Roman" charset="0"/>
                          <a:ea typeface="ＭＳ Ｐゴシック" charset="0"/>
                        </a:rPr>
                        <a:t>D</a:t>
                      </a:r>
                      <a:endParaRPr kumimoji="0" lang="es-ES" sz="2800" b="0" i="0" u="none" strike="noStrike" cap="none" normalizeH="0" baseline="0">
                        <a:ln>
                          <a:noFill/>
                        </a:ln>
                        <a:solidFill>
                          <a:srgbClr val="FFFF66"/>
                        </a:solidFill>
                        <a:effectLst/>
                        <a:latin typeface="Times New Roman" charset="0"/>
                        <a:ea typeface="ＭＳ Ｐゴシック" charset="0"/>
                      </a:endParaRPr>
                    </a:p>
                  </a:txBody>
                  <a:tcPr horzOverflow="overflow">
                    <a:lnL w="28575" cap="flat" cmpd="sng" algn="ctr">
                      <a:solidFill>
                        <a:srgbClr val="FFCC00"/>
                      </a:solidFill>
                      <a:prstDash val="solid"/>
                      <a:round/>
                      <a:headEnd type="none" w="med" len="med"/>
                      <a:tailEnd type="none" w="med" len="med"/>
                    </a:lnL>
                    <a:lnR w="28575" cap="flat" cmpd="sng" algn="ctr">
                      <a:solidFill>
                        <a:srgbClr val="FFCC00"/>
                      </a:solidFill>
                      <a:prstDash val="solid"/>
                      <a:round/>
                      <a:headEnd type="none" w="med" len="med"/>
                      <a:tailEnd type="none" w="med" len="med"/>
                    </a:lnR>
                    <a:lnT w="28575" cap="flat" cmpd="sng" algn="ctr">
                      <a:solidFill>
                        <a:srgbClr val="FFCC00"/>
                      </a:solidFill>
                      <a:prstDash val="solid"/>
                      <a:round/>
                      <a:headEnd type="none" w="med" len="med"/>
                      <a:tailEnd type="none" w="med" len="med"/>
                    </a:lnT>
                    <a:lnB w="28575" cap="flat" cmpd="sng" algn="ctr">
                      <a:solidFill>
                        <a:srgbClr val="FFCC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2800" b="0" i="0" u="none" strike="noStrike" cap="none" normalizeH="0" baseline="0">
                          <a:ln>
                            <a:noFill/>
                          </a:ln>
                          <a:solidFill>
                            <a:srgbClr val="FFFF66"/>
                          </a:solidFill>
                          <a:effectLst/>
                          <a:latin typeface="Times New Roman" charset="0"/>
                          <a:ea typeface="ＭＳ Ｐゴシック" charset="0"/>
                        </a:rPr>
                        <a:t>D</a:t>
                      </a:r>
                      <a:endParaRPr kumimoji="0" lang="es-ES" sz="2800" b="0" i="0" u="none" strike="noStrike" cap="none" normalizeH="0" baseline="0">
                        <a:ln>
                          <a:noFill/>
                        </a:ln>
                        <a:solidFill>
                          <a:srgbClr val="FFFF66"/>
                        </a:solidFill>
                        <a:effectLst/>
                        <a:latin typeface="Times New Roman" charset="0"/>
                        <a:ea typeface="ＭＳ Ｐゴシック" charset="0"/>
                      </a:endParaRPr>
                    </a:p>
                  </a:txBody>
                  <a:tcPr horzOverflow="overflow">
                    <a:lnL w="28575" cap="flat" cmpd="sng" algn="ctr">
                      <a:solidFill>
                        <a:srgbClr val="FFCC00"/>
                      </a:solidFill>
                      <a:prstDash val="solid"/>
                      <a:round/>
                      <a:headEnd type="none" w="med" len="med"/>
                      <a:tailEnd type="none" w="med" len="med"/>
                    </a:lnL>
                    <a:lnR w="28575" cap="flat" cmpd="sng" algn="ctr">
                      <a:solidFill>
                        <a:srgbClr val="FFCC00"/>
                      </a:solidFill>
                      <a:prstDash val="solid"/>
                      <a:round/>
                      <a:headEnd type="none" w="med" len="med"/>
                      <a:tailEnd type="none" w="med" len="med"/>
                    </a:lnR>
                    <a:lnT w="28575" cap="flat" cmpd="sng" algn="ctr">
                      <a:solidFill>
                        <a:srgbClr val="FFCC00"/>
                      </a:solidFill>
                      <a:prstDash val="solid"/>
                      <a:round/>
                      <a:headEnd type="none" w="med" len="med"/>
                      <a:tailEnd type="none" w="med" len="med"/>
                    </a:lnT>
                    <a:lnB w="28575" cap="flat" cmpd="sng" algn="ctr">
                      <a:solidFill>
                        <a:srgbClr val="FFCC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4 Marcador de pie de página"/>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ES" sz="1400"/>
              <a:t>© L.E. Sucar: MGP - Aprend. RB</a:t>
            </a:r>
          </a:p>
        </p:txBody>
      </p:sp>
      <p:sp>
        <p:nvSpPr>
          <p:cNvPr id="137218" name="5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F5F3224-EA49-C940-9F65-1FD579E0A4B2}" type="slidenum">
              <a:rPr lang="es-ES" sz="1400"/>
              <a:pPr eaLnBrk="1" hangingPunct="1"/>
              <a:t>150</a:t>
            </a:fld>
            <a:endParaRPr lang="es-ES" sz="1400"/>
          </a:p>
        </p:txBody>
      </p:sp>
      <p:sp>
        <p:nvSpPr>
          <p:cNvPr id="137219" name="Rectangle 2"/>
          <p:cNvSpPr>
            <a:spLocks noGrp="1" noChangeArrowheads="1"/>
          </p:cNvSpPr>
          <p:nvPr>
            <p:ph type="title"/>
          </p:nvPr>
        </p:nvSpPr>
        <p:spPr>
          <a:xfrm>
            <a:off x="684213" y="260350"/>
            <a:ext cx="7772400" cy="1143000"/>
          </a:xfrm>
        </p:spPr>
        <p:txBody>
          <a:bodyPr/>
          <a:lstStyle/>
          <a:p>
            <a:pPr eaLnBrk="1" hangingPunct="1"/>
            <a:r>
              <a:rPr lang="es-MX">
                <a:latin typeface="Times New Roman" charset="0"/>
              </a:rPr>
              <a:t>Esqueleto</a:t>
            </a:r>
            <a:endParaRPr lang="es-ES">
              <a:latin typeface="Times New Roman" charset="0"/>
            </a:endParaRPr>
          </a:p>
        </p:txBody>
      </p:sp>
      <p:sp>
        <p:nvSpPr>
          <p:cNvPr id="137220" name="Rectangle 3"/>
          <p:cNvSpPr>
            <a:spLocks noGrp="1" noChangeArrowheads="1"/>
          </p:cNvSpPr>
          <p:nvPr>
            <p:ph type="body" idx="1"/>
          </p:nvPr>
        </p:nvSpPr>
        <p:spPr>
          <a:xfrm>
            <a:off x="685800" y="1484313"/>
            <a:ext cx="7772400" cy="4824412"/>
          </a:xfrm>
        </p:spPr>
        <p:txBody>
          <a:bodyPr/>
          <a:lstStyle/>
          <a:p>
            <a:pPr eaLnBrk="1" hangingPunct="1">
              <a:lnSpc>
                <a:spcPct val="80000"/>
              </a:lnSpc>
            </a:pPr>
            <a:r>
              <a:rPr lang="es-MX" sz="2800">
                <a:latin typeface="Times New Roman" charset="0"/>
              </a:rPr>
              <a:t>La idea básica para determinar el esqueleto es iniciar con un grafo completo (conectando todos vs. todos los nodos) y eliminar el arco entre </a:t>
            </a:r>
            <a:r>
              <a:rPr lang="es-MX" sz="2800">
                <a:solidFill>
                  <a:schemeClr val="bg1"/>
                </a:solidFill>
                <a:latin typeface="Times New Roman" charset="0"/>
              </a:rPr>
              <a:t>X – Y</a:t>
            </a:r>
            <a:r>
              <a:rPr lang="es-MX" sz="2800">
                <a:latin typeface="Times New Roman" charset="0"/>
              </a:rPr>
              <a:t> si hay un subconjunto de nodos en </a:t>
            </a:r>
            <a:r>
              <a:rPr lang="es-MX" sz="2800">
                <a:solidFill>
                  <a:schemeClr val="bg1"/>
                </a:solidFill>
                <a:latin typeface="Times New Roman" charset="0"/>
              </a:rPr>
              <a:t>G</a:t>
            </a:r>
            <a:r>
              <a:rPr lang="es-MX" sz="2800">
                <a:latin typeface="Times New Roman" charset="0"/>
              </a:rPr>
              <a:t> (excepto </a:t>
            </a:r>
            <a:r>
              <a:rPr lang="es-MX" sz="2800">
                <a:solidFill>
                  <a:schemeClr val="bg1"/>
                </a:solidFill>
                <a:latin typeface="Times New Roman" charset="0"/>
              </a:rPr>
              <a:t>X, Y</a:t>
            </a:r>
            <a:r>
              <a:rPr lang="es-MX" sz="2800">
                <a:latin typeface="Times New Roman" charset="0"/>
              </a:rPr>
              <a:t>) que los hace independientes</a:t>
            </a:r>
          </a:p>
          <a:p>
            <a:pPr eaLnBrk="1" hangingPunct="1">
              <a:lnSpc>
                <a:spcPct val="80000"/>
              </a:lnSpc>
            </a:pPr>
            <a:r>
              <a:rPr lang="es-MX" sz="2800">
                <a:latin typeface="Times New Roman" charset="0"/>
              </a:rPr>
              <a:t>En principio se consideran todos los posibles subconjuntos de variables, de tamaño </a:t>
            </a:r>
            <a:r>
              <a:rPr lang="es-MX" sz="2800">
                <a:solidFill>
                  <a:schemeClr val="bg1"/>
                </a:solidFill>
                <a:latin typeface="Times New Roman" charset="0"/>
              </a:rPr>
              <a:t>1</a:t>
            </a:r>
            <a:r>
              <a:rPr lang="es-MX" sz="2800">
                <a:latin typeface="Times New Roman" charset="0"/>
              </a:rPr>
              <a:t> hasta de tamaño </a:t>
            </a:r>
            <a:r>
              <a:rPr lang="es-MX" sz="2800">
                <a:solidFill>
                  <a:schemeClr val="bg1"/>
                </a:solidFill>
                <a:latin typeface="Times New Roman" charset="0"/>
              </a:rPr>
              <a:t>N-1</a:t>
            </a:r>
            <a:r>
              <a:rPr lang="es-MX" sz="2800">
                <a:latin typeface="Times New Roman" charset="0"/>
              </a:rPr>
              <a:t> (</a:t>
            </a:r>
            <a:r>
              <a:rPr lang="es-MX" sz="2800">
                <a:solidFill>
                  <a:schemeClr val="bg1"/>
                </a:solidFill>
                <a:latin typeface="Times New Roman" charset="0"/>
              </a:rPr>
              <a:t>N</a:t>
            </a:r>
            <a:r>
              <a:rPr lang="es-MX" sz="2800">
                <a:latin typeface="Times New Roman" charset="0"/>
              </a:rPr>
              <a:t> es el número de nodos adyacentes a </a:t>
            </a:r>
            <a:r>
              <a:rPr lang="es-MX" sz="2800">
                <a:solidFill>
                  <a:schemeClr val="bg1"/>
                </a:solidFill>
                <a:latin typeface="Times New Roman" charset="0"/>
              </a:rPr>
              <a:t>X y Y</a:t>
            </a:r>
            <a:r>
              <a:rPr lang="es-MX" sz="2800">
                <a:latin typeface="Times New Roman" charset="0"/>
              </a:rPr>
              <a:t>)</a:t>
            </a:r>
          </a:p>
          <a:p>
            <a:pPr eaLnBrk="1" hangingPunct="1">
              <a:lnSpc>
                <a:spcPct val="80000"/>
              </a:lnSpc>
            </a:pPr>
            <a:r>
              <a:rPr lang="es-MX" sz="2800">
                <a:latin typeface="Times New Roman" charset="0"/>
              </a:rPr>
              <a:t>El considerar todos los posibles subconjuntos es muy ineficiente, y normalmente se limita a considerar sólo subconjuntos de </a:t>
            </a:r>
            <a:r>
              <a:rPr lang="es-MX" sz="2800">
                <a:solidFill>
                  <a:schemeClr val="bg1"/>
                </a:solidFill>
                <a:latin typeface="Times New Roman" charset="0"/>
              </a:rPr>
              <a:t>1, 2, …, k</a:t>
            </a:r>
            <a:r>
              <a:rPr lang="es-MX" sz="2800">
                <a:latin typeface="Times New Roman" charset="0"/>
              </a:rPr>
              <a:t> nodos</a:t>
            </a:r>
            <a:endParaRPr lang="es-ES" sz="2800">
              <a:latin typeface="Times New Roman" charset="0"/>
            </a:endParaRPr>
          </a:p>
        </p:txBody>
      </p:sp>
    </p:spTree>
    <p:extLst>
      <p:ext uri="{BB962C8B-B14F-4D97-AF65-F5344CB8AC3E}">
        <p14:creationId xmlns:p14="http://schemas.microsoft.com/office/powerpoint/2010/main" val="3721757393"/>
      </p:ext>
    </p:extLst>
  </p:cSld>
  <p:clrMapOvr>
    <a:masterClrMapping/>
  </p:clrMapOvr>
  <p:timing>
    <p:tnLst>
      <p:par>
        <p:cTn xmlns:p14="http://schemas.microsoft.com/office/powerpoint/2010/mai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3 Marcador de pie de página"/>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ES" sz="1400"/>
              <a:t>© L.E. Sucar: MGP - Aprend. RB</a:t>
            </a:r>
          </a:p>
        </p:txBody>
      </p:sp>
      <p:sp>
        <p:nvSpPr>
          <p:cNvPr id="139266" name="4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42A1D10-5B0F-994B-A254-0EB7194505FA}" type="slidenum">
              <a:rPr lang="es-ES" sz="1400"/>
              <a:pPr eaLnBrk="1" hangingPunct="1"/>
              <a:t>151</a:t>
            </a:fld>
            <a:endParaRPr lang="es-ES" sz="1400"/>
          </a:p>
        </p:txBody>
      </p:sp>
      <p:sp>
        <p:nvSpPr>
          <p:cNvPr id="139267" name="Rectangle 2"/>
          <p:cNvSpPr>
            <a:spLocks noGrp="1" noChangeArrowheads="1"/>
          </p:cNvSpPr>
          <p:nvPr>
            <p:ph type="title"/>
          </p:nvPr>
        </p:nvSpPr>
        <p:spPr>
          <a:xfrm>
            <a:off x="323850" y="188913"/>
            <a:ext cx="3024188" cy="1143000"/>
          </a:xfrm>
        </p:spPr>
        <p:txBody>
          <a:bodyPr/>
          <a:lstStyle/>
          <a:p>
            <a:pPr eaLnBrk="1" hangingPunct="1"/>
            <a:r>
              <a:rPr lang="es-MX">
                <a:latin typeface="Times New Roman" charset="0"/>
              </a:rPr>
              <a:t>Ejemplo</a:t>
            </a:r>
            <a:endParaRPr lang="es-ES">
              <a:latin typeface="Times New Roman" charset="0"/>
            </a:endParaRPr>
          </a:p>
        </p:txBody>
      </p:sp>
      <p:sp>
        <p:nvSpPr>
          <p:cNvPr id="139268" name="Oval 3"/>
          <p:cNvSpPr>
            <a:spLocks noChangeArrowheads="1"/>
          </p:cNvSpPr>
          <p:nvPr/>
        </p:nvSpPr>
        <p:spPr bwMode="auto">
          <a:xfrm>
            <a:off x="3851275" y="3284538"/>
            <a:ext cx="1066800" cy="9144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sp>
        <p:nvSpPr>
          <p:cNvPr id="139269" name="Line 4"/>
          <p:cNvSpPr>
            <a:spLocks noChangeShapeType="1"/>
          </p:cNvSpPr>
          <p:nvPr/>
        </p:nvSpPr>
        <p:spPr bwMode="auto">
          <a:xfrm>
            <a:off x="4343400" y="1981200"/>
            <a:ext cx="12700" cy="1303338"/>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139270" name="Text Box 5"/>
          <p:cNvSpPr txBox="1">
            <a:spLocks noChangeArrowheads="1"/>
          </p:cNvSpPr>
          <p:nvPr/>
        </p:nvSpPr>
        <p:spPr bwMode="auto">
          <a:xfrm>
            <a:off x="4211638" y="3500438"/>
            <a:ext cx="404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b="1">
                <a:solidFill>
                  <a:srgbClr val="FFFF00"/>
                </a:solidFill>
              </a:rPr>
              <a:t>A</a:t>
            </a:r>
          </a:p>
        </p:txBody>
      </p:sp>
      <p:sp>
        <p:nvSpPr>
          <p:cNvPr id="139271" name="Line 6"/>
          <p:cNvSpPr>
            <a:spLocks noChangeShapeType="1"/>
          </p:cNvSpPr>
          <p:nvPr/>
        </p:nvSpPr>
        <p:spPr bwMode="auto">
          <a:xfrm>
            <a:off x="4724400" y="4114800"/>
            <a:ext cx="784225" cy="754063"/>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139272" name="Line 7"/>
          <p:cNvSpPr>
            <a:spLocks noChangeShapeType="1"/>
          </p:cNvSpPr>
          <p:nvPr/>
        </p:nvSpPr>
        <p:spPr bwMode="auto">
          <a:xfrm flipH="1">
            <a:off x="2590800" y="1676400"/>
            <a:ext cx="1219200" cy="1295400"/>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139273" name="Oval 8"/>
          <p:cNvSpPr>
            <a:spLocks noChangeArrowheads="1"/>
          </p:cNvSpPr>
          <p:nvPr/>
        </p:nvSpPr>
        <p:spPr bwMode="auto">
          <a:xfrm>
            <a:off x="3810000" y="1066800"/>
            <a:ext cx="1066800" cy="9144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sp>
        <p:nvSpPr>
          <p:cNvPr id="139274" name="Oval 9"/>
          <p:cNvSpPr>
            <a:spLocks noChangeArrowheads="1"/>
          </p:cNvSpPr>
          <p:nvPr/>
        </p:nvSpPr>
        <p:spPr bwMode="auto">
          <a:xfrm>
            <a:off x="1676400" y="2895600"/>
            <a:ext cx="1066800" cy="9144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sp>
        <p:nvSpPr>
          <p:cNvPr id="139275" name="Oval 10"/>
          <p:cNvSpPr>
            <a:spLocks noChangeArrowheads="1"/>
          </p:cNvSpPr>
          <p:nvPr/>
        </p:nvSpPr>
        <p:spPr bwMode="auto">
          <a:xfrm>
            <a:off x="6324600" y="2895600"/>
            <a:ext cx="1066800" cy="9144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sp>
        <p:nvSpPr>
          <p:cNvPr id="139276" name="Oval 11"/>
          <p:cNvSpPr>
            <a:spLocks noChangeArrowheads="1"/>
          </p:cNvSpPr>
          <p:nvPr/>
        </p:nvSpPr>
        <p:spPr bwMode="auto">
          <a:xfrm>
            <a:off x="5148263" y="4868863"/>
            <a:ext cx="1066800" cy="9144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sp>
        <p:nvSpPr>
          <p:cNvPr id="139277" name="Line 12"/>
          <p:cNvSpPr>
            <a:spLocks noChangeShapeType="1"/>
          </p:cNvSpPr>
          <p:nvPr/>
        </p:nvSpPr>
        <p:spPr bwMode="auto">
          <a:xfrm>
            <a:off x="4800600" y="1828800"/>
            <a:ext cx="1643063" cy="1239838"/>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139278" name="Text Box 13"/>
          <p:cNvSpPr txBox="1">
            <a:spLocks noChangeArrowheads="1"/>
          </p:cNvSpPr>
          <p:nvPr/>
        </p:nvSpPr>
        <p:spPr bwMode="auto">
          <a:xfrm>
            <a:off x="1981200" y="3124200"/>
            <a:ext cx="420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b="1">
                <a:solidFill>
                  <a:srgbClr val="FFFF00"/>
                </a:solidFill>
              </a:rPr>
              <a:t>H</a:t>
            </a:r>
          </a:p>
        </p:txBody>
      </p:sp>
      <p:sp>
        <p:nvSpPr>
          <p:cNvPr id="139279" name="Text Box 14"/>
          <p:cNvSpPr txBox="1">
            <a:spLocks noChangeArrowheads="1"/>
          </p:cNvSpPr>
          <p:nvPr/>
        </p:nvSpPr>
        <p:spPr bwMode="auto">
          <a:xfrm>
            <a:off x="4114800" y="1295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b="1">
                <a:solidFill>
                  <a:srgbClr val="FFFF00"/>
                </a:solidFill>
              </a:rPr>
              <a:t>J</a:t>
            </a:r>
          </a:p>
        </p:txBody>
      </p:sp>
      <p:sp>
        <p:nvSpPr>
          <p:cNvPr id="139280" name="Text Box 15"/>
          <p:cNvSpPr txBox="1">
            <a:spLocks noChangeArrowheads="1"/>
          </p:cNvSpPr>
          <p:nvPr/>
        </p:nvSpPr>
        <p:spPr bwMode="auto">
          <a:xfrm>
            <a:off x="6705600" y="3124200"/>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b="1">
                <a:solidFill>
                  <a:srgbClr val="FFFF00"/>
                </a:solidFill>
              </a:rPr>
              <a:t>V</a:t>
            </a:r>
          </a:p>
        </p:txBody>
      </p:sp>
      <p:sp>
        <p:nvSpPr>
          <p:cNvPr id="139281" name="Text Box 16"/>
          <p:cNvSpPr txBox="1">
            <a:spLocks noChangeArrowheads="1"/>
          </p:cNvSpPr>
          <p:nvPr/>
        </p:nvSpPr>
        <p:spPr bwMode="auto">
          <a:xfrm>
            <a:off x="5453063" y="5173663"/>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b="1">
                <a:solidFill>
                  <a:srgbClr val="FFFF00"/>
                </a:solidFill>
              </a:rPr>
              <a:t>T</a:t>
            </a:r>
          </a:p>
        </p:txBody>
      </p:sp>
      <p:sp>
        <p:nvSpPr>
          <p:cNvPr id="139282" name="Line 17"/>
          <p:cNvSpPr>
            <a:spLocks noChangeShapeType="1"/>
          </p:cNvSpPr>
          <p:nvPr/>
        </p:nvSpPr>
        <p:spPr bwMode="auto">
          <a:xfrm flipH="1" flipV="1">
            <a:off x="2700338" y="3429000"/>
            <a:ext cx="1150937" cy="287338"/>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139283" name="Line 18"/>
          <p:cNvSpPr>
            <a:spLocks noChangeShapeType="1"/>
          </p:cNvSpPr>
          <p:nvPr/>
        </p:nvSpPr>
        <p:spPr bwMode="auto">
          <a:xfrm flipH="1" flipV="1">
            <a:off x="2627313" y="3644900"/>
            <a:ext cx="2520950" cy="1512888"/>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139284" name="Line 19"/>
          <p:cNvSpPr>
            <a:spLocks noChangeShapeType="1"/>
          </p:cNvSpPr>
          <p:nvPr/>
        </p:nvSpPr>
        <p:spPr bwMode="auto">
          <a:xfrm>
            <a:off x="4572000" y="1916113"/>
            <a:ext cx="1223963" cy="2952750"/>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139285" name="Line 20"/>
          <p:cNvSpPr>
            <a:spLocks noChangeShapeType="1"/>
          </p:cNvSpPr>
          <p:nvPr/>
        </p:nvSpPr>
        <p:spPr bwMode="auto">
          <a:xfrm flipV="1">
            <a:off x="4932363" y="3429000"/>
            <a:ext cx="1368425" cy="144463"/>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139286" name="Line 21"/>
          <p:cNvSpPr>
            <a:spLocks noChangeShapeType="1"/>
          </p:cNvSpPr>
          <p:nvPr/>
        </p:nvSpPr>
        <p:spPr bwMode="auto">
          <a:xfrm flipV="1">
            <a:off x="6011863" y="3716338"/>
            <a:ext cx="576262" cy="1225550"/>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352278" name="Line 22"/>
          <p:cNvSpPr>
            <a:spLocks noChangeShapeType="1"/>
          </p:cNvSpPr>
          <p:nvPr/>
        </p:nvSpPr>
        <p:spPr bwMode="auto">
          <a:xfrm flipH="1" flipV="1">
            <a:off x="2700338" y="3141663"/>
            <a:ext cx="3671887" cy="71437"/>
          </a:xfrm>
          <a:prstGeom prst="line">
            <a:avLst/>
          </a:prstGeom>
          <a:noFill/>
          <a:ln w="57150">
            <a:solidFill>
              <a:srgbClr val="FFCC00"/>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139288" name="Text Box 23"/>
          <p:cNvSpPr txBox="1">
            <a:spLocks noChangeArrowheads="1"/>
          </p:cNvSpPr>
          <p:nvPr/>
        </p:nvSpPr>
        <p:spPr bwMode="auto">
          <a:xfrm>
            <a:off x="5940425" y="260350"/>
            <a:ext cx="290195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MX">
                <a:solidFill>
                  <a:schemeClr val="bg1"/>
                </a:solidFill>
              </a:rPr>
              <a:t>Probar si H,V son</a:t>
            </a:r>
          </a:p>
          <a:p>
            <a:pPr eaLnBrk="1" hangingPunct="1"/>
            <a:r>
              <a:rPr lang="es-MX">
                <a:solidFill>
                  <a:schemeClr val="bg1"/>
                </a:solidFill>
              </a:rPr>
              <a:t>Independientes dados:</a:t>
            </a:r>
          </a:p>
          <a:p>
            <a:pPr eaLnBrk="1" hangingPunct="1"/>
            <a:r>
              <a:rPr lang="es-MX">
                <a:solidFill>
                  <a:schemeClr val="bg1"/>
                </a:solidFill>
              </a:rPr>
              <a:t>1: J, A, T</a:t>
            </a:r>
          </a:p>
          <a:p>
            <a:pPr eaLnBrk="1" hangingPunct="1"/>
            <a:r>
              <a:rPr lang="es-MX">
                <a:solidFill>
                  <a:schemeClr val="bg1"/>
                </a:solidFill>
              </a:rPr>
              <a:t>2: JA, JT, AT</a:t>
            </a:r>
          </a:p>
          <a:p>
            <a:pPr eaLnBrk="1" hangingPunct="1"/>
            <a:r>
              <a:rPr lang="es-MX">
                <a:solidFill>
                  <a:schemeClr val="bg1"/>
                </a:solidFill>
              </a:rPr>
              <a:t>3: JAT</a:t>
            </a:r>
          </a:p>
          <a:p>
            <a:pPr eaLnBrk="1" hangingPunct="1"/>
            <a:r>
              <a:rPr lang="es-MX">
                <a:solidFill>
                  <a:schemeClr val="bg1"/>
                </a:solidFill>
                <a:sym typeface="Wingdings" charset="0"/>
              </a:rPr>
              <a:t> si</a:t>
            </a:r>
            <a:endParaRPr lang="es-ES">
              <a:solidFill>
                <a:schemeClr val="bg1"/>
              </a:solidFill>
            </a:endParaRPr>
          </a:p>
        </p:txBody>
      </p:sp>
    </p:spTree>
    <p:extLst>
      <p:ext uri="{BB962C8B-B14F-4D97-AF65-F5344CB8AC3E}">
        <p14:creationId xmlns:p14="http://schemas.microsoft.com/office/powerpoint/2010/main" val="39566816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grpId="0" nodeType="clickEffect">
                                  <p:stCondLst>
                                    <p:cond delay="0"/>
                                  </p:stCondLst>
                                  <p:childTnLst>
                                    <p:anim calcmode="lin" valueType="num">
                                      <p:cBhvr additive="base">
                                        <p:cTn id="6" dur="500"/>
                                        <p:tgtEl>
                                          <p:spTgt spid="352278"/>
                                        </p:tgtEl>
                                        <p:attrNameLst>
                                          <p:attrName>ppt_x</p:attrName>
                                        </p:attrNameLst>
                                      </p:cBhvr>
                                      <p:tavLst>
                                        <p:tav tm="0">
                                          <p:val>
                                            <p:strVal val="ppt_x"/>
                                          </p:val>
                                        </p:tav>
                                        <p:tav tm="100000">
                                          <p:val>
                                            <p:strVal val="ppt_x"/>
                                          </p:val>
                                        </p:tav>
                                      </p:tavLst>
                                    </p:anim>
                                    <p:anim calcmode="lin" valueType="num">
                                      <p:cBhvr additive="base">
                                        <p:cTn id="7" dur="500"/>
                                        <p:tgtEl>
                                          <p:spTgt spid="352278"/>
                                        </p:tgtEl>
                                        <p:attrNameLst>
                                          <p:attrName>ppt_y</p:attrName>
                                        </p:attrNameLst>
                                      </p:cBhvr>
                                      <p:tavLst>
                                        <p:tav tm="0">
                                          <p:val>
                                            <p:strVal val="ppt_y"/>
                                          </p:val>
                                        </p:tav>
                                        <p:tav tm="100000">
                                          <p:val>
                                            <p:strVal val="1+ppt_h/2"/>
                                          </p:val>
                                        </p:tav>
                                      </p:tavLst>
                                    </p:anim>
                                    <p:set>
                                      <p:cBhvr>
                                        <p:cTn id="8" dur="1" fill="hold">
                                          <p:stCondLst>
                                            <p:cond delay="499"/>
                                          </p:stCondLst>
                                        </p:cTn>
                                        <p:tgtEl>
                                          <p:spTgt spid="35227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278" grpId="0" animBg="1"/>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3 Marcador de pie de página"/>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ES" sz="1400"/>
              <a:t>© L.E. Sucar: MGP - Aprend. RB</a:t>
            </a:r>
          </a:p>
        </p:txBody>
      </p:sp>
      <p:sp>
        <p:nvSpPr>
          <p:cNvPr id="141314" name="4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5A6A115-6489-B544-9477-B697AB39CF29}" type="slidenum">
              <a:rPr lang="es-ES" sz="1400"/>
              <a:pPr eaLnBrk="1" hangingPunct="1"/>
              <a:t>152</a:t>
            </a:fld>
            <a:endParaRPr lang="es-ES" sz="1400"/>
          </a:p>
        </p:txBody>
      </p:sp>
      <p:sp>
        <p:nvSpPr>
          <p:cNvPr id="141315" name="Rectangle 2"/>
          <p:cNvSpPr>
            <a:spLocks noGrp="1" noChangeArrowheads="1"/>
          </p:cNvSpPr>
          <p:nvPr>
            <p:ph type="title"/>
          </p:nvPr>
        </p:nvSpPr>
        <p:spPr>
          <a:xfrm>
            <a:off x="323850" y="188913"/>
            <a:ext cx="3024188" cy="1143000"/>
          </a:xfrm>
        </p:spPr>
        <p:txBody>
          <a:bodyPr/>
          <a:lstStyle/>
          <a:p>
            <a:pPr eaLnBrk="1" hangingPunct="1"/>
            <a:r>
              <a:rPr lang="es-MX">
                <a:latin typeface="Times New Roman" charset="0"/>
              </a:rPr>
              <a:t>Ejemplo</a:t>
            </a:r>
            <a:endParaRPr lang="es-ES">
              <a:latin typeface="Times New Roman" charset="0"/>
            </a:endParaRPr>
          </a:p>
        </p:txBody>
      </p:sp>
      <p:sp>
        <p:nvSpPr>
          <p:cNvPr id="141316" name="Oval 3"/>
          <p:cNvSpPr>
            <a:spLocks noChangeArrowheads="1"/>
          </p:cNvSpPr>
          <p:nvPr/>
        </p:nvSpPr>
        <p:spPr bwMode="auto">
          <a:xfrm>
            <a:off x="3851275" y="3284538"/>
            <a:ext cx="1066800" cy="9144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sp>
        <p:nvSpPr>
          <p:cNvPr id="141317" name="Line 4"/>
          <p:cNvSpPr>
            <a:spLocks noChangeShapeType="1"/>
          </p:cNvSpPr>
          <p:nvPr/>
        </p:nvSpPr>
        <p:spPr bwMode="auto">
          <a:xfrm>
            <a:off x="4343400" y="1981200"/>
            <a:ext cx="12700" cy="1303338"/>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141318" name="Text Box 5"/>
          <p:cNvSpPr txBox="1">
            <a:spLocks noChangeArrowheads="1"/>
          </p:cNvSpPr>
          <p:nvPr/>
        </p:nvSpPr>
        <p:spPr bwMode="auto">
          <a:xfrm>
            <a:off x="4211638" y="3500438"/>
            <a:ext cx="404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b="1">
                <a:solidFill>
                  <a:srgbClr val="FFFF00"/>
                </a:solidFill>
              </a:rPr>
              <a:t>A</a:t>
            </a:r>
          </a:p>
        </p:txBody>
      </p:sp>
      <p:sp>
        <p:nvSpPr>
          <p:cNvPr id="141319" name="Line 6"/>
          <p:cNvSpPr>
            <a:spLocks noChangeShapeType="1"/>
          </p:cNvSpPr>
          <p:nvPr/>
        </p:nvSpPr>
        <p:spPr bwMode="auto">
          <a:xfrm>
            <a:off x="4724400" y="4114800"/>
            <a:ext cx="784225" cy="754063"/>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141320" name="Line 7"/>
          <p:cNvSpPr>
            <a:spLocks noChangeShapeType="1"/>
          </p:cNvSpPr>
          <p:nvPr/>
        </p:nvSpPr>
        <p:spPr bwMode="auto">
          <a:xfrm flipH="1">
            <a:off x="2590800" y="1676400"/>
            <a:ext cx="1219200" cy="1295400"/>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141321" name="Oval 8"/>
          <p:cNvSpPr>
            <a:spLocks noChangeArrowheads="1"/>
          </p:cNvSpPr>
          <p:nvPr/>
        </p:nvSpPr>
        <p:spPr bwMode="auto">
          <a:xfrm>
            <a:off x="3810000" y="1066800"/>
            <a:ext cx="1066800" cy="9144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sp>
        <p:nvSpPr>
          <p:cNvPr id="141322" name="Oval 9"/>
          <p:cNvSpPr>
            <a:spLocks noChangeArrowheads="1"/>
          </p:cNvSpPr>
          <p:nvPr/>
        </p:nvSpPr>
        <p:spPr bwMode="auto">
          <a:xfrm>
            <a:off x="1676400" y="2895600"/>
            <a:ext cx="1066800" cy="9144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sp>
        <p:nvSpPr>
          <p:cNvPr id="141323" name="Oval 10"/>
          <p:cNvSpPr>
            <a:spLocks noChangeArrowheads="1"/>
          </p:cNvSpPr>
          <p:nvPr/>
        </p:nvSpPr>
        <p:spPr bwMode="auto">
          <a:xfrm>
            <a:off x="6324600" y="2895600"/>
            <a:ext cx="1066800" cy="9144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sp>
        <p:nvSpPr>
          <p:cNvPr id="141324" name="Oval 11"/>
          <p:cNvSpPr>
            <a:spLocks noChangeArrowheads="1"/>
          </p:cNvSpPr>
          <p:nvPr/>
        </p:nvSpPr>
        <p:spPr bwMode="auto">
          <a:xfrm>
            <a:off x="5148263" y="4868863"/>
            <a:ext cx="1066800" cy="9144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sp>
        <p:nvSpPr>
          <p:cNvPr id="141325" name="Line 12"/>
          <p:cNvSpPr>
            <a:spLocks noChangeShapeType="1"/>
          </p:cNvSpPr>
          <p:nvPr/>
        </p:nvSpPr>
        <p:spPr bwMode="auto">
          <a:xfrm>
            <a:off x="4800600" y="1828800"/>
            <a:ext cx="1643063" cy="1239838"/>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141326" name="Text Box 13"/>
          <p:cNvSpPr txBox="1">
            <a:spLocks noChangeArrowheads="1"/>
          </p:cNvSpPr>
          <p:nvPr/>
        </p:nvSpPr>
        <p:spPr bwMode="auto">
          <a:xfrm>
            <a:off x="1981200" y="3124200"/>
            <a:ext cx="420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b="1">
                <a:solidFill>
                  <a:srgbClr val="FFFF00"/>
                </a:solidFill>
              </a:rPr>
              <a:t>H</a:t>
            </a:r>
          </a:p>
        </p:txBody>
      </p:sp>
      <p:sp>
        <p:nvSpPr>
          <p:cNvPr id="141327" name="Text Box 14"/>
          <p:cNvSpPr txBox="1">
            <a:spLocks noChangeArrowheads="1"/>
          </p:cNvSpPr>
          <p:nvPr/>
        </p:nvSpPr>
        <p:spPr bwMode="auto">
          <a:xfrm>
            <a:off x="4114800" y="1295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b="1">
                <a:solidFill>
                  <a:srgbClr val="FFFF00"/>
                </a:solidFill>
              </a:rPr>
              <a:t>J</a:t>
            </a:r>
          </a:p>
        </p:txBody>
      </p:sp>
      <p:sp>
        <p:nvSpPr>
          <p:cNvPr id="141328" name="Text Box 15"/>
          <p:cNvSpPr txBox="1">
            <a:spLocks noChangeArrowheads="1"/>
          </p:cNvSpPr>
          <p:nvPr/>
        </p:nvSpPr>
        <p:spPr bwMode="auto">
          <a:xfrm>
            <a:off x="6705600" y="3124200"/>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b="1">
                <a:solidFill>
                  <a:srgbClr val="FFFF00"/>
                </a:solidFill>
              </a:rPr>
              <a:t>V</a:t>
            </a:r>
          </a:p>
        </p:txBody>
      </p:sp>
      <p:sp>
        <p:nvSpPr>
          <p:cNvPr id="141329" name="Text Box 16"/>
          <p:cNvSpPr txBox="1">
            <a:spLocks noChangeArrowheads="1"/>
          </p:cNvSpPr>
          <p:nvPr/>
        </p:nvSpPr>
        <p:spPr bwMode="auto">
          <a:xfrm>
            <a:off x="5453063" y="5173663"/>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b="1">
                <a:solidFill>
                  <a:srgbClr val="FFFF00"/>
                </a:solidFill>
              </a:rPr>
              <a:t>T</a:t>
            </a:r>
          </a:p>
        </p:txBody>
      </p:sp>
      <p:sp>
        <p:nvSpPr>
          <p:cNvPr id="141330" name="Line 17"/>
          <p:cNvSpPr>
            <a:spLocks noChangeShapeType="1"/>
          </p:cNvSpPr>
          <p:nvPr/>
        </p:nvSpPr>
        <p:spPr bwMode="auto">
          <a:xfrm flipH="1" flipV="1">
            <a:off x="2700338" y="3429000"/>
            <a:ext cx="1150937" cy="287338"/>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141331" name="Line 18"/>
          <p:cNvSpPr>
            <a:spLocks noChangeShapeType="1"/>
          </p:cNvSpPr>
          <p:nvPr/>
        </p:nvSpPr>
        <p:spPr bwMode="auto">
          <a:xfrm>
            <a:off x="4572000" y="1916113"/>
            <a:ext cx="1223963" cy="2952750"/>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141332" name="Line 19"/>
          <p:cNvSpPr>
            <a:spLocks noChangeShapeType="1"/>
          </p:cNvSpPr>
          <p:nvPr/>
        </p:nvSpPr>
        <p:spPr bwMode="auto">
          <a:xfrm flipV="1">
            <a:off x="4932363" y="3429000"/>
            <a:ext cx="1368425" cy="144463"/>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141333" name="Line 20"/>
          <p:cNvSpPr>
            <a:spLocks noChangeShapeType="1"/>
          </p:cNvSpPr>
          <p:nvPr/>
        </p:nvSpPr>
        <p:spPr bwMode="auto">
          <a:xfrm flipV="1">
            <a:off x="6011863" y="3716338"/>
            <a:ext cx="576262" cy="1225550"/>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141334" name="Text Box 21"/>
          <p:cNvSpPr txBox="1">
            <a:spLocks noChangeArrowheads="1"/>
          </p:cNvSpPr>
          <p:nvPr/>
        </p:nvSpPr>
        <p:spPr bwMode="auto">
          <a:xfrm>
            <a:off x="5940425" y="260350"/>
            <a:ext cx="290195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MX">
                <a:solidFill>
                  <a:schemeClr val="bg1"/>
                </a:solidFill>
              </a:rPr>
              <a:t>Probar si H,T son</a:t>
            </a:r>
          </a:p>
          <a:p>
            <a:pPr eaLnBrk="1" hangingPunct="1"/>
            <a:r>
              <a:rPr lang="es-MX">
                <a:solidFill>
                  <a:schemeClr val="bg1"/>
                </a:solidFill>
              </a:rPr>
              <a:t>Independientes dados:</a:t>
            </a:r>
          </a:p>
          <a:p>
            <a:pPr eaLnBrk="1" hangingPunct="1"/>
            <a:r>
              <a:rPr lang="es-MX">
                <a:solidFill>
                  <a:schemeClr val="bg1"/>
                </a:solidFill>
              </a:rPr>
              <a:t>1: J, A</a:t>
            </a:r>
          </a:p>
          <a:p>
            <a:pPr eaLnBrk="1" hangingPunct="1"/>
            <a:r>
              <a:rPr lang="es-MX">
                <a:solidFill>
                  <a:schemeClr val="bg1"/>
                </a:solidFill>
              </a:rPr>
              <a:t>2: JA</a:t>
            </a:r>
          </a:p>
          <a:p>
            <a:pPr eaLnBrk="1" hangingPunct="1"/>
            <a:r>
              <a:rPr lang="es-MX">
                <a:solidFill>
                  <a:schemeClr val="bg1"/>
                </a:solidFill>
                <a:sym typeface="Wingdings" charset="0"/>
              </a:rPr>
              <a:t> si</a:t>
            </a:r>
            <a:endParaRPr lang="es-ES">
              <a:solidFill>
                <a:schemeClr val="bg1"/>
              </a:solidFill>
            </a:endParaRPr>
          </a:p>
        </p:txBody>
      </p:sp>
      <p:sp>
        <p:nvSpPr>
          <p:cNvPr id="353302" name="Line 22"/>
          <p:cNvSpPr>
            <a:spLocks noChangeShapeType="1"/>
          </p:cNvSpPr>
          <p:nvPr/>
        </p:nvSpPr>
        <p:spPr bwMode="auto">
          <a:xfrm flipH="1" flipV="1">
            <a:off x="2627313" y="3644900"/>
            <a:ext cx="2520950" cy="1512888"/>
          </a:xfrm>
          <a:prstGeom prst="line">
            <a:avLst/>
          </a:prstGeom>
          <a:noFill/>
          <a:ln w="57150">
            <a:solidFill>
              <a:srgbClr val="FFCC00"/>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Tree>
    <p:extLst>
      <p:ext uri="{BB962C8B-B14F-4D97-AF65-F5344CB8AC3E}">
        <p14:creationId xmlns:p14="http://schemas.microsoft.com/office/powerpoint/2010/main" val="3082084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grpId="0" nodeType="clickEffect">
                                  <p:stCondLst>
                                    <p:cond delay="0"/>
                                  </p:stCondLst>
                                  <p:childTnLst>
                                    <p:anim calcmode="lin" valueType="num">
                                      <p:cBhvr additive="base">
                                        <p:cTn id="6" dur="500"/>
                                        <p:tgtEl>
                                          <p:spTgt spid="353302"/>
                                        </p:tgtEl>
                                        <p:attrNameLst>
                                          <p:attrName>ppt_x</p:attrName>
                                        </p:attrNameLst>
                                      </p:cBhvr>
                                      <p:tavLst>
                                        <p:tav tm="0">
                                          <p:val>
                                            <p:strVal val="ppt_x"/>
                                          </p:val>
                                        </p:tav>
                                        <p:tav tm="100000">
                                          <p:val>
                                            <p:strVal val="ppt_x"/>
                                          </p:val>
                                        </p:tav>
                                      </p:tavLst>
                                    </p:anim>
                                    <p:anim calcmode="lin" valueType="num">
                                      <p:cBhvr additive="base">
                                        <p:cTn id="7" dur="500"/>
                                        <p:tgtEl>
                                          <p:spTgt spid="353302"/>
                                        </p:tgtEl>
                                        <p:attrNameLst>
                                          <p:attrName>ppt_y</p:attrName>
                                        </p:attrNameLst>
                                      </p:cBhvr>
                                      <p:tavLst>
                                        <p:tav tm="0">
                                          <p:val>
                                            <p:strVal val="ppt_y"/>
                                          </p:val>
                                        </p:tav>
                                        <p:tav tm="100000">
                                          <p:val>
                                            <p:strVal val="1+ppt_h/2"/>
                                          </p:val>
                                        </p:tav>
                                      </p:tavLst>
                                    </p:anim>
                                    <p:set>
                                      <p:cBhvr>
                                        <p:cTn id="8" dur="1" fill="hold">
                                          <p:stCondLst>
                                            <p:cond delay="499"/>
                                          </p:stCondLst>
                                        </p:cTn>
                                        <p:tgtEl>
                                          <p:spTgt spid="35330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302" grpId="0" animBg="1"/>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3 Marcador de pie de página"/>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ES" sz="1400"/>
              <a:t>© L.E. Sucar: MGP - Aprend. RB</a:t>
            </a:r>
          </a:p>
        </p:txBody>
      </p:sp>
      <p:sp>
        <p:nvSpPr>
          <p:cNvPr id="143362" name="4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2985486-CDA0-3F46-9172-EDCB15083B93}" type="slidenum">
              <a:rPr lang="es-ES" sz="1400"/>
              <a:pPr eaLnBrk="1" hangingPunct="1"/>
              <a:t>153</a:t>
            </a:fld>
            <a:endParaRPr lang="es-ES" sz="1400"/>
          </a:p>
        </p:txBody>
      </p:sp>
      <p:sp>
        <p:nvSpPr>
          <p:cNvPr id="143363" name="Rectangle 2"/>
          <p:cNvSpPr>
            <a:spLocks noGrp="1" noChangeArrowheads="1"/>
          </p:cNvSpPr>
          <p:nvPr>
            <p:ph type="title"/>
          </p:nvPr>
        </p:nvSpPr>
        <p:spPr>
          <a:xfrm>
            <a:off x="323850" y="188913"/>
            <a:ext cx="3024188" cy="1143000"/>
          </a:xfrm>
        </p:spPr>
        <p:txBody>
          <a:bodyPr/>
          <a:lstStyle/>
          <a:p>
            <a:pPr eaLnBrk="1" hangingPunct="1"/>
            <a:r>
              <a:rPr lang="es-MX">
                <a:latin typeface="Times New Roman" charset="0"/>
              </a:rPr>
              <a:t>Ejemplo</a:t>
            </a:r>
            <a:endParaRPr lang="es-ES">
              <a:latin typeface="Times New Roman" charset="0"/>
            </a:endParaRPr>
          </a:p>
        </p:txBody>
      </p:sp>
      <p:sp>
        <p:nvSpPr>
          <p:cNvPr id="143364" name="Oval 3"/>
          <p:cNvSpPr>
            <a:spLocks noChangeArrowheads="1"/>
          </p:cNvSpPr>
          <p:nvPr/>
        </p:nvSpPr>
        <p:spPr bwMode="auto">
          <a:xfrm>
            <a:off x="3851275" y="3284538"/>
            <a:ext cx="1066800" cy="9144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sp>
        <p:nvSpPr>
          <p:cNvPr id="143365" name="Line 4"/>
          <p:cNvSpPr>
            <a:spLocks noChangeShapeType="1"/>
          </p:cNvSpPr>
          <p:nvPr/>
        </p:nvSpPr>
        <p:spPr bwMode="auto">
          <a:xfrm>
            <a:off x="4343400" y="1981200"/>
            <a:ext cx="12700" cy="1303338"/>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143366" name="Text Box 5"/>
          <p:cNvSpPr txBox="1">
            <a:spLocks noChangeArrowheads="1"/>
          </p:cNvSpPr>
          <p:nvPr/>
        </p:nvSpPr>
        <p:spPr bwMode="auto">
          <a:xfrm>
            <a:off x="4211638" y="3500438"/>
            <a:ext cx="404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b="1">
                <a:solidFill>
                  <a:srgbClr val="FFFF00"/>
                </a:solidFill>
              </a:rPr>
              <a:t>A</a:t>
            </a:r>
          </a:p>
        </p:txBody>
      </p:sp>
      <p:sp>
        <p:nvSpPr>
          <p:cNvPr id="143367" name="Line 6"/>
          <p:cNvSpPr>
            <a:spLocks noChangeShapeType="1"/>
          </p:cNvSpPr>
          <p:nvPr/>
        </p:nvSpPr>
        <p:spPr bwMode="auto">
          <a:xfrm>
            <a:off x="4724400" y="4114800"/>
            <a:ext cx="784225" cy="754063"/>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143368" name="Line 7"/>
          <p:cNvSpPr>
            <a:spLocks noChangeShapeType="1"/>
          </p:cNvSpPr>
          <p:nvPr/>
        </p:nvSpPr>
        <p:spPr bwMode="auto">
          <a:xfrm flipH="1">
            <a:off x="2590800" y="1676400"/>
            <a:ext cx="1219200" cy="1295400"/>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143369" name="Oval 8"/>
          <p:cNvSpPr>
            <a:spLocks noChangeArrowheads="1"/>
          </p:cNvSpPr>
          <p:nvPr/>
        </p:nvSpPr>
        <p:spPr bwMode="auto">
          <a:xfrm>
            <a:off x="3810000" y="1066800"/>
            <a:ext cx="1066800" cy="9144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sp>
        <p:nvSpPr>
          <p:cNvPr id="143370" name="Oval 9"/>
          <p:cNvSpPr>
            <a:spLocks noChangeArrowheads="1"/>
          </p:cNvSpPr>
          <p:nvPr/>
        </p:nvSpPr>
        <p:spPr bwMode="auto">
          <a:xfrm>
            <a:off x="1676400" y="2895600"/>
            <a:ext cx="1066800" cy="9144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sp>
        <p:nvSpPr>
          <p:cNvPr id="143371" name="Oval 10"/>
          <p:cNvSpPr>
            <a:spLocks noChangeArrowheads="1"/>
          </p:cNvSpPr>
          <p:nvPr/>
        </p:nvSpPr>
        <p:spPr bwMode="auto">
          <a:xfrm>
            <a:off x="6324600" y="2895600"/>
            <a:ext cx="1066800" cy="9144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sp>
        <p:nvSpPr>
          <p:cNvPr id="143372" name="Oval 11"/>
          <p:cNvSpPr>
            <a:spLocks noChangeArrowheads="1"/>
          </p:cNvSpPr>
          <p:nvPr/>
        </p:nvSpPr>
        <p:spPr bwMode="auto">
          <a:xfrm>
            <a:off x="5148263" y="4868863"/>
            <a:ext cx="1066800" cy="9144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sp>
        <p:nvSpPr>
          <p:cNvPr id="143373" name="Line 12"/>
          <p:cNvSpPr>
            <a:spLocks noChangeShapeType="1"/>
          </p:cNvSpPr>
          <p:nvPr/>
        </p:nvSpPr>
        <p:spPr bwMode="auto">
          <a:xfrm>
            <a:off x="4800600" y="1828800"/>
            <a:ext cx="1643063" cy="1239838"/>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143374" name="Text Box 13"/>
          <p:cNvSpPr txBox="1">
            <a:spLocks noChangeArrowheads="1"/>
          </p:cNvSpPr>
          <p:nvPr/>
        </p:nvSpPr>
        <p:spPr bwMode="auto">
          <a:xfrm>
            <a:off x="1981200" y="3124200"/>
            <a:ext cx="420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b="1">
                <a:solidFill>
                  <a:srgbClr val="FFFF00"/>
                </a:solidFill>
              </a:rPr>
              <a:t>H</a:t>
            </a:r>
          </a:p>
        </p:txBody>
      </p:sp>
      <p:sp>
        <p:nvSpPr>
          <p:cNvPr id="143375" name="Text Box 14"/>
          <p:cNvSpPr txBox="1">
            <a:spLocks noChangeArrowheads="1"/>
          </p:cNvSpPr>
          <p:nvPr/>
        </p:nvSpPr>
        <p:spPr bwMode="auto">
          <a:xfrm>
            <a:off x="4114800" y="1295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b="1">
                <a:solidFill>
                  <a:srgbClr val="FFFF00"/>
                </a:solidFill>
              </a:rPr>
              <a:t>J</a:t>
            </a:r>
          </a:p>
        </p:txBody>
      </p:sp>
      <p:sp>
        <p:nvSpPr>
          <p:cNvPr id="143376" name="Text Box 15"/>
          <p:cNvSpPr txBox="1">
            <a:spLocks noChangeArrowheads="1"/>
          </p:cNvSpPr>
          <p:nvPr/>
        </p:nvSpPr>
        <p:spPr bwMode="auto">
          <a:xfrm>
            <a:off x="6705600" y="3124200"/>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b="1">
                <a:solidFill>
                  <a:srgbClr val="FFFF00"/>
                </a:solidFill>
              </a:rPr>
              <a:t>V</a:t>
            </a:r>
          </a:p>
        </p:txBody>
      </p:sp>
      <p:sp>
        <p:nvSpPr>
          <p:cNvPr id="143377" name="Text Box 16"/>
          <p:cNvSpPr txBox="1">
            <a:spLocks noChangeArrowheads="1"/>
          </p:cNvSpPr>
          <p:nvPr/>
        </p:nvSpPr>
        <p:spPr bwMode="auto">
          <a:xfrm>
            <a:off x="5453063" y="5173663"/>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b="1">
                <a:solidFill>
                  <a:srgbClr val="FFFF00"/>
                </a:solidFill>
              </a:rPr>
              <a:t>T</a:t>
            </a:r>
          </a:p>
        </p:txBody>
      </p:sp>
      <p:sp>
        <p:nvSpPr>
          <p:cNvPr id="143378" name="Line 17"/>
          <p:cNvSpPr>
            <a:spLocks noChangeShapeType="1"/>
          </p:cNvSpPr>
          <p:nvPr/>
        </p:nvSpPr>
        <p:spPr bwMode="auto">
          <a:xfrm>
            <a:off x="4572000" y="1916113"/>
            <a:ext cx="1223963" cy="2952750"/>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143379" name="Line 18"/>
          <p:cNvSpPr>
            <a:spLocks noChangeShapeType="1"/>
          </p:cNvSpPr>
          <p:nvPr/>
        </p:nvSpPr>
        <p:spPr bwMode="auto">
          <a:xfrm flipV="1">
            <a:off x="4932363" y="3429000"/>
            <a:ext cx="1368425" cy="144463"/>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143380" name="Line 19"/>
          <p:cNvSpPr>
            <a:spLocks noChangeShapeType="1"/>
          </p:cNvSpPr>
          <p:nvPr/>
        </p:nvSpPr>
        <p:spPr bwMode="auto">
          <a:xfrm flipV="1">
            <a:off x="6011863" y="3716338"/>
            <a:ext cx="576262" cy="1225550"/>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143381" name="Text Box 20"/>
          <p:cNvSpPr txBox="1">
            <a:spLocks noChangeArrowheads="1"/>
          </p:cNvSpPr>
          <p:nvPr/>
        </p:nvSpPr>
        <p:spPr bwMode="auto">
          <a:xfrm>
            <a:off x="5940425" y="260350"/>
            <a:ext cx="29019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MX">
                <a:solidFill>
                  <a:schemeClr val="bg1"/>
                </a:solidFill>
              </a:rPr>
              <a:t>Probar si H,A son</a:t>
            </a:r>
          </a:p>
          <a:p>
            <a:pPr eaLnBrk="1" hangingPunct="1"/>
            <a:r>
              <a:rPr lang="es-MX">
                <a:solidFill>
                  <a:schemeClr val="bg1"/>
                </a:solidFill>
              </a:rPr>
              <a:t>Independientes dados:</a:t>
            </a:r>
          </a:p>
          <a:p>
            <a:pPr eaLnBrk="1" hangingPunct="1"/>
            <a:r>
              <a:rPr lang="es-MX">
                <a:solidFill>
                  <a:schemeClr val="bg1"/>
                </a:solidFill>
              </a:rPr>
              <a:t>1: J</a:t>
            </a:r>
          </a:p>
          <a:p>
            <a:pPr eaLnBrk="1" hangingPunct="1"/>
            <a:r>
              <a:rPr lang="es-MX">
                <a:solidFill>
                  <a:schemeClr val="bg1"/>
                </a:solidFill>
                <a:sym typeface="Wingdings" charset="0"/>
              </a:rPr>
              <a:t> si</a:t>
            </a:r>
            <a:endParaRPr lang="es-ES">
              <a:solidFill>
                <a:schemeClr val="bg1"/>
              </a:solidFill>
            </a:endParaRPr>
          </a:p>
        </p:txBody>
      </p:sp>
      <p:sp>
        <p:nvSpPr>
          <p:cNvPr id="354325" name="Line 21"/>
          <p:cNvSpPr>
            <a:spLocks noChangeShapeType="1"/>
          </p:cNvSpPr>
          <p:nvPr/>
        </p:nvSpPr>
        <p:spPr bwMode="auto">
          <a:xfrm flipH="1" flipV="1">
            <a:off x="2700338" y="3429000"/>
            <a:ext cx="1150937" cy="287338"/>
          </a:xfrm>
          <a:prstGeom prst="line">
            <a:avLst/>
          </a:prstGeom>
          <a:noFill/>
          <a:ln w="57150">
            <a:solidFill>
              <a:srgbClr val="FFCC00"/>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Tree>
    <p:extLst>
      <p:ext uri="{BB962C8B-B14F-4D97-AF65-F5344CB8AC3E}">
        <p14:creationId xmlns:p14="http://schemas.microsoft.com/office/powerpoint/2010/main" val="10022100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grpId="0" nodeType="clickEffect">
                                  <p:stCondLst>
                                    <p:cond delay="0"/>
                                  </p:stCondLst>
                                  <p:childTnLst>
                                    <p:anim calcmode="lin" valueType="num">
                                      <p:cBhvr additive="base">
                                        <p:cTn id="6" dur="500"/>
                                        <p:tgtEl>
                                          <p:spTgt spid="354325"/>
                                        </p:tgtEl>
                                        <p:attrNameLst>
                                          <p:attrName>ppt_x</p:attrName>
                                        </p:attrNameLst>
                                      </p:cBhvr>
                                      <p:tavLst>
                                        <p:tav tm="0">
                                          <p:val>
                                            <p:strVal val="ppt_x"/>
                                          </p:val>
                                        </p:tav>
                                        <p:tav tm="100000">
                                          <p:val>
                                            <p:strVal val="ppt_x"/>
                                          </p:val>
                                        </p:tav>
                                      </p:tavLst>
                                    </p:anim>
                                    <p:anim calcmode="lin" valueType="num">
                                      <p:cBhvr additive="base">
                                        <p:cTn id="7" dur="500"/>
                                        <p:tgtEl>
                                          <p:spTgt spid="354325"/>
                                        </p:tgtEl>
                                        <p:attrNameLst>
                                          <p:attrName>ppt_y</p:attrName>
                                        </p:attrNameLst>
                                      </p:cBhvr>
                                      <p:tavLst>
                                        <p:tav tm="0">
                                          <p:val>
                                            <p:strVal val="ppt_y"/>
                                          </p:val>
                                        </p:tav>
                                        <p:tav tm="100000">
                                          <p:val>
                                            <p:strVal val="1+ppt_h/2"/>
                                          </p:val>
                                        </p:tav>
                                      </p:tavLst>
                                    </p:anim>
                                    <p:set>
                                      <p:cBhvr>
                                        <p:cTn id="8" dur="1" fill="hold">
                                          <p:stCondLst>
                                            <p:cond delay="499"/>
                                          </p:stCondLst>
                                        </p:cTn>
                                        <p:tgtEl>
                                          <p:spTgt spid="3543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325" grpId="0" animBg="1"/>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3 Marcador de pie de página"/>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ES" sz="1400"/>
              <a:t>© L.E. Sucar: MGP - Aprend. RB</a:t>
            </a:r>
          </a:p>
        </p:txBody>
      </p:sp>
      <p:sp>
        <p:nvSpPr>
          <p:cNvPr id="145410" name="4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96441CAB-AD45-1942-B814-FF32AAF14E24}" type="slidenum">
              <a:rPr lang="es-ES" sz="1400"/>
              <a:pPr eaLnBrk="1" hangingPunct="1"/>
              <a:t>154</a:t>
            </a:fld>
            <a:endParaRPr lang="es-ES" sz="1400"/>
          </a:p>
        </p:txBody>
      </p:sp>
      <p:sp>
        <p:nvSpPr>
          <p:cNvPr id="145411" name="Rectangle 2"/>
          <p:cNvSpPr>
            <a:spLocks noGrp="1" noChangeArrowheads="1"/>
          </p:cNvSpPr>
          <p:nvPr>
            <p:ph type="title"/>
          </p:nvPr>
        </p:nvSpPr>
        <p:spPr>
          <a:xfrm>
            <a:off x="323850" y="188913"/>
            <a:ext cx="3024188" cy="1143000"/>
          </a:xfrm>
        </p:spPr>
        <p:txBody>
          <a:bodyPr/>
          <a:lstStyle/>
          <a:p>
            <a:pPr eaLnBrk="1" hangingPunct="1"/>
            <a:r>
              <a:rPr lang="es-MX">
                <a:latin typeface="Times New Roman" charset="0"/>
              </a:rPr>
              <a:t>Ejemplo</a:t>
            </a:r>
            <a:endParaRPr lang="es-ES">
              <a:latin typeface="Times New Roman" charset="0"/>
            </a:endParaRPr>
          </a:p>
        </p:txBody>
      </p:sp>
      <p:sp>
        <p:nvSpPr>
          <p:cNvPr id="145412" name="Oval 3"/>
          <p:cNvSpPr>
            <a:spLocks noChangeArrowheads="1"/>
          </p:cNvSpPr>
          <p:nvPr/>
        </p:nvSpPr>
        <p:spPr bwMode="auto">
          <a:xfrm>
            <a:off x="3851275" y="3284538"/>
            <a:ext cx="1066800" cy="9144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sp>
        <p:nvSpPr>
          <p:cNvPr id="145413" name="Line 4"/>
          <p:cNvSpPr>
            <a:spLocks noChangeShapeType="1"/>
          </p:cNvSpPr>
          <p:nvPr/>
        </p:nvSpPr>
        <p:spPr bwMode="auto">
          <a:xfrm>
            <a:off x="4343400" y="1981200"/>
            <a:ext cx="12700" cy="1303338"/>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145414" name="Text Box 5"/>
          <p:cNvSpPr txBox="1">
            <a:spLocks noChangeArrowheads="1"/>
          </p:cNvSpPr>
          <p:nvPr/>
        </p:nvSpPr>
        <p:spPr bwMode="auto">
          <a:xfrm>
            <a:off x="4211638" y="3500438"/>
            <a:ext cx="404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b="1">
                <a:solidFill>
                  <a:srgbClr val="FFFF00"/>
                </a:solidFill>
              </a:rPr>
              <a:t>A</a:t>
            </a:r>
          </a:p>
        </p:txBody>
      </p:sp>
      <p:sp>
        <p:nvSpPr>
          <p:cNvPr id="145415" name="Line 6"/>
          <p:cNvSpPr>
            <a:spLocks noChangeShapeType="1"/>
          </p:cNvSpPr>
          <p:nvPr/>
        </p:nvSpPr>
        <p:spPr bwMode="auto">
          <a:xfrm>
            <a:off x="4724400" y="4114800"/>
            <a:ext cx="784225" cy="754063"/>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145416" name="Line 7"/>
          <p:cNvSpPr>
            <a:spLocks noChangeShapeType="1"/>
          </p:cNvSpPr>
          <p:nvPr/>
        </p:nvSpPr>
        <p:spPr bwMode="auto">
          <a:xfrm flipH="1">
            <a:off x="2590800" y="1676400"/>
            <a:ext cx="1219200" cy="1295400"/>
          </a:xfrm>
          <a:prstGeom prst="line">
            <a:avLst/>
          </a:prstGeom>
          <a:noFill/>
          <a:ln w="57150">
            <a:solidFill>
              <a:srgbClr val="FFCC00"/>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145417" name="Oval 8"/>
          <p:cNvSpPr>
            <a:spLocks noChangeArrowheads="1"/>
          </p:cNvSpPr>
          <p:nvPr/>
        </p:nvSpPr>
        <p:spPr bwMode="auto">
          <a:xfrm>
            <a:off x="3810000" y="1066800"/>
            <a:ext cx="1066800" cy="9144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sp>
        <p:nvSpPr>
          <p:cNvPr id="145418" name="Oval 9"/>
          <p:cNvSpPr>
            <a:spLocks noChangeArrowheads="1"/>
          </p:cNvSpPr>
          <p:nvPr/>
        </p:nvSpPr>
        <p:spPr bwMode="auto">
          <a:xfrm>
            <a:off x="1676400" y="2895600"/>
            <a:ext cx="1066800" cy="9144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sp>
        <p:nvSpPr>
          <p:cNvPr id="145419" name="Oval 10"/>
          <p:cNvSpPr>
            <a:spLocks noChangeArrowheads="1"/>
          </p:cNvSpPr>
          <p:nvPr/>
        </p:nvSpPr>
        <p:spPr bwMode="auto">
          <a:xfrm>
            <a:off x="6324600" y="2895600"/>
            <a:ext cx="1066800" cy="9144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sp>
        <p:nvSpPr>
          <p:cNvPr id="145420" name="Oval 11"/>
          <p:cNvSpPr>
            <a:spLocks noChangeArrowheads="1"/>
          </p:cNvSpPr>
          <p:nvPr/>
        </p:nvSpPr>
        <p:spPr bwMode="auto">
          <a:xfrm>
            <a:off x="5148263" y="4868863"/>
            <a:ext cx="1066800" cy="9144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sp>
        <p:nvSpPr>
          <p:cNvPr id="145421" name="Line 12"/>
          <p:cNvSpPr>
            <a:spLocks noChangeShapeType="1"/>
          </p:cNvSpPr>
          <p:nvPr/>
        </p:nvSpPr>
        <p:spPr bwMode="auto">
          <a:xfrm>
            <a:off x="4800600" y="1828800"/>
            <a:ext cx="1643063" cy="1239838"/>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145422" name="Text Box 13"/>
          <p:cNvSpPr txBox="1">
            <a:spLocks noChangeArrowheads="1"/>
          </p:cNvSpPr>
          <p:nvPr/>
        </p:nvSpPr>
        <p:spPr bwMode="auto">
          <a:xfrm>
            <a:off x="1981200" y="3124200"/>
            <a:ext cx="420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b="1">
                <a:solidFill>
                  <a:srgbClr val="FFFF00"/>
                </a:solidFill>
              </a:rPr>
              <a:t>H</a:t>
            </a:r>
          </a:p>
        </p:txBody>
      </p:sp>
      <p:sp>
        <p:nvSpPr>
          <p:cNvPr id="145423" name="Text Box 14"/>
          <p:cNvSpPr txBox="1">
            <a:spLocks noChangeArrowheads="1"/>
          </p:cNvSpPr>
          <p:nvPr/>
        </p:nvSpPr>
        <p:spPr bwMode="auto">
          <a:xfrm>
            <a:off x="4114800" y="1295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b="1">
                <a:solidFill>
                  <a:srgbClr val="FFFF00"/>
                </a:solidFill>
              </a:rPr>
              <a:t>J</a:t>
            </a:r>
          </a:p>
        </p:txBody>
      </p:sp>
      <p:sp>
        <p:nvSpPr>
          <p:cNvPr id="145424" name="Text Box 15"/>
          <p:cNvSpPr txBox="1">
            <a:spLocks noChangeArrowheads="1"/>
          </p:cNvSpPr>
          <p:nvPr/>
        </p:nvSpPr>
        <p:spPr bwMode="auto">
          <a:xfrm>
            <a:off x="6705600" y="3124200"/>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b="1">
                <a:solidFill>
                  <a:srgbClr val="FFFF00"/>
                </a:solidFill>
              </a:rPr>
              <a:t>V</a:t>
            </a:r>
          </a:p>
        </p:txBody>
      </p:sp>
      <p:sp>
        <p:nvSpPr>
          <p:cNvPr id="145425" name="Text Box 16"/>
          <p:cNvSpPr txBox="1">
            <a:spLocks noChangeArrowheads="1"/>
          </p:cNvSpPr>
          <p:nvPr/>
        </p:nvSpPr>
        <p:spPr bwMode="auto">
          <a:xfrm>
            <a:off x="5453063" y="5173663"/>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b="1">
                <a:solidFill>
                  <a:srgbClr val="FFFF00"/>
                </a:solidFill>
              </a:rPr>
              <a:t>T</a:t>
            </a:r>
          </a:p>
        </p:txBody>
      </p:sp>
      <p:sp>
        <p:nvSpPr>
          <p:cNvPr id="145426" name="Line 17"/>
          <p:cNvSpPr>
            <a:spLocks noChangeShapeType="1"/>
          </p:cNvSpPr>
          <p:nvPr/>
        </p:nvSpPr>
        <p:spPr bwMode="auto">
          <a:xfrm>
            <a:off x="4572000" y="1916113"/>
            <a:ext cx="1223963" cy="2952750"/>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145427" name="Line 18"/>
          <p:cNvSpPr>
            <a:spLocks noChangeShapeType="1"/>
          </p:cNvSpPr>
          <p:nvPr/>
        </p:nvSpPr>
        <p:spPr bwMode="auto">
          <a:xfrm flipV="1">
            <a:off x="4932363" y="3429000"/>
            <a:ext cx="1368425" cy="144463"/>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145428" name="Line 19"/>
          <p:cNvSpPr>
            <a:spLocks noChangeShapeType="1"/>
          </p:cNvSpPr>
          <p:nvPr/>
        </p:nvSpPr>
        <p:spPr bwMode="auto">
          <a:xfrm flipV="1">
            <a:off x="6011863" y="3716338"/>
            <a:ext cx="576262" cy="1225550"/>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145429" name="Text Box 20"/>
          <p:cNvSpPr txBox="1">
            <a:spLocks noChangeArrowheads="1"/>
          </p:cNvSpPr>
          <p:nvPr/>
        </p:nvSpPr>
        <p:spPr bwMode="auto">
          <a:xfrm>
            <a:off x="5940425" y="260350"/>
            <a:ext cx="29019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MX">
                <a:solidFill>
                  <a:schemeClr val="bg1"/>
                </a:solidFill>
              </a:rPr>
              <a:t>Probar si H,J son</a:t>
            </a:r>
          </a:p>
          <a:p>
            <a:pPr eaLnBrk="1" hangingPunct="1"/>
            <a:r>
              <a:rPr lang="es-MX">
                <a:solidFill>
                  <a:schemeClr val="bg1"/>
                </a:solidFill>
              </a:rPr>
              <a:t>Independientes dados:</a:t>
            </a:r>
          </a:p>
          <a:p>
            <a:pPr eaLnBrk="1" hangingPunct="1"/>
            <a:r>
              <a:rPr lang="es-MX">
                <a:solidFill>
                  <a:schemeClr val="bg1"/>
                </a:solidFill>
              </a:rPr>
              <a:t>0,</a:t>
            </a:r>
          </a:p>
          <a:p>
            <a:pPr eaLnBrk="1" hangingPunct="1"/>
            <a:r>
              <a:rPr lang="es-MX">
                <a:solidFill>
                  <a:schemeClr val="bg1"/>
                </a:solidFill>
                <a:sym typeface="Wingdings" charset="0"/>
              </a:rPr>
              <a:t> no</a:t>
            </a:r>
            <a:endParaRPr lang="es-ES">
              <a:solidFill>
                <a:schemeClr val="bg1"/>
              </a:solidFill>
            </a:endParaRPr>
          </a:p>
        </p:txBody>
      </p:sp>
    </p:spTree>
    <p:extLst>
      <p:ext uri="{BB962C8B-B14F-4D97-AF65-F5344CB8AC3E}">
        <p14:creationId xmlns:p14="http://schemas.microsoft.com/office/powerpoint/2010/main" val="2443378400"/>
      </p:ext>
    </p:extLst>
  </p:cSld>
  <p:clrMapOvr>
    <a:masterClrMapping/>
  </p:clrMapOvr>
  <p:timing>
    <p:tnLst>
      <p:par>
        <p:cTn xmlns:p14="http://schemas.microsoft.com/office/powerpoint/2010/mai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3 Marcador de pie de página"/>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ES" sz="1400"/>
              <a:t>© L.E. Sucar: MGP - Aprend. RB</a:t>
            </a:r>
          </a:p>
        </p:txBody>
      </p:sp>
      <p:sp>
        <p:nvSpPr>
          <p:cNvPr id="147458" name="4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05470AE-DA5D-FF48-9222-EC25BD7E3B0C}" type="slidenum">
              <a:rPr lang="es-ES" sz="1400"/>
              <a:pPr eaLnBrk="1" hangingPunct="1"/>
              <a:t>155</a:t>
            </a:fld>
            <a:endParaRPr lang="es-ES" sz="1400"/>
          </a:p>
        </p:txBody>
      </p:sp>
      <p:sp>
        <p:nvSpPr>
          <p:cNvPr id="147459" name="Rectangle 2"/>
          <p:cNvSpPr>
            <a:spLocks noGrp="1" noChangeArrowheads="1"/>
          </p:cNvSpPr>
          <p:nvPr>
            <p:ph type="title"/>
          </p:nvPr>
        </p:nvSpPr>
        <p:spPr>
          <a:xfrm>
            <a:off x="323850" y="188913"/>
            <a:ext cx="3024188" cy="1143000"/>
          </a:xfrm>
        </p:spPr>
        <p:txBody>
          <a:bodyPr/>
          <a:lstStyle/>
          <a:p>
            <a:pPr eaLnBrk="1" hangingPunct="1"/>
            <a:r>
              <a:rPr lang="es-MX">
                <a:latin typeface="Times New Roman" charset="0"/>
              </a:rPr>
              <a:t>Ejemplo</a:t>
            </a:r>
            <a:endParaRPr lang="es-ES">
              <a:latin typeface="Times New Roman" charset="0"/>
            </a:endParaRPr>
          </a:p>
        </p:txBody>
      </p:sp>
      <p:sp>
        <p:nvSpPr>
          <p:cNvPr id="147460" name="Oval 3"/>
          <p:cNvSpPr>
            <a:spLocks noChangeArrowheads="1"/>
          </p:cNvSpPr>
          <p:nvPr/>
        </p:nvSpPr>
        <p:spPr bwMode="auto">
          <a:xfrm>
            <a:off x="3851275" y="3284538"/>
            <a:ext cx="1066800" cy="9144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sp>
        <p:nvSpPr>
          <p:cNvPr id="147461" name="Line 4"/>
          <p:cNvSpPr>
            <a:spLocks noChangeShapeType="1"/>
          </p:cNvSpPr>
          <p:nvPr/>
        </p:nvSpPr>
        <p:spPr bwMode="auto">
          <a:xfrm>
            <a:off x="4343400" y="1981200"/>
            <a:ext cx="12700" cy="1303338"/>
          </a:xfrm>
          <a:prstGeom prst="line">
            <a:avLst/>
          </a:prstGeom>
          <a:noFill/>
          <a:ln w="57150">
            <a:solidFill>
              <a:srgbClr val="FFCC00"/>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147462" name="Text Box 5"/>
          <p:cNvSpPr txBox="1">
            <a:spLocks noChangeArrowheads="1"/>
          </p:cNvSpPr>
          <p:nvPr/>
        </p:nvSpPr>
        <p:spPr bwMode="auto">
          <a:xfrm>
            <a:off x="4211638" y="3500438"/>
            <a:ext cx="404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b="1">
                <a:solidFill>
                  <a:srgbClr val="FFFF00"/>
                </a:solidFill>
              </a:rPr>
              <a:t>A</a:t>
            </a:r>
          </a:p>
        </p:txBody>
      </p:sp>
      <p:sp>
        <p:nvSpPr>
          <p:cNvPr id="147463" name="Line 6"/>
          <p:cNvSpPr>
            <a:spLocks noChangeShapeType="1"/>
          </p:cNvSpPr>
          <p:nvPr/>
        </p:nvSpPr>
        <p:spPr bwMode="auto">
          <a:xfrm>
            <a:off x="4724400" y="4114800"/>
            <a:ext cx="784225" cy="754063"/>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147464" name="Line 7"/>
          <p:cNvSpPr>
            <a:spLocks noChangeShapeType="1"/>
          </p:cNvSpPr>
          <p:nvPr/>
        </p:nvSpPr>
        <p:spPr bwMode="auto">
          <a:xfrm flipH="1">
            <a:off x="2590800" y="1676400"/>
            <a:ext cx="1219200" cy="1295400"/>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147465" name="Oval 8"/>
          <p:cNvSpPr>
            <a:spLocks noChangeArrowheads="1"/>
          </p:cNvSpPr>
          <p:nvPr/>
        </p:nvSpPr>
        <p:spPr bwMode="auto">
          <a:xfrm>
            <a:off x="3810000" y="1066800"/>
            <a:ext cx="1066800" cy="9144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sp>
        <p:nvSpPr>
          <p:cNvPr id="147466" name="Oval 9"/>
          <p:cNvSpPr>
            <a:spLocks noChangeArrowheads="1"/>
          </p:cNvSpPr>
          <p:nvPr/>
        </p:nvSpPr>
        <p:spPr bwMode="auto">
          <a:xfrm>
            <a:off x="1676400" y="2895600"/>
            <a:ext cx="1066800" cy="9144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sp>
        <p:nvSpPr>
          <p:cNvPr id="147467" name="Oval 10"/>
          <p:cNvSpPr>
            <a:spLocks noChangeArrowheads="1"/>
          </p:cNvSpPr>
          <p:nvPr/>
        </p:nvSpPr>
        <p:spPr bwMode="auto">
          <a:xfrm>
            <a:off x="6324600" y="2895600"/>
            <a:ext cx="1066800" cy="9144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sp>
        <p:nvSpPr>
          <p:cNvPr id="147468" name="Oval 11"/>
          <p:cNvSpPr>
            <a:spLocks noChangeArrowheads="1"/>
          </p:cNvSpPr>
          <p:nvPr/>
        </p:nvSpPr>
        <p:spPr bwMode="auto">
          <a:xfrm>
            <a:off x="5148263" y="4868863"/>
            <a:ext cx="1066800" cy="9144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sp>
        <p:nvSpPr>
          <p:cNvPr id="147469" name="Line 12"/>
          <p:cNvSpPr>
            <a:spLocks noChangeShapeType="1"/>
          </p:cNvSpPr>
          <p:nvPr/>
        </p:nvSpPr>
        <p:spPr bwMode="auto">
          <a:xfrm>
            <a:off x="4800600" y="1828800"/>
            <a:ext cx="1643063" cy="1239838"/>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147470" name="Text Box 13"/>
          <p:cNvSpPr txBox="1">
            <a:spLocks noChangeArrowheads="1"/>
          </p:cNvSpPr>
          <p:nvPr/>
        </p:nvSpPr>
        <p:spPr bwMode="auto">
          <a:xfrm>
            <a:off x="1981200" y="3124200"/>
            <a:ext cx="420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b="1">
                <a:solidFill>
                  <a:srgbClr val="FFFF00"/>
                </a:solidFill>
              </a:rPr>
              <a:t>H</a:t>
            </a:r>
          </a:p>
        </p:txBody>
      </p:sp>
      <p:sp>
        <p:nvSpPr>
          <p:cNvPr id="147471" name="Text Box 14"/>
          <p:cNvSpPr txBox="1">
            <a:spLocks noChangeArrowheads="1"/>
          </p:cNvSpPr>
          <p:nvPr/>
        </p:nvSpPr>
        <p:spPr bwMode="auto">
          <a:xfrm>
            <a:off x="4114800" y="1295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b="1">
                <a:solidFill>
                  <a:srgbClr val="FFFF00"/>
                </a:solidFill>
              </a:rPr>
              <a:t>J</a:t>
            </a:r>
          </a:p>
        </p:txBody>
      </p:sp>
      <p:sp>
        <p:nvSpPr>
          <p:cNvPr id="147472" name="Text Box 15"/>
          <p:cNvSpPr txBox="1">
            <a:spLocks noChangeArrowheads="1"/>
          </p:cNvSpPr>
          <p:nvPr/>
        </p:nvSpPr>
        <p:spPr bwMode="auto">
          <a:xfrm>
            <a:off x="6705600" y="3124200"/>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b="1">
                <a:solidFill>
                  <a:srgbClr val="FFFF00"/>
                </a:solidFill>
              </a:rPr>
              <a:t>V</a:t>
            </a:r>
          </a:p>
        </p:txBody>
      </p:sp>
      <p:sp>
        <p:nvSpPr>
          <p:cNvPr id="147473" name="Text Box 16"/>
          <p:cNvSpPr txBox="1">
            <a:spLocks noChangeArrowheads="1"/>
          </p:cNvSpPr>
          <p:nvPr/>
        </p:nvSpPr>
        <p:spPr bwMode="auto">
          <a:xfrm>
            <a:off x="5453063" y="5173663"/>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b="1">
                <a:solidFill>
                  <a:srgbClr val="FFFF00"/>
                </a:solidFill>
              </a:rPr>
              <a:t>T</a:t>
            </a:r>
          </a:p>
        </p:txBody>
      </p:sp>
      <p:sp>
        <p:nvSpPr>
          <p:cNvPr id="147474" name="Line 17"/>
          <p:cNvSpPr>
            <a:spLocks noChangeShapeType="1"/>
          </p:cNvSpPr>
          <p:nvPr/>
        </p:nvSpPr>
        <p:spPr bwMode="auto">
          <a:xfrm>
            <a:off x="4572000" y="1916113"/>
            <a:ext cx="1223963" cy="2952750"/>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147475" name="Line 18"/>
          <p:cNvSpPr>
            <a:spLocks noChangeShapeType="1"/>
          </p:cNvSpPr>
          <p:nvPr/>
        </p:nvSpPr>
        <p:spPr bwMode="auto">
          <a:xfrm flipV="1">
            <a:off x="4932363" y="3429000"/>
            <a:ext cx="1368425" cy="144463"/>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147476" name="Line 19"/>
          <p:cNvSpPr>
            <a:spLocks noChangeShapeType="1"/>
          </p:cNvSpPr>
          <p:nvPr/>
        </p:nvSpPr>
        <p:spPr bwMode="auto">
          <a:xfrm flipV="1">
            <a:off x="6011863" y="3716338"/>
            <a:ext cx="576262" cy="1225550"/>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147477" name="Text Box 20"/>
          <p:cNvSpPr txBox="1">
            <a:spLocks noChangeArrowheads="1"/>
          </p:cNvSpPr>
          <p:nvPr/>
        </p:nvSpPr>
        <p:spPr bwMode="auto">
          <a:xfrm>
            <a:off x="5940425" y="260350"/>
            <a:ext cx="290195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MX">
                <a:solidFill>
                  <a:schemeClr val="bg1"/>
                </a:solidFill>
              </a:rPr>
              <a:t>Probar si A,J son</a:t>
            </a:r>
          </a:p>
          <a:p>
            <a:pPr eaLnBrk="1" hangingPunct="1"/>
            <a:r>
              <a:rPr lang="es-MX">
                <a:solidFill>
                  <a:schemeClr val="bg1"/>
                </a:solidFill>
              </a:rPr>
              <a:t>Independientes dados:</a:t>
            </a:r>
          </a:p>
          <a:p>
            <a:pPr eaLnBrk="1" hangingPunct="1"/>
            <a:r>
              <a:rPr lang="es-MX">
                <a:solidFill>
                  <a:schemeClr val="bg1"/>
                </a:solidFill>
              </a:rPr>
              <a:t>1: T, V</a:t>
            </a:r>
          </a:p>
          <a:p>
            <a:pPr eaLnBrk="1" hangingPunct="1"/>
            <a:r>
              <a:rPr lang="es-MX">
                <a:solidFill>
                  <a:schemeClr val="bg1"/>
                </a:solidFill>
              </a:rPr>
              <a:t>2: TV</a:t>
            </a:r>
          </a:p>
          <a:p>
            <a:pPr eaLnBrk="1" hangingPunct="1"/>
            <a:r>
              <a:rPr lang="es-MX">
                <a:solidFill>
                  <a:schemeClr val="bg1"/>
                </a:solidFill>
                <a:sym typeface="Wingdings" charset="0"/>
              </a:rPr>
              <a:t> no</a:t>
            </a:r>
            <a:endParaRPr lang="es-ES">
              <a:solidFill>
                <a:schemeClr val="bg1"/>
              </a:solidFill>
            </a:endParaRPr>
          </a:p>
        </p:txBody>
      </p:sp>
    </p:spTree>
    <p:extLst>
      <p:ext uri="{BB962C8B-B14F-4D97-AF65-F5344CB8AC3E}">
        <p14:creationId xmlns:p14="http://schemas.microsoft.com/office/powerpoint/2010/main" val="2826639175"/>
      </p:ext>
    </p:extLst>
  </p:cSld>
  <p:clrMapOvr>
    <a:masterClrMapping/>
  </p:clrMapOvr>
  <p:timing>
    <p:tnLst>
      <p:par>
        <p:cTn xmlns:p14="http://schemas.microsoft.com/office/powerpoint/2010/mai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3 Marcador de pie de página"/>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ES" sz="1400"/>
              <a:t>© L.E. Sucar: MGP - Aprend. RB</a:t>
            </a:r>
          </a:p>
        </p:txBody>
      </p:sp>
      <p:sp>
        <p:nvSpPr>
          <p:cNvPr id="149506" name="4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06AB9BA-8DF3-A149-AA5F-4006C097B540}" type="slidenum">
              <a:rPr lang="es-ES" sz="1400"/>
              <a:pPr eaLnBrk="1" hangingPunct="1"/>
              <a:t>156</a:t>
            </a:fld>
            <a:endParaRPr lang="es-ES" sz="1400"/>
          </a:p>
        </p:txBody>
      </p:sp>
      <p:sp>
        <p:nvSpPr>
          <p:cNvPr id="149507" name="Rectangle 2"/>
          <p:cNvSpPr>
            <a:spLocks noGrp="1" noChangeArrowheads="1"/>
          </p:cNvSpPr>
          <p:nvPr>
            <p:ph type="title"/>
          </p:nvPr>
        </p:nvSpPr>
        <p:spPr>
          <a:xfrm>
            <a:off x="323850" y="188913"/>
            <a:ext cx="3024188" cy="1143000"/>
          </a:xfrm>
        </p:spPr>
        <p:txBody>
          <a:bodyPr/>
          <a:lstStyle/>
          <a:p>
            <a:pPr eaLnBrk="1" hangingPunct="1"/>
            <a:r>
              <a:rPr lang="es-MX">
                <a:latin typeface="Times New Roman" charset="0"/>
              </a:rPr>
              <a:t>Ejemplo</a:t>
            </a:r>
            <a:endParaRPr lang="es-ES">
              <a:latin typeface="Times New Roman" charset="0"/>
            </a:endParaRPr>
          </a:p>
        </p:txBody>
      </p:sp>
      <p:sp>
        <p:nvSpPr>
          <p:cNvPr id="149508" name="Oval 3"/>
          <p:cNvSpPr>
            <a:spLocks noChangeArrowheads="1"/>
          </p:cNvSpPr>
          <p:nvPr/>
        </p:nvSpPr>
        <p:spPr bwMode="auto">
          <a:xfrm>
            <a:off x="3851275" y="3284538"/>
            <a:ext cx="1066800" cy="9144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sp>
        <p:nvSpPr>
          <p:cNvPr id="149509" name="Line 4"/>
          <p:cNvSpPr>
            <a:spLocks noChangeShapeType="1"/>
          </p:cNvSpPr>
          <p:nvPr/>
        </p:nvSpPr>
        <p:spPr bwMode="auto">
          <a:xfrm>
            <a:off x="4343400" y="1981200"/>
            <a:ext cx="12700" cy="1303338"/>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149510" name="Text Box 5"/>
          <p:cNvSpPr txBox="1">
            <a:spLocks noChangeArrowheads="1"/>
          </p:cNvSpPr>
          <p:nvPr/>
        </p:nvSpPr>
        <p:spPr bwMode="auto">
          <a:xfrm>
            <a:off x="4211638" y="3500438"/>
            <a:ext cx="404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b="1">
                <a:solidFill>
                  <a:srgbClr val="FFFF00"/>
                </a:solidFill>
              </a:rPr>
              <a:t>A</a:t>
            </a:r>
          </a:p>
        </p:txBody>
      </p:sp>
      <p:sp>
        <p:nvSpPr>
          <p:cNvPr id="149511" name="Line 6"/>
          <p:cNvSpPr>
            <a:spLocks noChangeShapeType="1"/>
          </p:cNvSpPr>
          <p:nvPr/>
        </p:nvSpPr>
        <p:spPr bwMode="auto">
          <a:xfrm>
            <a:off x="4724400" y="4114800"/>
            <a:ext cx="784225" cy="754063"/>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149512" name="Line 7"/>
          <p:cNvSpPr>
            <a:spLocks noChangeShapeType="1"/>
          </p:cNvSpPr>
          <p:nvPr/>
        </p:nvSpPr>
        <p:spPr bwMode="auto">
          <a:xfrm flipH="1">
            <a:off x="2590800" y="1676400"/>
            <a:ext cx="1219200" cy="1295400"/>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149513" name="Oval 8"/>
          <p:cNvSpPr>
            <a:spLocks noChangeArrowheads="1"/>
          </p:cNvSpPr>
          <p:nvPr/>
        </p:nvSpPr>
        <p:spPr bwMode="auto">
          <a:xfrm>
            <a:off x="3810000" y="1066800"/>
            <a:ext cx="1066800" cy="9144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sp>
        <p:nvSpPr>
          <p:cNvPr id="149514" name="Oval 9"/>
          <p:cNvSpPr>
            <a:spLocks noChangeArrowheads="1"/>
          </p:cNvSpPr>
          <p:nvPr/>
        </p:nvSpPr>
        <p:spPr bwMode="auto">
          <a:xfrm>
            <a:off x="1676400" y="2895600"/>
            <a:ext cx="1066800" cy="9144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sp>
        <p:nvSpPr>
          <p:cNvPr id="149515" name="Oval 10"/>
          <p:cNvSpPr>
            <a:spLocks noChangeArrowheads="1"/>
          </p:cNvSpPr>
          <p:nvPr/>
        </p:nvSpPr>
        <p:spPr bwMode="auto">
          <a:xfrm>
            <a:off x="6324600" y="2895600"/>
            <a:ext cx="1066800" cy="9144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sp>
        <p:nvSpPr>
          <p:cNvPr id="149516" name="Oval 11"/>
          <p:cNvSpPr>
            <a:spLocks noChangeArrowheads="1"/>
          </p:cNvSpPr>
          <p:nvPr/>
        </p:nvSpPr>
        <p:spPr bwMode="auto">
          <a:xfrm>
            <a:off x="5148263" y="4868863"/>
            <a:ext cx="1066800" cy="9144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sp>
        <p:nvSpPr>
          <p:cNvPr id="149517" name="Line 12"/>
          <p:cNvSpPr>
            <a:spLocks noChangeShapeType="1"/>
          </p:cNvSpPr>
          <p:nvPr/>
        </p:nvSpPr>
        <p:spPr bwMode="auto">
          <a:xfrm>
            <a:off x="4800600" y="1828800"/>
            <a:ext cx="1643063" cy="1239838"/>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149518" name="Text Box 13"/>
          <p:cNvSpPr txBox="1">
            <a:spLocks noChangeArrowheads="1"/>
          </p:cNvSpPr>
          <p:nvPr/>
        </p:nvSpPr>
        <p:spPr bwMode="auto">
          <a:xfrm>
            <a:off x="1981200" y="3124200"/>
            <a:ext cx="420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b="1">
                <a:solidFill>
                  <a:srgbClr val="FFFF00"/>
                </a:solidFill>
              </a:rPr>
              <a:t>H</a:t>
            </a:r>
          </a:p>
        </p:txBody>
      </p:sp>
      <p:sp>
        <p:nvSpPr>
          <p:cNvPr id="149519" name="Text Box 14"/>
          <p:cNvSpPr txBox="1">
            <a:spLocks noChangeArrowheads="1"/>
          </p:cNvSpPr>
          <p:nvPr/>
        </p:nvSpPr>
        <p:spPr bwMode="auto">
          <a:xfrm>
            <a:off x="4114800" y="1295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b="1">
                <a:solidFill>
                  <a:srgbClr val="FFFF00"/>
                </a:solidFill>
              </a:rPr>
              <a:t>J</a:t>
            </a:r>
          </a:p>
        </p:txBody>
      </p:sp>
      <p:sp>
        <p:nvSpPr>
          <p:cNvPr id="149520" name="Text Box 15"/>
          <p:cNvSpPr txBox="1">
            <a:spLocks noChangeArrowheads="1"/>
          </p:cNvSpPr>
          <p:nvPr/>
        </p:nvSpPr>
        <p:spPr bwMode="auto">
          <a:xfrm>
            <a:off x="6705600" y="3124200"/>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b="1">
                <a:solidFill>
                  <a:srgbClr val="FFFF00"/>
                </a:solidFill>
              </a:rPr>
              <a:t>V</a:t>
            </a:r>
          </a:p>
        </p:txBody>
      </p:sp>
      <p:sp>
        <p:nvSpPr>
          <p:cNvPr id="149521" name="Text Box 16"/>
          <p:cNvSpPr txBox="1">
            <a:spLocks noChangeArrowheads="1"/>
          </p:cNvSpPr>
          <p:nvPr/>
        </p:nvSpPr>
        <p:spPr bwMode="auto">
          <a:xfrm>
            <a:off x="5453063" y="5173663"/>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b="1">
                <a:solidFill>
                  <a:srgbClr val="FFFF00"/>
                </a:solidFill>
              </a:rPr>
              <a:t>T</a:t>
            </a:r>
          </a:p>
        </p:txBody>
      </p:sp>
      <p:sp>
        <p:nvSpPr>
          <p:cNvPr id="149522" name="Line 17"/>
          <p:cNvSpPr>
            <a:spLocks noChangeShapeType="1"/>
          </p:cNvSpPr>
          <p:nvPr/>
        </p:nvSpPr>
        <p:spPr bwMode="auto">
          <a:xfrm>
            <a:off x="4572000" y="1916113"/>
            <a:ext cx="1223963" cy="2952750"/>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149523" name="Line 18"/>
          <p:cNvSpPr>
            <a:spLocks noChangeShapeType="1"/>
          </p:cNvSpPr>
          <p:nvPr/>
        </p:nvSpPr>
        <p:spPr bwMode="auto">
          <a:xfrm flipV="1">
            <a:off x="6011863" y="3716338"/>
            <a:ext cx="576262" cy="1225550"/>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149524" name="Text Box 19"/>
          <p:cNvSpPr txBox="1">
            <a:spLocks noChangeArrowheads="1"/>
          </p:cNvSpPr>
          <p:nvPr/>
        </p:nvSpPr>
        <p:spPr bwMode="auto">
          <a:xfrm>
            <a:off x="5940425" y="260350"/>
            <a:ext cx="290195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MX">
                <a:solidFill>
                  <a:schemeClr val="bg1"/>
                </a:solidFill>
              </a:rPr>
              <a:t>Probar si A,V son</a:t>
            </a:r>
          </a:p>
          <a:p>
            <a:pPr eaLnBrk="1" hangingPunct="1"/>
            <a:r>
              <a:rPr lang="es-MX">
                <a:solidFill>
                  <a:schemeClr val="bg1"/>
                </a:solidFill>
              </a:rPr>
              <a:t>Independientes dados:</a:t>
            </a:r>
          </a:p>
          <a:p>
            <a:pPr eaLnBrk="1" hangingPunct="1"/>
            <a:r>
              <a:rPr lang="es-MX">
                <a:solidFill>
                  <a:schemeClr val="bg1"/>
                </a:solidFill>
              </a:rPr>
              <a:t>1: T, J</a:t>
            </a:r>
          </a:p>
          <a:p>
            <a:pPr eaLnBrk="1" hangingPunct="1"/>
            <a:r>
              <a:rPr lang="es-MX">
                <a:solidFill>
                  <a:schemeClr val="bg1"/>
                </a:solidFill>
              </a:rPr>
              <a:t>2: TJ</a:t>
            </a:r>
          </a:p>
          <a:p>
            <a:pPr eaLnBrk="1" hangingPunct="1"/>
            <a:r>
              <a:rPr lang="es-MX">
                <a:solidFill>
                  <a:schemeClr val="bg1"/>
                </a:solidFill>
                <a:sym typeface="Wingdings" charset="0"/>
              </a:rPr>
              <a:t> si</a:t>
            </a:r>
            <a:endParaRPr lang="es-ES">
              <a:solidFill>
                <a:schemeClr val="bg1"/>
              </a:solidFill>
            </a:endParaRPr>
          </a:p>
        </p:txBody>
      </p:sp>
      <p:sp>
        <p:nvSpPr>
          <p:cNvPr id="357396" name="Line 20"/>
          <p:cNvSpPr>
            <a:spLocks noChangeShapeType="1"/>
          </p:cNvSpPr>
          <p:nvPr/>
        </p:nvSpPr>
        <p:spPr bwMode="auto">
          <a:xfrm flipV="1">
            <a:off x="4932363" y="3429000"/>
            <a:ext cx="1368425" cy="144463"/>
          </a:xfrm>
          <a:prstGeom prst="line">
            <a:avLst/>
          </a:prstGeom>
          <a:noFill/>
          <a:ln w="57150">
            <a:solidFill>
              <a:srgbClr val="FFCC00"/>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Tree>
    <p:extLst>
      <p:ext uri="{BB962C8B-B14F-4D97-AF65-F5344CB8AC3E}">
        <p14:creationId xmlns:p14="http://schemas.microsoft.com/office/powerpoint/2010/main" val="32743672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grpId="0" nodeType="clickEffect">
                                  <p:stCondLst>
                                    <p:cond delay="0"/>
                                  </p:stCondLst>
                                  <p:childTnLst>
                                    <p:anim calcmode="lin" valueType="num">
                                      <p:cBhvr additive="base">
                                        <p:cTn id="6" dur="500"/>
                                        <p:tgtEl>
                                          <p:spTgt spid="357396"/>
                                        </p:tgtEl>
                                        <p:attrNameLst>
                                          <p:attrName>ppt_x</p:attrName>
                                        </p:attrNameLst>
                                      </p:cBhvr>
                                      <p:tavLst>
                                        <p:tav tm="0">
                                          <p:val>
                                            <p:strVal val="ppt_x"/>
                                          </p:val>
                                        </p:tav>
                                        <p:tav tm="100000">
                                          <p:val>
                                            <p:strVal val="ppt_x"/>
                                          </p:val>
                                        </p:tav>
                                      </p:tavLst>
                                    </p:anim>
                                    <p:anim calcmode="lin" valueType="num">
                                      <p:cBhvr additive="base">
                                        <p:cTn id="7" dur="500"/>
                                        <p:tgtEl>
                                          <p:spTgt spid="357396"/>
                                        </p:tgtEl>
                                        <p:attrNameLst>
                                          <p:attrName>ppt_y</p:attrName>
                                        </p:attrNameLst>
                                      </p:cBhvr>
                                      <p:tavLst>
                                        <p:tav tm="0">
                                          <p:val>
                                            <p:strVal val="ppt_y"/>
                                          </p:val>
                                        </p:tav>
                                        <p:tav tm="100000">
                                          <p:val>
                                            <p:strVal val="1+ppt_h/2"/>
                                          </p:val>
                                        </p:tav>
                                      </p:tavLst>
                                    </p:anim>
                                    <p:set>
                                      <p:cBhvr>
                                        <p:cTn id="8" dur="1" fill="hold">
                                          <p:stCondLst>
                                            <p:cond delay="499"/>
                                          </p:stCondLst>
                                        </p:cTn>
                                        <p:tgtEl>
                                          <p:spTgt spid="35739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96" grpId="0" animBg="1"/>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3 Marcador de pie de página"/>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ES" sz="1400"/>
              <a:t>© L.E. Sucar: MGP - Aprend. RB</a:t>
            </a:r>
          </a:p>
        </p:txBody>
      </p:sp>
      <p:sp>
        <p:nvSpPr>
          <p:cNvPr id="151554" name="4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340EC7F-EA32-8441-BB38-C20E2C742973}" type="slidenum">
              <a:rPr lang="es-ES" sz="1400"/>
              <a:pPr eaLnBrk="1" hangingPunct="1"/>
              <a:t>157</a:t>
            </a:fld>
            <a:endParaRPr lang="es-ES" sz="1400"/>
          </a:p>
        </p:txBody>
      </p:sp>
      <p:sp>
        <p:nvSpPr>
          <p:cNvPr id="151555" name="Rectangle 2"/>
          <p:cNvSpPr>
            <a:spLocks noGrp="1" noChangeArrowheads="1"/>
          </p:cNvSpPr>
          <p:nvPr>
            <p:ph type="title"/>
          </p:nvPr>
        </p:nvSpPr>
        <p:spPr>
          <a:xfrm>
            <a:off x="323850" y="188913"/>
            <a:ext cx="3024188" cy="1143000"/>
          </a:xfrm>
        </p:spPr>
        <p:txBody>
          <a:bodyPr/>
          <a:lstStyle/>
          <a:p>
            <a:pPr eaLnBrk="1" hangingPunct="1"/>
            <a:r>
              <a:rPr lang="es-MX">
                <a:latin typeface="Times New Roman" charset="0"/>
              </a:rPr>
              <a:t>Ejemplo</a:t>
            </a:r>
            <a:endParaRPr lang="es-ES">
              <a:latin typeface="Times New Roman" charset="0"/>
            </a:endParaRPr>
          </a:p>
        </p:txBody>
      </p:sp>
      <p:sp>
        <p:nvSpPr>
          <p:cNvPr id="151556" name="Oval 3"/>
          <p:cNvSpPr>
            <a:spLocks noChangeArrowheads="1"/>
          </p:cNvSpPr>
          <p:nvPr/>
        </p:nvSpPr>
        <p:spPr bwMode="auto">
          <a:xfrm>
            <a:off x="3851275" y="3284538"/>
            <a:ext cx="1066800" cy="9144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sp>
        <p:nvSpPr>
          <p:cNvPr id="151557" name="Line 4"/>
          <p:cNvSpPr>
            <a:spLocks noChangeShapeType="1"/>
          </p:cNvSpPr>
          <p:nvPr/>
        </p:nvSpPr>
        <p:spPr bwMode="auto">
          <a:xfrm>
            <a:off x="4343400" y="1981200"/>
            <a:ext cx="12700" cy="1303338"/>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151558" name="Text Box 5"/>
          <p:cNvSpPr txBox="1">
            <a:spLocks noChangeArrowheads="1"/>
          </p:cNvSpPr>
          <p:nvPr/>
        </p:nvSpPr>
        <p:spPr bwMode="auto">
          <a:xfrm>
            <a:off x="4211638" y="3500438"/>
            <a:ext cx="404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b="1">
                <a:solidFill>
                  <a:srgbClr val="FFFF00"/>
                </a:solidFill>
              </a:rPr>
              <a:t>A</a:t>
            </a:r>
          </a:p>
        </p:txBody>
      </p:sp>
      <p:sp>
        <p:nvSpPr>
          <p:cNvPr id="151559" name="Line 6"/>
          <p:cNvSpPr>
            <a:spLocks noChangeShapeType="1"/>
          </p:cNvSpPr>
          <p:nvPr/>
        </p:nvSpPr>
        <p:spPr bwMode="auto">
          <a:xfrm>
            <a:off x="4724400" y="4114800"/>
            <a:ext cx="784225" cy="754063"/>
          </a:xfrm>
          <a:prstGeom prst="line">
            <a:avLst/>
          </a:prstGeom>
          <a:noFill/>
          <a:ln w="57150">
            <a:solidFill>
              <a:srgbClr val="FFCC00"/>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151560" name="Line 7"/>
          <p:cNvSpPr>
            <a:spLocks noChangeShapeType="1"/>
          </p:cNvSpPr>
          <p:nvPr/>
        </p:nvSpPr>
        <p:spPr bwMode="auto">
          <a:xfrm flipH="1">
            <a:off x="2590800" y="1676400"/>
            <a:ext cx="1219200" cy="1295400"/>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151561" name="Oval 8"/>
          <p:cNvSpPr>
            <a:spLocks noChangeArrowheads="1"/>
          </p:cNvSpPr>
          <p:nvPr/>
        </p:nvSpPr>
        <p:spPr bwMode="auto">
          <a:xfrm>
            <a:off x="3810000" y="1066800"/>
            <a:ext cx="1066800" cy="9144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sp>
        <p:nvSpPr>
          <p:cNvPr id="151562" name="Oval 9"/>
          <p:cNvSpPr>
            <a:spLocks noChangeArrowheads="1"/>
          </p:cNvSpPr>
          <p:nvPr/>
        </p:nvSpPr>
        <p:spPr bwMode="auto">
          <a:xfrm>
            <a:off x="1676400" y="2895600"/>
            <a:ext cx="1066800" cy="9144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sp>
        <p:nvSpPr>
          <p:cNvPr id="151563" name="Oval 10"/>
          <p:cNvSpPr>
            <a:spLocks noChangeArrowheads="1"/>
          </p:cNvSpPr>
          <p:nvPr/>
        </p:nvSpPr>
        <p:spPr bwMode="auto">
          <a:xfrm>
            <a:off x="6324600" y="2895600"/>
            <a:ext cx="1066800" cy="9144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sp>
        <p:nvSpPr>
          <p:cNvPr id="151564" name="Oval 11"/>
          <p:cNvSpPr>
            <a:spLocks noChangeArrowheads="1"/>
          </p:cNvSpPr>
          <p:nvPr/>
        </p:nvSpPr>
        <p:spPr bwMode="auto">
          <a:xfrm>
            <a:off x="5148263" y="4868863"/>
            <a:ext cx="1066800" cy="9144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sp>
        <p:nvSpPr>
          <p:cNvPr id="151565" name="Line 12"/>
          <p:cNvSpPr>
            <a:spLocks noChangeShapeType="1"/>
          </p:cNvSpPr>
          <p:nvPr/>
        </p:nvSpPr>
        <p:spPr bwMode="auto">
          <a:xfrm>
            <a:off x="4800600" y="1828800"/>
            <a:ext cx="1643063" cy="1239838"/>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151566" name="Text Box 13"/>
          <p:cNvSpPr txBox="1">
            <a:spLocks noChangeArrowheads="1"/>
          </p:cNvSpPr>
          <p:nvPr/>
        </p:nvSpPr>
        <p:spPr bwMode="auto">
          <a:xfrm>
            <a:off x="1981200" y="3124200"/>
            <a:ext cx="420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b="1">
                <a:solidFill>
                  <a:srgbClr val="FFFF00"/>
                </a:solidFill>
              </a:rPr>
              <a:t>H</a:t>
            </a:r>
          </a:p>
        </p:txBody>
      </p:sp>
      <p:sp>
        <p:nvSpPr>
          <p:cNvPr id="151567" name="Text Box 14"/>
          <p:cNvSpPr txBox="1">
            <a:spLocks noChangeArrowheads="1"/>
          </p:cNvSpPr>
          <p:nvPr/>
        </p:nvSpPr>
        <p:spPr bwMode="auto">
          <a:xfrm>
            <a:off x="4114800" y="1295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b="1">
                <a:solidFill>
                  <a:srgbClr val="FFFF00"/>
                </a:solidFill>
              </a:rPr>
              <a:t>J</a:t>
            </a:r>
          </a:p>
        </p:txBody>
      </p:sp>
      <p:sp>
        <p:nvSpPr>
          <p:cNvPr id="151568" name="Text Box 15"/>
          <p:cNvSpPr txBox="1">
            <a:spLocks noChangeArrowheads="1"/>
          </p:cNvSpPr>
          <p:nvPr/>
        </p:nvSpPr>
        <p:spPr bwMode="auto">
          <a:xfrm>
            <a:off x="6705600" y="3124200"/>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b="1">
                <a:solidFill>
                  <a:srgbClr val="FFFF00"/>
                </a:solidFill>
              </a:rPr>
              <a:t>V</a:t>
            </a:r>
          </a:p>
        </p:txBody>
      </p:sp>
      <p:sp>
        <p:nvSpPr>
          <p:cNvPr id="151569" name="Text Box 16"/>
          <p:cNvSpPr txBox="1">
            <a:spLocks noChangeArrowheads="1"/>
          </p:cNvSpPr>
          <p:nvPr/>
        </p:nvSpPr>
        <p:spPr bwMode="auto">
          <a:xfrm>
            <a:off x="5453063" y="5173663"/>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b="1">
                <a:solidFill>
                  <a:srgbClr val="FFFF00"/>
                </a:solidFill>
              </a:rPr>
              <a:t>T</a:t>
            </a:r>
          </a:p>
        </p:txBody>
      </p:sp>
      <p:sp>
        <p:nvSpPr>
          <p:cNvPr id="151570" name="Line 17"/>
          <p:cNvSpPr>
            <a:spLocks noChangeShapeType="1"/>
          </p:cNvSpPr>
          <p:nvPr/>
        </p:nvSpPr>
        <p:spPr bwMode="auto">
          <a:xfrm>
            <a:off x="4572000" y="1916113"/>
            <a:ext cx="1223963" cy="2952750"/>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151571" name="Line 18"/>
          <p:cNvSpPr>
            <a:spLocks noChangeShapeType="1"/>
          </p:cNvSpPr>
          <p:nvPr/>
        </p:nvSpPr>
        <p:spPr bwMode="auto">
          <a:xfrm flipV="1">
            <a:off x="6011863" y="3716338"/>
            <a:ext cx="576262" cy="1225550"/>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151572" name="Text Box 19"/>
          <p:cNvSpPr txBox="1">
            <a:spLocks noChangeArrowheads="1"/>
          </p:cNvSpPr>
          <p:nvPr/>
        </p:nvSpPr>
        <p:spPr bwMode="auto">
          <a:xfrm>
            <a:off x="5940425" y="260350"/>
            <a:ext cx="29019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MX">
                <a:solidFill>
                  <a:schemeClr val="bg1"/>
                </a:solidFill>
              </a:rPr>
              <a:t>Probar si A,T son</a:t>
            </a:r>
          </a:p>
          <a:p>
            <a:pPr eaLnBrk="1" hangingPunct="1"/>
            <a:r>
              <a:rPr lang="es-MX">
                <a:solidFill>
                  <a:schemeClr val="bg1"/>
                </a:solidFill>
              </a:rPr>
              <a:t>Independientes dados:</a:t>
            </a:r>
          </a:p>
          <a:p>
            <a:pPr eaLnBrk="1" hangingPunct="1"/>
            <a:r>
              <a:rPr lang="es-MX">
                <a:solidFill>
                  <a:schemeClr val="bg1"/>
                </a:solidFill>
              </a:rPr>
              <a:t>1: J</a:t>
            </a:r>
          </a:p>
          <a:p>
            <a:pPr eaLnBrk="1" hangingPunct="1"/>
            <a:r>
              <a:rPr lang="es-MX">
                <a:solidFill>
                  <a:schemeClr val="bg1"/>
                </a:solidFill>
                <a:sym typeface="Wingdings" charset="0"/>
              </a:rPr>
              <a:t> no</a:t>
            </a:r>
            <a:endParaRPr lang="es-ES">
              <a:solidFill>
                <a:schemeClr val="bg1"/>
              </a:solidFill>
            </a:endParaRPr>
          </a:p>
        </p:txBody>
      </p:sp>
    </p:spTree>
    <p:extLst>
      <p:ext uri="{BB962C8B-B14F-4D97-AF65-F5344CB8AC3E}">
        <p14:creationId xmlns:p14="http://schemas.microsoft.com/office/powerpoint/2010/main" val="3587294248"/>
      </p:ext>
    </p:extLst>
  </p:cSld>
  <p:clrMapOvr>
    <a:masterClrMapping/>
  </p:clrMapOvr>
  <p:timing>
    <p:tnLst>
      <p:par>
        <p:cTn xmlns:p14="http://schemas.microsoft.com/office/powerpoint/2010/mai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3 Marcador de pie de página"/>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ES" sz="1400"/>
              <a:t>© L.E. Sucar: MGP - Aprend. RB</a:t>
            </a:r>
          </a:p>
        </p:txBody>
      </p:sp>
      <p:sp>
        <p:nvSpPr>
          <p:cNvPr id="153602" name="4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1EC2844-8BFB-3845-A690-552B8D3F882C}" type="slidenum">
              <a:rPr lang="es-ES" sz="1400"/>
              <a:pPr eaLnBrk="1" hangingPunct="1"/>
              <a:t>158</a:t>
            </a:fld>
            <a:endParaRPr lang="es-ES" sz="1400"/>
          </a:p>
        </p:txBody>
      </p:sp>
      <p:sp>
        <p:nvSpPr>
          <p:cNvPr id="153603" name="Rectangle 2"/>
          <p:cNvSpPr>
            <a:spLocks noGrp="1" noChangeArrowheads="1"/>
          </p:cNvSpPr>
          <p:nvPr>
            <p:ph type="title"/>
          </p:nvPr>
        </p:nvSpPr>
        <p:spPr>
          <a:xfrm>
            <a:off x="323850" y="188913"/>
            <a:ext cx="3024188" cy="1143000"/>
          </a:xfrm>
        </p:spPr>
        <p:txBody>
          <a:bodyPr/>
          <a:lstStyle/>
          <a:p>
            <a:pPr eaLnBrk="1" hangingPunct="1"/>
            <a:r>
              <a:rPr lang="es-MX">
                <a:latin typeface="Times New Roman" charset="0"/>
              </a:rPr>
              <a:t>Ejemplo</a:t>
            </a:r>
            <a:endParaRPr lang="es-ES">
              <a:latin typeface="Times New Roman" charset="0"/>
            </a:endParaRPr>
          </a:p>
        </p:txBody>
      </p:sp>
      <p:sp>
        <p:nvSpPr>
          <p:cNvPr id="153604" name="Oval 3"/>
          <p:cNvSpPr>
            <a:spLocks noChangeArrowheads="1"/>
          </p:cNvSpPr>
          <p:nvPr/>
        </p:nvSpPr>
        <p:spPr bwMode="auto">
          <a:xfrm>
            <a:off x="3851275" y="3284538"/>
            <a:ext cx="1066800" cy="9144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sp>
        <p:nvSpPr>
          <p:cNvPr id="153605" name="Line 4"/>
          <p:cNvSpPr>
            <a:spLocks noChangeShapeType="1"/>
          </p:cNvSpPr>
          <p:nvPr/>
        </p:nvSpPr>
        <p:spPr bwMode="auto">
          <a:xfrm>
            <a:off x="4343400" y="1981200"/>
            <a:ext cx="12700" cy="1303338"/>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153606" name="Text Box 5"/>
          <p:cNvSpPr txBox="1">
            <a:spLocks noChangeArrowheads="1"/>
          </p:cNvSpPr>
          <p:nvPr/>
        </p:nvSpPr>
        <p:spPr bwMode="auto">
          <a:xfrm>
            <a:off x="4211638" y="3500438"/>
            <a:ext cx="404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b="1">
                <a:solidFill>
                  <a:srgbClr val="FFFF00"/>
                </a:solidFill>
              </a:rPr>
              <a:t>A</a:t>
            </a:r>
          </a:p>
        </p:txBody>
      </p:sp>
      <p:sp>
        <p:nvSpPr>
          <p:cNvPr id="153607" name="Line 6"/>
          <p:cNvSpPr>
            <a:spLocks noChangeShapeType="1"/>
          </p:cNvSpPr>
          <p:nvPr/>
        </p:nvSpPr>
        <p:spPr bwMode="auto">
          <a:xfrm>
            <a:off x="4724400" y="4114800"/>
            <a:ext cx="784225" cy="754063"/>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153608" name="Line 7"/>
          <p:cNvSpPr>
            <a:spLocks noChangeShapeType="1"/>
          </p:cNvSpPr>
          <p:nvPr/>
        </p:nvSpPr>
        <p:spPr bwMode="auto">
          <a:xfrm flipH="1">
            <a:off x="2590800" y="1676400"/>
            <a:ext cx="1219200" cy="1295400"/>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153609" name="Oval 8"/>
          <p:cNvSpPr>
            <a:spLocks noChangeArrowheads="1"/>
          </p:cNvSpPr>
          <p:nvPr/>
        </p:nvSpPr>
        <p:spPr bwMode="auto">
          <a:xfrm>
            <a:off x="3810000" y="1066800"/>
            <a:ext cx="1066800" cy="9144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sp>
        <p:nvSpPr>
          <p:cNvPr id="153610" name="Oval 9"/>
          <p:cNvSpPr>
            <a:spLocks noChangeArrowheads="1"/>
          </p:cNvSpPr>
          <p:nvPr/>
        </p:nvSpPr>
        <p:spPr bwMode="auto">
          <a:xfrm>
            <a:off x="1676400" y="2895600"/>
            <a:ext cx="1066800" cy="9144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sp>
        <p:nvSpPr>
          <p:cNvPr id="153611" name="Oval 10"/>
          <p:cNvSpPr>
            <a:spLocks noChangeArrowheads="1"/>
          </p:cNvSpPr>
          <p:nvPr/>
        </p:nvSpPr>
        <p:spPr bwMode="auto">
          <a:xfrm>
            <a:off x="6324600" y="2895600"/>
            <a:ext cx="1066800" cy="9144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sp>
        <p:nvSpPr>
          <p:cNvPr id="153612" name="Oval 11"/>
          <p:cNvSpPr>
            <a:spLocks noChangeArrowheads="1"/>
          </p:cNvSpPr>
          <p:nvPr/>
        </p:nvSpPr>
        <p:spPr bwMode="auto">
          <a:xfrm>
            <a:off x="5148263" y="4868863"/>
            <a:ext cx="1066800" cy="9144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sp>
        <p:nvSpPr>
          <p:cNvPr id="153613" name="Line 12"/>
          <p:cNvSpPr>
            <a:spLocks noChangeShapeType="1"/>
          </p:cNvSpPr>
          <p:nvPr/>
        </p:nvSpPr>
        <p:spPr bwMode="auto">
          <a:xfrm>
            <a:off x="4800600" y="1828800"/>
            <a:ext cx="1643063" cy="1239838"/>
          </a:xfrm>
          <a:prstGeom prst="line">
            <a:avLst/>
          </a:prstGeom>
          <a:noFill/>
          <a:ln w="57150">
            <a:solidFill>
              <a:srgbClr val="FFCC00"/>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153614" name="Text Box 13"/>
          <p:cNvSpPr txBox="1">
            <a:spLocks noChangeArrowheads="1"/>
          </p:cNvSpPr>
          <p:nvPr/>
        </p:nvSpPr>
        <p:spPr bwMode="auto">
          <a:xfrm>
            <a:off x="1981200" y="3124200"/>
            <a:ext cx="420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b="1">
                <a:solidFill>
                  <a:srgbClr val="FFFF00"/>
                </a:solidFill>
              </a:rPr>
              <a:t>H</a:t>
            </a:r>
          </a:p>
        </p:txBody>
      </p:sp>
      <p:sp>
        <p:nvSpPr>
          <p:cNvPr id="153615" name="Text Box 14"/>
          <p:cNvSpPr txBox="1">
            <a:spLocks noChangeArrowheads="1"/>
          </p:cNvSpPr>
          <p:nvPr/>
        </p:nvSpPr>
        <p:spPr bwMode="auto">
          <a:xfrm>
            <a:off x="4114800" y="1295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b="1">
                <a:solidFill>
                  <a:srgbClr val="FFFF00"/>
                </a:solidFill>
              </a:rPr>
              <a:t>J</a:t>
            </a:r>
          </a:p>
        </p:txBody>
      </p:sp>
      <p:sp>
        <p:nvSpPr>
          <p:cNvPr id="153616" name="Text Box 15"/>
          <p:cNvSpPr txBox="1">
            <a:spLocks noChangeArrowheads="1"/>
          </p:cNvSpPr>
          <p:nvPr/>
        </p:nvSpPr>
        <p:spPr bwMode="auto">
          <a:xfrm>
            <a:off x="6705600" y="3124200"/>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b="1">
                <a:solidFill>
                  <a:srgbClr val="FFFF00"/>
                </a:solidFill>
              </a:rPr>
              <a:t>V</a:t>
            </a:r>
          </a:p>
        </p:txBody>
      </p:sp>
      <p:sp>
        <p:nvSpPr>
          <p:cNvPr id="153617" name="Text Box 16"/>
          <p:cNvSpPr txBox="1">
            <a:spLocks noChangeArrowheads="1"/>
          </p:cNvSpPr>
          <p:nvPr/>
        </p:nvSpPr>
        <p:spPr bwMode="auto">
          <a:xfrm>
            <a:off x="5453063" y="5173663"/>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b="1">
                <a:solidFill>
                  <a:srgbClr val="FFFF00"/>
                </a:solidFill>
              </a:rPr>
              <a:t>T</a:t>
            </a:r>
          </a:p>
        </p:txBody>
      </p:sp>
      <p:sp>
        <p:nvSpPr>
          <p:cNvPr id="153618" name="Line 17"/>
          <p:cNvSpPr>
            <a:spLocks noChangeShapeType="1"/>
          </p:cNvSpPr>
          <p:nvPr/>
        </p:nvSpPr>
        <p:spPr bwMode="auto">
          <a:xfrm>
            <a:off x="4572000" y="1916113"/>
            <a:ext cx="1223963" cy="2952750"/>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153619" name="Line 18"/>
          <p:cNvSpPr>
            <a:spLocks noChangeShapeType="1"/>
          </p:cNvSpPr>
          <p:nvPr/>
        </p:nvSpPr>
        <p:spPr bwMode="auto">
          <a:xfrm flipV="1">
            <a:off x="6011863" y="3716338"/>
            <a:ext cx="576262" cy="1225550"/>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153620" name="Text Box 19"/>
          <p:cNvSpPr txBox="1">
            <a:spLocks noChangeArrowheads="1"/>
          </p:cNvSpPr>
          <p:nvPr/>
        </p:nvSpPr>
        <p:spPr bwMode="auto">
          <a:xfrm>
            <a:off x="5940425" y="260350"/>
            <a:ext cx="29019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MX">
                <a:solidFill>
                  <a:schemeClr val="bg1"/>
                </a:solidFill>
              </a:rPr>
              <a:t>Probar si J,V son</a:t>
            </a:r>
          </a:p>
          <a:p>
            <a:pPr eaLnBrk="1" hangingPunct="1"/>
            <a:r>
              <a:rPr lang="es-MX">
                <a:solidFill>
                  <a:schemeClr val="bg1"/>
                </a:solidFill>
              </a:rPr>
              <a:t>Independientes dados:</a:t>
            </a:r>
          </a:p>
          <a:p>
            <a:pPr eaLnBrk="1" hangingPunct="1"/>
            <a:r>
              <a:rPr lang="es-MX">
                <a:solidFill>
                  <a:schemeClr val="bg1"/>
                </a:solidFill>
              </a:rPr>
              <a:t>1: T</a:t>
            </a:r>
          </a:p>
          <a:p>
            <a:pPr eaLnBrk="1" hangingPunct="1"/>
            <a:r>
              <a:rPr lang="es-MX">
                <a:solidFill>
                  <a:schemeClr val="bg1"/>
                </a:solidFill>
                <a:sym typeface="Wingdings" charset="0"/>
              </a:rPr>
              <a:t> no</a:t>
            </a:r>
            <a:endParaRPr lang="es-ES">
              <a:solidFill>
                <a:schemeClr val="bg1"/>
              </a:solidFill>
            </a:endParaRPr>
          </a:p>
        </p:txBody>
      </p:sp>
    </p:spTree>
    <p:extLst>
      <p:ext uri="{BB962C8B-B14F-4D97-AF65-F5344CB8AC3E}">
        <p14:creationId xmlns:p14="http://schemas.microsoft.com/office/powerpoint/2010/main" val="783899663"/>
      </p:ext>
    </p:extLst>
  </p:cSld>
  <p:clrMapOvr>
    <a:masterClrMapping/>
  </p:clrMapOvr>
  <p:timing>
    <p:tnLst>
      <p:par>
        <p:cTn xmlns:p14="http://schemas.microsoft.com/office/powerpoint/2010/mai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3 Marcador de pie de página"/>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ES" sz="1400"/>
              <a:t>© L.E. Sucar: MGP - Aprend. RB</a:t>
            </a:r>
          </a:p>
        </p:txBody>
      </p:sp>
      <p:sp>
        <p:nvSpPr>
          <p:cNvPr id="155650" name="4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E11096-AC4D-0443-A30D-54F5EB1E0E29}" type="slidenum">
              <a:rPr lang="es-ES" sz="1400"/>
              <a:pPr eaLnBrk="1" hangingPunct="1"/>
              <a:t>159</a:t>
            </a:fld>
            <a:endParaRPr lang="es-ES" sz="1400"/>
          </a:p>
        </p:txBody>
      </p:sp>
      <p:sp>
        <p:nvSpPr>
          <p:cNvPr id="155651" name="Rectangle 2"/>
          <p:cNvSpPr>
            <a:spLocks noGrp="1" noChangeArrowheads="1"/>
          </p:cNvSpPr>
          <p:nvPr>
            <p:ph type="title"/>
          </p:nvPr>
        </p:nvSpPr>
        <p:spPr>
          <a:xfrm>
            <a:off x="323850" y="188913"/>
            <a:ext cx="3024188" cy="1143000"/>
          </a:xfrm>
        </p:spPr>
        <p:txBody>
          <a:bodyPr/>
          <a:lstStyle/>
          <a:p>
            <a:pPr eaLnBrk="1" hangingPunct="1"/>
            <a:r>
              <a:rPr lang="es-MX">
                <a:latin typeface="Times New Roman" charset="0"/>
              </a:rPr>
              <a:t>Ejemplo</a:t>
            </a:r>
            <a:endParaRPr lang="es-ES">
              <a:latin typeface="Times New Roman" charset="0"/>
            </a:endParaRPr>
          </a:p>
        </p:txBody>
      </p:sp>
      <p:sp>
        <p:nvSpPr>
          <p:cNvPr id="155652" name="Oval 3"/>
          <p:cNvSpPr>
            <a:spLocks noChangeArrowheads="1"/>
          </p:cNvSpPr>
          <p:nvPr/>
        </p:nvSpPr>
        <p:spPr bwMode="auto">
          <a:xfrm>
            <a:off x="3851275" y="3284538"/>
            <a:ext cx="1066800" cy="9144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sp>
        <p:nvSpPr>
          <p:cNvPr id="155653" name="Line 4"/>
          <p:cNvSpPr>
            <a:spLocks noChangeShapeType="1"/>
          </p:cNvSpPr>
          <p:nvPr/>
        </p:nvSpPr>
        <p:spPr bwMode="auto">
          <a:xfrm>
            <a:off x="4343400" y="1981200"/>
            <a:ext cx="12700" cy="1303338"/>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155654" name="Text Box 5"/>
          <p:cNvSpPr txBox="1">
            <a:spLocks noChangeArrowheads="1"/>
          </p:cNvSpPr>
          <p:nvPr/>
        </p:nvSpPr>
        <p:spPr bwMode="auto">
          <a:xfrm>
            <a:off x="4211638" y="3500438"/>
            <a:ext cx="404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b="1">
                <a:solidFill>
                  <a:srgbClr val="FFFF00"/>
                </a:solidFill>
              </a:rPr>
              <a:t>A</a:t>
            </a:r>
          </a:p>
        </p:txBody>
      </p:sp>
      <p:sp>
        <p:nvSpPr>
          <p:cNvPr id="155655" name="Line 6"/>
          <p:cNvSpPr>
            <a:spLocks noChangeShapeType="1"/>
          </p:cNvSpPr>
          <p:nvPr/>
        </p:nvSpPr>
        <p:spPr bwMode="auto">
          <a:xfrm>
            <a:off x="4724400" y="4114800"/>
            <a:ext cx="784225" cy="754063"/>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155656" name="Line 7"/>
          <p:cNvSpPr>
            <a:spLocks noChangeShapeType="1"/>
          </p:cNvSpPr>
          <p:nvPr/>
        </p:nvSpPr>
        <p:spPr bwMode="auto">
          <a:xfrm flipH="1">
            <a:off x="2590800" y="1676400"/>
            <a:ext cx="1219200" cy="1295400"/>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155657" name="Oval 8"/>
          <p:cNvSpPr>
            <a:spLocks noChangeArrowheads="1"/>
          </p:cNvSpPr>
          <p:nvPr/>
        </p:nvSpPr>
        <p:spPr bwMode="auto">
          <a:xfrm>
            <a:off x="3810000" y="1066800"/>
            <a:ext cx="1066800" cy="9144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sp>
        <p:nvSpPr>
          <p:cNvPr id="155658" name="Oval 9"/>
          <p:cNvSpPr>
            <a:spLocks noChangeArrowheads="1"/>
          </p:cNvSpPr>
          <p:nvPr/>
        </p:nvSpPr>
        <p:spPr bwMode="auto">
          <a:xfrm>
            <a:off x="1676400" y="2895600"/>
            <a:ext cx="1066800" cy="9144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sp>
        <p:nvSpPr>
          <p:cNvPr id="155659" name="Oval 10"/>
          <p:cNvSpPr>
            <a:spLocks noChangeArrowheads="1"/>
          </p:cNvSpPr>
          <p:nvPr/>
        </p:nvSpPr>
        <p:spPr bwMode="auto">
          <a:xfrm>
            <a:off x="6324600" y="2895600"/>
            <a:ext cx="1066800" cy="9144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sp>
        <p:nvSpPr>
          <p:cNvPr id="155660" name="Oval 11"/>
          <p:cNvSpPr>
            <a:spLocks noChangeArrowheads="1"/>
          </p:cNvSpPr>
          <p:nvPr/>
        </p:nvSpPr>
        <p:spPr bwMode="auto">
          <a:xfrm>
            <a:off x="5148263" y="4868863"/>
            <a:ext cx="1066800" cy="9144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sp>
        <p:nvSpPr>
          <p:cNvPr id="155661" name="Line 12"/>
          <p:cNvSpPr>
            <a:spLocks noChangeShapeType="1"/>
          </p:cNvSpPr>
          <p:nvPr/>
        </p:nvSpPr>
        <p:spPr bwMode="auto">
          <a:xfrm>
            <a:off x="4800600" y="1828800"/>
            <a:ext cx="1643063" cy="1239838"/>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155662" name="Text Box 13"/>
          <p:cNvSpPr txBox="1">
            <a:spLocks noChangeArrowheads="1"/>
          </p:cNvSpPr>
          <p:nvPr/>
        </p:nvSpPr>
        <p:spPr bwMode="auto">
          <a:xfrm>
            <a:off x="1981200" y="3124200"/>
            <a:ext cx="420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b="1">
                <a:solidFill>
                  <a:srgbClr val="FFFF00"/>
                </a:solidFill>
              </a:rPr>
              <a:t>H</a:t>
            </a:r>
          </a:p>
        </p:txBody>
      </p:sp>
      <p:sp>
        <p:nvSpPr>
          <p:cNvPr id="155663" name="Text Box 14"/>
          <p:cNvSpPr txBox="1">
            <a:spLocks noChangeArrowheads="1"/>
          </p:cNvSpPr>
          <p:nvPr/>
        </p:nvSpPr>
        <p:spPr bwMode="auto">
          <a:xfrm>
            <a:off x="4114800" y="1295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b="1">
                <a:solidFill>
                  <a:srgbClr val="FFFF00"/>
                </a:solidFill>
              </a:rPr>
              <a:t>J</a:t>
            </a:r>
          </a:p>
        </p:txBody>
      </p:sp>
      <p:sp>
        <p:nvSpPr>
          <p:cNvPr id="155664" name="Text Box 15"/>
          <p:cNvSpPr txBox="1">
            <a:spLocks noChangeArrowheads="1"/>
          </p:cNvSpPr>
          <p:nvPr/>
        </p:nvSpPr>
        <p:spPr bwMode="auto">
          <a:xfrm>
            <a:off x="6705600" y="3124200"/>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b="1">
                <a:solidFill>
                  <a:srgbClr val="FFFF00"/>
                </a:solidFill>
              </a:rPr>
              <a:t>V</a:t>
            </a:r>
          </a:p>
        </p:txBody>
      </p:sp>
      <p:sp>
        <p:nvSpPr>
          <p:cNvPr id="155665" name="Text Box 16"/>
          <p:cNvSpPr txBox="1">
            <a:spLocks noChangeArrowheads="1"/>
          </p:cNvSpPr>
          <p:nvPr/>
        </p:nvSpPr>
        <p:spPr bwMode="auto">
          <a:xfrm>
            <a:off x="5453063" y="5173663"/>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b="1">
                <a:solidFill>
                  <a:srgbClr val="FFFF00"/>
                </a:solidFill>
              </a:rPr>
              <a:t>T</a:t>
            </a:r>
          </a:p>
        </p:txBody>
      </p:sp>
      <p:sp>
        <p:nvSpPr>
          <p:cNvPr id="155666" name="Line 17"/>
          <p:cNvSpPr>
            <a:spLocks noChangeShapeType="1"/>
          </p:cNvSpPr>
          <p:nvPr/>
        </p:nvSpPr>
        <p:spPr bwMode="auto">
          <a:xfrm flipV="1">
            <a:off x="6011863" y="3716338"/>
            <a:ext cx="576262" cy="1225550"/>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155667" name="Text Box 18"/>
          <p:cNvSpPr txBox="1">
            <a:spLocks noChangeArrowheads="1"/>
          </p:cNvSpPr>
          <p:nvPr/>
        </p:nvSpPr>
        <p:spPr bwMode="auto">
          <a:xfrm>
            <a:off x="5940425" y="260350"/>
            <a:ext cx="290195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MX">
                <a:solidFill>
                  <a:schemeClr val="bg1"/>
                </a:solidFill>
              </a:rPr>
              <a:t>Probar si J,T son</a:t>
            </a:r>
          </a:p>
          <a:p>
            <a:pPr eaLnBrk="1" hangingPunct="1"/>
            <a:r>
              <a:rPr lang="es-MX">
                <a:solidFill>
                  <a:schemeClr val="bg1"/>
                </a:solidFill>
              </a:rPr>
              <a:t>Independientes dados:</a:t>
            </a:r>
          </a:p>
          <a:p>
            <a:pPr eaLnBrk="1" hangingPunct="1"/>
            <a:r>
              <a:rPr lang="es-MX">
                <a:solidFill>
                  <a:schemeClr val="bg1"/>
                </a:solidFill>
              </a:rPr>
              <a:t>1: A,V</a:t>
            </a:r>
          </a:p>
          <a:p>
            <a:pPr eaLnBrk="1" hangingPunct="1"/>
            <a:r>
              <a:rPr lang="es-MX">
                <a:solidFill>
                  <a:schemeClr val="bg1"/>
                </a:solidFill>
              </a:rPr>
              <a:t>2: AV</a:t>
            </a:r>
          </a:p>
          <a:p>
            <a:pPr eaLnBrk="1" hangingPunct="1"/>
            <a:r>
              <a:rPr lang="es-MX">
                <a:solidFill>
                  <a:schemeClr val="bg1"/>
                </a:solidFill>
                <a:sym typeface="Wingdings" charset="0"/>
              </a:rPr>
              <a:t> si</a:t>
            </a:r>
            <a:endParaRPr lang="es-ES">
              <a:solidFill>
                <a:schemeClr val="bg1"/>
              </a:solidFill>
            </a:endParaRPr>
          </a:p>
        </p:txBody>
      </p:sp>
      <p:sp>
        <p:nvSpPr>
          <p:cNvPr id="360467" name="Line 19"/>
          <p:cNvSpPr>
            <a:spLocks noChangeShapeType="1"/>
          </p:cNvSpPr>
          <p:nvPr/>
        </p:nvSpPr>
        <p:spPr bwMode="auto">
          <a:xfrm>
            <a:off x="4572000" y="1916113"/>
            <a:ext cx="1223963" cy="2952750"/>
          </a:xfrm>
          <a:prstGeom prst="line">
            <a:avLst/>
          </a:prstGeom>
          <a:noFill/>
          <a:ln w="57150">
            <a:solidFill>
              <a:srgbClr val="FFCC00"/>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Tree>
    <p:extLst>
      <p:ext uri="{BB962C8B-B14F-4D97-AF65-F5344CB8AC3E}">
        <p14:creationId xmlns:p14="http://schemas.microsoft.com/office/powerpoint/2010/main" val="31586011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grpId="0" nodeType="clickEffect">
                                  <p:stCondLst>
                                    <p:cond delay="0"/>
                                  </p:stCondLst>
                                  <p:childTnLst>
                                    <p:anim calcmode="lin" valueType="num">
                                      <p:cBhvr additive="base">
                                        <p:cTn id="6" dur="500"/>
                                        <p:tgtEl>
                                          <p:spTgt spid="360467"/>
                                        </p:tgtEl>
                                        <p:attrNameLst>
                                          <p:attrName>ppt_x</p:attrName>
                                        </p:attrNameLst>
                                      </p:cBhvr>
                                      <p:tavLst>
                                        <p:tav tm="0">
                                          <p:val>
                                            <p:strVal val="ppt_x"/>
                                          </p:val>
                                        </p:tav>
                                        <p:tav tm="100000">
                                          <p:val>
                                            <p:strVal val="ppt_x"/>
                                          </p:val>
                                        </p:tav>
                                      </p:tavLst>
                                    </p:anim>
                                    <p:anim calcmode="lin" valueType="num">
                                      <p:cBhvr additive="base">
                                        <p:cTn id="7" dur="500"/>
                                        <p:tgtEl>
                                          <p:spTgt spid="360467"/>
                                        </p:tgtEl>
                                        <p:attrNameLst>
                                          <p:attrName>ppt_y</p:attrName>
                                        </p:attrNameLst>
                                      </p:cBhvr>
                                      <p:tavLst>
                                        <p:tav tm="0">
                                          <p:val>
                                            <p:strVal val="ppt_y"/>
                                          </p:val>
                                        </p:tav>
                                        <p:tav tm="100000">
                                          <p:val>
                                            <p:strVal val="1+ppt_h/2"/>
                                          </p:val>
                                        </p:tav>
                                      </p:tavLst>
                                    </p:anim>
                                    <p:set>
                                      <p:cBhvr>
                                        <p:cTn id="8" dur="1" fill="hold">
                                          <p:stCondLst>
                                            <p:cond delay="499"/>
                                          </p:stCondLst>
                                        </p:cTn>
                                        <p:tgtEl>
                                          <p:spTgt spid="36046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46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4 Marcador de pie de página"/>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ES" sz="1400"/>
              <a:t>© E. Sucar, PGM: 1 Introducción </a:t>
            </a:r>
          </a:p>
        </p:txBody>
      </p:sp>
      <p:sp>
        <p:nvSpPr>
          <p:cNvPr id="29699" name="5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4F91B6B-4CB5-724B-8D19-0275171DF9EC}" type="slidenum">
              <a:rPr lang="es-ES" sz="1400"/>
              <a:pPr eaLnBrk="1" hangingPunct="1"/>
              <a:t>16</a:t>
            </a:fld>
            <a:endParaRPr lang="es-ES" sz="1400"/>
          </a:p>
        </p:txBody>
      </p:sp>
      <p:sp>
        <p:nvSpPr>
          <p:cNvPr id="29700" name="Rectangle 2"/>
          <p:cNvSpPr>
            <a:spLocks noGrp="1" noChangeArrowheads="1"/>
          </p:cNvSpPr>
          <p:nvPr>
            <p:ph type="title"/>
          </p:nvPr>
        </p:nvSpPr>
        <p:spPr/>
        <p:txBody>
          <a:bodyPr/>
          <a:lstStyle/>
          <a:p>
            <a:pPr eaLnBrk="1" hangingPunct="1"/>
            <a:r>
              <a:rPr lang="es-MX">
                <a:latin typeface="Times New Roman" charset="0"/>
              </a:rPr>
              <a:t>Aplicaciones</a:t>
            </a:r>
            <a:endParaRPr lang="es-ES">
              <a:latin typeface="Times New Roman" charset="0"/>
            </a:endParaRPr>
          </a:p>
        </p:txBody>
      </p:sp>
      <p:sp>
        <p:nvSpPr>
          <p:cNvPr id="29701" name="Rectangle 3"/>
          <p:cNvSpPr>
            <a:spLocks noGrp="1" noChangeArrowheads="1"/>
          </p:cNvSpPr>
          <p:nvPr>
            <p:ph type="body" idx="1"/>
          </p:nvPr>
        </p:nvSpPr>
        <p:spPr/>
        <p:txBody>
          <a:bodyPr/>
          <a:lstStyle/>
          <a:p>
            <a:pPr eaLnBrk="1" hangingPunct="1"/>
            <a:r>
              <a:rPr lang="es-MX" sz="2800">
                <a:latin typeface="Times New Roman" charset="0"/>
              </a:rPr>
              <a:t>Existen actualmente muchas aplicaciones de PGMs, como:</a:t>
            </a:r>
          </a:p>
          <a:p>
            <a:pPr lvl="1" eaLnBrk="1" hangingPunct="1"/>
            <a:r>
              <a:rPr lang="es-MX" sz="2400">
                <a:latin typeface="Times New Roman" charset="0"/>
              </a:rPr>
              <a:t>Reconocimiento de voz y ademanes</a:t>
            </a:r>
          </a:p>
          <a:p>
            <a:pPr lvl="1" eaLnBrk="1" hangingPunct="1"/>
            <a:r>
              <a:rPr lang="es-MX" sz="2400">
                <a:latin typeface="Times New Roman" charset="0"/>
              </a:rPr>
              <a:t>Diagnóstico industrial</a:t>
            </a:r>
          </a:p>
          <a:p>
            <a:pPr lvl="1" eaLnBrk="1" hangingPunct="1"/>
            <a:r>
              <a:rPr lang="es-MX" sz="2400">
                <a:latin typeface="Times New Roman" charset="0"/>
              </a:rPr>
              <a:t>Modelado del estudiante</a:t>
            </a:r>
          </a:p>
          <a:p>
            <a:pPr lvl="1" eaLnBrk="1" hangingPunct="1"/>
            <a:r>
              <a:rPr lang="es-MX" sz="2400">
                <a:latin typeface="Times New Roman" charset="0"/>
              </a:rPr>
              <a:t>Navegación robótica</a:t>
            </a:r>
          </a:p>
          <a:p>
            <a:pPr lvl="1" eaLnBrk="1" hangingPunct="1"/>
            <a:r>
              <a:rPr lang="es-MX" sz="2400">
                <a:latin typeface="Times New Roman" charset="0"/>
              </a:rPr>
              <a:t>Validación de sensores </a:t>
            </a:r>
          </a:p>
          <a:p>
            <a:pPr lvl="1" eaLnBrk="1" hangingPunct="1"/>
            <a:r>
              <a:rPr lang="es-MX" sz="2400">
                <a:latin typeface="Times New Roman" charset="0"/>
              </a:rPr>
              <a:t>Recuperaci</a:t>
            </a:r>
            <a:r>
              <a:rPr lang="es-MX" altLang="ja-JP" sz="2400">
                <a:latin typeface="Arial"/>
                <a:cs typeface="ＭＳ Ｐゴシック" charset="0"/>
              </a:rPr>
              <a:t>ón de información</a:t>
            </a:r>
            <a:endParaRPr lang="es-MX" sz="2400">
              <a:latin typeface="Times New Roman" charset="0"/>
            </a:endParaRPr>
          </a:p>
          <a:p>
            <a:pPr lvl="1" eaLnBrk="1" hangingPunct="1"/>
            <a:r>
              <a:rPr lang="es-MX" sz="2400">
                <a:latin typeface="Times New Roman" charset="0"/>
              </a:rPr>
              <a:t>…</a:t>
            </a:r>
            <a:endParaRPr lang="es-ES" sz="2400">
              <a:latin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3 Marcador de pie de página"/>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ES" sz="1400"/>
              <a:t>© L.E. Sucar: MGP - Aprend. RB</a:t>
            </a:r>
          </a:p>
        </p:txBody>
      </p:sp>
      <p:sp>
        <p:nvSpPr>
          <p:cNvPr id="157698" name="4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0112950-55FD-5248-AE78-8160DD97368B}" type="slidenum">
              <a:rPr lang="es-ES" sz="1400"/>
              <a:pPr eaLnBrk="1" hangingPunct="1"/>
              <a:t>160</a:t>
            </a:fld>
            <a:endParaRPr lang="es-ES" sz="1400"/>
          </a:p>
        </p:txBody>
      </p:sp>
      <p:sp>
        <p:nvSpPr>
          <p:cNvPr id="157699" name="Rectangle 2"/>
          <p:cNvSpPr>
            <a:spLocks noGrp="1" noChangeArrowheads="1"/>
          </p:cNvSpPr>
          <p:nvPr>
            <p:ph type="title"/>
          </p:nvPr>
        </p:nvSpPr>
        <p:spPr>
          <a:xfrm>
            <a:off x="323850" y="188913"/>
            <a:ext cx="3024188" cy="1143000"/>
          </a:xfrm>
        </p:spPr>
        <p:txBody>
          <a:bodyPr/>
          <a:lstStyle/>
          <a:p>
            <a:pPr eaLnBrk="1" hangingPunct="1"/>
            <a:r>
              <a:rPr lang="es-MX">
                <a:latin typeface="Times New Roman" charset="0"/>
              </a:rPr>
              <a:t>Ejemplo</a:t>
            </a:r>
            <a:endParaRPr lang="es-ES">
              <a:latin typeface="Times New Roman" charset="0"/>
            </a:endParaRPr>
          </a:p>
        </p:txBody>
      </p:sp>
      <p:sp>
        <p:nvSpPr>
          <p:cNvPr id="157700" name="Oval 3"/>
          <p:cNvSpPr>
            <a:spLocks noChangeArrowheads="1"/>
          </p:cNvSpPr>
          <p:nvPr/>
        </p:nvSpPr>
        <p:spPr bwMode="auto">
          <a:xfrm>
            <a:off x="3851275" y="3284538"/>
            <a:ext cx="1066800" cy="9144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sp>
        <p:nvSpPr>
          <p:cNvPr id="157701" name="Line 4"/>
          <p:cNvSpPr>
            <a:spLocks noChangeShapeType="1"/>
          </p:cNvSpPr>
          <p:nvPr/>
        </p:nvSpPr>
        <p:spPr bwMode="auto">
          <a:xfrm>
            <a:off x="4343400" y="1981200"/>
            <a:ext cx="12700" cy="1303338"/>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157702" name="Text Box 5"/>
          <p:cNvSpPr txBox="1">
            <a:spLocks noChangeArrowheads="1"/>
          </p:cNvSpPr>
          <p:nvPr/>
        </p:nvSpPr>
        <p:spPr bwMode="auto">
          <a:xfrm>
            <a:off x="4211638" y="3500438"/>
            <a:ext cx="404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b="1">
                <a:solidFill>
                  <a:srgbClr val="FFFF00"/>
                </a:solidFill>
              </a:rPr>
              <a:t>A</a:t>
            </a:r>
          </a:p>
        </p:txBody>
      </p:sp>
      <p:sp>
        <p:nvSpPr>
          <p:cNvPr id="157703" name="Line 6"/>
          <p:cNvSpPr>
            <a:spLocks noChangeShapeType="1"/>
          </p:cNvSpPr>
          <p:nvPr/>
        </p:nvSpPr>
        <p:spPr bwMode="auto">
          <a:xfrm>
            <a:off x="4724400" y="4114800"/>
            <a:ext cx="784225" cy="754063"/>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157704" name="Line 7"/>
          <p:cNvSpPr>
            <a:spLocks noChangeShapeType="1"/>
          </p:cNvSpPr>
          <p:nvPr/>
        </p:nvSpPr>
        <p:spPr bwMode="auto">
          <a:xfrm flipH="1">
            <a:off x="2590800" y="1676400"/>
            <a:ext cx="1219200" cy="1295400"/>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157705" name="Oval 8"/>
          <p:cNvSpPr>
            <a:spLocks noChangeArrowheads="1"/>
          </p:cNvSpPr>
          <p:nvPr/>
        </p:nvSpPr>
        <p:spPr bwMode="auto">
          <a:xfrm>
            <a:off x="3810000" y="1066800"/>
            <a:ext cx="1066800" cy="9144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sp>
        <p:nvSpPr>
          <p:cNvPr id="157706" name="Oval 9"/>
          <p:cNvSpPr>
            <a:spLocks noChangeArrowheads="1"/>
          </p:cNvSpPr>
          <p:nvPr/>
        </p:nvSpPr>
        <p:spPr bwMode="auto">
          <a:xfrm>
            <a:off x="1676400" y="2895600"/>
            <a:ext cx="1066800" cy="9144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sp>
        <p:nvSpPr>
          <p:cNvPr id="157707" name="Oval 10"/>
          <p:cNvSpPr>
            <a:spLocks noChangeArrowheads="1"/>
          </p:cNvSpPr>
          <p:nvPr/>
        </p:nvSpPr>
        <p:spPr bwMode="auto">
          <a:xfrm>
            <a:off x="6324600" y="2895600"/>
            <a:ext cx="1066800" cy="9144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sp>
        <p:nvSpPr>
          <p:cNvPr id="157708" name="Oval 11"/>
          <p:cNvSpPr>
            <a:spLocks noChangeArrowheads="1"/>
          </p:cNvSpPr>
          <p:nvPr/>
        </p:nvSpPr>
        <p:spPr bwMode="auto">
          <a:xfrm>
            <a:off x="5148263" y="4868863"/>
            <a:ext cx="1066800" cy="9144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sp>
        <p:nvSpPr>
          <p:cNvPr id="157709" name="Line 12"/>
          <p:cNvSpPr>
            <a:spLocks noChangeShapeType="1"/>
          </p:cNvSpPr>
          <p:nvPr/>
        </p:nvSpPr>
        <p:spPr bwMode="auto">
          <a:xfrm>
            <a:off x="4800600" y="1828800"/>
            <a:ext cx="1643063" cy="1239838"/>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157710" name="Text Box 13"/>
          <p:cNvSpPr txBox="1">
            <a:spLocks noChangeArrowheads="1"/>
          </p:cNvSpPr>
          <p:nvPr/>
        </p:nvSpPr>
        <p:spPr bwMode="auto">
          <a:xfrm>
            <a:off x="1981200" y="3124200"/>
            <a:ext cx="420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b="1">
                <a:solidFill>
                  <a:srgbClr val="FFFF00"/>
                </a:solidFill>
              </a:rPr>
              <a:t>H</a:t>
            </a:r>
          </a:p>
        </p:txBody>
      </p:sp>
      <p:sp>
        <p:nvSpPr>
          <p:cNvPr id="157711" name="Text Box 14"/>
          <p:cNvSpPr txBox="1">
            <a:spLocks noChangeArrowheads="1"/>
          </p:cNvSpPr>
          <p:nvPr/>
        </p:nvSpPr>
        <p:spPr bwMode="auto">
          <a:xfrm>
            <a:off x="4114800" y="1295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b="1">
                <a:solidFill>
                  <a:srgbClr val="FFFF00"/>
                </a:solidFill>
              </a:rPr>
              <a:t>J</a:t>
            </a:r>
          </a:p>
        </p:txBody>
      </p:sp>
      <p:sp>
        <p:nvSpPr>
          <p:cNvPr id="157712" name="Text Box 15"/>
          <p:cNvSpPr txBox="1">
            <a:spLocks noChangeArrowheads="1"/>
          </p:cNvSpPr>
          <p:nvPr/>
        </p:nvSpPr>
        <p:spPr bwMode="auto">
          <a:xfrm>
            <a:off x="6705600" y="3124200"/>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b="1">
                <a:solidFill>
                  <a:srgbClr val="FFFF00"/>
                </a:solidFill>
              </a:rPr>
              <a:t>V</a:t>
            </a:r>
          </a:p>
        </p:txBody>
      </p:sp>
      <p:sp>
        <p:nvSpPr>
          <p:cNvPr id="157713" name="Text Box 16"/>
          <p:cNvSpPr txBox="1">
            <a:spLocks noChangeArrowheads="1"/>
          </p:cNvSpPr>
          <p:nvPr/>
        </p:nvSpPr>
        <p:spPr bwMode="auto">
          <a:xfrm>
            <a:off x="5453063" y="5173663"/>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b="1">
                <a:solidFill>
                  <a:srgbClr val="FFFF00"/>
                </a:solidFill>
              </a:rPr>
              <a:t>T</a:t>
            </a:r>
          </a:p>
        </p:txBody>
      </p:sp>
      <p:sp>
        <p:nvSpPr>
          <p:cNvPr id="157714" name="Text Box 17"/>
          <p:cNvSpPr txBox="1">
            <a:spLocks noChangeArrowheads="1"/>
          </p:cNvSpPr>
          <p:nvPr/>
        </p:nvSpPr>
        <p:spPr bwMode="auto">
          <a:xfrm>
            <a:off x="5940425" y="260350"/>
            <a:ext cx="29019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MX">
                <a:solidFill>
                  <a:schemeClr val="bg1"/>
                </a:solidFill>
              </a:rPr>
              <a:t>Probar si V,T son</a:t>
            </a:r>
          </a:p>
          <a:p>
            <a:pPr eaLnBrk="1" hangingPunct="1"/>
            <a:r>
              <a:rPr lang="es-MX">
                <a:solidFill>
                  <a:schemeClr val="bg1"/>
                </a:solidFill>
              </a:rPr>
              <a:t>Independientes dados:</a:t>
            </a:r>
          </a:p>
          <a:p>
            <a:pPr eaLnBrk="1" hangingPunct="1"/>
            <a:r>
              <a:rPr lang="es-MX">
                <a:solidFill>
                  <a:schemeClr val="bg1"/>
                </a:solidFill>
              </a:rPr>
              <a:t>1: 0</a:t>
            </a:r>
          </a:p>
          <a:p>
            <a:pPr eaLnBrk="1" hangingPunct="1"/>
            <a:r>
              <a:rPr lang="es-MX">
                <a:solidFill>
                  <a:schemeClr val="bg1"/>
                </a:solidFill>
                <a:sym typeface="Wingdings" charset="0"/>
              </a:rPr>
              <a:t> no</a:t>
            </a:r>
            <a:endParaRPr lang="es-ES">
              <a:solidFill>
                <a:schemeClr val="bg1"/>
              </a:solidFill>
            </a:endParaRPr>
          </a:p>
        </p:txBody>
      </p:sp>
      <p:sp>
        <p:nvSpPr>
          <p:cNvPr id="157715" name="Line 18"/>
          <p:cNvSpPr>
            <a:spLocks noChangeShapeType="1"/>
          </p:cNvSpPr>
          <p:nvPr/>
        </p:nvSpPr>
        <p:spPr bwMode="auto">
          <a:xfrm flipV="1">
            <a:off x="6011863" y="3716338"/>
            <a:ext cx="576262" cy="1225550"/>
          </a:xfrm>
          <a:prstGeom prst="line">
            <a:avLst/>
          </a:prstGeom>
          <a:noFill/>
          <a:ln w="57150">
            <a:solidFill>
              <a:srgbClr val="FFCC00"/>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Tree>
    <p:extLst>
      <p:ext uri="{BB962C8B-B14F-4D97-AF65-F5344CB8AC3E}">
        <p14:creationId xmlns:p14="http://schemas.microsoft.com/office/powerpoint/2010/main" val="4210093760"/>
      </p:ext>
    </p:extLst>
  </p:cSld>
  <p:clrMapOvr>
    <a:masterClrMapping/>
  </p:clrMapOvr>
  <p:timing>
    <p:tnLst>
      <p:par>
        <p:cTn xmlns:p14="http://schemas.microsoft.com/office/powerpoint/2010/mai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4 Marcador de pie de página"/>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ES" sz="1400"/>
              <a:t>© L.E. Sucar: MGP - Aprend. RB</a:t>
            </a:r>
          </a:p>
        </p:txBody>
      </p:sp>
      <p:sp>
        <p:nvSpPr>
          <p:cNvPr id="159746" name="5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A76F81D-A473-5046-93E2-47CF61EC3F03}" type="slidenum">
              <a:rPr lang="es-ES" sz="1400"/>
              <a:pPr eaLnBrk="1" hangingPunct="1"/>
              <a:t>161</a:t>
            </a:fld>
            <a:endParaRPr lang="es-ES" sz="1400"/>
          </a:p>
        </p:txBody>
      </p:sp>
      <p:sp>
        <p:nvSpPr>
          <p:cNvPr id="159747" name="Rectangle 2"/>
          <p:cNvSpPr>
            <a:spLocks noGrp="1" noChangeArrowheads="1"/>
          </p:cNvSpPr>
          <p:nvPr>
            <p:ph type="title"/>
          </p:nvPr>
        </p:nvSpPr>
        <p:spPr/>
        <p:txBody>
          <a:bodyPr/>
          <a:lstStyle/>
          <a:p>
            <a:pPr eaLnBrk="1" hangingPunct="1"/>
            <a:r>
              <a:rPr lang="es-MX">
                <a:latin typeface="Times New Roman" charset="0"/>
              </a:rPr>
              <a:t>Arcos convergentes</a:t>
            </a:r>
            <a:endParaRPr lang="es-ES">
              <a:latin typeface="Times New Roman" charset="0"/>
            </a:endParaRPr>
          </a:p>
        </p:txBody>
      </p:sp>
      <p:sp>
        <p:nvSpPr>
          <p:cNvPr id="159748" name="Rectangle 3"/>
          <p:cNvSpPr>
            <a:spLocks noGrp="1" noChangeArrowheads="1"/>
          </p:cNvSpPr>
          <p:nvPr>
            <p:ph type="body" idx="1"/>
          </p:nvPr>
        </p:nvSpPr>
        <p:spPr/>
        <p:txBody>
          <a:bodyPr/>
          <a:lstStyle/>
          <a:p>
            <a:pPr eaLnBrk="1" hangingPunct="1"/>
            <a:r>
              <a:rPr lang="es-MX">
                <a:latin typeface="Times New Roman" charset="0"/>
              </a:rPr>
              <a:t>Se verifica cada tripleta de variables para encontrar arcos convergentes mediante pruebas de independencia:</a:t>
            </a:r>
          </a:p>
          <a:p>
            <a:pPr algn="ctr" eaLnBrk="1" hangingPunct="1">
              <a:buFontTx/>
              <a:buNone/>
            </a:pPr>
            <a:r>
              <a:rPr lang="es-MX">
                <a:solidFill>
                  <a:schemeClr val="bg1"/>
                </a:solidFill>
                <a:latin typeface="Times New Roman" charset="0"/>
              </a:rPr>
              <a:t>X – Z – Y</a:t>
            </a:r>
            <a:r>
              <a:rPr lang="es-MX">
                <a:latin typeface="Times New Roman" charset="0"/>
              </a:rPr>
              <a:t> </a:t>
            </a:r>
          </a:p>
          <a:p>
            <a:pPr eaLnBrk="1" hangingPunct="1"/>
            <a:r>
              <a:rPr lang="es-MX">
                <a:latin typeface="Times New Roman" charset="0"/>
              </a:rPr>
              <a:t>Si X – Y no son independientes dado Z, entonces son arcos convergentes </a:t>
            </a:r>
          </a:p>
          <a:p>
            <a:pPr algn="ctr" eaLnBrk="1" hangingPunct="1">
              <a:buFontTx/>
              <a:buNone/>
            </a:pPr>
            <a:r>
              <a:rPr lang="es-MX">
                <a:solidFill>
                  <a:schemeClr val="bg1"/>
                </a:solidFill>
                <a:latin typeface="Times New Roman" charset="0"/>
              </a:rPr>
              <a:t>X </a:t>
            </a:r>
            <a:r>
              <a:rPr lang="es-MX">
                <a:solidFill>
                  <a:schemeClr val="bg1"/>
                </a:solidFill>
                <a:latin typeface="Times New Roman" charset="0"/>
                <a:sym typeface="Wingdings" charset="0"/>
              </a:rPr>
              <a:t></a:t>
            </a:r>
            <a:r>
              <a:rPr lang="es-MX">
                <a:solidFill>
                  <a:schemeClr val="bg1"/>
                </a:solidFill>
                <a:latin typeface="Times New Roman" charset="0"/>
              </a:rPr>
              <a:t> Z </a:t>
            </a:r>
            <a:r>
              <a:rPr lang="es-MX">
                <a:solidFill>
                  <a:schemeClr val="bg1"/>
                </a:solidFill>
                <a:latin typeface="Times New Roman" charset="0"/>
                <a:sym typeface="Wingdings" charset="0"/>
              </a:rPr>
              <a:t></a:t>
            </a:r>
            <a:r>
              <a:rPr lang="es-MX">
                <a:solidFill>
                  <a:schemeClr val="bg1"/>
                </a:solidFill>
                <a:latin typeface="Times New Roman" charset="0"/>
              </a:rPr>
              <a:t> Y</a:t>
            </a:r>
            <a:r>
              <a:rPr lang="es-MX">
                <a:latin typeface="Times New Roman" charset="0"/>
              </a:rPr>
              <a:t> </a:t>
            </a:r>
          </a:p>
          <a:p>
            <a:pPr eaLnBrk="1" hangingPunct="1">
              <a:buFontTx/>
              <a:buNone/>
            </a:pPr>
            <a:endParaRPr lang="es-ES">
              <a:latin typeface="Times New Roman" charset="0"/>
            </a:endParaRPr>
          </a:p>
        </p:txBody>
      </p:sp>
    </p:spTree>
    <p:extLst>
      <p:ext uri="{BB962C8B-B14F-4D97-AF65-F5344CB8AC3E}">
        <p14:creationId xmlns:p14="http://schemas.microsoft.com/office/powerpoint/2010/main" val="1017745168"/>
      </p:ext>
    </p:extLst>
  </p:cSld>
  <p:clrMapOvr>
    <a:masterClrMapping/>
  </p:clrMapOvr>
  <p:timing>
    <p:tnLst>
      <p:par>
        <p:cTn xmlns:p14="http://schemas.microsoft.com/office/powerpoint/2010/mai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3 Marcador de pie de página"/>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ES" sz="1400"/>
              <a:t>© L.E. Sucar: MGP - Aprend. RB</a:t>
            </a:r>
          </a:p>
        </p:txBody>
      </p:sp>
      <p:sp>
        <p:nvSpPr>
          <p:cNvPr id="161794" name="4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ECFB4A0-FBD8-0E45-A2DA-D4176F7C82B4}" type="slidenum">
              <a:rPr lang="es-ES" sz="1400"/>
              <a:pPr eaLnBrk="1" hangingPunct="1"/>
              <a:t>162</a:t>
            </a:fld>
            <a:endParaRPr lang="es-ES" sz="1400"/>
          </a:p>
        </p:txBody>
      </p:sp>
      <p:sp>
        <p:nvSpPr>
          <p:cNvPr id="161795" name="Rectangle 2"/>
          <p:cNvSpPr>
            <a:spLocks noGrp="1" noChangeArrowheads="1"/>
          </p:cNvSpPr>
          <p:nvPr>
            <p:ph type="title"/>
          </p:nvPr>
        </p:nvSpPr>
        <p:spPr>
          <a:xfrm>
            <a:off x="323850" y="188913"/>
            <a:ext cx="3024188" cy="1143000"/>
          </a:xfrm>
        </p:spPr>
        <p:txBody>
          <a:bodyPr/>
          <a:lstStyle/>
          <a:p>
            <a:pPr eaLnBrk="1" hangingPunct="1"/>
            <a:r>
              <a:rPr lang="es-MX">
                <a:latin typeface="Times New Roman" charset="0"/>
              </a:rPr>
              <a:t>Ejemplo</a:t>
            </a:r>
            <a:endParaRPr lang="es-ES">
              <a:latin typeface="Times New Roman" charset="0"/>
            </a:endParaRPr>
          </a:p>
        </p:txBody>
      </p:sp>
      <p:sp>
        <p:nvSpPr>
          <p:cNvPr id="161796" name="Oval 3"/>
          <p:cNvSpPr>
            <a:spLocks noChangeArrowheads="1"/>
          </p:cNvSpPr>
          <p:nvPr/>
        </p:nvSpPr>
        <p:spPr bwMode="auto">
          <a:xfrm>
            <a:off x="3851275" y="3284538"/>
            <a:ext cx="1066800" cy="9144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sp>
        <p:nvSpPr>
          <p:cNvPr id="161797" name="Line 4"/>
          <p:cNvSpPr>
            <a:spLocks noChangeShapeType="1"/>
          </p:cNvSpPr>
          <p:nvPr/>
        </p:nvSpPr>
        <p:spPr bwMode="auto">
          <a:xfrm>
            <a:off x="4343400" y="1981200"/>
            <a:ext cx="12700" cy="1303338"/>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161798" name="Text Box 5"/>
          <p:cNvSpPr txBox="1">
            <a:spLocks noChangeArrowheads="1"/>
          </p:cNvSpPr>
          <p:nvPr/>
        </p:nvSpPr>
        <p:spPr bwMode="auto">
          <a:xfrm>
            <a:off x="4211638" y="3500438"/>
            <a:ext cx="404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b="1">
                <a:solidFill>
                  <a:srgbClr val="FFFF00"/>
                </a:solidFill>
              </a:rPr>
              <a:t>A</a:t>
            </a:r>
          </a:p>
        </p:txBody>
      </p:sp>
      <p:sp>
        <p:nvSpPr>
          <p:cNvPr id="161799" name="Line 6"/>
          <p:cNvSpPr>
            <a:spLocks noChangeShapeType="1"/>
          </p:cNvSpPr>
          <p:nvPr/>
        </p:nvSpPr>
        <p:spPr bwMode="auto">
          <a:xfrm>
            <a:off x="4724400" y="4114800"/>
            <a:ext cx="784225" cy="754063"/>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161800" name="Line 7"/>
          <p:cNvSpPr>
            <a:spLocks noChangeShapeType="1"/>
          </p:cNvSpPr>
          <p:nvPr/>
        </p:nvSpPr>
        <p:spPr bwMode="auto">
          <a:xfrm flipH="1">
            <a:off x="2590800" y="1676400"/>
            <a:ext cx="1219200" cy="1295400"/>
          </a:xfrm>
          <a:prstGeom prst="line">
            <a:avLst/>
          </a:prstGeom>
          <a:noFill/>
          <a:ln w="57150">
            <a:solidFill>
              <a:schemeClr val="bg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s-ES"/>
          </a:p>
        </p:txBody>
      </p:sp>
      <p:sp>
        <p:nvSpPr>
          <p:cNvPr id="161801" name="Oval 8"/>
          <p:cNvSpPr>
            <a:spLocks noChangeArrowheads="1"/>
          </p:cNvSpPr>
          <p:nvPr/>
        </p:nvSpPr>
        <p:spPr bwMode="auto">
          <a:xfrm>
            <a:off x="3810000" y="1066800"/>
            <a:ext cx="1066800" cy="9144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sp>
        <p:nvSpPr>
          <p:cNvPr id="161802" name="Oval 9"/>
          <p:cNvSpPr>
            <a:spLocks noChangeArrowheads="1"/>
          </p:cNvSpPr>
          <p:nvPr/>
        </p:nvSpPr>
        <p:spPr bwMode="auto">
          <a:xfrm>
            <a:off x="1676400" y="2895600"/>
            <a:ext cx="1066800" cy="9144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sp>
        <p:nvSpPr>
          <p:cNvPr id="161803" name="Oval 10"/>
          <p:cNvSpPr>
            <a:spLocks noChangeArrowheads="1"/>
          </p:cNvSpPr>
          <p:nvPr/>
        </p:nvSpPr>
        <p:spPr bwMode="auto">
          <a:xfrm>
            <a:off x="6324600" y="2895600"/>
            <a:ext cx="1066800" cy="9144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sp>
        <p:nvSpPr>
          <p:cNvPr id="161804" name="Oval 11"/>
          <p:cNvSpPr>
            <a:spLocks noChangeArrowheads="1"/>
          </p:cNvSpPr>
          <p:nvPr/>
        </p:nvSpPr>
        <p:spPr bwMode="auto">
          <a:xfrm>
            <a:off x="5148263" y="4868863"/>
            <a:ext cx="1066800" cy="9144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sp>
        <p:nvSpPr>
          <p:cNvPr id="161805" name="Line 12"/>
          <p:cNvSpPr>
            <a:spLocks noChangeShapeType="1"/>
          </p:cNvSpPr>
          <p:nvPr/>
        </p:nvSpPr>
        <p:spPr bwMode="auto">
          <a:xfrm>
            <a:off x="4800600" y="1828800"/>
            <a:ext cx="1643063" cy="1239838"/>
          </a:xfrm>
          <a:prstGeom prst="line">
            <a:avLst/>
          </a:prstGeom>
          <a:noFill/>
          <a:ln w="57150">
            <a:solidFill>
              <a:schemeClr val="bg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s-ES"/>
          </a:p>
        </p:txBody>
      </p:sp>
      <p:sp>
        <p:nvSpPr>
          <p:cNvPr id="161806" name="Text Box 13"/>
          <p:cNvSpPr txBox="1">
            <a:spLocks noChangeArrowheads="1"/>
          </p:cNvSpPr>
          <p:nvPr/>
        </p:nvSpPr>
        <p:spPr bwMode="auto">
          <a:xfrm>
            <a:off x="1981200" y="3124200"/>
            <a:ext cx="420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b="1">
                <a:solidFill>
                  <a:srgbClr val="FFFF00"/>
                </a:solidFill>
              </a:rPr>
              <a:t>H</a:t>
            </a:r>
          </a:p>
        </p:txBody>
      </p:sp>
      <p:sp>
        <p:nvSpPr>
          <p:cNvPr id="161807" name="Text Box 14"/>
          <p:cNvSpPr txBox="1">
            <a:spLocks noChangeArrowheads="1"/>
          </p:cNvSpPr>
          <p:nvPr/>
        </p:nvSpPr>
        <p:spPr bwMode="auto">
          <a:xfrm>
            <a:off x="4114800" y="1295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b="1">
                <a:solidFill>
                  <a:srgbClr val="FFFF00"/>
                </a:solidFill>
              </a:rPr>
              <a:t>J</a:t>
            </a:r>
          </a:p>
        </p:txBody>
      </p:sp>
      <p:sp>
        <p:nvSpPr>
          <p:cNvPr id="161808" name="Text Box 15"/>
          <p:cNvSpPr txBox="1">
            <a:spLocks noChangeArrowheads="1"/>
          </p:cNvSpPr>
          <p:nvPr/>
        </p:nvSpPr>
        <p:spPr bwMode="auto">
          <a:xfrm>
            <a:off x="6705600" y="3124200"/>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b="1">
                <a:solidFill>
                  <a:srgbClr val="FFFF00"/>
                </a:solidFill>
              </a:rPr>
              <a:t>V</a:t>
            </a:r>
          </a:p>
        </p:txBody>
      </p:sp>
      <p:sp>
        <p:nvSpPr>
          <p:cNvPr id="161809" name="Text Box 16"/>
          <p:cNvSpPr txBox="1">
            <a:spLocks noChangeArrowheads="1"/>
          </p:cNvSpPr>
          <p:nvPr/>
        </p:nvSpPr>
        <p:spPr bwMode="auto">
          <a:xfrm>
            <a:off x="5453063" y="5173663"/>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b="1">
                <a:solidFill>
                  <a:srgbClr val="FFFF00"/>
                </a:solidFill>
              </a:rPr>
              <a:t>T</a:t>
            </a:r>
          </a:p>
        </p:txBody>
      </p:sp>
      <p:sp>
        <p:nvSpPr>
          <p:cNvPr id="161810" name="Text Box 17"/>
          <p:cNvSpPr txBox="1">
            <a:spLocks noChangeArrowheads="1"/>
          </p:cNvSpPr>
          <p:nvPr/>
        </p:nvSpPr>
        <p:spPr bwMode="auto">
          <a:xfrm>
            <a:off x="5940425" y="260350"/>
            <a:ext cx="28924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MX">
                <a:solidFill>
                  <a:schemeClr val="bg1"/>
                </a:solidFill>
              </a:rPr>
              <a:t>H,V no son</a:t>
            </a:r>
          </a:p>
          <a:p>
            <a:pPr eaLnBrk="1" hangingPunct="1"/>
            <a:r>
              <a:rPr lang="es-MX">
                <a:solidFill>
                  <a:schemeClr val="bg1"/>
                </a:solidFill>
              </a:rPr>
              <a:t>Independientes dado J</a:t>
            </a:r>
            <a:endParaRPr lang="es-ES">
              <a:solidFill>
                <a:schemeClr val="bg1"/>
              </a:solidFill>
            </a:endParaRPr>
          </a:p>
        </p:txBody>
      </p:sp>
      <p:sp>
        <p:nvSpPr>
          <p:cNvPr id="161811" name="Line 18"/>
          <p:cNvSpPr>
            <a:spLocks noChangeShapeType="1"/>
          </p:cNvSpPr>
          <p:nvPr/>
        </p:nvSpPr>
        <p:spPr bwMode="auto">
          <a:xfrm flipV="1">
            <a:off x="6011863" y="3716338"/>
            <a:ext cx="576262" cy="1225550"/>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Tree>
    <p:extLst>
      <p:ext uri="{BB962C8B-B14F-4D97-AF65-F5344CB8AC3E}">
        <p14:creationId xmlns:p14="http://schemas.microsoft.com/office/powerpoint/2010/main" val="1771869160"/>
      </p:ext>
    </p:extLst>
  </p:cSld>
  <p:clrMapOvr>
    <a:masterClrMapping/>
  </p:clrMapOvr>
  <p:timing>
    <p:tnLst>
      <p:par>
        <p:cTn xmlns:p14="http://schemas.microsoft.com/office/powerpoint/2010/mai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3 Marcador de pie de página"/>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ES" sz="1400"/>
              <a:t>© L.E. Sucar: MGP - Aprend. RB</a:t>
            </a:r>
          </a:p>
        </p:txBody>
      </p:sp>
      <p:sp>
        <p:nvSpPr>
          <p:cNvPr id="163842" name="4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1A9DA27A-3166-F142-9829-14B9AEFA3961}" type="slidenum">
              <a:rPr lang="es-ES" sz="1400"/>
              <a:pPr eaLnBrk="1" hangingPunct="1"/>
              <a:t>163</a:t>
            </a:fld>
            <a:endParaRPr lang="es-ES" sz="1400"/>
          </a:p>
        </p:txBody>
      </p:sp>
      <p:sp>
        <p:nvSpPr>
          <p:cNvPr id="163843" name="Rectangle 2"/>
          <p:cNvSpPr>
            <a:spLocks noGrp="1" noChangeArrowheads="1"/>
          </p:cNvSpPr>
          <p:nvPr>
            <p:ph type="title"/>
          </p:nvPr>
        </p:nvSpPr>
        <p:spPr>
          <a:xfrm>
            <a:off x="323850" y="188913"/>
            <a:ext cx="3024188" cy="1143000"/>
          </a:xfrm>
        </p:spPr>
        <p:txBody>
          <a:bodyPr/>
          <a:lstStyle/>
          <a:p>
            <a:pPr eaLnBrk="1" hangingPunct="1"/>
            <a:r>
              <a:rPr lang="es-MX">
                <a:latin typeface="Times New Roman" charset="0"/>
              </a:rPr>
              <a:t>Ejemplo</a:t>
            </a:r>
            <a:endParaRPr lang="es-ES">
              <a:latin typeface="Times New Roman" charset="0"/>
            </a:endParaRPr>
          </a:p>
        </p:txBody>
      </p:sp>
      <p:sp>
        <p:nvSpPr>
          <p:cNvPr id="163844" name="Oval 3"/>
          <p:cNvSpPr>
            <a:spLocks noChangeArrowheads="1"/>
          </p:cNvSpPr>
          <p:nvPr/>
        </p:nvSpPr>
        <p:spPr bwMode="auto">
          <a:xfrm>
            <a:off x="3851275" y="3284538"/>
            <a:ext cx="1066800" cy="9144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sp>
        <p:nvSpPr>
          <p:cNvPr id="163845" name="Line 4"/>
          <p:cNvSpPr>
            <a:spLocks noChangeShapeType="1"/>
          </p:cNvSpPr>
          <p:nvPr/>
        </p:nvSpPr>
        <p:spPr bwMode="auto">
          <a:xfrm>
            <a:off x="4343400" y="1981200"/>
            <a:ext cx="12700" cy="1303338"/>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163846" name="Text Box 5"/>
          <p:cNvSpPr txBox="1">
            <a:spLocks noChangeArrowheads="1"/>
          </p:cNvSpPr>
          <p:nvPr/>
        </p:nvSpPr>
        <p:spPr bwMode="auto">
          <a:xfrm>
            <a:off x="4211638" y="3500438"/>
            <a:ext cx="404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b="1">
                <a:solidFill>
                  <a:srgbClr val="FFFF00"/>
                </a:solidFill>
              </a:rPr>
              <a:t>A</a:t>
            </a:r>
          </a:p>
        </p:txBody>
      </p:sp>
      <p:sp>
        <p:nvSpPr>
          <p:cNvPr id="163847" name="Line 6"/>
          <p:cNvSpPr>
            <a:spLocks noChangeShapeType="1"/>
          </p:cNvSpPr>
          <p:nvPr/>
        </p:nvSpPr>
        <p:spPr bwMode="auto">
          <a:xfrm>
            <a:off x="4724400" y="4114800"/>
            <a:ext cx="784225" cy="754063"/>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sp>
        <p:nvSpPr>
          <p:cNvPr id="163848" name="Line 7"/>
          <p:cNvSpPr>
            <a:spLocks noChangeShapeType="1"/>
          </p:cNvSpPr>
          <p:nvPr/>
        </p:nvSpPr>
        <p:spPr bwMode="auto">
          <a:xfrm flipH="1">
            <a:off x="2590800" y="1676400"/>
            <a:ext cx="1219200" cy="1295400"/>
          </a:xfrm>
          <a:prstGeom prst="line">
            <a:avLst/>
          </a:prstGeom>
          <a:noFill/>
          <a:ln w="57150">
            <a:solidFill>
              <a:schemeClr val="bg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s-ES"/>
          </a:p>
        </p:txBody>
      </p:sp>
      <p:sp>
        <p:nvSpPr>
          <p:cNvPr id="163849" name="Oval 8"/>
          <p:cNvSpPr>
            <a:spLocks noChangeArrowheads="1"/>
          </p:cNvSpPr>
          <p:nvPr/>
        </p:nvSpPr>
        <p:spPr bwMode="auto">
          <a:xfrm>
            <a:off x="3810000" y="1066800"/>
            <a:ext cx="1066800" cy="9144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sp>
        <p:nvSpPr>
          <p:cNvPr id="163850" name="Oval 9"/>
          <p:cNvSpPr>
            <a:spLocks noChangeArrowheads="1"/>
          </p:cNvSpPr>
          <p:nvPr/>
        </p:nvSpPr>
        <p:spPr bwMode="auto">
          <a:xfrm>
            <a:off x="1676400" y="2895600"/>
            <a:ext cx="1066800" cy="9144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sp>
        <p:nvSpPr>
          <p:cNvPr id="163851" name="Oval 10"/>
          <p:cNvSpPr>
            <a:spLocks noChangeArrowheads="1"/>
          </p:cNvSpPr>
          <p:nvPr/>
        </p:nvSpPr>
        <p:spPr bwMode="auto">
          <a:xfrm>
            <a:off x="6324600" y="2895600"/>
            <a:ext cx="1066800" cy="9144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sp>
        <p:nvSpPr>
          <p:cNvPr id="163852" name="Oval 11"/>
          <p:cNvSpPr>
            <a:spLocks noChangeArrowheads="1"/>
          </p:cNvSpPr>
          <p:nvPr/>
        </p:nvSpPr>
        <p:spPr bwMode="auto">
          <a:xfrm>
            <a:off x="5148263" y="4868863"/>
            <a:ext cx="1066800" cy="9144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sp>
        <p:nvSpPr>
          <p:cNvPr id="163853" name="Line 12"/>
          <p:cNvSpPr>
            <a:spLocks noChangeShapeType="1"/>
          </p:cNvSpPr>
          <p:nvPr/>
        </p:nvSpPr>
        <p:spPr bwMode="auto">
          <a:xfrm>
            <a:off x="4800600" y="1828800"/>
            <a:ext cx="1643063" cy="1239838"/>
          </a:xfrm>
          <a:prstGeom prst="line">
            <a:avLst/>
          </a:prstGeom>
          <a:noFill/>
          <a:ln w="57150">
            <a:solidFill>
              <a:schemeClr val="bg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s-ES"/>
          </a:p>
        </p:txBody>
      </p:sp>
      <p:sp>
        <p:nvSpPr>
          <p:cNvPr id="163854" name="Text Box 13"/>
          <p:cNvSpPr txBox="1">
            <a:spLocks noChangeArrowheads="1"/>
          </p:cNvSpPr>
          <p:nvPr/>
        </p:nvSpPr>
        <p:spPr bwMode="auto">
          <a:xfrm>
            <a:off x="1981200" y="3124200"/>
            <a:ext cx="420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b="1">
                <a:solidFill>
                  <a:srgbClr val="FFFF00"/>
                </a:solidFill>
              </a:rPr>
              <a:t>H</a:t>
            </a:r>
          </a:p>
        </p:txBody>
      </p:sp>
      <p:sp>
        <p:nvSpPr>
          <p:cNvPr id="163855" name="Text Box 14"/>
          <p:cNvSpPr txBox="1">
            <a:spLocks noChangeArrowheads="1"/>
          </p:cNvSpPr>
          <p:nvPr/>
        </p:nvSpPr>
        <p:spPr bwMode="auto">
          <a:xfrm>
            <a:off x="4114800" y="1295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b="1">
                <a:solidFill>
                  <a:srgbClr val="FFFF00"/>
                </a:solidFill>
              </a:rPr>
              <a:t>J</a:t>
            </a:r>
          </a:p>
        </p:txBody>
      </p:sp>
      <p:sp>
        <p:nvSpPr>
          <p:cNvPr id="163856" name="Text Box 15"/>
          <p:cNvSpPr txBox="1">
            <a:spLocks noChangeArrowheads="1"/>
          </p:cNvSpPr>
          <p:nvPr/>
        </p:nvSpPr>
        <p:spPr bwMode="auto">
          <a:xfrm>
            <a:off x="6705600" y="3124200"/>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b="1">
                <a:solidFill>
                  <a:srgbClr val="FFFF00"/>
                </a:solidFill>
              </a:rPr>
              <a:t>V</a:t>
            </a:r>
          </a:p>
        </p:txBody>
      </p:sp>
      <p:sp>
        <p:nvSpPr>
          <p:cNvPr id="163857" name="Text Box 16"/>
          <p:cNvSpPr txBox="1">
            <a:spLocks noChangeArrowheads="1"/>
          </p:cNvSpPr>
          <p:nvPr/>
        </p:nvSpPr>
        <p:spPr bwMode="auto">
          <a:xfrm>
            <a:off x="5453063" y="5173663"/>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b="1">
                <a:solidFill>
                  <a:srgbClr val="FFFF00"/>
                </a:solidFill>
              </a:rPr>
              <a:t>T</a:t>
            </a:r>
          </a:p>
        </p:txBody>
      </p:sp>
      <p:sp>
        <p:nvSpPr>
          <p:cNvPr id="163858" name="Text Box 17"/>
          <p:cNvSpPr txBox="1">
            <a:spLocks noChangeArrowheads="1"/>
          </p:cNvSpPr>
          <p:nvPr/>
        </p:nvSpPr>
        <p:spPr bwMode="auto">
          <a:xfrm>
            <a:off x="5940425" y="260350"/>
            <a:ext cx="29606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MX">
                <a:solidFill>
                  <a:schemeClr val="bg1"/>
                </a:solidFill>
              </a:rPr>
              <a:t>A,V no son</a:t>
            </a:r>
          </a:p>
          <a:p>
            <a:pPr eaLnBrk="1" hangingPunct="1"/>
            <a:r>
              <a:rPr lang="es-MX">
                <a:solidFill>
                  <a:schemeClr val="bg1"/>
                </a:solidFill>
              </a:rPr>
              <a:t>Independientes dado T</a:t>
            </a:r>
            <a:endParaRPr lang="es-ES">
              <a:solidFill>
                <a:schemeClr val="bg1"/>
              </a:solidFill>
            </a:endParaRPr>
          </a:p>
        </p:txBody>
      </p:sp>
      <p:sp>
        <p:nvSpPr>
          <p:cNvPr id="163859" name="Line 18"/>
          <p:cNvSpPr>
            <a:spLocks noChangeShapeType="1"/>
          </p:cNvSpPr>
          <p:nvPr/>
        </p:nvSpPr>
        <p:spPr bwMode="auto">
          <a:xfrm flipV="1">
            <a:off x="6011863" y="3716338"/>
            <a:ext cx="576262" cy="1225550"/>
          </a:xfrm>
          <a:prstGeom prst="line">
            <a:avLst/>
          </a:prstGeom>
          <a:noFill/>
          <a:ln w="57150">
            <a:solidFill>
              <a:schemeClr val="bg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s-ES"/>
          </a:p>
        </p:txBody>
      </p:sp>
    </p:spTree>
    <p:extLst>
      <p:ext uri="{BB962C8B-B14F-4D97-AF65-F5344CB8AC3E}">
        <p14:creationId xmlns:p14="http://schemas.microsoft.com/office/powerpoint/2010/main" val="3677192739"/>
      </p:ext>
    </p:extLst>
  </p:cSld>
  <p:clrMapOvr>
    <a:masterClrMapping/>
  </p:clrMapOvr>
  <p:timing>
    <p:tnLst>
      <p:par>
        <p:cTn xmlns:p14="http://schemas.microsoft.com/office/powerpoint/2010/mai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4 Marcador de pie de página"/>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ES" sz="1400"/>
              <a:t>© L.E. Sucar: MGP - Aprend. RB</a:t>
            </a:r>
          </a:p>
        </p:txBody>
      </p:sp>
      <p:sp>
        <p:nvSpPr>
          <p:cNvPr id="165890" name="5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9DDCEB0-6B9C-9C47-8B3C-BB582A2194EE}" type="slidenum">
              <a:rPr lang="es-ES" sz="1400"/>
              <a:pPr eaLnBrk="1" hangingPunct="1"/>
              <a:t>164</a:t>
            </a:fld>
            <a:endParaRPr lang="es-ES" sz="1400"/>
          </a:p>
        </p:txBody>
      </p:sp>
      <p:sp>
        <p:nvSpPr>
          <p:cNvPr id="165891" name="Rectangle 2"/>
          <p:cNvSpPr>
            <a:spLocks noGrp="1" noChangeArrowheads="1"/>
          </p:cNvSpPr>
          <p:nvPr>
            <p:ph type="title"/>
          </p:nvPr>
        </p:nvSpPr>
        <p:spPr/>
        <p:txBody>
          <a:bodyPr/>
          <a:lstStyle/>
          <a:p>
            <a:pPr eaLnBrk="1" hangingPunct="1"/>
            <a:r>
              <a:rPr lang="es-MX">
                <a:latin typeface="Times New Roman" charset="0"/>
              </a:rPr>
              <a:t>Otras orientaciones</a:t>
            </a:r>
            <a:endParaRPr lang="es-ES">
              <a:latin typeface="Times New Roman" charset="0"/>
            </a:endParaRPr>
          </a:p>
        </p:txBody>
      </p:sp>
      <p:sp>
        <p:nvSpPr>
          <p:cNvPr id="165892" name="Rectangle 3"/>
          <p:cNvSpPr>
            <a:spLocks noGrp="1" noChangeArrowheads="1"/>
          </p:cNvSpPr>
          <p:nvPr>
            <p:ph type="body" idx="1"/>
          </p:nvPr>
        </p:nvSpPr>
        <p:spPr/>
        <p:txBody>
          <a:bodyPr/>
          <a:lstStyle/>
          <a:p>
            <a:pPr eaLnBrk="1" hangingPunct="1"/>
            <a:r>
              <a:rPr lang="es-MX">
                <a:latin typeface="Times New Roman" charset="0"/>
              </a:rPr>
              <a:t>En base a los arcos existentes, se orientan los demás con pruebas de independencia, evitando crear ciclos</a:t>
            </a:r>
          </a:p>
          <a:p>
            <a:pPr eaLnBrk="1" hangingPunct="1"/>
            <a:r>
              <a:rPr lang="es-MX">
                <a:latin typeface="Times New Roman" charset="0"/>
              </a:rPr>
              <a:t>Si quedan al final arcos sin orientar, se direccionan en forma aleatoria, evitando ciclos</a:t>
            </a:r>
            <a:endParaRPr lang="es-ES">
              <a:latin typeface="Times New Roman" charset="0"/>
            </a:endParaRPr>
          </a:p>
        </p:txBody>
      </p:sp>
    </p:spTree>
    <p:extLst>
      <p:ext uri="{BB962C8B-B14F-4D97-AF65-F5344CB8AC3E}">
        <p14:creationId xmlns:p14="http://schemas.microsoft.com/office/powerpoint/2010/main" val="4086440569"/>
      </p:ext>
    </p:extLst>
  </p:cSld>
  <p:clrMapOvr>
    <a:masterClrMapping/>
  </p:clrMapOvr>
  <p:timing>
    <p:tnLst>
      <p:par>
        <p:cTn xmlns:p14="http://schemas.microsoft.com/office/powerpoint/2010/mai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3 Marcador de pie de página"/>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ES" sz="1400"/>
              <a:t>© L.E. Sucar: MGP - Aprend. RB</a:t>
            </a:r>
          </a:p>
        </p:txBody>
      </p:sp>
      <p:sp>
        <p:nvSpPr>
          <p:cNvPr id="167938" name="4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1E412011-652B-D947-A0C7-0342A7C53C0F}" type="slidenum">
              <a:rPr lang="es-ES" sz="1400"/>
              <a:pPr eaLnBrk="1" hangingPunct="1"/>
              <a:t>165</a:t>
            </a:fld>
            <a:endParaRPr lang="es-ES" sz="1400"/>
          </a:p>
        </p:txBody>
      </p:sp>
      <p:sp>
        <p:nvSpPr>
          <p:cNvPr id="167939" name="Rectangle 2"/>
          <p:cNvSpPr>
            <a:spLocks noGrp="1" noChangeArrowheads="1"/>
          </p:cNvSpPr>
          <p:nvPr>
            <p:ph type="title"/>
          </p:nvPr>
        </p:nvSpPr>
        <p:spPr>
          <a:xfrm>
            <a:off x="323850" y="188913"/>
            <a:ext cx="3024188" cy="1143000"/>
          </a:xfrm>
        </p:spPr>
        <p:txBody>
          <a:bodyPr/>
          <a:lstStyle/>
          <a:p>
            <a:pPr eaLnBrk="1" hangingPunct="1"/>
            <a:r>
              <a:rPr lang="es-MX">
                <a:latin typeface="Times New Roman" charset="0"/>
              </a:rPr>
              <a:t>Ejemplo</a:t>
            </a:r>
            <a:endParaRPr lang="es-ES">
              <a:latin typeface="Times New Roman" charset="0"/>
            </a:endParaRPr>
          </a:p>
        </p:txBody>
      </p:sp>
      <p:sp>
        <p:nvSpPr>
          <p:cNvPr id="167940" name="Oval 3"/>
          <p:cNvSpPr>
            <a:spLocks noChangeArrowheads="1"/>
          </p:cNvSpPr>
          <p:nvPr/>
        </p:nvSpPr>
        <p:spPr bwMode="auto">
          <a:xfrm>
            <a:off x="3851275" y="3284538"/>
            <a:ext cx="1066800" cy="9144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sp>
        <p:nvSpPr>
          <p:cNvPr id="167941" name="Line 4"/>
          <p:cNvSpPr>
            <a:spLocks noChangeShapeType="1"/>
          </p:cNvSpPr>
          <p:nvPr/>
        </p:nvSpPr>
        <p:spPr bwMode="auto">
          <a:xfrm>
            <a:off x="4343400" y="1981200"/>
            <a:ext cx="12700" cy="1303338"/>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sp>
        <p:nvSpPr>
          <p:cNvPr id="167942" name="Text Box 5"/>
          <p:cNvSpPr txBox="1">
            <a:spLocks noChangeArrowheads="1"/>
          </p:cNvSpPr>
          <p:nvPr/>
        </p:nvSpPr>
        <p:spPr bwMode="auto">
          <a:xfrm>
            <a:off x="4211638" y="3500438"/>
            <a:ext cx="404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b="1">
                <a:solidFill>
                  <a:srgbClr val="FFFF00"/>
                </a:solidFill>
              </a:rPr>
              <a:t>A</a:t>
            </a:r>
          </a:p>
        </p:txBody>
      </p:sp>
      <p:sp>
        <p:nvSpPr>
          <p:cNvPr id="167943" name="Line 6"/>
          <p:cNvSpPr>
            <a:spLocks noChangeShapeType="1"/>
          </p:cNvSpPr>
          <p:nvPr/>
        </p:nvSpPr>
        <p:spPr bwMode="auto">
          <a:xfrm>
            <a:off x="4724400" y="4114800"/>
            <a:ext cx="784225" cy="754063"/>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sp>
        <p:nvSpPr>
          <p:cNvPr id="167944" name="Line 7"/>
          <p:cNvSpPr>
            <a:spLocks noChangeShapeType="1"/>
          </p:cNvSpPr>
          <p:nvPr/>
        </p:nvSpPr>
        <p:spPr bwMode="auto">
          <a:xfrm flipH="1">
            <a:off x="2590800" y="1676400"/>
            <a:ext cx="1219200" cy="1295400"/>
          </a:xfrm>
          <a:prstGeom prst="line">
            <a:avLst/>
          </a:prstGeom>
          <a:noFill/>
          <a:ln w="57150">
            <a:solidFill>
              <a:schemeClr val="bg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s-ES"/>
          </a:p>
        </p:txBody>
      </p:sp>
      <p:sp>
        <p:nvSpPr>
          <p:cNvPr id="167945" name="Oval 8"/>
          <p:cNvSpPr>
            <a:spLocks noChangeArrowheads="1"/>
          </p:cNvSpPr>
          <p:nvPr/>
        </p:nvSpPr>
        <p:spPr bwMode="auto">
          <a:xfrm>
            <a:off x="3810000" y="1066800"/>
            <a:ext cx="1066800" cy="9144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sp>
        <p:nvSpPr>
          <p:cNvPr id="167946" name="Oval 9"/>
          <p:cNvSpPr>
            <a:spLocks noChangeArrowheads="1"/>
          </p:cNvSpPr>
          <p:nvPr/>
        </p:nvSpPr>
        <p:spPr bwMode="auto">
          <a:xfrm>
            <a:off x="1676400" y="2895600"/>
            <a:ext cx="1066800" cy="9144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sp>
        <p:nvSpPr>
          <p:cNvPr id="167947" name="Oval 10"/>
          <p:cNvSpPr>
            <a:spLocks noChangeArrowheads="1"/>
          </p:cNvSpPr>
          <p:nvPr/>
        </p:nvSpPr>
        <p:spPr bwMode="auto">
          <a:xfrm>
            <a:off x="6324600" y="2895600"/>
            <a:ext cx="1066800" cy="9144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sp>
        <p:nvSpPr>
          <p:cNvPr id="167948" name="Oval 11"/>
          <p:cNvSpPr>
            <a:spLocks noChangeArrowheads="1"/>
          </p:cNvSpPr>
          <p:nvPr/>
        </p:nvSpPr>
        <p:spPr bwMode="auto">
          <a:xfrm>
            <a:off x="5148263" y="4868863"/>
            <a:ext cx="1066800" cy="9144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sp>
        <p:nvSpPr>
          <p:cNvPr id="167949" name="Line 12"/>
          <p:cNvSpPr>
            <a:spLocks noChangeShapeType="1"/>
          </p:cNvSpPr>
          <p:nvPr/>
        </p:nvSpPr>
        <p:spPr bwMode="auto">
          <a:xfrm>
            <a:off x="4800600" y="1828800"/>
            <a:ext cx="1643063" cy="1239838"/>
          </a:xfrm>
          <a:prstGeom prst="line">
            <a:avLst/>
          </a:prstGeom>
          <a:noFill/>
          <a:ln w="57150">
            <a:solidFill>
              <a:schemeClr val="bg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s-ES"/>
          </a:p>
        </p:txBody>
      </p:sp>
      <p:sp>
        <p:nvSpPr>
          <p:cNvPr id="167950" name="Text Box 13"/>
          <p:cNvSpPr txBox="1">
            <a:spLocks noChangeArrowheads="1"/>
          </p:cNvSpPr>
          <p:nvPr/>
        </p:nvSpPr>
        <p:spPr bwMode="auto">
          <a:xfrm>
            <a:off x="1981200" y="3124200"/>
            <a:ext cx="420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b="1">
                <a:solidFill>
                  <a:srgbClr val="FFFF00"/>
                </a:solidFill>
              </a:rPr>
              <a:t>H</a:t>
            </a:r>
          </a:p>
        </p:txBody>
      </p:sp>
      <p:sp>
        <p:nvSpPr>
          <p:cNvPr id="167951" name="Text Box 14"/>
          <p:cNvSpPr txBox="1">
            <a:spLocks noChangeArrowheads="1"/>
          </p:cNvSpPr>
          <p:nvPr/>
        </p:nvSpPr>
        <p:spPr bwMode="auto">
          <a:xfrm>
            <a:off x="4114800" y="1295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b="1">
                <a:solidFill>
                  <a:srgbClr val="FFFF00"/>
                </a:solidFill>
              </a:rPr>
              <a:t>J</a:t>
            </a:r>
          </a:p>
        </p:txBody>
      </p:sp>
      <p:sp>
        <p:nvSpPr>
          <p:cNvPr id="167952" name="Text Box 15"/>
          <p:cNvSpPr txBox="1">
            <a:spLocks noChangeArrowheads="1"/>
          </p:cNvSpPr>
          <p:nvPr/>
        </p:nvSpPr>
        <p:spPr bwMode="auto">
          <a:xfrm>
            <a:off x="6705600" y="3124200"/>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b="1">
                <a:solidFill>
                  <a:srgbClr val="FFFF00"/>
                </a:solidFill>
              </a:rPr>
              <a:t>V</a:t>
            </a:r>
          </a:p>
        </p:txBody>
      </p:sp>
      <p:sp>
        <p:nvSpPr>
          <p:cNvPr id="167953" name="Text Box 16"/>
          <p:cNvSpPr txBox="1">
            <a:spLocks noChangeArrowheads="1"/>
          </p:cNvSpPr>
          <p:nvPr/>
        </p:nvSpPr>
        <p:spPr bwMode="auto">
          <a:xfrm>
            <a:off x="5453063" y="5173663"/>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b="1">
                <a:solidFill>
                  <a:srgbClr val="FFFF00"/>
                </a:solidFill>
              </a:rPr>
              <a:t>T</a:t>
            </a:r>
          </a:p>
        </p:txBody>
      </p:sp>
      <p:sp>
        <p:nvSpPr>
          <p:cNvPr id="167954" name="Text Box 17"/>
          <p:cNvSpPr txBox="1">
            <a:spLocks noChangeArrowheads="1"/>
          </p:cNvSpPr>
          <p:nvPr/>
        </p:nvSpPr>
        <p:spPr bwMode="auto">
          <a:xfrm>
            <a:off x="5867400" y="333375"/>
            <a:ext cx="28924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MX">
                <a:solidFill>
                  <a:schemeClr val="bg1"/>
                </a:solidFill>
              </a:rPr>
              <a:t>H, A son</a:t>
            </a:r>
          </a:p>
          <a:p>
            <a:pPr eaLnBrk="1" hangingPunct="1"/>
            <a:r>
              <a:rPr lang="es-MX">
                <a:solidFill>
                  <a:schemeClr val="bg1"/>
                </a:solidFill>
              </a:rPr>
              <a:t>Independientes dado J</a:t>
            </a:r>
            <a:endParaRPr lang="es-ES">
              <a:solidFill>
                <a:schemeClr val="bg1"/>
              </a:solidFill>
            </a:endParaRPr>
          </a:p>
        </p:txBody>
      </p:sp>
      <p:sp>
        <p:nvSpPr>
          <p:cNvPr id="167955" name="Line 18"/>
          <p:cNvSpPr>
            <a:spLocks noChangeShapeType="1"/>
          </p:cNvSpPr>
          <p:nvPr/>
        </p:nvSpPr>
        <p:spPr bwMode="auto">
          <a:xfrm flipV="1">
            <a:off x="6011863" y="3716338"/>
            <a:ext cx="576262" cy="1225550"/>
          </a:xfrm>
          <a:prstGeom prst="line">
            <a:avLst/>
          </a:prstGeom>
          <a:noFill/>
          <a:ln w="57150">
            <a:solidFill>
              <a:schemeClr val="bg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s-ES"/>
          </a:p>
        </p:txBody>
      </p:sp>
    </p:spTree>
    <p:extLst>
      <p:ext uri="{BB962C8B-B14F-4D97-AF65-F5344CB8AC3E}">
        <p14:creationId xmlns:p14="http://schemas.microsoft.com/office/powerpoint/2010/main" val="3209691426"/>
      </p:ext>
    </p:extLst>
  </p:cSld>
  <p:clrMapOvr>
    <a:masterClrMapping/>
  </p:clrMapOvr>
  <p:timing>
    <p:tnLst>
      <p:par>
        <p:cTn xmlns:p14="http://schemas.microsoft.com/office/powerpoint/2010/mai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250825" y="2349500"/>
            <a:ext cx="8458200" cy="1143000"/>
          </a:xfrm>
        </p:spPr>
        <p:txBody>
          <a:bodyPr/>
          <a:lstStyle/>
          <a:p>
            <a:pPr eaLnBrk="1" hangingPunct="1">
              <a:defRPr/>
            </a:pPr>
            <a:r>
              <a:rPr lang="es-MX" sz="4800" dirty="0" smtClean="0">
                <a:cs typeface="+mj-cs"/>
              </a:rPr>
              <a:t>6:  Redes Bayesianas Din</a:t>
            </a:r>
            <a:r>
              <a:rPr lang="es-MX" sz="4800" dirty="0" smtClean="0">
                <a:cs typeface="+mj-cs"/>
              </a:rPr>
              <a:t>ámicas</a:t>
            </a:r>
            <a:endParaRPr lang="es-ES" sz="4800" dirty="0" smtClean="0">
              <a:cs typeface="+mj-cs"/>
            </a:endParaRPr>
          </a:p>
        </p:txBody>
      </p:sp>
      <p:sp>
        <p:nvSpPr>
          <p:cNvPr id="5" name="Oval 3"/>
          <p:cNvSpPr>
            <a:spLocks noChangeArrowheads="1"/>
          </p:cNvSpPr>
          <p:nvPr/>
        </p:nvSpPr>
        <p:spPr bwMode="auto">
          <a:xfrm>
            <a:off x="1295400" y="4704928"/>
            <a:ext cx="9906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s-ES_tradnl" b="0">
                <a:cs typeface="+mn-cs"/>
              </a:rPr>
              <a:t>S</a:t>
            </a:r>
            <a:r>
              <a:rPr lang="es-ES_tradnl" b="0" baseline="-25000">
                <a:cs typeface="+mn-cs"/>
              </a:rPr>
              <a:t>t</a:t>
            </a:r>
            <a:endParaRPr lang="es-ES_tradnl" b="0">
              <a:cs typeface="+mn-cs"/>
            </a:endParaRPr>
          </a:p>
        </p:txBody>
      </p:sp>
      <p:sp>
        <p:nvSpPr>
          <p:cNvPr id="6" name="Oval 4"/>
          <p:cNvSpPr>
            <a:spLocks noChangeArrowheads="1"/>
          </p:cNvSpPr>
          <p:nvPr/>
        </p:nvSpPr>
        <p:spPr bwMode="auto">
          <a:xfrm>
            <a:off x="6781800" y="3638128"/>
            <a:ext cx="9906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s-ES_tradnl" b="0">
                <a:cs typeface="+mn-cs"/>
              </a:rPr>
              <a:t>X</a:t>
            </a:r>
            <a:r>
              <a:rPr lang="es-ES_tradnl" b="0" baseline="-25000">
                <a:cs typeface="+mn-cs"/>
              </a:rPr>
              <a:t>t+3</a:t>
            </a:r>
          </a:p>
        </p:txBody>
      </p:sp>
      <p:sp>
        <p:nvSpPr>
          <p:cNvPr id="7" name="Oval 5"/>
          <p:cNvSpPr>
            <a:spLocks noChangeArrowheads="1"/>
          </p:cNvSpPr>
          <p:nvPr/>
        </p:nvSpPr>
        <p:spPr bwMode="auto">
          <a:xfrm>
            <a:off x="6781800" y="4704928"/>
            <a:ext cx="9906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s-ES_tradnl" b="0">
                <a:cs typeface="+mn-cs"/>
              </a:rPr>
              <a:t>S</a:t>
            </a:r>
            <a:r>
              <a:rPr lang="es-ES_tradnl" b="0" baseline="-25000">
                <a:cs typeface="+mn-cs"/>
              </a:rPr>
              <a:t>t+3</a:t>
            </a:r>
          </a:p>
        </p:txBody>
      </p:sp>
      <p:sp>
        <p:nvSpPr>
          <p:cNvPr id="8" name="Oval 6"/>
          <p:cNvSpPr>
            <a:spLocks noChangeArrowheads="1"/>
          </p:cNvSpPr>
          <p:nvPr/>
        </p:nvSpPr>
        <p:spPr bwMode="auto">
          <a:xfrm>
            <a:off x="1295400" y="3638128"/>
            <a:ext cx="9906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s-ES_tradnl" b="0">
                <a:cs typeface="+mn-cs"/>
              </a:rPr>
              <a:t>X</a:t>
            </a:r>
            <a:r>
              <a:rPr lang="es-ES_tradnl" b="0" baseline="-25000">
                <a:cs typeface="+mn-cs"/>
              </a:rPr>
              <a:t>t</a:t>
            </a:r>
            <a:endParaRPr lang="es-ES_tradnl" b="0">
              <a:cs typeface="+mn-cs"/>
            </a:endParaRPr>
          </a:p>
        </p:txBody>
      </p:sp>
      <p:sp>
        <p:nvSpPr>
          <p:cNvPr id="9" name="Oval 7"/>
          <p:cNvSpPr>
            <a:spLocks noChangeArrowheads="1"/>
          </p:cNvSpPr>
          <p:nvPr/>
        </p:nvSpPr>
        <p:spPr bwMode="auto">
          <a:xfrm>
            <a:off x="3124200" y="3638128"/>
            <a:ext cx="9906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s-ES_tradnl" b="0">
                <a:cs typeface="+mn-cs"/>
              </a:rPr>
              <a:t>X</a:t>
            </a:r>
            <a:r>
              <a:rPr lang="es-ES_tradnl" b="0" baseline="-25000">
                <a:cs typeface="+mn-cs"/>
              </a:rPr>
              <a:t>t+1</a:t>
            </a:r>
          </a:p>
        </p:txBody>
      </p:sp>
      <p:sp>
        <p:nvSpPr>
          <p:cNvPr id="10" name="Oval 8"/>
          <p:cNvSpPr>
            <a:spLocks noChangeArrowheads="1"/>
          </p:cNvSpPr>
          <p:nvPr/>
        </p:nvSpPr>
        <p:spPr bwMode="auto">
          <a:xfrm>
            <a:off x="4953000" y="3638128"/>
            <a:ext cx="9906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s-ES_tradnl" b="0">
                <a:cs typeface="+mn-cs"/>
              </a:rPr>
              <a:t>X</a:t>
            </a:r>
            <a:r>
              <a:rPr lang="es-ES_tradnl" b="0" baseline="-25000">
                <a:cs typeface="+mn-cs"/>
              </a:rPr>
              <a:t>t+2</a:t>
            </a:r>
          </a:p>
        </p:txBody>
      </p:sp>
      <p:sp>
        <p:nvSpPr>
          <p:cNvPr id="11" name="Oval 9"/>
          <p:cNvSpPr>
            <a:spLocks noChangeArrowheads="1"/>
          </p:cNvSpPr>
          <p:nvPr/>
        </p:nvSpPr>
        <p:spPr bwMode="auto">
          <a:xfrm>
            <a:off x="4953000" y="4704928"/>
            <a:ext cx="9906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s-ES_tradnl" b="0">
                <a:cs typeface="+mn-cs"/>
              </a:rPr>
              <a:t>S</a:t>
            </a:r>
            <a:r>
              <a:rPr lang="es-ES_tradnl" b="0" baseline="-25000">
                <a:cs typeface="+mn-cs"/>
              </a:rPr>
              <a:t>t+2</a:t>
            </a:r>
          </a:p>
        </p:txBody>
      </p:sp>
      <p:sp>
        <p:nvSpPr>
          <p:cNvPr id="12" name="Oval 10"/>
          <p:cNvSpPr>
            <a:spLocks noChangeArrowheads="1"/>
          </p:cNvSpPr>
          <p:nvPr/>
        </p:nvSpPr>
        <p:spPr bwMode="auto">
          <a:xfrm>
            <a:off x="3124200" y="4704928"/>
            <a:ext cx="9906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s-ES_tradnl" b="0">
                <a:cs typeface="+mn-cs"/>
              </a:rPr>
              <a:t>S</a:t>
            </a:r>
            <a:r>
              <a:rPr lang="es-ES_tradnl" b="0" baseline="-25000">
                <a:cs typeface="+mn-cs"/>
              </a:rPr>
              <a:t>t+1</a:t>
            </a:r>
          </a:p>
        </p:txBody>
      </p:sp>
      <p:sp>
        <p:nvSpPr>
          <p:cNvPr id="13" name="Line 11"/>
          <p:cNvSpPr>
            <a:spLocks noChangeShapeType="1"/>
          </p:cNvSpPr>
          <p:nvPr/>
        </p:nvSpPr>
        <p:spPr bwMode="auto">
          <a:xfrm>
            <a:off x="2286000" y="5009728"/>
            <a:ext cx="838200" cy="0"/>
          </a:xfrm>
          <a:prstGeom prst="line">
            <a:avLst/>
          </a:prstGeom>
          <a:noFill/>
          <a:ln w="38100">
            <a:solidFill>
              <a:schemeClr val="bg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b="0">
              <a:cs typeface="+mn-cs"/>
            </a:endParaRPr>
          </a:p>
        </p:txBody>
      </p:sp>
      <p:sp>
        <p:nvSpPr>
          <p:cNvPr id="14" name="Line 12"/>
          <p:cNvSpPr>
            <a:spLocks noChangeShapeType="1"/>
          </p:cNvSpPr>
          <p:nvPr/>
        </p:nvSpPr>
        <p:spPr bwMode="auto">
          <a:xfrm>
            <a:off x="4114800" y="5009728"/>
            <a:ext cx="838200" cy="0"/>
          </a:xfrm>
          <a:prstGeom prst="line">
            <a:avLst/>
          </a:prstGeom>
          <a:noFill/>
          <a:ln w="38100">
            <a:solidFill>
              <a:schemeClr val="bg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b="0">
              <a:cs typeface="+mn-cs"/>
            </a:endParaRPr>
          </a:p>
        </p:txBody>
      </p:sp>
      <p:sp>
        <p:nvSpPr>
          <p:cNvPr id="15" name="Line 13"/>
          <p:cNvSpPr>
            <a:spLocks noChangeShapeType="1"/>
          </p:cNvSpPr>
          <p:nvPr/>
        </p:nvSpPr>
        <p:spPr bwMode="auto">
          <a:xfrm>
            <a:off x="5943600" y="5009728"/>
            <a:ext cx="838200" cy="0"/>
          </a:xfrm>
          <a:prstGeom prst="line">
            <a:avLst/>
          </a:prstGeom>
          <a:noFill/>
          <a:ln w="38100">
            <a:solidFill>
              <a:schemeClr val="bg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b="0">
              <a:cs typeface="+mn-cs"/>
            </a:endParaRPr>
          </a:p>
        </p:txBody>
      </p:sp>
      <p:sp>
        <p:nvSpPr>
          <p:cNvPr id="16" name="Line 14"/>
          <p:cNvSpPr>
            <a:spLocks noChangeShapeType="1"/>
          </p:cNvSpPr>
          <p:nvPr/>
        </p:nvSpPr>
        <p:spPr bwMode="auto">
          <a:xfrm rot="5400000">
            <a:off x="7010400" y="4476328"/>
            <a:ext cx="457200" cy="0"/>
          </a:xfrm>
          <a:prstGeom prst="line">
            <a:avLst/>
          </a:prstGeom>
          <a:noFill/>
          <a:ln w="38100">
            <a:solidFill>
              <a:schemeClr val="bg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b="0">
              <a:cs typeface="+mn-cs"/>
            </a:endParaRPr>
          </a:p>
        </p:txBody>
      </p:sp>
      <p:sp>
        <p:nvSpPr>
          <p:cNvPr id="17" name="Line 15"/>
          <p:cNvSpPr>
            <a:spLocks noChangeShapeType="1"/>
          </p:cNvSpPr>
          <p:nvPr/>
        </p:nvSpPr>
        <p:spPr bwMode="auto">
          <a:xfrm rot="5400000">
            <a:off x="5181600" y="4476328"/>
            <a:ext cx="457200" cy="0"/>
          </a:xfrm>
          <a:prstGeom prst="line">
            <a:avLst/>
          </a:prstGeom>
          <a:noFill/>
          <a:ln w="38100">
            <a:solidFill>
              <a:schemeClr val="bg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b="0">
              <a:cs typeface="+mn-cs"/>
            </a:endParaRPr>
          </a:p>
        </p:txBody>
      </p:sp>
      <p:sp>
        <p:nvSpPr>
          <p:cNvPr id="18" name="Line 16"/>
          <p:cNvSpPr>
            <a:spLocks noChangeShapeType="1"/>
          </p:cNvSpPr>
          <p:nvPr/>
        </p:nvSpPr>
        <p:spPr bwMode="auto">
          <a:xfrm rot="5400000">
            <a:off x="3352800" y="4476328"/>
            <a:ext cx="457200" cy="0"/>
          </a:xfrm>
          <a:prstGeom prst="line">
            <a:avLst/>
          </a:prstGeom>
          <a:noFill/>
          <a:ln w="38100">
            <a:solidFill>
              <a:schemeClr val="bg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b="0">
              <a:cs typeface="+mn-cs"/>
            </a:endParaRPr>
          </a:p>
        </p:txBody>
      </p:sp>
      <p:sp>
        <p:nvSpPr>
          <p:cNvPr id="19" name="Line 17"/>
          <p:cNvSpPr>
            <a:spLocks noChangeShapeType="1"/>
          </p:cNvSpPr>
          <p:nvPr/>
        </p:nvSpPr>
        <p:spPr bwMode="auto">
          <a:xfrm rot="5400000">
            <a:off x="1524000" y="4476328"/>
            <a:ext cx="457200" cy="0"/>
          </a:xfrm>
          <a:prstGeom prst="line">
            <a:avLst/>
          </a:prstGeom>
          <a:noFill/>
          <a:ln w="38100">
            <a:solidFill>
              <a:schemeClr val="bg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b="0">
              <a:cs typeface="+mn-cs"/>
            </a:endParaRPr>
          </a:p>
        </p:txBody>
      </p:sp>
      <p:sp>
        <p:nvSpPr>
          <p:cNvPr id="20" name="Oval 22"/>
          <p:cNvSpPr>
            <a:spLocks noChangeArrowheads="1"/>
          </p:cNvSpPr>
          <p:nvPr/>
        </p:nvSpPr>
        <p:spPr bwMode="auto">
          <a:xfrm>
            <a:off x="6781800" y="5771728"/>
            <a:ext cx="9906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s-ES_tradnl" b="0">
                <a:cs typeface="+mn-cs"/>
              </a:rPr>
              <a:t>E</a:t>
            </a:r>
          </a:p>
        </p:txBody>
      </p:sp>
      <p:sp>
        <p:nvSpPr>
          <p:cNvPr id="21" name="Oval 23"/>
          <p:cNvSpPr>
            <a:spLocks noChangeArrowheads="1"/>
          </p:cNvSpPr>
          <p:nvPr/>
        </p:nvSpPr>
        <p:spPr bwMode="auto">
          <a:xfrm>
            <a:off x="1295400" y="5771728"/>
            <a:ext cx="9906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s-ES_tradnl" b="0">
                <a:cs typeface="+mn-cs"/>
              </a:rPr>
              <a:t>E</a:t>
            </a:r>
          </a:p>
        </p:txBody>
      </p:sp>
      <p:sp>
        <p:nvSpPr>
          <p:cNvPr id="22" name="Oval 24"/>
          <p:cNvSpPr>
            <a:spLocks noChangeArrowheads="1"/>
          </p:cNvSpPr>
          <p:nvPr/>
        </p:nvSpPr>
        <p:spPr bwMode="auto">
          <a:xfrm>
            <a:off x="3124200" y="5771728"/>
            <a:ext cx="9906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s-ES_tradnl" b="0">
                <a:cs typeface="+mn-cs"/>
              </a:rPr>
              <a:t>E</a:t>
            </a:r>
          </a:p>
        </p:txBody>
      </p:sp>
      <p:sp>
        <p:nvSpPr>
          <p:cNvPr id="23" name="Oval 25"/>
          <p:cNvSpPr>
            <a:spLocks noChangeArrowheads="1"/>
          </p:cNvSpPr>
          <p:nvPr/>
        </p:nvSpPr>
        <p:spPr bwMode="auto">
          <a:xfrm>
            <a:off x="4953000" y="5771728"/>
            <a:ext cx="9906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s-ES_tradnl" b="0">
                <a:cs typeface="+mn-cs"/>
              </a:rPr>
              <a:t>E</a:t>
            </a:r>
          </a:p>
        </p:txBody>
      </p:sp>
      <p:sp>
        <p:nvSpPr>
          <p:cNvPr id="24" name="Line 26"/>
          <p:cNvSpPr>
            <a:spLocks noChangeShapeType="1"/>
          </p:cNvSpPr>
          <p:nvPr/>
        </p:nvSpPr>
        <p:spPr bwMode="auto">
          <a:xfrm rot="5400000">
            <a:off x="7010400" y="5543128"/>
            <a:ext cx="457200" cy="0"/>
          </a:xfrm>
          <a:prstGeom prst="line">
            <a:avLst/>
          </a:prstGeom>
          <a:noFill/>
          <a:ln w="38100">
            <a:solidFill>
              <a:schemeClr val="bg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b="0">
              <a:cs typeface="+mn-cs"/>
            </a:endParaRPr>
          </a:p>
        </p:txBody>
      </p:sp>
      <p:sp>
        <p:nvSpPr>
          <p:cNvPr id="25" name="Line 27"/>
          <p:cNvSpPr>
            <a:spLocks noChangeShapeType="1"/>
          </p:cNvSpPr>
          <p:nvPr/>
        </p:nvSpPr>
        <p:spPr bwMode="auto">
          <a:xfrm rot="5400000">
            <a:off x="5181600" y="5543128"/>
            <a:ext cx="457200" cy="0"/>
          </a:xfrm>
          <a:prstGeom prst="line">
            <a:avLst/>
          </a:prstGeom>
          <a:noFill/>
          <a:ln w="38100">
            <a:solidFill>
              <a:schemeClr val="bg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b="0">
              <a:cs typeface="+mn-cs"/>
            </a:endParaRPr>
          </a:p>
        </p:txBody>
      </p:sp>
      <p:sp>
        <p:nvSpPr>
          <p:cNvPr id="26" name="Line 28"/>
          <p:cNvSpPr>
            <a:spLocks noChangeShapeType="1"/>
          </p:cNvSpPr>
          <p:nvPr/>
        </p:nvSpPr>
        <p:spPr bwMode="auto">
          <a:xfrm rot="5400000">
            <a:off x="3352800" y="5543128"/>
            <a:ext cx="457200" cy="0"/>
          </a:xfrm>
          <a:prstGeom prst="line">
            <a:avLst/>
          </a:prstGeom>
          <a:noFill/>
          <a:ln w="38100">
            <a:solidFill>
              <a:schemeClr val="bg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b="0">
              <a:cs typeface="+mn-cs"/>
            </a:endParaRPr>
          </a:p>
        </p:txBody>
      </p:sp>
      <p:sp>
        <p:nvSpPr>
          <p:cNvPr id="27" name="Line 29"/>
          <p:cNvSpPr>
            <a:spLocks noChangeShapeType="1"/>
          </p:cNvSpPr>
          <p:nvPr/>
        </p:nvSpPr>
        <p:spPr bwMode="auto">
          <a:xfrm rot="5400000">
            <a:off x="1524000" y="5543128"/>
            <a:ext cx="457200" cy="0"/>
          </a:xfrm>
          <a:prstGeom prst="line">
            <a:avLst/>
          </a:prstGeom>
          <a:noFill/>
          <a:ln w="38100">
            <a:solidFill>
              <a:schemeClr val="bg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b="0">
              <a:cs typeface="+mn-cs"/>
            </a:endParaRPr>
          </a:p>
        </p:txBody>
      </p:sp>
      <p:sp>
        <p:nvSpPr>
          <p:cNvPr id="28" name="Line 30"/>
          <p:cNvSpPr>
            <a:spLocks noChangeShapeType="1"/>
          </p:cNvSpPr>
          <p:nvPr/>
        </p:nvSpPr>
        <p:spPr bwMode="auto">
          <a:xfrm>
            <a:off x="2286000" y="3942928"/>
            <a:ext cx="838200" cy="0"/>
          </a:xfrm>
          <a:prstGeom prst="line">
            <a:avLst/>
          </a:prstGeom>
          <a:noFill/>
          <a:ln w="38100">
            <a:solidFill>
              <a:schemeClr val="bg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b="0">
              <a:cs typeface="+mn-cs"/>
            </a:endParaRPr>
          </a:p>
        </p:txBody>
      </p:sp>
      <p:sp>
        <p:nvSpPr>
          <p:cNvPr id="29" name="Line 31"/>
          <p:cNvSpPr>
            <a:spLocks noChangeShapeType="1"/>
          </p:cNvSpPr>
          <p:nvPr/>
        </p:nvSpPr>
        <p:spPr bwMode="auto">
          <a:xfrm>
            <a:off x="4114800" y="3942928"/>
            <a:ext cx="838200" cy="0"/>
          </a:xfrm>
          <a:prstGeom prst="line">
            <a:avLst/>
          </a:prstGeom>
          <a:noFill/>
          <a:ln w="38100">
            <a:solidFill>
              <a:schemeClr val="bg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b="0">
              <a:cs typeface="+mn-cs"/>
            </a:endParaRPr>
          </a:p>
        </p:txBody>
      </p:sp>
      <p:sp>
        <p:nvSpPr>
          <p:cNvPr id="30" name="Line 32"/>
          <p:cNvSpPr>
            <a:spLocks noChangeShapeType="1"/>
          </p:cNvSpPr>
          <p:nvPr/>
        </p:nvSpPr>
        <p:spPr bwMode="auto">
          <a:xfrm>
            <a:off x="5943600" y="3942928"/>
            <a:ext cx="838200" cy="0"/>
          </a:xfrm>
          <a:prstGeom prst="line">
            <a:avLst/>
          </a:prstGeom>
          <a:noFill/>
          <a:ln w="38100">
            <a:solidFill>
              <a:schemeClr val="bg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b="0">
              <a:cs typeface="+mn-cs"/>
            </a:endParaRPr>
          </a:p>
        </p:txBody>
      </p:sp>
      <p:sp>
        <p:nvSpPr>
          <p:cNvPr id="31" name="Line 33"/>
          <p:cNvSpPr>
            <a:spLocks noChangeShapeType="1"/>
          </p:cNvSpPr>
          <p:nvPr/>
        </p:nvSpPr>
        <p:spPr bwMode="auto">
          <a:xfrm>
            <a:off x="2209800" y="4095328"/>
            <a:ext cx="1066800" cy="685800"/>
          </a:xfrm>
          <a:prstGeom prst="line">
            <a:avLst/>
          </a:prstGeom>
          <a:noFill/>
          <a:ln w="38100">
            <a:solidFill>
              <a:schemeClr val="bg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b="0">
              <a:cs typeface="+mn-cs"/>
            </a:endParaRPr>
          </a:p>
        </p:txBody>
      </p:sp>
      <p:sp>
        <p:nvSpPr>
          <p:cNvPr id="32" name="Line 34"/>
          <p:cNvSpPr>
            <a:spLocks noChangeShapeType="1"/>
          </p:cNvSpPr>
          <p:nvPr/>
        </p:nvSpPr>
        <p:spPr bwMode="auto">
          <a:xfrm>
            <a:off x="4038600" y="4095328"/>
            <a:ext cx="1066800" cy="685800"/>
          </a:xfrm>
          <a:prstGeom prst="line">
            <a:avLst/>
          </a:prstGeom>
          <a:noFill/>
          <a:ln w="38100">
            <a:solidFill>
              <a:schemeClr val="bg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b="0">
              <a:cs typeface="+mn-cs"/>
            </a:endParaRPr>
          </a:p>
        </p:txBody>
      </p:sp>
      <p:sp>
        <p:nvSpPr>
          <p:cNvPr id="33" name="Line 35"/>
          <p:cNvSpPr>
            <a:spLocks noChangeShapeType="1"/>
          </p:cNvSpPr>
          <p:nvPr/>
        </p:nvSpPr>
        <p:spPr bwMode="auto">
          <a:xfrm>
            <a:off x="5867400" y="4095328"/>
            <a:ext cx="1066800" cy="685800"/>
          </a:xfrm>
          <a:prstGeom prst="line">
            <a:avLst/>
          </a:prstGeom>
          <a:noFill/>
          <a:ln w="38100">
            <a:solidFill>
              <a:schemeClr val="bg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b="0">
              <a:cs typeface="+mn-cs"/>
            </a:endParaRPr>
          </a:p>
        </p:txBody>
      </p:sp>
    </p:spTree>
    <p:extLst>
      <p:ext uri="{BB962C8B-B14F-4D97-AF65-F5344CB8AC3E}">
        <p14:creationId xmlns:p14="http://schemas.microsoft.com/office/powerpoint/2010/main" val="2087116326"/>
      </p:ext>
    </p:extLst>
  </p:cSld>
  <p:clrMapOvr>
    <a:masterClrMapping/>
  </p:clrMapOvr>
  <p:timing>
    <p:tnLst>
      <p:par>
        <p:cTn xmlns:p14="http://schemas.microsoft.com/office/powerpoint/2010/mai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4"/>
          <p:cNvSpPr>
            <a:spLocks noGrp="1"/>
          </p:cNvSpPr>
          <p:nvPr>
            <p:ph type="ftr" sz="quarter" idx="11"/>
          </p:nvPr>
        </p:nvSpPr>
        <p:spPr/>
        <p:txBody>
          <a:bodyPr/>
          <a:lstStyle/>
          <a:p>
            <a:pPr>
              <a:defRPr/>
            </a:pPr>
            <a:r>
              <a:rPr lang="es-ES"/>
              <a:t>© L.E. Sucar: MGP - RB Ext y Apli</a:t>
            </a:r>
          </a:p>
        </p:txBody>
      </p:sp>
      <p:sp>
        <p:nvSpPr>
          <p:cNvPr id="5" name="Marcador de número de diapositiva 5"/>
          <p:cNvSpPr>
            <a:spLocks noGrp="1"/>
          </p:cNvSpPr>
          <p:nvPr>
            <p:ph type="sldNum" sz="quarter" idx="12"/>
          </p:nvPr>
        </p:nvSpPr>
        <p:spPr/>
        <p:txBody>
          <a:bodyPr/>
          <a:lstStyle/>
          <a:p>
            <a:pPr>
              <a:defRPr/>
            </a:pPr>
            <a:fld id="{B39B4AE5-848F-3843-8B9D-C2C3FBC31E4C}" type="slidenum">
              <a:rPr lang="es-ES"/>
              <a:pPr>
                <a:defRPr/>
              </a:pPr>
              <a:t>167</a:t>
            </a:fld>
            <a:endParaRPr lang="es-ES"/>
          </a:p>
        </p:txBody>
      </p:sp>
      <p:sp>
        <p:nvSpPr>
          <p:cNvPr id="600066" name="Rectangle 2"/>
          <p:cNvSpPr>
            <a:spLocks noGrp="1" noChangeArrowheads="1"/>
          </p:cNvSpPr>
          <p:nvPr>
            <p:ph type="title"/>
          </p:nvPr>
        </p:nvSpPr>
        <p:spPr/>
        <p:txBody>
          <a:bodyPr/>
          <a:lstStyle/>
          <a:p>
            <a:pPr eaLnBrk="1" hangingPunct="1">
              <a:defRPr/>
            </a:pPr>
            <a:r>
              <a:rPr lang="es-ES_tradnl" sz="4000" smtClean="0">
                <a:cs typeface="+mj-cs"/>
              </a:rPr>
              <a:t>Redes Bayesianas Dinámicas</a:t>
            </a:r>
            <a:br>
              <a:rPr lang="es-ES_tradnl" sz="4000" smtClean="0">
                <a:cs typeface="+mj-cs"/>
              </a:rPr>
            </a:br>
            <a:r>
              <a:rPr lang="es-ES_tradnl" sz="4000" smtClean="0">
                <a:cs typeface="+mj-cs"/>
              </a:rPr>
              <a:t>(RBD)</a:t>
            </a:r>
            <a:endParaRPr lang="en-US" sz="4000" smtClean="0">
              <a:cs typeface="+mj-cs"/>
            </a:endParaRPr>
          </a:p>
        </p:txBody>
      </p:sp>
      <p:sp>
        <p:nvSpPr>
          <p:cNvPr id="600067" name="Rectangle 3"/>
          <p:cNvSpPr>
            <a:spLocks noGrp="1" noChangeArrowheads="1"/>
          </p:cNvSpPr>
          <p:nvPr>
            <p:ph type="body" idx="1"/>
          </p:nvPr>
        </p:nvSpPr>
        <p:spPr/>
        <p:txBody>
          <a:bodyPr/>
          <a:lstStyle/>
          <a:p>
            <a:pPr>
              <a:spcBef>
                <a:spcPct val="0"/>
              </a:spcBef>
              <a:defRPr/>
            </a:pPr>
            <a:r>
              <a:rPr lang="es-ES_tradnl" smtClean="0">
                <a:cs typeface="+mn-cs"/>
              </a:rPr>
              <a:t>Representan procesos dinámicos</a:t>
            </a:r>
          </a:p>
          <a:p>
            <a:pPr eaLnBrk="1" hangingPunct="1">
              <a:defRPr/>
            </a:pPr>
            <a:r>
              <a:rPr lang="es-ES_tradnl" smtClean="0">
                <a:cs typeface="+mn-cs"/>
              </a:rPr>
              <a:t>Consisten en una representación de los estados del proceso en un tiempo (</a:t>
            </a:r>
            <a:r>
              <a:rPr lang="es-ES_tradnl" smtClean="0">
                <a:solidFill>
                  <a:schemeClr val="bg1"/>
                </a:solidFill>
                <a:cs typeface="+mn-cs"/>
              </a:rPr>
              <a:t>red base</a:t>
            </a:r>
            <a:r>
              <a:rPr lang="es-ES_tradnl" smtClean="0">
                <a:cs typeface="+mn-cs"/>
              </a:rPr>
              <a:t>) y las relaciones temporales entre dichos procesos (</a:t>
            </a:r>
            <a:r>
              <a:rPr lang="es-ES_tradnl" smtClean="0">
                <a:solidFill>
                  <a:schemeClr val="bg1"/>
                </a:solidFill>
                <a:cs typeface="+mn-cs"/>
              </a:rPr>
              <a:t>red de transición</a:t>
            </a:r>
            <a:r>
              <a:rPr lang="es-ES_tradnl" smtClean="0">
                <a:cs typeface="+mn-cs"/>
              </a:rPr>
              <a:t>)</a:t>
            </a:r>
          </a:p>
          <a:p>
            <a:pPr eaLnBrk="1" hangingPunct="1">
              <a:defRPr/>
            </a:pPr>
            <a:r>
              <a:rPr lang="es-ES_tradnl" smtClean="0">
                <a:cs typeface="+mn-cs"/>
              </a:rPr>
              <a:t> Se pueden ver como  una generalización de las cadenas (ocultas) de Markov</a:t>
            </a:r>
          </a:p>
          <a:p>
            <a:pPr eaLnBrk="1" hangingPunct="1">
              <a:defRPr/>
            </a:pPr>
            <a:endParaRPr lang="en-US" smtClean="0">
              <a:cs typeface="+mn-cs"/>
            </a:endParaRPr>
          </a:p>
        </p:txBody>
      </p:sp>
    </p:spTree>
    <p:extLst>
      <p:ext uri="{BB962C8B-B14F-4D97-AF65-F5344CB8AC3E}">
        <p14:creationId xmlns:p14="http://schemas.microsoft.com/office/powerpoint/2010/main" val="2875736701"/>
      </p:ext>
    </p:extLst>
  </p:cSld>
  <p:clrMapOvr>
    <a:masterClrMapping/>
  </p:clrMapOvr>
  <p:timing>
    <p:tnLst>
      <p:par>
        <p:cTn xmlns:p14="http://schemas.microsoft.com/office/powerpoint/2010/mai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Marcador de pie de página 2"/>
          <p:cNvSpPr>
            <a:spLocks noGrp="1"/>
          </p:cNvSpPr>
          <p:nvPr>
            <p:ph type="ftr" sz="quarter" idx="11"/>
          </p:nvPr>
        </p:nvSpPr>
        <p:spPr/>
        <p:txBody>
          <a:bodyPr/>
          <a:lstStyle/>
          <a:p>
            <a:pPr>
              <a:defRPr/>
            </a:pPr>
            <a:r>
              <a:rPr lang="es-ES"/>
              <a:t>© L.E. Sucar: MGP - RB Ext y Apli</a:t>
            </a:r>
          </a:p>
        </p:txBody>
      </p:sp>
      <p:sp>
        <p:nvSpPr>
          <p:cNvPr id="28" name="Marcador de número de diapositiva 3"/>
          <p:cNvSpPr>
            <a:spLocks noGrp="1"/>
          </p:cNvSpPr>
          <p:nvPr>
            <p:ph type="sldNum" sz="quarter" idx="12"/>
          </p:nvPr>
        </p:nvSpPr>
        <p:spPr/>
        <p:txBody>
          <a:bodyPr/>
          <a:lstStyle/>
          <a:p>
            <a:pPr>
              <a:defRPr/>
            </a:pPr>
            <a:fld id="{C15392D8-87B3-DA4B-9255-F8D5F5469921}" type="slidenum">
              <a:rPr lang="es-ES"/>
              <a:pPr>
                <a:defRPr/>
              </a:pPr>
              <a:t>168</a:t>
            </a:fld>
            <a:endParaRPr lang="es-ES"/>
          </a:p>
        </p:txBody>
      </p:sp>
      <p:grpSp>
        <p:nvGrpSpPr>
          <p:cNvPr id="601140" name="Group 52"/>
          <p:cNvGrpSpPr>
            <a:grpSpLocks/>
          </p:cNvGrpSpPr>
          <p:nvPr/>
        </p:nvGrpSpPr>
        <p:grpSpPr bwMode="auto">
          <a:xfrm>
            <a:off x="539750" y="908050"/>
            <a:ext cx="2830513" cy="4578350"/>
            <a:chOff x="340" y="572"/>
            <a:chExt cx="1783" cy="2884"/>
          </a:xfrm>
        </p:grpSpPr>
        <p:sp>
          <p:nvSpPr>
            <p:cNvPr id="601090" name="Text Box 2"/>
            <p:cNvSpPr txBox="1">
              <a:spLocks noChangeArrowheads="1"/>
            </p:cNvSpPr>
            <p:nvPr/>
          </p:nvSpPr>
          <p:spPr bwMode="auto">
            <a:xfrm>
              <a:off x="340" y="572"/>
              <a:ext cx="1783"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defRPr/>
              </a:pPr>
              <a:r>
                <a:rPr lang="es-ES_tradnl" sz="3200" b="0">
                  <a:solidFill>
                    <a:schemeClr val="bg1"/>
                  </a:solidFill>
                  <a:latin typeface="Arial" charset="0"/>
                  <a:cs typeface="+mn-cs"/>
                </a:rPr>
                <a:t>Red base</a:t>
              </a:r>
              <a:endParaRPr lang="es-ES_tradnl" b="0">
                <a:solidFill>
                  <a:schemeClr val="bg1"/>
                </a:solidFill>
                <a:latin typeface="Arial" charset="0"/>
                <a:cs typeface="+mn-cs"/>
              </a:endParaRPr>
            </a:p>
          </p:txBody>
        </p:sp>
        <p:sp>
          <p:nvSpPr>
            <p:cNvPr id="601091" name="Oval 3"/>
            <p:cNvSpPr>
              <a:spLocks noChangeArrowheads="1"/>
            </p:cNvSpPr>
            <p:nvPr/>
          </p:nvSpPr>
          <p:spPr bwMode="auto">
            <a:xfrm>
              <a:off x="816" y="1872"/>
              <a:ext cx="624" cy="38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s-ES_tradnl" b="0">
                  <a:cs typeface="+mn-cs"/>
                </a:rPr>
                <a:t>S</a:t>
              </a:r>
            </a:p>
          </p:txBody>
        </p:sp>
        <p:sp>
          <p:nvSpPr>
            <p:cNvPr id="601094" name="Oval 6"/>
            <p:cNvSpPr>
              <a:spLocks noChangeArrowheads="1"/>
            </p:cNvSpPr>
            <p:nvPr/>
          </p:nvSpPr>
          <p:spPr bwMode="auto">
            <a:xfrm>
              <a:off x="816" y="1200"/>
              <a:ext cx="624" cy="38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s-ES_tradnl" b="0">
                  <a:cs typeface="+mn-cs"/>
                </a:rPr>
                <a:t>X</a:t>
              </a:r>
            </a:p>
          </p:txBody>
        </p:sp>
        <p:sp>
          <p:nvSpPr>
            <p:cNvPr id="601105" name="Line 17"/>
            <p:cNvSpPr>
              <a:spLocks noChangeShapeType="1"/>
            </p:cNvSpPr>
            <p:nvPr/>
          </p:nvSpPr>
          <p:spPr bwMode="auto">
            <a:xfrm rot="5400000">
              <a:off x="960" y="1728"/>
              <a:ext cx="288" cy="0"/>
            </a:xfrm>
            <a:prstGeom prst="line">
              <a:avLst/>
            </a:prstGeom>
            <a:noFill/>
            <a:ln w="38100">
              <a:solidFill>
                <a:schemeClr val="bg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b="0">
                <a:cs typeface="+mn-cs"/>
              </a:endParaRPr>
            </a:p>
          </p:txBody>
        </p:sp>
        <p:sp>
          <p:nvSpPr>
            <p:cNvPr id="601106" name="Text Box 18"/>
            <p:cNvSpPr txBox="1">
              <a:spLocks noChangeArrowheads="1"/>
            </p:cNvSpPr>
            <p:nvPr/>
          </p:nvSpPr>
          <p:spPr bwMode="auto">
            <a:xfrm>
              <a:off x="1008" y="3168"/>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defRPr/>
              </a:pPr>
              <a:r>
                <a:rPr lang="es-ES_tradnl" b="0">
                  <a:solidFill>
                    <a:srgbClr val="FFCC00"/>
                  </a:solidFill>
                  <a:cs typeface="+mn-cs"/>
                </a:rPr>
                <a:t>T</a:t>
              </a:r>
            </a:p>
          </p:txBody>
        </p:sp>
        <p:sp>
          <p:nvSpPr>
            <p:cNvPr id="601111" name="Oval 23"/>
            <p:cNvSpPr>
              <a:spLocks noChangeArrowheads="1"/>
            </p:cNvSpPr>
            <p:nvPr/>
          </p:nvSpPr>
          <p:spPr bwMode="auto">
            <a:xfrm>
              <a:off x="816" y="2544"/>
              <a:ext cx="624" cy="38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s-ES_tradnl" b="0">
                  <a:cs typeface="+mn-cs"/>
                </a:rPr>
                <a:t>E</a:t>
              </a:r>
            </a:p>
          </p:txBody>
        </p:sp>
        <p:sp>
          <p:nvSpPr>
            <p:cNvPr id="601117" name="Line 29"/>
            <p:cNvSpPr>
              <a:spLocks noChangeShapeType="1"/>
            </p:cNvSpPr>
            <p:nvPr/>
          </p:nvSpPr>
          <p:spPr bwMode="auto">
            <a:xfrm rot="5400000">
              <a:off x="960" y="2400"/>
              <a:ext cx="288" cy="0"/>
            </a:xfrm>
            <a:prstGeom prst="line">
              <a:avLst/>
            </a:prstGeom>
            <a:noFill/>
            <a:ln w="38100">
              <a:solidFill>
                <a:schemeClr val="bg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b="0">
                <a:cs typeface="+mn-cs"/>
              </a:endParaRPr>
            </a:p>
          </p:txBody>
        </p:sp>
      </p:grpSp>
      <p:grpSp>
        <p:nvGrpSpPr>
          <p:cNvPr id="601141" name="Group 53"/>
          <p:cNvGrpSpPr>
            <a:grpSpLocks/>
          </p:cNvGrpSpPr>
          <p:nvPr/>
        </p:nvGrpSpPr>
        <p:grpSpPr bwMode="auto">
          <a:xfrm>
            <a:off x="4716463" y="981075"/>
            <a:ext cx="3527425" cy="4530725"/>
            <a:chOff x="2971" y="618"/>
            <a:chExt cx="2222" cy="2854"/>
          </a:xfrm>
        </p:grpSpPr>
        <p:sp>
          <p:nvSpPr>
            <p:cNvPr id="601124" name="Oval 36"/>
            <p:cNvSpPr>
              <a:spLocks noChangeArrowheads="1"/>
            </p:cNvSpPr>
            <p:nvPr/>
          </p:nvSpPr>
          <p:spPr bwMode="auto">
            <a:xfrm>
              <a:off x="3089" y="1888"/>
              <a:ext cx="624" cy="38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s-ES_tradnl" b="0">
                  <a:cs typeface="+mn-cs"/>
                </a:rPr>
                <a:t>S</a:t>
              </a:r>
              <a:r>
                <a:rPr lang="es-ES_tradnl" b="0" baseline="-25000">
                  <a:cs typeface="+mn-cs"/>
                </a:rPr>
                <a:t>t</a:t>
              </a:r>
              <a:endParaRPr lang="es-ES_tradnl" b="0">
                <a:cs typeface="+mn-cs"/>
              </a:endParaRPr>
            </a:p>
          </p:txBody>
        </p:sp>
        <p:sp>
          <p:nvSpPr>
            <p:cNvPr id="601125" name="Oval 37"/>
            <p:cNvSpPr>
              <a:spLocks noChangeArrowheads="1"/>
            </p:cNvSpPr>
            <p:nvPr/>
          </p:nvSpPr>
          <p:spPr bwMode="auto">
            <a:xfrm>
              <a:off x="3089" y="1216"/>
              <a:ext cx="624" cy="38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s-ES_tradnl" b="0">
                  <a:cs typeface="+mn-cs"/>
                </a:rPr>
                <a:t>X</a:t>
              </a:r>
              <a:r>
                <a:rPr lang="es-ES_tradnl" b="0" baseline="-25000">
                  <a:cs typeface="+mn-cs"/>
                </a:rPr>
                <a:t>t</a:t>
              </a:r>
              <a:endParaRPr lang="es-ES_tradnl" b="0">
                <a:cs typeface="+mn-cs"/>
              </a:endParaRPr>
            </a:p>
          </p:txBody>
        </p:sp>
        <p:sp>
          <p:nvSpPr>
            <p:cNvPr id="601126" name="Oval 38"/>
            <p:cNvSpPr>
              <a:spLocks noChangeArrowheads="1"/>
            </p:cNvSpPr>
            <p:nvPr/>
          </p:nvSpPr>
          <p:spPr bwMode="auto">
            <a:xfrm>
              <a:off x="4241" y="1216"/>
              <a:ext cx="624" cy="38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s-ES_tradnl" b="0">
                  <a:cs typeface="+mn-cs"/>
                </a:rPr>
                <a:t>X</a:t>
              </a:r>
              <a:r>
                <a:rPr lang="es-ES_tradnl" b="0" baseline="-25000">
                  <a:cs typeface="+mn-cs"/>
                </a:rPr>
                <a:t>t+1</a:t>
              </a:r>
            </a:p>
          </p:txBody>
        </p:sp>
        <p:sp>
          <p:nvSpPr>
            <p:cNvPr id="601127" name="Oval 39"/>
            <p:cNvSpPr>
              <a:spLocks noChangeArrowheads="1"/>
            </p:cNvSpPr>
            <p:nvPr/>
          </p:nvSpPr>
          <p:spPr bwMode="auto">
            <a:xfrm>
              <a:off x="4241" y="1888"/>
              <a:ext cx="624" cy="38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s-ES_tradnl" b="0">
                  <a:cs typeface="+mn-cs"/>
                </a:rPr>
                <a:t>S</a:t>
              </a:r>
              <a:r>
                <a:rPr lang="es-ES_tradnl" b="0" baseline="-25000">
                  <a:cs typeface="+mn-cs"/>
                </a:rPr>
                <a:t>t+1</a:t>
              </a:r>
            </a:p>
          </p:txBody>
        </p:sp>
        <p:sp>
          <p:nvSpPr>
            <p:cNvPr id="601128" name="Line 40"/>
            <p:cNvSpPr>
              <a:spLocks noChangeShapeType="1"/>
            </p:cNvSpPr>
            <p:nvPr/>
          </p:nvSpPr>
          <p:spPr bwMode="auto">
            <a:xfrm>
              <a:off x="3713" y="2080"/>
              <a:ext cx="528" cy="0"/>
            </a:xfrm>
            <a:prstGeom prst="line">
              <a:avLst/>
            </a:prstGeom>
            <a:noFill/>
            <a:ln w="38100">
              <a:solidFill>
                <a:schemeClr val="bg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b="0">
                <a:cs typeface="+mn-cs"/>
              </a:endParaRPr>
            </a:p>
          </p:txBody>
        </p:sp>
        <p:sp>
          <p:nvSpPr>
            <p:cNvPr id="601129" name="Line 41"/>
            <p:cNvSpPr>
              <a:spLocks noChangeShapeType="1"/>
            </p:cNvSpPr>
            <p:nvPr/>
          </p:nvSpPr>
          <p:spPr bwMode="auto">
            <a:xfrm rot="5400000">
              <a:off x="4385" y="1744"/>
              <a:ext cx="288" cy="0"/>
            </a:xfrm>
            <a:prstGeom prst="line">
              <a:avLst/>
            </a:prstGeom>
            <a:noFill/>
            <a:ln w="38100">
              <a:solidFill>
                <a:schemeClr val="bg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b="0">
                <a:cs typeface="+mn-cs"/>
              </a:endParaRPr>
            </a:p>
          </p:txBody>
        </p:sp>
        <p:sp>
          <p:nvSpPr>
            <p:cNvPr id="601130" name="Line 42"/>
            <p:cNvSpPr>
              <a:spLocks noChangeShapeType="1"/>
            </p:cNvSpPr>
            <p:nvPr/>
          </p:nvSpPr>
          <p:spPr bwMode="auto">
            <a:xfrm rot="5400000">
              <a:off x="3233" y="1744"/>
              <a:ext cx="288" cy="0"/>
            </a:xfrm>
            <a:prstGeom prst="line">
              <a:avLst/>
            </a:prstGeom>
            <a:noFill/>
            <a:ln w="38100">
              <a:solidFill>
                <a:schemeClr val="bg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b="0">
                <a:cs typeface="+mn-cs"/>
              </a:endParaRPr>
            </a:p>
          </p:txBody>
        </p:sp>
        <p:sp>
          <p:nvSpPr>
            <p:cNvPr id="601131" name="Text Box 43"/>
            <p:cNvSpPr txBox="1">
              <a:spLocks noChangeArrowheads="1"/>
            </p:cNvSpPr>
            <p:nvPr/>
          </p:nvSpPr>
          <p:spPr bwMode="auto">
            <a:xfrm>
              <a:off x="3281" y="3184"/>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defRPr/>
              </a:pPr>
              <a:r>
                <a:rPr lang="es-ES_tradnl" b="0">
                  <a:solidFill>
                    <a:srgbClr val="FFCC00"/>
                  </a:solidFill>
                  <a:cs typeface="+mn-cs"/>
                </a:rPr>
                <a:t>T</a:t>
              </a:r>
            </a:p>
          </p:txBody>
        </p:sp>
        <p:sp>
          <p:nvSpPr>
            <p:cNvPr id="601132" name="Text Box 44"/>
            <p:cNvSpPr txBox="1">
              <a:spLocks noChangeArrowheads="1"/>
            </p:cNvSpPr>
            <p:nvPr/>
          </p:nvSpPr>
          <p:spPr bwMode="auto">
            <a:xfrm>
              <a:off x="4241" y="3184"/>
              <a:ext cx="57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defRPr/>
              </a:pPr>
              <a:r>
                <a:rPr lang="es-ES_tradnl" b="0">
                  <a:solidFill>
                    <a:srgbClr val="FFCC00"/>
                  </a:solidFill>
                  <a:cs typeface="+mn-cs"/>
                </a:rPr>
                <a:t>T + 1</a:t>
              </a:r>
            </a:p>
          </p:txBody>
        </p:sp>
        <p:sp>
          <p:nvSpPr>
            <p:cNvPr id="601133" name="Oval 45"/>
            <p:cNvSpPr>
              <a:spLocks noChangeArrowheads="1"/>
            </p:cNvSpPr>
            <p:nvPr/>
          </p:nvSpPr>
          <p:spPr bwMode="auto">
            <a:xfrm>
              <a:off x="3089" y="2560"/>
              <a:ext cx="624" cy="38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s-ES_tradnl" b="0">
                  <a:cs typeface="+mn-cs"/>
                </a:rPr>
                <a:t>E</a:t>
              </a:r>
              <a:r>
                <a:rPr lang="es-ES_tradnl" b="0" baseline="-25000">
                  <a:cs typeface="+mn-cs"/>
                </a:rPr>
                <a:t>t</a:t>
              </a:r>
            </a:p>
          </p:txBody>
        </p:sp>
        <p:sp>
          <p:nvSpPr>
            <p:cNvPr id="601134" name="Oval 46"/>
            <p:cNvSpPr>
              <a:spLocks noChangeArrowheads="1"/>
            </p:cNvSpPr>
            <p:nvPr/>
          </p:nvSpPr>
          <p:spPr bwMode="auto">
            <a:xfrm>
              <a:off x="4241" y="2560"/>
              <a:ext cx="624" cy="38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s-ES_tradnl" b="0">
                  <a:cs typeface="+mn-cs"/>
                </a:rPr>
                <a:t>E</a:t>
              </a:r>
              <a:r>
                <a:rPr lang="es-ES_tradnl" b="0" baseline="-25000">
                  <a:cs typeface="+mn-cs"/>
                </a:rPr>
                <a:t>t+1</a:t>
              </a:r>
            </a:p>
          </p:txBody>
        </p:sp>
        <p:sp>
          <p:nvSpPr>
            <p:cNvPr id="601135" name="Line 47"/>
            <p:cNvSpPr>
              <a:spLocks noChangeShapeType="1"/>
            </p:cNvSpPr>
            <p:nvPr/>
          </p:nvSpPr>
          <p:spPr bwMode="auto">
            <a:xfrm rot="5400000">
              <a:off x="4385" y="2416"/>
              <a:ext cx="288" cy="0"/>
            </a:xfrm>
            <a:prstGeom prst="line">
              <a:avLst/>
            </a:prstGeom>
            <a:noFill/>
            <a:ln w="38100">
              <a:solidFill>
                <a:schemeClr val="bg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b="0">
                <a:cs typeface="+mn-cs"/>
              </a:endParaRPr>
            </a:p>
          </p:txBody>
        </p:sp>
        <p:sp>
          <p:nvSpPr>
            <p:cNvPr id="601136" name="Line 48"/>
            <p:cNvSpPr>
              <a:spLocks noChangeShapeType="1"/>
            </p:cNvSpPr>
            <p:nvPr/>
          </p:nvSpPr>
          <p:spPr bwMode="auto">
            <a:xfrm rot="5400000">
              <a:off x="3233" y="2416"/>
              <a:ext cx="288" cy="0"/>
            </a:xfrm>
            <a:prstGeom prst="line">
              <a:avLst/>
            </a:prstGeom>
            <a:noFill/>
            <a:ln w="38100">
              <a:solidFill>
                <a:schemeClr val="bg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b="0">
                <a:cs typeface="+mn-cs"/>
              </a:endParaRPr>
            </a:p>
          </p:txBody>
        </p:sp>
        <p:sp>
          <p:nvSpPr>
            <p:cNvPr id="601137" name="Line 49"/>
            <p:cNvSpPr>
              <a:spLocks noChangeShapeType="1"/>
            </p:cNvSpPr>
            <p:nvPr/>
          </p:nvSpPr>
          <p:spPr bwMode="auto">
            <a:xfrm>
              <a:off x="3713" y="1408"/>
              <a:ext cx="528" cy="0"/>
            </a:xfrm>
            <a:prstGeom prst="line">
              <a:avLst/>
            </a:prstGeom>
            <a:noFill/>
            <a:ln w="38100">
              <a:solidFill>
                <a:schemeClr val="bg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b="0">
                <a:cs typeface="+mn-cs"/>
              </a:endParaRPr>
            </a:p>
          </p:txBody>
        </p:sp>
        <p:sp>
          <p:nvSpPr>
            <p:cNvPr id="601138" name="Line 50"/>
            <p:cNvSpPr>
              <a:spLocks noChangeShapeType="1"/>
            </p:cNvSpPr>
            <p:nvPr/>
          </p:nvSpPr>
          <p:spPr bwMode="auto">
            <a:xfrm>
              <a:off x="3665" y="1504"/>
              <a:ext cx="672" cy="432"/>
            </a:xfrm>
            <a:prstGeom prst="line">
              <a:avLst/>
            </a:prstGeom>
            <a:noFill/>
            <a:ln w="38100">
              <a:solidFill>
                <a:schemeClr val="bg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b="0">
                <a:cs typeface="+mn-cs"/>
              </a:endParaRPr>
            </a:p>
          </p:txBody>
        </p:sp>
        <p:sp>
          <p:nvSpPr>
            <p:cNvPr id="601139" name="Text Box 51"/>
            <p:cNvSpPr txBox="1">
              <a:spLocks noChangeArrowheads="1"/>
            </p:cNvSpPr>
            <p:nvPr/>
          </p:nvSpPr>
          <p:spPr bwMode="auto">
            <a:xfrm>
              <a:off x="2971" y="618"/>
              <a:ext cx="222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defRPr/>
              </a:pPr>
              <a:r>
                <a:rPr lang="es-ES_tradnl" sz="3200" b="0">
                  <a:solidFill>
                    <a:schemeClr val="bg1"/>
                  </a:solidFill>
                  <a:latin typeface="Arial" charset="0"/>
                  <a:cs typeface="+mn-cs"/>
                </a:rPr>
                <a:t>Red de Transición</a:t>
              </a:r>
              <a:endParaRPr lang="es-ES_tradnl" b="0">
                <a:solidFill>
                  <a:schemeClr val="bg1"/>
                </a:solidFill>
                <a:latin typeface="Arial" charset="0"/>
                <a:cs typeface="+mn-cs"/>
              </a:endParaRPr>
            </a:p>
          </p:txBody>
        </p:sp>
      </p:grpSp>
    </p:spTree>
    <p:extLst>
      <p:ext uri="{BB962C8B-B14F-4D97-AF65-F5344CB8AC3E}">
        <p14:creationId xmlns:p14="http://schemas.microsoft.com/office/powerpoint/2010/main" val="17383244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01140"/>
                                        </p:tgtEl>
                                        <p:attrNameLst>
                                          <p:attrName>style.visibility</p:attrName>
                                        </p:attrNameLst>
                                      </p:cBhvr>
                                      <p:to>
                                        <p:strVal val="visible"/>
                                      </p:to>
                                    </p:set>
                                    <p:animEffect transition="in" filter="box(in)">
                                      <p:cBhvr>
                                        <p:cTn id="7" dur="500"/>
                                        <p:tgtEl>
                                          <p:spTgt spid="6011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601141"/>
                                        </p:tgtEl>
                                        <p:attrNameLst>
                                          <p:attrName>style.visibility</p:attrName>
                                        </p:attrNameLst>
                                      </p:cBhvr>
                                      <p:to>
                                        <p:strVal val="visible"/>
                                      </p:to>
                                    </p:set>
                                    <p:animEffect transition="in" filter="box(in)">
                                      <p:cBhvr>
                                        <p:cTn id="12" dur="500"/>
                                        <p:tgtEl>
                                          <p:spTgt spid="601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Marcador de pie de página 2"/>
          <p:cNvSpPr>
            <a:spLocks noGrp="1"/>
          </p:cNvSpPr>
          <p:nvPr>
            <p:ph type="ftr" sz="quarter" idx="11"/>
          </p:nvPr>
        </p:nvSpPr>
        <p:spPr/>
        <p:txBody>
          <a:bodyPr/>
          <a:lstStyle/>
          <a:p>
            <a:pPr>
              <a:defRPr/>
            </a:pPr>
            <a:r>
              <a:rPr lang="es-ES"/>
              <a:t>© L.E. Sucar: MGP - RB Ext y Apli</a:t>
            </a:r>
          </a:p>
        </p:txBody>
      </p:sp>
      <p:sp>
        <p:nvSpPr>
          <p:cNvPr id="37" name="Marcador de número de diapositiva 3"/>
          <p:cNvSpPr>
            <a:spLocks noGrp="1"/>
          </p:cNvSpPr>
          <p:nvPr>
            <p:ph type="sldNum" sz="quarter" idx="12"/>
          </p:nvPr>
        </p:nvSpPr>
        <p:spPr/>
        <p:txBody>
          <a:bodyPr/>
          <a:lstStyle/>
          <a:p>
            <a:pPr>
              <a:defRPr/>
            </a:pPr>
            <a:fld id="{C9B704D0-4A22-1749-867A-A52E61106D39}" type="slidenum">
              <a:rPr lang="es-ES"/>
              <a:pPr>
                <a:defRPr/>
              </a:pPr>
              <a:t>169</a:t>
            </a:fld>
            <a:endParaRPr lang="es-ES"/>
          </a:p>
        </p:txBody>
      </p:sp>
      <p:sp>
        <p:nvSpPr>
          <p:cNvPr id="602114" name="Text Box 2"/>
          <p:cNvSpPr txBox="1">
            <a:spLocks noChangeArrowheads="1"/>
          </p:cNvSpPr>
          <p:nvPr/>
        </p:nvSpPr>
        <p:spPr bwMode="auto">
          <a:xfrm>
            <a:off x="228600" y="554038"/>
            <a:ext cx="86868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defRPr/>
            </a:pPr>
            <a:r>
              <a:rPr lang="es-ES_tradnl" sz="3200" b="0">
                <a:solidFill>
                  <a:schemeClr val="bg1"/>
                </a:solidFill>
                <a:latin typeface="Arial" charset="0"/>
                <a:cs typeface="+mn-cs"/>
              </a:rPr>
              <a:t>Modelo expandido (4 etapas temporales)</a:t>
            </a:r>
            <a:endParaRPr lang="es-ES_tradnl" b="0">
              <a:solidFill>
                <a:schemeClr val="bg1"/>
              </a:solidFill>
              <a:latin typeface="Arial" charset="0"/>
              <a:cs typeface="+mn-cs"/>
            </a:endParaRPr>
          </a:p>
        </p:txBody>
      </p:sp>
      <p:sp>
        <p:nvSpPr>
          <p:cNvPr id="602115" name="Oval 3"/>
          <p:cNvSpPr>
            <a:spLocks noChangeArrowheads="1"/>
          </p:cNvSpPr>
          <p:nvPr/>
        </p:nvSpPr>
        <p:spPr bwMode="auto">
          <a:xfrm>
            <a:off x="1295400" y="2971800"/>
            <a:ext cx="9906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s-ES_tradnl" b="0">
                <a:cs typeface="+mn-cs"/>
              </a:rPr>
              <a:t>S</a:t>
            </a:r>
            <a:r>
              <a:rPr lang="es-ES_tradnl" b="0" baseline="-25000">
                <a:cs typeface="+mn-cs"/>
              </a:rPr>
              <a:t>t</a:t>
            </a:r>
            <a:endParaRPr lang="es-ES_tradnl" b="0">
              <a:cs typeface="+mn-cs"/>
            </a:endParaRPr>
          </a:p>
        </p:txBody>
      </p:sp>
      <p:sp>
        <p:nvSpPr>
          <p:cNvPr id="602116" name="Oval 4"/>
          <p:cNvSpPr>
            <a:spLocks noChangeArrowheads="1"/>
          </p:cNvSpPr>
          <p:nvPr/>
        </p:nvSpPr>
        <p:spPr bwMode="auto">
          <a:xfrm>
            <a:off x="6781800" y="1905000"/>
            <a:ext cx="9906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s-ES_tradnl" b="0">
                <a:cs typeface="+mn-cs"/>
              </a:rPr>
              <a:t>X</a:t>
            </a:r>
            <a:r>
              <a:rPr lang="es-ES_tradnl" b="0" baseline="-25000">
                <a:cs typeface="+mn-cs"/>
              </a:rPr>
              <a:t>t+3</a:t>
            </a:r>
          </a:p>
        </p:txBody>
      </p:sp>
      <p:sp>
        <p:nvSpPr>
          <p:cNvPr id="602117" name="Oval 5"/>
          <p:cNvSpPr>
            <a:spLocks noChangeArrowheads="1"/>
          </p:cNvSpPr>
          <p:nvPr/>
        </p:nvSpPr>
        <p:spPr bwMode="auto">
          <a:xfrm>
            <a:off x="6781800" y="2971800"/>
            <a:ext cx="9906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s-ES_tradnl" b="0">
                <a:cs typeface="+mn-cs"/>
              </a:rPr>
              <a:t>S</a:t>
            </a:r>
            <a:r>
              <a:rPr lang="es-ES_tradnl" b="0" baseline="-25000">
                <a:cs typeface="+mn-cs"/>
              </a:rPr>
              <a:t>t+3</a:t>
            </a:r>
          </a:p>
        </p:txBody>
      </p:sp>
      <p:sp>
        <p:nvSpPr>
          <p:cNvPr id="602118" name="Oval 6"/>
          <p:cNvSpPr>
            <a:spLocks noChangeArrowheads="1"/>
          </p:cNvSpPr>
          <p:nvPr/>
        </p:nvSpPr>
        <p:spPr bwMode="auto">
          <a:xfrm>
            <a:off x="1295400" y="1905000"/>
            <a:ext cx="9906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s-ES_tradnl" b="0">
                <a:cs typeface="+mn-cs"/>
              </a:rPr>
              <a:t>X</a:t>
            </a:r>
            <a:r>
              <a:rPr lang="es-ES_tradnl" b="0" baseline="-25000">
                <a:cs typeface="+mn-cs"/>
              </a:rPr>
              <a:t>t</a:t>
            </a:r>
            <a:endParaRPr lang="es-ES_tradnl" b="0">
              <a:cs typeface="+mn-cs"/>
            </a:endParaRPr>
          </a:p>
        </p:txBody>
      </p:sp>
      <p:sp>
        <p:nvSpPr>
          <p:cNvPr id="602119" name="Oval 7"/>
          <p:cNvSpPr>
            <a:spLocks noChangeArrowheads="1"/>
          </p:cNvSpPr>
          <p:nvPr/>
        </p:nvSpPr>
        <p:spPr bwMode="auto">
          <a:xfrm>
            <a:off x="3124200" y="1905000"/>
            <a:ext cx="9906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s-ES_tradnl" b="0">
                <a:cs typeface="+mn-cs"/>
              </a:rPr>
              <a:t>X</a:t>
            </a:r>
            <a:r>
              <a:rPr lang="es-ES_tradnl" b="0" baseline="-25000">
                <a:cs typeface="+mn-cs"/>
              </a:rPr>
              <a:t>t+1</a:t>
            </a:r>
          </a:p>
        </p:txBody>
      </p:sp>
      <p:sp>
        <p:nvSpPr>
          <p:cNvPr id="602120" name="Oval 8"/>
          <p:cNvSpPr>
            <a:spLocks noChangeArrowheads="1"/>
          </p:cNvSpPr>
          <p:nvPr/>
        </p:nvSpPr>
        <p:spPr bwMode="auto">
          <a:xfrm>
            <a:off x="4953000" y="1905000"/>
            <a:ext cx="9906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s-ES_tradnl" b="0">
                <a:cs typeface="+mn-cs"/>
              </a:rPr>
              <a:t>X</a:t>
            </a:r>
            <a:r>
              <a:rPr lang="es-ES_tradnl" b="0" baseline="-25000">
                <a:cs typeface="+mn-cs"/>
              </a:rPr>
              <a:t>t+2</a:t>
            </a:r>
          </a:p>
        </p:txBody>
      </p:sp>
      <p:sp>
        <p:nvSpPr>
          <p:cNvPr id="602121" name="Oval 9"/>
          <p:cNvSpPr>
            <a:spLocks noChangeArrowheads="1"/>
          </p:cNvSpPr>
          <p:nvPr/>
        </p:nvSpPr>
        <p:spPr bwMode="auto">
          <a:xfrm>
            <a:off x="4953000" y="2971800"/>
            <a:ext cx="9906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s-ES_tradnl" b="0">
                <a:cs typeface="+mn-cs"/>
              </a:rPr>
              <a:t>S</a:t>
            </a:r>
            <a:r>
              <a:rPr lang="es-ES_tradnl" b="0" baseline="-25000">
                <a:cs typeface="+mn-cs"/>
              </a:rPr>
              <a:t>t+2</a:t>
            </a:r>
          </a:p>
        </p:txBody>
      </p:sp>
      <p:sp>
        <p:nvSpPr>
          <p:cNvPr id="602122" name="Oval 10"/>
          <p:cNvSpPr>
            <a:spLocks noChangeArrowheads="1"/>
          </p:cNvSpPr>
          <p:nvPr/>
        </p:nvSpPr>
        <p:spPr bwMode="auto">
          <a:xfrm>
            <a:off x="3124200" y="2971800"/>
            <a:ext cx="9906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s-ES_tradnl" b="0">
                <a:cs typeface="+mn-cs"/>
              </a:rPr>
              <a:t>S</a:t>
            </a:r>
            <a:r>
              <a:rPr lang="es-ES_tradnl" b="0" baseline="-25000">
                <a:cs typeface="+mn-cs"/>
              </a:rPr>
              <a:t>t+1</a:t>
            </a:r>
          </a:p>
        </p:txBody>
      </p:sp>
      <p:sp>
        <p:nvSpPr>
          <p:cNvPr id="602123" name="Line 11"/>
          <p:cNvSpPr>
            <a:spLocks noChangeShapeType="1"/>
          </p:cNvSpPr>
          <p:nvPr/>
        </p:nvSpPr>
        <p:spPr bwMode="auto">
          <a:xfrm>
            <a:off x="2286000" y="3276600"/>
            <a:ext cx="838200" cy="0"/>
          </a:xfrm>
          <a:prstGeom prst="line">
            <a:avLst/>
          </a:prstGeom>
          <a:noFill/>
          <a:ln w="38100">
            <a:solidFill>
              <a:schemeClr val="bg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b="0">
              <a:cs typeface="+mn-cs"/>
            </a:endParaRPr>
          </a:p>
        </p:txBody>
      </p:sp>
      <p:sp>
        <p:nvSpPr>
          <p:cNvPr id="602124" name="Line 12"/>
          <p:cNvSpPr>
            <a:spLocks noChangeShapeType="1"/>
          </p:cNvSpPr>
          <p:nvPr/>
        </p:nvSpPr>
        <p:spPr bwMode="auto">
          <a:xfrm>
            <a:off x="4114800" y="3276600"/>
            <a:ext cx="838200" cy="0"/>
          </a:xfrm>
          <a:prstGeom prst="line">
            <a:avLst/>
          </a:prstGeom>
          <a:noFill/>
          <a:ln w="38100">
            <a:solidFill>
              <a:schemeClr val="bg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b="0">
              <a:cs typeface="+mn-cs"/>
            </a:endParaRPr>
          </a:p>
        </p:txBody>
      </p:sp>
      <p:sp>
        <p:nvSpPr>
          <p:cNvPr id="602125" name="Line 13"/>
          <p:cNvSpPr>
            <a:spLocks noChangeShapeType="1"/>
          </p:cNvSpPr>
          <p:nvPr/>
        </p:nvSpPr>
        <p:spPr bwMode="auto">
          <a:xfrm>
            <a:off x="5943600" y="3276600"/>
            <a:ext cx="838200" cy="0"/>
          </a:xfrm>
          <a:prstGeom prst="line">
            <a:avLst/>
          </a:prstGeom>
          <a:noFill/>
          <a:ln w="38100">
            <a:solidFill>
              <a:schemeClr val="bg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b="0">
              <a:cs typeface="+mn-cs"/>
            </a:endParaRPr>
          </a:p>
        </p:txBody>
      </p:sp>
      <p:sp>
        <p:nvSpPr>
          <p:cNvPr id="602126" name="Line 14"/>
          <p:cNvSpPr>
            <a:spLocks noChangeShapeType="1"/>
          </p:cNvSpPr>
          <p:nvPr/>
        </p:nvSpPr>
        <p:spPr bwMode="auto">
          <a:xfrm rot="5400000">
            <a:off x="7010400" y="2743200"/>
            <a:ext cx="457200" cy="0"/>
          </a:xfrm>
          <a:prstGeom prst="line">
            <a:avLst/>
          </a:prstGeom>
          <a:noFill/>
          <a:ln w="38100">
            <a:solidFill>
              <a:schemeClr val="bg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b="0">
              <a:cs typeface="+mn-cs"/>
            </a:endParaRPr>
          </a:p>
        </p:txBody>
      </p:sp>
      <p:sp>
        <p:nvSpPr>
          <p:cNvPr id="602127" name="Line 15"/>
          <p:cNvSpPr>
            <a:spLocks noChangeShapeType="1"/>
          </p:cNvSpPr>
          <p:nvPr/>
        </p:nvSpPr>
        <p:spPr bwMode="auto">
          <a:xfrm rot="5400000">
            <a:off x="5181600" y="2743200"/>
            <a:ext cx="457200" cy="0"/>
          </a:xfrm>
          <a:prstGeom prst="line">
            <a:avLst/>
          </a:prstGeom>
          <a:noFill/>
          <a:ln w="38100">
            <a:solidFill>
              <a:schemeClr val="bg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b="0">
              <a:cs typeface="+mn-cs"/>
            </a:endParaRPr>
          </a:p>
        </p:txBody>
      </p:sp>
      <p:sp>
        <p:nvSpPr>
          <p:cNvPr id="602128" name="Line 16"/>
          <p:cNvSpPr>
            <a:spLocks noChangeShapeType="1"/>
          </p:cNvSpPr>
          <p:nvPr/>
        </p:nvSpPr>
        <p:spPr bwMode="auto">
          <a:xfrm rot="5400000">
            <a:off x="3352800" y="2743200"/>
            <a:ext cx="457200" cy="0"/>
          </a:xfrm>
          <a:prstGeom prst="line">
            <a:avLst/>
          </a:prstGeom>
          <a:noFill/>
          <a:ln w="38100">
            <a:solidFill>
              <a:schemeClr val="bg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b="0">
              <a:cs typeface="+mn-cs"/>
            </a:endParaRPr>
          </a:p>
        </p:txBody>
      </p:sp>
      <p:sp>
        <p:nvSpPr>
          <p:cNvPr id="602129" name="Line 17"/>
          <p:cNvSpPr>
            <a:spLocks noChangeShapeType="1"/>
          </p:cNvSpPr>
          <p:nvPr/>
        </p:nvSpPr>
        <p:spPr bwMode="auto">
          <a:xfrm rot="5400000">
            <a:off x="1524000" y="2743200"/>
            <a:ext cx="457200" cy="0"/>
          </a:xfrm>
          <a:prstGeom prst="line">
            <a:avLst/>
          </a:prstGeom>
          <a:noFill/>
          <a:ln w="38100">
            <a:solidFill>
              <a:schemeClr val="bg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b="0">
              <a:cs typeface="+mn-cs"/>
            </a:endParaRPr>
          </a:p>
        </p:txBody>
      </p:sp>
      <p:sp>
        <p:nvSpPr>
          <p:cNvPr id="602130" name="Text Box 18"/>
          <p:cNvSpPr txBox="1">
            <a:spLocks noChangeArrowheads="1"/>
          </p:cNvSpPr>
          <p:nvPr/>
        </p:nvSpPr>
        <p:spPr bwMode="auto">
          <a:xfrm>
            <a:off x="1600200" y="502920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defRPr/>
            </a:pPr>
            <a:r>
              <a:rPr lang="es-ES_tradnl" b="0">
                <a:solidFill>
                  <a:srgbClr val="FFCC00"/>
                </a:solidFill>
                <a:cs typeface="+mn-cs"/>
              </a:rPr>
              <a:t>T</a:t>
            </a:r>
          </a:p>
        </p:txBody>
      </p:sp>
      <p:sp>
        <p:nvSpPr>
          <p:cNvPr id="602131" name="Text Box 19"/>
          <p:cNvSpPr txBox="1">
            <a:spLocks noChangeArrowheads="1"/>
          </p:cNvSpPr>
          <p:nvPr/>
        </p:nvSpPr>
        <p:spPr bwMode="auto">
          <a:xfrm>
            <a:off x="3124200" y="50292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defRPr/>
            </a:pPr>
            <a:r>
              <a:rPr lang="es-ES_tradnl" b="0">
                <a:solidFill>
                  <a:srgbClr val="FFCC00"/>
                </a:solidFill>
                <a:cs typeface="+mn-cs"/>
              </a:rPr>
              <a:t>T + 1</a:t>
            </a:r>
          </a:p>
        </p:txBody>
      </p:sp>
      <p:sp>
        <p:nvSpPr>
          <p:cNvPr id="602132" name="Text Box 20"/>
          <p:cNvSpPr txBox="1">
            <a:spLocks noChangeArrowheads="1"/>
          </p:cNvSpPr>
          <p:nvPr/>
        </p:nvSpPr>
        <p:spPr bwMode="auto">
          <a:xfrm>
            <a:off x="4953000" y="50292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defRPr/>
            </a:pPr>
            <a:r>
              <a:rPr lang="es-ES_tradnl" b="0">
                <a:solidFill>
                  <a:srgbClr val="FFCC00"/>
                </a:solidFill>
                <a:cs typeface="+mn-cs"/>
              </a:rPr>
              <a:t>T + 2</a:t>
            </a:r>
          </a:p>
        </p:txBody>
      </p:sp>
      <p:sp>
        <p:nvSpPr>
          <p:cNvPr id="602133" name="Text Box 21"/>
          <p:cNvSpPr txBox="1">
            <a:spLocks noChangeArrowheads="1"/>
          </p:cNvSpPr>
          <p:nvPr/>
        </p:nvSpPr>
        <p:spPr bwMode="auto">
          <a:xfrm>
            <a:off x="6781800" y="50292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defRPr/>
            </a:pPr>
            <a:r>
              <a:rPr lang="es-ES_tradnl" b="0">
                <a:solidFill>
                  <a:srgbClr val="FFCC00"/>
                </a:solidFill>
                <a:cs typeface="+mn-cs"/>
              </a:rPr>
              <a:t>T + 3</a:t>
            </a:r>
          </a:p>
        </p:txBody>
      </p:sp>
      <p:sp>
        <p:nvSpPr>
          <p:cNvPr id="602134" name="Oval 22"/>
          <p:cNvSpPr>
            <a:spLocks noChangeArrowheads="1"/>
          </p:cNvSpPr>
          <p:nvPr/>
        </p:nvSpPr>
        <p:spPr bwMode="auto">
          <a:xfrm>
            <a:off x="6781800" y="4038600"/>
            <a:ext cx="9906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s-ES_tradnl" b="0">
                <a:cs typeface="+mn-cs"/>
              </a:rPr>
              <a:t>E</a:t>
            </a:r>
          </a:p>
        </p:txBody>
      </p:sp>
      <p:sp>
        <p:nvSpPr>
          <p:cNvPr id="602135" name="Oval 23"/>
          <p:cNvSpPr>
            <a:spLocks noChangeArrowheads="1"/>
          </p:cNvSpPr>
          <p:nvPr/>
        </p:nvSpPr>
        <p:spPr bwMode="auto">
          <a:xfrm>
            <a:off x="1295400" y="4038600"/>
            <a:ext cx="9906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s-ES_tradnl" b="0">
                <a:cs typeface="+mn-cs"/>
              </a:rPr>
              <a:t>E</a:t>
            </a:r>
          </a:p>
        </p:txBody>
      </p:sp>
      <p:sp>
        <p:nvSpPr>
          <p:cNvPr id="602136" name="Oval 24"/>
          <p:cNvSpPr>
            <a:spLocks noChangeArrowheads="1"/>
          </p:cNvSpPr>
          <p:nvPr/>
        </p:nvSpPr>
        <p:spPr bwMode="auto">
          <a:xfrm>
            <a:off x="3124200" y="4038600"/>
            <a:ext cx="9906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s-ES_tradnl" b="0">
                <a:cs typeface="+mn-cs"/>
              </a:rPr>
              <a:t>E</a:t>
            </a:r>
          </a:p>
        </p:txBody>
      </p:sp>
      <p:sp>
        <p:nvSpPr>
          <p:cNvPr id="602137" name="Oval 25"/>
          <p:cNvSpPr>
            <a:spLocks noChangeArrowheads="1"/>
          </p:cNvSpPr>
          <p:nvPr/>
        </p:nvSpPr>
        <p:spPr bwMode="auto">
          <a:xfrm>
            <a:off x="4953000" y="4038600"/>
            <a:ext cx="9906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s-ES_tradnl" b="0">
                <a:cs typeface="+mn-cs"/>
              </a:rPr>
              <a:t>E</a:t>
            </a:r>
          </a:p>
        </p:txBody>
      </p:sp>
      <p:sp>
        <p:nvSpPr>
          <p:cNvPr id="602138" name="Line 26"/>
          <p:cNvSpPr>
            <a:spLocks noChangeShapeType="1"/>
          </p:cNvSpPr>
          <p:nvPr/>
        </p:nvSpPr>
        <p:spPr bwMode="auto">
          <a:xfrm rot="5400000">
            <a:off x="7010400" y="3810000"/>
            <a:ext cx="457200" cy="0"/>
          </a:xfrm>
          <a:prstGeom prst="line">
            <a:avLst/>
          </a:prstGeom>
          <a:noFill/>
          <a:ln w="38100">
            <a:solidFill>
              <a:schemeClr val="bg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b="0">
              <a:cs typeface="+mn-cs"/>
            </a:endParaRPr>
          </a:p>
        </p:txBody>
      </p:sp>
      <p:sp>
        <p:nvSpPr>
          <p:cNvPr id="602139" name="Line 27"/>
          <p:cNvSpPr>
            <a:spLocks noChangeShapeType="1"/>
          </p:cNvSpPr>
          <p:nvPr/>
        </p:nvSpPr>
        <p:spPr bwMode="auto">
          <a:xfrm rot="5400000">
            <a:off x="5181600" y="3810000"/>
            <a:ext cx="457200" cy="0"/>
          </a:xfrm>
          <a:prstGeom prst="line">
            <a:avLst/>
          </a:prstGeom>
          <a:noFill/>
          <a:ln w="38100">
            <a:solidFill>
              <a:schemeClr val="bg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b="0">
              <a:cs typeface="+mn-cs"/>
            </a:endParaRPr>
          </a:p>
        </p:txBody>
      </p:sp>
      <p:sp>
        <p:nvSpPr>
          <p:cNvPr id="602140" name="Line 28"/>
          <p:cNvSpPr>
            <a:spLocks noChangeShapeType="1"/>
          </p:cNvSpPr>
          <p:nvPr/>
        </p:nvSpPr>
        <p:spPr bwMode="auto">
          <a:xfrm rot="5400000">
            <a:off x="3352800" y="3810000"/>
            <a:ext cx="457200" cy="0"/>
          </a:xfrm>
          <a:prstGeom prst="line">
            <a:avLst/>
          </a:prstGeom>
          <a:noFill/>
          <a:ln w="38100">
            <a:solidFill>
              <a:schemeClr val="bg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b="0">
              <a:cs typeface="+mn-cs"/>
            </a:endParaRPr>
          </a:p>
        </p:txBody>
      </p:sp>
      <p:sp>
        <p:nvSpPr>
          <p:cNvPr id="602141" name="Line 29"/>
          <p:cNvSpPr>
            <a:spLocks noChangeShapeType="1"/>
          </p:cNvSpPr>
          <p:nvPr/>
        </p:nvSpPr>
        <p:spPr bwMode="auto">
          <a:xfrm rot="5400000">
            <a:off x="1524000" y="3810000"/>
            <a:ext cx="457200" cy="0"/>
          </a:xfrm>
          <a:prstGeom prst="line">
            <a:avLst/>
          </a:prstGeom>
          <a:noFill/>
          <a:ln w="38100">
            <a:solidFill>
              <a:schemeClr val="bg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b="0">
              <a:cs typeface="+mn-cs"/>
            </a:endParaRPr>
          </a:p>
        </p:txBody>
      </p:sp>
      <p:sp>
        <p:nvSpPr>
          <p:cNvPr id="602142" name="Line 30"/>
          <p:cNvSpPr>
            <a:spLocks noChangeShapeType="1"/>
          </p:cNvSpPr>
          <p:nvPr/>
        </p:nvSpPr>
        <p:spPr bwMode="auto">
          <a:xfrm>
            <a:off x="2286000" y="2209800"/>
            <a:ext cx="838200" cy="0"/>
          </a:xfrm>
          <a:prstGeom prst="line">
            <a:avLst/>
          </a:prstGeom>
          <a:noFill/>
          <a:ln w="38100">
            <a:solidFill>
              <a:schemeClr val="bg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b="0">
              <a:cs typeface="+mn-cs"/>
            </a:endParaRPr>
          </a:p>
        </p:txBody>
      </p:sp>
      <p:sp>
        <p:nvSpPr>
          <p:cNvPr id="602143" name="Line 31"/>
          <p:cNvSpPr>
            <a:spLocks noChangeShapeType="1"/>
          </p:cNvSpPr>
          <p:nvPr/>
        </p:nvSpPr>
        <p:spPr bwMode="auto">
          <a:xfrm>
            <a:off x="4114800" y="2209800"/>
            <a:ext cx="838200" cy="0"/>
          </a:xfrm>
          <a:prstGeom prst="line">
            <a:avLst/>
          </a:prstGeom>
          <a:noFill/>
          <a:ln w="38100">
            <a:solidFill>
              <a:schemeClr val="bg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b="0">
              <a:cs typeface="+mn-cs"/>
            </a:endParaRPr>
          </a:p>
        </p:txBody>
      </p:sp>
      <p:sp>
        <p:nvSpPr>
          <p:cNvPr id="602144" name="Line 32"/>
          <p:cNvSpPr>
            <a:spLocks noChangeShapeType="1"/>
          </p:cNvSpPr>
          <p:nvPr/>
        </p:nvSpPr>
        <p:spPr bwMode="auto">
          <a:xfrm>
            <a:off x="5943600" y="2209800"/>
            <a:ext cx="838200" cy="0"/>
          </a:xfrm>
          <a:prstGeom prst="line">
            <a:avLst/>
          </a:prstGeom>
          <a:noFill/>
          <a:ln w="38100">
            <a:solidFill>
              <a:schemeClr val="bg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b="0">
              <a:cs typeface="+mn-cs"/>
            </a:endParaRPr>
          </a:p>
        </p:txBody>
      </p:sp>
      <p:sp>
        <p:nvSpPr>
          <p:cNvPr id="602145" name="Line 33"/>
          <p:cNvSpPr>
            <a:spLocks noChangeShapeType="1"/>
          </p:cNvSpPr>
          <p:nvPr/>
        </p:nvSpPr>
        <p:spPr bwMode="auto">
          <a:xfrm>
            <a:off x="2209800" y="2362200"/>
            <a:ext cx="1066800" cy="685800"/>
          </a:xfrm>
          <a:prstGeom prst="line">
            <a:avLst/>
          </a:prstGeom>
          <a:noFill/>
          <a:ln w="38100">
            <a:solidFill>
              <a:schemeClr val="bg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b="0">
              <a:cs typeface="+mn-cs"/>
            </a:endParaRPr>
          </a:p>
        </p:txBody>
      </p:sp>
      <p:sp>
        <p:nvSpPr>
          <p:cNvPr id="602146" name="Line 34"/>
          <p:cNvSpPr>
            <a:spLocks noChangeShapeType="1"/>
          </p:cNvSpPr>
          <p:nvPr/>
        </p:nvSpPr>
        <p:spPr bwMode="auto">
          <a:xfrm>
            <a:off x="4038600" y="2362200"/>
            <a:ext cx="1066800" cy="685800"/>
          </a:xfrm>
          <a:prstGeom prst="line">
            <a:avLst/>
          </a:prstGeom>
          <a:noFill/>
          <a:ln w="38100">
            <a:solidFill>
              <a:schemeClr val="bg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b="0">
              <a:cs typeface="+mn-cs"/>
            </a:endParaRPr>
          </a:p>
        </p:txBody>
      </p:sp>
      <p:sp>
        <p:nvSpPr>
          <p:cNvPr id="602147" name="Line 35"/>
          <p:cNvSpPr>
            <a:spLocks noChangeShapeType="1"/>
          </p:cNvSpPr>
          <p:nvPr/>
        </p:nvSpPr>
        <p:spPr bwMode="auto">
          <a:xfrm>
            <a:off x="5867400" y="2362200"/>
            <a:ext cx="1066800" cy="685800"/>
          </a:xfrm>
          <a:prstGeom prst="line">
            <a:avLst/>
          </a:prstGeom>
          <a:noFill/>
          <a:ln w="38100">
            <a:solidFill>
              <a:schemeClr val="bg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b="0">
              <a:cs typeface="+mn-cs"/>
            </a:endParaRPr>
          </a:p>
        </p:txBody>
      </p:sp>
    </p:spTree>
    <p:extLst>
      <p:ext uri="{BB962C8B-B14F-4D97-AF65-F5344CB8AC3E}">
        <p14:creationId xmlns:p14="http://schemas.microsoft.com/office/powerpoint/2010/main" val="96218857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71500" y="142875"/>
            <a:ext cx="7772400" cy="1143000"/>
          </a:xfrm>
        </p:spPr>
        <p:txBody>
          <a:bodyPr/>
          <a:lstStyle/>
          <a:p>
            <a:pPr eaLnBrk="1" hangingPunct="1"/>
            <a:r>
              <a:rPr lang="es-MX">
                <a:latin typeface="Times New Roman" charset="0"/>
              </a:rPr>
              <a:t>Clasificación de piel en imágenes</a:t>
            </a:r>
            <a:endParaRPr lang="es-ES">
              <a:latin typeface="Times New Roman" charset="0"/>
            </a:endParaRPr>
          </a:p>
        </p:txBody>
      </p:sp>
      <p:sp>
        <p:nvSpPr>
          <p:cNvPr id="30723" name="Oval 4"/>
          <p:cNvSpPr>
            <a:spLocks noChangeArrowheads="1"/>
          </p:cNvSpPr>
          <p:nvPr/>
        </p:nvSpPr>
        <p:spPr bwMode="auto">
          <a:xfrm>
            <a:off x="4244975" y="2025650"/>
            <a:ext cx="635000" cy="558800"/>
          </a:xfrm>
          <a:prstGeom prst="ellipse">
            <a:avLst/>
          </a:prstGeom>
          <a:solidFill>
            <a:schemeClr val="bg1"/>
          </a:solidFill>
          <a:ln w="50800">
            <a:solidFill>
              <a:schemeClr val="bg1"/>
            </a:solidFill>
            <a:round/>
            <a:headEnd/>
            <a:tailEnd/>
          </a:ln>
        </p:spPr>
        <p:txBody>
          <a:bodyPr wrap="none" anchor="ctr"/>
          <a:lstStyle/>
          <a:p>
            <a:endParaRPr lang="es-MX"/>
          </a:p>
        </p:txBody>
      </p:sp>
      <p:sp>
        <p:nvSpPr>
          <p:cNvPr id="30724" name="Oval 5"/>
          <p:cNvSpPr>
            <a:spLocks noChangeArrowheads="1"/>
          </p:cNvSpPr>
          <p:nvPr/>
        </p:nvSpPr>
        <p:spPr bwMode="auto">
          <a:xfrm>
            <a:off x="1543050" y="4297363"/>
            <a:ext cx="635000" cy="558800"/>
          </a:xfrm>
          <a:prstGeom prst="ellipse">
            <a:avLst/>
          </a:prstGeom>
          <a:solidFill>
            <a:schemeClr val="bg1"/>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p>
            <a:endParaRPr lang="es-MX"/>
          </a:p>
        </p:txBody>
      </p:sp>
      <p:sp>
        <p:nvSpPr>
          <p:cNvPr id="30725" name="Line 6"/>
          <p:cNvSpPr>
            <a:spLocks noChangeShapeType="1"/>
          </p:cNvSpPr>
          <p:nvPr/>
        </p:nvSpPr>
        <p:spPr bwMode="auto">
          <a:xfrm>
            <a:off x="4451350" y="2595563"/>
            <a:ext cx="274638" cy="1735137"/>
          </a:xfrm>
          <a:prstGeom prst="line">
            <a:avLst/>
          </a:prstGeom>
          <a:noFill/>
          <a:ln w="50800">
            <a:solidFill>
              <a:schemeClr val="bg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ES"/>
          </a:p>
        </p:txBody>
      </p:sp>
      <p:sp>
        <p:nvSpPr>
          <p:cNvPr id="30726" name="Rectangle 7"/>
          <p:cNvSpPr>
            <a:spLocks noChangeArrowheads="1"/>
          </p:cNvSpPr>
          <p:nvPr/>
        </p:nvSpPr>
        <p:spPr bwMode="auto">
          <a:xfrm>
            <a:off x="4356100" y="2060575"/>
            <a:ext cx="363538" cy="4667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spAutoFit/>
          </a:bodyPr>
          <a:lstStyle/>
          <a:p>
            <a:pPr defTabSz="762000"/>
            <a:r>
              <a:rPr lang="es-ES_tradnl">
                <a:solidFill>
                  <a:srgbClr val="FF0000"/>
                </a:solidFill>
              </a:rPr>
              <a:t>S</a:t>
            </a:r>
          </a:p>
        </p:txBody>
      </p:sp>
      <p:sp>
        <p:nvSpPr>
          <p:cNvPr id="30727" name="Rectangle 8"/>
          <p:cNvSpPr>
            <a:spLocks noChangeArrowheads="1"/>
          </p:cNvSpPr>
          <p:nvPr/>
        </p:nvSpPr>
        <p:spPr bwMode="auto">
          <a:xfrm>
            <a:off x="1670050" y="4348163"/>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a:r>
              <a:rPr lang="es-ES_tradnl">
                <a:solidFill>
                  <a:srgbClr val="FF0000"/>
                </a:solidFill>
              </a:rPr>
              <a:t>G</a:t>
            </a:r>
          </a:p>
        </p:txBody>
      </p:sp>
      <p:sp>
        <p:nvSpPr>
          <p:cNvPr id="30728" name="Oval 9"/>
          <p:cNvSpPr>
            <a:spLocks noChangeArrowheads="1"/>
          </p:cNvSpPr>
          <p:nvPr/>
        </p:nvSpPr>
        <p:spPr bwMode="auto">
          <a:xfrm>
            <a:off x="442913" y="4297363"/>
            <a:ext cx="635000" cy="558800"/>
          </a:xfrm>
          <a:prstGeom prst="ellipse">
            <a:avLst/>
          </a:prstGeom>
          <a:solidFill>
            <a:schemeClr val="bg1"/>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p>
            <a:endParaRPr lang="es-MX"/>
          </a:p>
        </p:txBody>
      </p:sp>
      <p:sp>
        <p:nvSpPr>
          <p:cNvPr id="30729" name="Line 10"/>
          <p:cNvSpPr>
            <a:spLocks noChangeShapeType="1"/>
          </p:cNvSpPr>
          <p:nvPr/>
        </p:nvSpPr>
        <p:spPr bwMode="auto">
          <a:xfrm flipH="1">
            <a:off x="809625" y="2519363"/>
            <a:ext cx="3489325" cy="1781175"/>
          </a:xfrm>
          <a:prstGeom prst="line">
            <a:avLst/>
          </a:prstGeom>
          <a:noFill/>
          <a:ln w="50800">
            <a:solidFill>
              <a:schemeClr val="bg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ES"/>
          </a:p>
        </p:txBody>
      </p:sp>
      <p:sp>
        <p:nvSpPr>
          <p:cNvPr id="30730" name="Rectangle 11"/>
          <p:cNvSpPr>
            <a:spLocks noChangeArrowheads="1"/>
          </p:cNvSpPr>
          <p:nvPr/>
        </p:nvSpPr>
        <p:spPr bwMode="auto">
          <a:xfrm>
            <a:off x="568325" y="4348163"/>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a:r>
              <a:rPr lang="es-ES_tradnl">
                <a:solidFill>
                  <a:srgbClr val="FF0000"/>
                </a:solidFill>
              </a:rPr>
              <a:t>R</a:t>
            </a:r>
          </a:p>
        </p:txBody>
      </p:sp>
      <p:sp>
        <p:nvSpPr>
          <p:cNvPr id="30731" name="Oval 12"/>
          <p:cNvSpPr>
            <a:spLocks noChangeArrowheads="1"/>
          </p:cNvSpPr>
          <p:nvPr/>
        </p:nvSpPr>
        <p:spPr bwMode="auto">
          <a:xfrm>
            <a:off x="2541588" y="4325938"/>
            <a:ext cx="635000" cy="558800"/>
          </a:xfrm>
          <a:prstGeom prst="ellipse">
            <a:avLst/>
          </a:prstGeom>
          <a:solidFill>
            <a:schemeClr val="bg1"/>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p>
            <a:endParaRPr lang="es-MX"/>
          </a:p>
        </p:txBody>
      </p:sp>
      <p:sp>
        <p:nvSpPr>
          <p:cNvPr id="30732" name="Line 13"/>
          <p:cNvSpPr>
            <a:spLocks noChangeShapeType="1"/>
          </p:cNvSpPr>
          <p:nvPr/>
        </p:nvSpPr>
        <p:spPr bwMode="auto">
          <a:xfrm>
            <a:off x="4699000" y="2519363"/>
            <a:ext cx="1925638" cy="1824037"/>
          </a:xfrm>
          <a:prstGeom prst="line">
            <a:avLst/>
          </a:prstGeom>
          <a:noFill/>
          <a:ln w="50800">
            <a:solidFill>
              <a:schemeClr val="bg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ES"/>
          </a:p>
        </p:txBody>
      </p:sp>
      <p:sp>
        <p:nvSpPr>
          <p:cNvPr id="30733" name="Rectangle 14"/>
          <p:cNvSpPr>
            <a:spLocks noChangeArrowheads="1"/>
          </p:cNvSpPr>
          <p:nvPr/>
        </p:nvSpPr>
        <p:spPr bwMode="auto">
          <a:xfrm>
            <a:off x="2668588" y="4376738"/>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a:r>
              <a:rPr lang="es-ES_tradnl">
                <a:solidFill>
                  <a:srgbClr val="FF0000"/>
                </a:solidFill>
              </a:rPr>
              <a:t>B</a:t>
            </a:r>
          </a:p>
        </p:txBody>
      </p:sp>
      <p:sp>
        <p:nvSpPr>
          <p:cNvPr id="30734" name="Oval 15"/>
          <p:cNvSpPr>
            <a:spLocks noChangeArrowheads="1"/>
          </p:cNvSpPr>
          <p:nvPr/>
        </p:nvSpPr>
        <p:spPr bwMode="auto">
          <a:xfrm>
            <a:off x="7289800" y="4308475"/>
            <a:ext cx="635000" cy="558800"/>
          </a:xfrm>
          <a:prstGeom prst="ellipse">
            <a:avLst/>
          </a:prstGeom>
          <a:solidFill>
            <a:schemeClr val="bg1"/>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p>
            <a:endParaRPr lang="es-MX"/>
          </a:p>
        </p:txBody>
      </p:sp>
      <p:sp>
        <p:nvSpPr>
          <p:cNvPr id="30735" name="Rectangle 16"/>
          <p:cNvSpPr>
            <a:spLocks noChangeArrowheads="1"/>
          </p:cNvSpPr>
          <p:nvPr/>
        </p:nvSpPr>
        <p:spPr bwMode="auto">
          <a:xfrm>
            <a:off x="7416800" y="4359275"/>
            <a:ext cx="285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a:r>
              <a:rPr lang="es-ES_tradnl">
                <a:solidFill>
                  <a:srgbClr val="FF0000"/>
                </a:solidFill>
              </a:rPr>
              <a:t>I</a:t>
            </a:r>
          </a:p>
        </p:txBody>
      </p:sp>
      <p:sp>
        <p:nvSpPr>
          <p:cNvPr id="30736" name="Oval 17"/>
          <p:cNvSpPr>
            <a:spLocks noChangeArrowheads="1"/>
          </p:cNvSpPr>
          <p:nvPr/>
        </p:nvSpPr>
        <p:spPr bwMode="auto">
          <a:xfrm>
            <a:off x="6435725" y="4338638"/>
            <a:ext cx="635000" cy="558800"/>
          </a:xfrm>
          <a:prstGeom prst="ellipse">
            <a:avLst/>
          </a:prstGeom>
          <a:solidFill>
            <a:schemeClr val="bg1"/>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p>
            <a:endParaRPr lang="es-MX"/>
          </a:p>
        </p:txBody>
      </p:sp>
      <p:sp>
        <p:nvSpPr>
          <p:cNvPr id="30737" name="Rectangle 18"/>
          <p:cNvSpPr>
            <a:spLocks noChangeArrowheads="1"/>
          </p:cNvSpPr>
          <p:nvPr/>
        </p:nvSpPr>
        <p:spPr bwMode="auto">
          <a:xfrm>
            <a:off x="6561138" y="4389438"/>
            <a:ext cx="404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a:r>
              <a:rPr lang="es-ES_tradnl">
                <a:solidFill>
                  <a:srgbClr val="FF0000"/>
                </a:solidFill>
              </a:rPr>
              <a:t>Y</a:t>
            </a:r>
          </a:p>
        </p:txBody>
      </p:sp>
      <p:sp>
        <p:nvSpPr>
          <p:cNvPr id="30738" name="Oval 19"/>
          <p:cNvSpPr>
            <a:spLocks noChangeArrowheads="1"/>
          </p:cNvSpPr>
          <p:nvPr/>
        </p:nvSpPr>
        <p:spPr bwMode="auto">
          <a:xfrm>
            <a:off x="8288338" y="4337050"/>
            <a:ext cx="635000" cy="558800"/>
          </a:xfrm>
          <a:prstGeom prst="ellipse">
            <a:avLst/>
          </a:prstGeom>
          <a:solidFill>
            <a:schemeClr val="bg1"/>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p>
            <a:endParaRPr lang="es-MX"/>
          </a:p>
        </p:txBody>
      </p:sp>
      <p:sp>
        <p:nvSpPr>
          <p:cNvPr id="30739" name="Rectangle 20"/>
          <p:cNvSpPr>
            <a:spLocks noChangeArrowheads="1"/>
          </p:cNvSpPr>
          <p:nvPr/>
        </p:nvSpPr>
        <p:spPr bwMode="auto">
          <a:xfrm>
            <a:off x="8415338" y="4387850"/>
            <a:ext cx="404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a:r>
              <a:rPr lang="es-ES_tradnl">
                <a:solidFill>
                  <a:srgbClr val="FF0000"/>
                </a:solidFill>
              </a:rPr>
              <a:t>Q</a:t>
            </a:r>
          </a:p>
        </p:txBody>
      </p:sp>
      <p:sp>
        <p:nvSpPr>
          <p:cNvPr id="30740" name="Oval 21"/>
          <p:cNvSpPr>
            <a:spLocks noChangeArrowheads="1"/>
          </p:cNvSpPr>
          <p:nvPr/>
        </p:nvSpPr>
        <p:spPr bwMode="auto">
          <a:xfrm>
            <a:off x="4430713" y="4310063"/>
            <a:ext cx="635000" cy="558800"/>
          </a:xfrm>
          <a:prstGeom prst="ellipse">
            <a:avLst/>
          </a:prstGeom>
          <a:solidFill>
            <a:schemeClr val="bg1"/>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p>
            <a:endParaRPr lang="es-MX"/>
          </a:p>
        </p:txBody>
      </p:sp>
      <p:sp>
        <p:nvSpPr>
          <p:cNvPr id="30741" name="Rectangle 22"/>
          <p:cNvSpPr>
            <a:spLocks noChangeArrowheads="1"/>
          </p:cNvSpPr>
          <p:nvPr/>
        </p:nvSpPr>
        <p:spPr bwMode="auto">
          <a:xfrm>
            <a:off x="4557713" y="4360863"/>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a:r>
              <a:rPr lang="es-ES_tradnl">
                <a:solidFill>
                  <a:srgbClr val="FF0000"/>
                </a:solidFill>
              </a:rPr>
              <a:t>S</a:t>
            </a:r>
          </a:p>
        </p:txBody>
      </p:sp>
      <p:sp>
        <p:nvSpPr>
          <p:cNvPr id="30742" name="Oval 23"/>
          <p:cNvSpPr>
            <a:spLocks noChangeArrowheads="1"/>
          </p:cNvSpPr>
          <p:nvPr/>
        </p:nvSpPr>
        <p:spPr bwMode="auto">
          <a:xfrm>
            <a:off x="3330575" y="4310063"/>
            <a:ext cx="635000" cy="558800"/>
          </a:xfrm>
          <a:prstGeom prst="ellipse">
            <a:avLst/>
          </a:prstGeom>
          <a:solidFill>
            <a:schemeClr val="bg1"/>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p>
            <a:endParaRPr lang="es-MX"/>
          </a:p>
        </p:txBody>
      </p:sp>
      <p:sp>
        <p:nvSpPr>
          <p:cNvPr id="30743" name="Rectangle 24"/>
          <p:cNvSpPr>
            <a:spLocks noChangeArrowheads="1"/>
          </p:cNvSpPr>
          <p:nvPr/>
        </p:nvSpPr>
        <p:spPr bwMode="auto">
          <a:xfrm>
            <a:off x="3455988" y="4360863"/>
            <a:ext cx="404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a:r>
              <a:rPr lang="es-ES_tradnl">
                <a:solidFill>
                  <a:srgbClr val="FF0000"/>
                </a:solidFill>
              </a:rPr>
              <a:t>H</a:t>
            </a:r>
          </a:p>
        </p:txBody>
      </p:sp>
      <p:sp>
        <p:nvSpPr>
          <p:cNvPr id="30744" name="Oval 25"/>
          <p:cNvSpPr>
            <a:spLocks noChangeArrowheads="1"/>
          </p:cNvSpPr>
          <p:nvPr/>
        </p:nvSpPr>
        <p:spPr bwMode="auto">
          <a:xfrm>
            <a:off x="5429250" y="4338638"/>
            <a:ext cx="635000" cy="558800"/>
          </a:xfrm>
          <a:prstGeom prst="ellipse">
            <a:avLst/>
          </a:prstGeom>
          <a:solidFill>
            <a:schemeClr val="bg1"/>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p>
            <a:endParaRPr lang="es-MX"/>
          </a:p>
        </p:txBody>
      </p:sp>
      <p:sp>
        <p:nvSpPr>
          <p:cNvPr id="30745" name="Rectangle 26"/>
          <p:cNvSpPr>
            <a:spLocks noChangeArrowheads="1"/>
          </p:cNvSpPr>
          <p:nvPr/>
        </p:nvSpPr>
        <p:spPr bwMode="auto">
          <a:xfrm>
            <a:off x="5556250" y="4389438"/>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a:r>
              <a:rPr lang="es-ES_tradnl">
                <a:solidFill>
                  <a:srgbClr val="FF0000"/>
                </a:solidFill>
              </a:rPr>
              <a:t>V</a:t>
            </a:r>
          </a:p>
        </p:txBody>
      </p:sp>
      <p:sp>
        <p:nvSpPr>
          <p:cNvPr id="30746" name="Line 27"/>
          <p:cNvSpPr>
            <a:spLocks noChangeShapeType="1"/>
          </p:cNvSpPr>
          <p:nvPr/>
        </p:nvSpPr>
        <p:spPr bwMode="auto">
          <a:xfrm flipH="1">
            <a:off x="1897063" y="2562225"/>
            <a:ext cx="2444750" cy="1724025"/>
          </a:xfrm>
          <a:prstGeom prst="line">
            <a:avLst/>
          </a:prstGeom>
          <a:noFill/>
          <a:ln w="50800">
            <a:solidFill>
              <a:schemeClr val="bg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ES"/>
          </a:p>
        </p:txBody>
      </p:sp>
      <p:sp>
        <p:nvSpPr>
          <p:cNvPr id="30747" name="Line 28"/>
          <p:cNvSpPr>
            <a:spLocks noChangeShapeType="1"/>
          </p:cNvSpPr>
          <p:nvPr/>
        </p:nvSpPr>
        <p:spPr bwMode="auto">
          <a:xfrm flipH="1">
            <a:off x="2925763" y="2573338"/>
            <a:ext cx="1471612" cy="1766887"/>
          </a:xfrm>
          <a:prstGeom prst="line">
            <a:avLst/>
          </a:prstGeom>
          <a:noFill/>
          <a:ln w="50800">
            <a:solidFill>
              <a:schemeClr val="bg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ES"/>
          </a:p>
        </p:txBody>
      </p:sp>
      <p:sp>
        <p:nvSpPr>
          <p:cNvPr id="30748" name="Line 29"/>
          <p:cNvSpPr>
            <a:spLocks noChangeShapeType="1"/>
          </p:cNvSpPr>
          <p:nvPr/>
        </p:nvSpPr>
        <p:spPr bwMode="auto">
          <a:xfrm flipH="1">
            <a:off x="3678238" y="2586038"/>
            <a:ext cx="731837" cy="1738312"/>
          </a:xfrm>
          <a:prstGeom prst="line">
            <a:avLst/>
          </a:prstGeom>
          <a:noFill/>
          <a:ln w="50800">
            <a:solidFill>
              <a:schemeClr val="bg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ES"/>
          </a:p>
        </p:txBody>
      </p:sp>
      <p:sp>
        <p:nvSpPr>
          <p:cNvPr id="30749" name="Line 30"/>
          <p:cNvSpPr>
            <a:spLocks noChangeShapeType="1"/>
          </p:cNvSpPr>
          <p:nvPr/>
        </p:nvSpPr>
        <p:spPr bwMode="auto">
          <a:xfrm>
            <a:off x="4624388" y="2520950"/>
            <a:ext cx="969962" cy="1852613"/>
          </a:xfrm>
          <a:prstGeom prst="line">
            <a:avLst/>
          </a:prstGeom>
          <a:noFill/>
          <a:ln w="50800">
            <a:solidFill>
              <a:schemeClr val="bg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ES"/>
          </a:p>
        </p:txBody>
      </p:sp>
      <p:sp>
        <p:nvSpPr>
          <p:cNvPr id="30750" name="Line 31"/>
          <p:cNvSpPr>
            <a:spLocks noChangeShapeType="1"/>
          </p:cNvSpPr>
          <p:nvPr/>
        </p:nvSpPr>
        <p:spPr bwMode="auto">
          <a:xfrm>
            <a:off x="4697413" y="2474913"/>
            <a:ext cx="2782887" cy="1895475"/>
          </a:xfrm>
          <a:prstGeom prst="line">
            <a:avLst/>
          </a:prstGeom>
          <a:noFill/>
          <a:ln w="50800">
            <a:solidFill>
              <a:schemeClr val="bg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ES"/>
          </a:p>
        </p:txBody>
      </p:sp>
      <p:sp>
        <p:nvSpPr>
          <p:cNvPr id="30751" name="Line 32"/>
          <p:cNvSpPr>
            <a:spLocks noChangeShapeType="1"/>
          </p:cNvSpPr>
          <p:nvPr/>
        </p:nvSpPr>
        <p:spPr bwMode="auto">
          <a:xfrm>
            <a:off x="4783138" y="2473325"/>
            <a:ext cx="3725862" cy="1924050"/>
          </a:xfrm>
          <a:prstGeom prst="line">
            <a:avLst/>
          </a:prstGeom>
          <a:noFill/>
          <a:ln w="50800">
            <a:solidFill>
              <a:schemeClr val="bg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ES"/>
          </a:p>
        </p:txBody>
      </p:sp>
    </p:spTree>
  </p:cSld>
  <p:clrMapOvr>
    <a:masterClrMapping/>
  </p:clrMapOvr>
  <p:timing>
    <p:tnLst>
      <p:par>
        <p:cTn xmlns:p14="http://schemas.microsoft.com/office/powerpoint/2010/mai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Marcador de pie de página 2"/>
          <p:cNvSpPr>
            <a:spLocks noGrp="1"/>
          </p:cNvSpPr>
          <p:nvPr>
            <p:ph type="ftr" sz="quarter" idx="11"/>
          </p:nvPr>
        </p:nvSpPr>
        <p:spPr/>
        <p:txBody>
          <a:bodyPr/>
          <a:lstStyle/>
          <a:p>
            <a:pPr>
              <a:defRPr/>
            </a:pPr>
            <a:r>
              <a:rPr lang="es-ES"/>
              <a:t>© L.E. Sucar: MGP - RB Ext y Apli</a:t>
            </a:r>
          </a:p>
        </p:txBody>
      </p:sp>
      <p:sp>
        <p:nvSpPr>
          <p:cNvPr id="24" name="Marcador de número de diapositiva 3"/>
          <p:cNvSpPr>
            <a:spLocks noGrp="1"/>
          </p:cNvSpPr>
          <p:nvPr>
            <p:ph type="sldNum" sz="quarter" idx="12"/>
          </p:nvPr>
        </p:nvSpPr>
        <p:spPr/>
        <p:txBody>
          <a:bodyPr/>
          <a:lstStyle/>
          <a:p>
            <a:pPr>
              <a:defRPr/>
            </a:pPr>
            <a:fld id="{4F2B39D0-9A12-0349-B2F9-FC51DD762BCC}" type="slidenum">
              <a:rPr lang="es-ES"/>
              <a:pPr>
                <a:defRPr/>
              </a:pPr>
              <a:t>170</a:t>
            </a:fld>
            <a:endParaRPr lang="es-ES"/>
          </a:p>
        </p:txBody>
      </p:sp>
      <p:sp>
        <p:nvSpPr>
          <p:cNvPr id="477186" name="Text Box 2"/>
          <p:cNvSpPr txBox="1">
            <a:spLocks noChangeArrowheads="1"/>
          </p:cNvSpPr>
          <p:nvPr/>
        </p:nvSpPr>
        <p:spPr bwMode="auto">
          <a:xfrm>
            <a:off x="250825" y="188913"/>
            <a:ext cx="8686800" cy="9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defRPr/>
            </a:pPr>
            <a:r>
              <a:rPr lang="es-ES_tradnl" sz="3200" b="0">
                <a:solidFill>
                  <a:schemeClr val="bg1"/>
                </a:solidFill>
                <a:latin typeface="Arial" charset="0"/>
                <a:cs typeface="+mn-cs"/>
              </a:rPr>
              <a:t>Ejemplo de RBD (equiv. HMM)</a:t>
            </a:r>
            <a:endParaRPr lang="es-ES_tradnl" sz="3200" b="0">
              <a:solidFill>
                <a:schemeClr val="bg1"/>
              </a:solidFill>
              <a:cs typeface="+mn-cs"/>
            </a:endParaRPr>
          </a:p>
          <a:p>
            <a:pPr eaLnBrk="0" hangingPunct="0">
              <a:defRPr/>
            </a:pPr>
            <a:endParaRPr lang="es-ES_tradnl" b="0">
              <a:solidFill>
                <a:schemeClr val="bg1"/>
              </a:solidFill>
              <a:latin typeface="Arial" charset="0"/>
              <a:cs typeface="+mn-cs"/>
            </a:endParaRPr>
          </a:p>
        </p:txBody>
      </p:sp>
      <p:sp>
        <p:nvSpPr>
          <p:cNvPr id="477188" name="Oval 4"/>
          <p:cNvSpPr>
            <a:spLocks noChangeArrowheads="1"/>
          </p:cNvSpPr>
          <p:nvPr/>
        </p:nvSpPr>
        <p:spPr bwMode="auto">
          <a:xfrm>
            <a:off x="6732588" y="2716213"/>
            <a:ext cx="9906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s-ES_tradnl" b="0">
                <a:cs typeface="+mn-cs"/>
              </a:rPr>
              <a:t>E</a:t>
            </a:r>
          </a:p>
        </p:txBody>
      </p:sp>
      <p:sp>
        <p:nvSpPr>
          <p:cNvPr id="477189" name="Oval 5"/>
          <p:cNvSpPr>
            <a:spLocks noChangeArrowheads="1"/>
          </p:cNvSpPr>
          <p:nvPr/>
        </p:nvSpPr>
        <p:spPr bwMode="auto">
          <a:xfrm>
            <a:off x="1246188" y="2792413"/>
            <a:ext cx="9906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s-ES_tradnl" b="0">
                <a:cs typeface="+mn-cs"/>
              </a:rPr>
              <a:t>E</a:t>
            </a:r>
          </a:p>
        </p:txBody>
      </p:sp>
      <p:sp>
        <p:nvSpPr>
          <p:cNvPr id="477190" name="Oval 6"/>
          <p:cNvSpPr>
            <a:spLocks noChangeArrowheads="1"/>
          </p:cNvSpPr>
          <p:nvPr/>
        </p:nvSpPr>
        <p:spPr bwMode="auto">
          <a:xfrm>
            <a:off x="3074988" y="2792413"/>
            <a:ext cx="9906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s-ES_tradnl" b="0">
                <a:cs typeface="+mn-cs"/>
              </a:rPr>
              <a:t>E</a:t>
            </a:r>
          </a:p>
        </p:txBody>
      </p:sp>
      <p:sp>
        <p:nvSpPr>
          <p:cNvPr id="477191" name="Oval 7"/>
          <p:cNvSpPr>
            <a:spLocks noChangeArrowheads="1"/>
          </p:cNvSpPr>
          <p:nvPr/>
        </p:nvSpPr>
        <p:spPr bwMode="auto">
          <a:xfrm>
            <a:off x="4903788" y="2792413"/>
            <a:ext cx="9906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s-ES_tradnl" b="0">
                <a:cs typeface="+mn-cs"/>
              </a:rPr>
              <a:t>E</a:t>
            </a:r>
          </a:p>
        </p:txBody>
      </p:sp>
      <p:sp>
        <p:nvSpPr>
          <p:cNvPr id="477192" name="Line 8"/>
          <p:cNvSpPr>
            <a:spLocks noChangeShapeType="1"/>
          </p:cNvSpPr>
          <p:nvPr/>
        </p:nvSpPr>
        <p:spPr bwMode="auto">
          <a:xfrm rot="5400000">
            <a:off x="6770688" y="2297113"/>
            <a:ext cx="838200" cy="0"/>
          </a:xfrm>
          <a:prstGeom prst="line">
            <a:avLst/>
          </a:prstGeom>
          <a:noFill/>
          <a:ln w="38100">
            <a:solidFill>
              <a:schemeClr val="bg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b="0">
              <a:cs typeface="+mn-cs"/>
            </a:endParaRPr>
          </a:p>
        </p:txBody>
      </p:sp>
      <p:sp>
        <p:nvSpPr>
          <p:cNvPr id="477193" name="Line 9"/>
          <p:cNvSpPr>
            <a:spLocks noChangeShapeType="1"/>
          </p:cNvSpPr>
          <p:nvPr/>
        </p:nvSpPr>
        <p:spPr bwMode="auto">
          <a:xfrm rot="5400000">
            <a:off x="4903788" y="2335213"/>
            <a:ext cx="914400" cy="0"/>
          </a:xfrm>
          <a:prstGeom prst="line">
            <a:avLst/>
          </a:prstGeom>
          <a:noFill/>
          <a:ln w="38100">
            <a:solidFill>
              <a:schemeClr val="bg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b="0">
              <a:cs typeface="+mn-cs"/>
            </a:endParaRPr>
          </a:p>
        </p:txBody>
      </p:sp>
      <p:sp>
        <p:nvSpPr>
          <p:cNvPr id="477194" name="Line 10"/>
          <p:cNvSpPr>
            <a:spLocks noChangeShapeType="1"/>
          </p:cNvSpPr>
          <p:nvPr/>
        </p:nvSpPr>
        <p:spPr bwMode="auto">
          <a:xfrm rot="5400000">
            <a:off x="3074988" y="2335213"/>
            <a:ext cx="914400" cy="0"/>
          </a:xfrm>
          <a:prstGeom prst="line">
            <a:avLst/>
          </a:prstGeom>
          <a:noFill/>
          <a:ln w="38100">
            <a:solidFill>
              <a:schemeClr val="bg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b="0">
              <a:cs typeface="+mn-cs"/>
            </a:endParaRPr>
          </a:p>
        </p:txBody>
      </p:sp>
      <p:sp>
        <p:nvSpPr>
          <p:cNvPr id="477195" name="Line 11"/>
          <p:cNvSpPr>
            <a:spLocks noChangeShapeType="1"/>
          </p:cNvSpPr>
          <p:nvPr/>
        </p:nvSpPr>
        <p:spPr bwMode="auto">
          <a:xfrm rot="5400000">
            <a:off x="1246188" y="2335213"/>
            <a:ext cx="914400" cy="0"/>
          </a:xfrm>
          <a:prstGeom prst="line">
            <a:avLst/>
          </a:prstGeom>
          <a:noFill/>
          <a:ln w="38100">
            <a:solidFill>
              <a:schemeClr val="bg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b="0">
              <a:cs typeface="+mn-cs"/>
            </a:endParaRPr>
          </a:p>
        </p:txBody>
      </p:sp>
      <p:sp>
        <p:nvSpPr>
          <p:cNvPr id="477196" name="Text Box 12"/>
          <p:cNvSpPr txBox="1">
            <a:spLocks noChangeArrowheads="1"/>
          </p:cNvSpPr>
          <p:nvPr/>
        </p:nvSpPr>
        <p:spPr bwMode="auto">
          <a:xfrm>
            <a:off x="1550988" y="3706813"/>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defRPr/>
            </a:pPr>
            <a:r>
              <a:rPr lang="es-ES_tradnl" b="0">
                <a:solidFill>
                  <a:schemeClr val="bg1"/>
                </a:solidFill>
                <a:cs typeface="+mn-cs"/>
              </a:rPr>
              <a:t>T</a:t>
            </a:r>
          </a:p>
        </p:txBody>
      </p:sp>
      <p:sp>
        <p:nvSpPr>
          <p:cNvPr id="477197" name="Text Box 13"/>
          <p:cNvSpPr txBox="1">
            <a:spLocks noChangeArrowheads="1"/>
          </p:cNvSpPr>
          <p:nvPr/>
        </p:nvSpPr>
        <p:spPr bwMode="auto">
          <a:xfrm>
            <a:off x="3074988" y="3706813"/>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defRPr/>
            </a:pPr>
            <a:r>
              <a:rPr lang="es-ES_tradnl" b="0">
                <a:solidFill>
                  <a:schemeClr val="bg1"/>
                </a:solidFill>
                <a:cs typeface="+mn-cs"/>
              </a:rPr>
              <a:t>T + 1</a:t>
            </a:r>
          </a:p>
        </p:txBody>
      </p:sp>
      <p:sp>
        <p:nvSpPr>
          <p:cNvPr id="477198" name="Text Box 14"/>
          <p:cNvSpPr txBox="1">
            <a:spLocks noChangeArrowheads="1"/>
          </p:cNvSpPr>
          <p:nvPr/>
        </p:nvSpPr>
        <p:spPr bwMode="auto">
          <a:xfrm>
            <a:off x="4903788" y="3706813"/>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defRPr/>
            </a:pPr>
            <a:r>
              <a:rPr lang="es-ES_tradnl" b="0">
                <a:solidFill>
                  <a:schemeClr val="bg1"/>
                </a:solidFill>
                <a:cs typeface="+mn-cs"/>
              </a:rPr>
              <a:t>T + 2</a:t>
            </a:r>
          </a:p>
        </p:txBody>
      </p:sp>
      <p:sp>
        <p:nvSpPr>
          <p:cNvPr id="477199" name="Text Box 15"/>
          <p:cNvSpPr txBox="1">
            <a:spLocks noChangeArrowheads="1"/>
          </p:cNvSpPr>
          <p:nvPr/>
        </p:nvSpPr>
        <p:spPr bwMode="auto">
          <a:xfrm>
            <a:off x="6732588" y="3706813"/>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defRPr/>
            </a:pPr>
            <a:r>
              <a:rPr lang="es-ES_tradnl" b="0">
                <a:solidFill>
                  <a:schemeClr val="bg1"/>
                </a:solidFill>
                <a:cs typeface="+mn-cs"/>
              </a:rPr>
              <a:t>T + 3</a:t>
            </a:r>
          </a:p>
        </p:txBody>
      </p:sp>
      <p:sp>
        <p:nvSpPr>
          <p:cNvPr id="477200" name="Oval 16"/>
          <p:cNvSpPr>
            <a:spLocks noChangeArrowheads="1"/>
          </p:cNvSpPr>
          <p:nvPr/>
        </p:nvSpPr>
        <p:spPr bwMode="auto">
          <a:xfrm>
            <a:off x="1246188" y="1268413"/>
            <a:ext cx="9906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s-ES_tradnl" b="0">
                <a:cs typeface="+mn-cs"/>
              </a:rPr>
              <a:t>S</a:t>
            </a:r>
            <a:r>
              <a:rPr lang="es-ES_tradnl" b="0" baseline="-25000">
                <a:cs typeface="+mn-cs"/>
              </a:rPr>
              <a:t>t</a:t>
            </a:r>
            <a:endParaRPr lang="es-ES_tradnl" b="0">
              <a:cs typeface="+mn-cs"/>
            </a:endParaRPr>
          </a:p>
        </p:txBody>
      </p:sp>
      <p:sp>
        <p:nvSpPr>
          <p:cNvPr id="477201" name="Oval 17"/>
          <p:cNvSpPr>
            <a:spLocks noChangeArrowheads="1"/>
          </p:cNvSpPr>
          <p:nvPr/>
        </p:nvSpPr>
        <p:spPr bwMode="auto">
          <a:xfrm>
            <a:off x="6732588" y="1268413"/>
            <a:ext cx="9906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s-ES_tradnl" b="0">
                <a:cs typeface="+mn-cs"/>
              </a:rPr>
              <a:t>S</a:t>
            </a:r>
            <a:r>
              <a:rPr lang="es-ES_tradnl" b="0" baseline="-25000">
                <a:cs typeface="+mn-cs"/>
              </a:rPr>
              <a:t>t+3</a:t>
            </a:r>
          </a:p>
        </p:txBody>
      </p:sp>
      <p:sp>
        <p:nvSpPr>
          <p:cNvPr id="477202" name="Oval 18"/>
          <p:cNvSpPr>
            <a:spLocks noChangeArrowheads="1"/>
          </p:cNvSpPr>
          <p:nvPr/>
        </p:nvSpPr>
        <p:spPr bwMode="auto">
          <a:xfrm>
            <a:off x="4903788" y="1268413"/>
            <a:ext cx="9906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s-ES_tradnl" b="0">
                <a:cs typeface="+mn-cs"/>
              </a:rPr>
              <a:t>S</a:t>
            </a:r>
            <a:r>
              <a:rPr lang="es-ES_tradnl" b="0" baseline="-25000">
                <a:cs typeface="+mn-cs"/>
              </a:rPr>
              <a:t>t+2</a:t>
            </a:r>
          </a:p>
        </p:txBody>
      </p:sp>
      <p:sp>
        <p:nvSpPr>
          <p:cNvPr id="477203" name="Oval 19"/>
          <p:cNvSpPr>
            <a:spLocks noChangeArrowheads="1"/>
          </p:cNvSpPr>
          <p:nvPr/>
        </p:nvSpPr>
        <p:spPr bwMode="auto">
          <a:xfrm>
            <a:off x="3074988" y="1268413"/>
            <a:ext cx="9906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s-ES_tradnl" b="0">
                <a:cs typeface="+mn-cs"/>
              </a:rPr>
              <a:t>S</a:t>
            </a:r>
            <a:r>
              <a:rPr lang="es-ES_tradnl" b="0" baseline="-25000">
                <a:cs typeface="+mn-cs"/>
              </a:rPr>
              <a:t>t+1</a:t>
            </a:r>
          </a:p>
        </p:txBody>
      </p:sp>
      <p:sp>
        <p:nvSpPr>
          <p:cNvPr id="477204" name="Line 20"/>
          <p:cNvSpPr>
            <a:spLocks noChangeShapeType="1"/>
          </p:cNvSpPr>
          <p:nvPr/>
        </p:nvSpPr>
        <p:spPr bwMode="auto">
          <a:xfrm>
            <a:off x="2236788" y="1573213"/>
            <a:ext cx="838200" cy="0"/>
          </a:xfrm>
          <a:prstGeom prst="line">
            <a:avLst/>
          </a:prstGeom>
          <a:noFill/>
          <a:ln w="38100">
            <a:solidFill>
              <a:schemeClr val="bg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b="0">
              <a:cs typeface="+mn-cs"/>
            </a:endParaRPr>
          </a:p>
        </p:txBody>
      </p:sp>
      <p:sp>
        <p:nvSpPr>
          <p:cNvPr id="477205" name="Line 21"/>
          <p:cNvSpPr>
            <a:spLocks noChangeShapeType="1"/>
          </p:cNvSpPr>
          <p:nvPr/>
        </p:nvSpPr>
        <p:spPr bwMode="auto">
          <a:xfrm>
            <a:off x="4065588" y="1573213"/>
            <a:ext cx="838200" cy="0"/>
          </a:xfrm>
          <a:prstGeom prst="line">
            <a:avLst/>
          </a:prstGeom>
          <a:noFill/>
          <a:ln w="38100">
            <a:solidFill>
              <a:schemeClr val="bg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b="0">
              <a:cs typeface="+mn-cs"/>
            </a:endParaRPr>
          </a:p>
        </p:txBody>
      </p:sp>
      <p:sp>
        <p:nvSpPr>
          <p:cNvPr id="477206" name="Line 22"/>
          <p:cNvSpPr>
            <a:spLocks noChangeShapeType="1"/>
          </p:cNvSpPr>
          <p:nvPr/>
        </p:nvSpPr>
        <p:spPr bwMode="auto">
          <a:xfrm>
            <a:off x="5894388" y="1573213"/>
            <a:ext cx="838200" cy="0"/>
          </a:xfrm>
          <a:prstGeom prst="line">
            <a:avLst/>
          </a:prstGeom>
          <a:noFill/>
          <a:ln w="38100">
            <a:solidFill>
              <a:schemeClr val="bg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b="0">
              <a:cs typeface="+mn-cs"/>
            </a:endParaRPr>
          </a:p>
        </p:txBody>
      </p:sp>
      <p:sp>
        <p:nvSpPr>
          <p:cNvPr id="477207" name="Rectangle 23"/>
          <p:cNvSpPr>
            <a:spLocks noChangeArrowheads="1"/>
          </p:cNvSpPr>
          <p:nvPr/>
        </p:nvSpPr>
        <p:spPr bwMode="auto">
          <a:xfrm>
            <a:off x="611188" y="4149725"/>
            <a:ext cx="77724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ct val="20000"/>
              </a:spcBef>
              <a:defRPr/>
            </a:pPr>
            <a:r>
              <a:rPr lang="en-US" b="0">
                <a:solidFill>
                  <a:srgbClr val="FFFF66"/>
                </a:solidFill>
                <a:cs typeface="+mn-cs"/>
              </a:rPr>
              <a:t>Parámetros:</a:t>
            </a:r>
          </a:p>
          <a:p>
            <a:pPr marL="342900" indent="-342900">
              <a:spcBef>
                <a:spcPct val="20000"/>
              </a:spcBef>
              <a:buFontTx/>
              <a:buChar char="•"/>
              <a:defRPr/>
            </a:pPr>
            <a:r>
              <a:rPr lang="en-US" b="0">
                <a:solidFill>
                  <a:srgbClr val="FFFF66"/>
                </a:solidFill>
                <a:cs typeface="+mn-cs"/>
              </a:rPr>
              <a:t>Probabilidades iniciales: </a:t>
            </a:r>
            <a:r>
              <a:rPr lang="en-US" b="0">
                <a:solidFill>
                  <a:schemeClr val="bg1"/>
                </a:solidFill>
                <a:cs typeface="+mn-cs"/>
              </a:rPr>
              <a:t>P(S</a:t>
            </a:r>
            <a:r>
              <a:rPr lang="en-US" b="0" baseline="-25000">
                <a:solidFill>
                  <a:schemeClr val="bg1"/>
                </a:solidFill>
                <a:cs typeface="+mn-cs"/>
              </a:rPr>
              <a:t>t</a:t>
            </a:r>
            <a:r>
              <a:rPr lang="en-US" b="0">
                <a:solidFill>
                  <a:schemeClr val="bg1"/>
                </a:solidFill>
                <a:cs typeface="+mn-cs"/>
              </a:rPr>
              <a:t>)</a:t>
            </a:r>
          </a:p>
          <a:p>
            <a:pPr marL="342900" indent="-342900">
              <a:spcBef>
                <a:spcPct val="20000"/>
              </a:spcBef>
              <a:buFontTx/>
              <a:buChar char="•"/>
              <a:defRPr/>
            </a:pPr>
            <a:r>
              <a:rPr lang="en-US" b="0">
                <a:solidFill>
                  <a:srgbClr val="FFFF66"/>
                </a:solidFill>
                <a:cs typeface="+mn-cs"/>
              </a:rPr>
              <a:t>Probabilidades de transición: </a:t>
            </a:r>
            <a:r>
              <a:rPr lang="en-US" b="0">
                <a:solidFill>
                  <a:schemeClr val="bg1"/>
                </a:solidFill>
                <a:cs typeface="+mn-cs"/>
              </a:rPr>
              <a:t>P(S</a:t>
            </a:r>
            <a:r>
              <a:rPr lang="en-US" b="0" baseline="-25000">
                <a:solidFill>
                  <a:schemeClr val="bg1"/>
                </a:solidFill>
                <a:cs typeface="+mn-cs"/>
              </a:rPr>
              <a:t>t+1</a:t>
            </a:r>
            <a:r>
              <a:rPr lang="en-US" b="0">
                <a:solidFill>
                  <a:schemeClr val="bg1"/>
                </a:solidFill>
                <a:cs typeface="+mn-cs"/>
              </a:rPr>
              <a:t>|S</a:t>
            </a:r>
            <a:r>
              <a:rPr lang="en-US" b="0" baseline="-25000">
                <a:solidFill>
                  <a:schemeClr val="bg1"/>
                </a:solidFill>
                <a:cs typeface="+mn-cs"/>
              </a:rPr>
              <a:t>t</a:t>
            </a:r>
            <a:r>
              <a:rPr lang="en-US" b="0">
                <a:solidFill>
                  <a:schemeClr val="bg1"/>
                </a:solidFill>
                <a:cs typeface="+mn-cs"/>
              </a:rPr>
              <a:t>)</a:t>
            </a:r>
          </a:p>
          <a:p>
            <a:pPr marL="342900" indent="-342900">
              <a:spcBef>
                <a:spcPct val="20000"/>
              </a:spcBef>
              <a:buFontTx/>
              <a:buChar char="•"/>
              <a:defRPr/>
            </a:pPr>
            <a:r>
              <a:rPr lang="en-US" b="0">
                <a:solidFill>
                  <a:srgbClr val="FFFF66"/>
                </a:solidFill>
                <a:cs typeface="+mn-cs"/>
              </a:rPr>
              <a:t>Probabilidades de observación: </a:t>
            </a:r>
            <a:r>
              <a:rPr lang="en-US" b="0">
                <a:solidFill>
                  <a:schemeClr val="bg1"/>
                </a:solidFill>
                <a:cs typeface="+mn-cs"/>
              </a:rPr>
              <a:t>P(E|S</a:t>
            </a:r>
            <a:r>
              <a:rPr lang="en-US" b="0" baseline="-25000">
                <a:solidFill>
                  <a:schemeClr val="bg1"/>
                </a:solidFill>
                <a:cs typeface="+mn-cs"/>
              </a:rPr>
              <a:t>t</a:t>
            </a:r>
            <a:r>
              <a:rPr lang="en-US" b="0">
                <a:solidFill>
                  <a:schemeClr val="bg1"/>
                </a:solidFill>
                <a:cs typeface="+mn-cs"/>
              </a:rPr>
              <a:t>)</a:t>
            </a:r>
          </a:p>
        </p:txBody>
      </p:sp>
    </p:spTree>
    <p:extLst>
      <p:ext uri="{BB962C8B-B14F-4D97-AF65-F5344CB8AC3E}">
        <p14:creationId xmlns:p14="http://schemas.microsoft.com/office/powerpoint/2010/main" val="717197438"/>
      </p:ext>
    </p:extLst>
  </p:cSld>
  <p:clrMapOvr>
    <a:masterClrMapping/>
  </p:clrMapOvr>
  <p:timing>
    <p:tnLst>
      <p:par>
        <p:cTn xmlns:p14="http://schemas.microsoft.com/office/powerpoint/2010/mai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ie de página 2"/>
          <p:cNvSpPr>
            <a:spLocks noGrp="1"/>
          </p:cNvSpPr>
          <p:nvPr>
            <p:ph type="ftr" sz="quarter" idx="11"/>
          </p:nvPr>
        </p:nvSpPr>
        <p:spPr/>
        <p:txBody>
          <a:bodyPr/>
          <a:lstStyle/>
          <a:p>
            <a:pPr>
              <a:defRPr/>
            </a:pPr>
            <a:r>
              <a:rPr lang="es-ES"/>
              <a:t>© L.E. Sucar: MGP - RB Ext y Apli</a:t>
            </a:r>
          </a:p>
        </p:txBody>
      </p:sp>
      <p:sp>
        <p:nvSpPr>
          <p:cNvPr id="4" name="Marcador de número de diapositiva 3"/>
          <p:cNvSpPr>
            <a:spLocks noGrp="1"/>
          </p:cNvSpPr>
          <p:nvPr>
            <p:ph type="sldNum" sz="quarter" idx="12"/>
          </p:nvPr>
        </p:nvSpPr>
        <p:spPr/>
        <p:txBody>
          <a:bodyPr/>
          <a:lstStyle/>
          <a:p>
            <a:pPr>
              <a:defRPr/>
            </a:pPr>
            <a:fld id="{FD700547-E033-964E-9A7C-DFF15A2C65D8}" type="slidenum">
              <a:rPr lang="es-ES"/>
              <a:pPr>
                <a:defRPr/>
              </a:pPr>
              <a:t>171</a:t>
            </a:fld>
            <a:endParaRPr lang="es-ES"/>
          </a:p>
        </p:txBody>
      </p:sp>
      <p:sp>
        <p:nvSpPr>
          <p:cNvPr id="479234" name="Text Box 2"/>
          <p:cNvSpPr txBox="1">
            <a:spLocks noChangeArrowheads="1"/>
          </p:cNvSpPr>
          <p:nvPr/>
        </p:nvSpPr>
        <p:spPr bwMode="auto">
          <a:xfrm>
            <a:off x="827088" y="765175"/>
            <a:ext cx="7632700" cy="460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defRPr/>
            </a:pPr>
            <a:r>
              <a:rPr lang="es-ES_tradnl" sz="3600" b="0">
                <a:solidFill>
                  <a:schemeClr val="bg1"/>
                </a:solidFill>
                <a:latin typeface="Arial" charset="0"/>
                <a:cs typeface="+mn-cs"/>
              </a:rPr>
              <a:t>Suposiciones Básicas</a:t>
            </a:r>
            <a:endParaRPr lang="es-ES_tradnl" sz="3600" b="0">
              <a:solidFill>
                <a:schemeClr val="bg1"/>
              </a:solidFill>
              <a:cs typeface="+mn-cs"/>
            </a:endParaRPr>
          </a:p>
          <a:p>
            <a:pPr algn="ctr" eaLnBrk="0" hangingPunct="0">
              <a:defRPr/>
            </a:pPr>
            <a:endParaRPr lang="es-ES_tradnl" sz="3600" b="0">
              <a:solidFill>
                <a:srgbClr val="FF0000"/>
              </a:solidFill>
              <a:cs typeface="+mn-cs"/>
            </a:endParaRPr>
          </a:p>
          <a:p>
            <a:pPr algn="ctr" eaLnBrk="0" hangingPunct="0">
              <a:defRPr/>
            </a:pPr>
            <a:endParaRPr lang="es-ES_tradnl" sz="2800" b="0">
              <a:latin typeface="Arial" charset="0"/>
              <a:cs typeface="+mn-cs"/>
            </a:endParaRPr>
          </a:p>
          <a:p>
            <a:pPr eaLnBrk="0" hangingPunct="0">
              <a:buFontTx/>
              <a:buChar char="•"/>
              <a:defRPr/>
            </a:pPr>
            <a:r>
              <a:rPr lang="es-ES_tradnl" sz="2800" b="0">
                <a:solidFill>
                  <a:srgbClr val="FFFF66"/>
                </a:solidFill>
                <a:latin typeface="Arial" charset="0"/>
                <a:cs typeface="+mn-cs"/>
              </a:rPr>
              <a:t>  </a:t>
            </a:r>
            <a:r>
              <a:rPr lang="es-ES_tradnl" sz="2800" b="0">
                <a:solidFill>
                  <a:schemeClr val="bg1"/>
                </a:solidFill>
                <a:latin typeface="Arial" charset="0"/>
                <a:cs typeface="+mn-cs"/>
              </a:rPr>
              <a:t>Proceso markoviano</a:t>
            </a:r>
            <a:r>
              <a:rPr lang="es-ES_tradnl" sz="2800" b="0">
                <a:solidFill>
                  <a:srgbClr val="FFFF66"/>
                </a:solidFill>
                <a:latin typeface="Arial" charset="0"/>
                <a:cs typeface="+mn-cs"/>
              </a:rPr>
              <a:t> - el estado actual sólo depende del estado anterior (sólo hay arcos entre tiempos consecutivos)</a:t>
            </a:r>
          </a:p>
          <a:p>
            <a:pPr eaLnBrk="0" hangingPunct="0">
              <a:buFontTx/>
              <a:buChar char="•"/>
              <a:defRPr/>
            </a:pPr>
            <a:endParaRPr lang="es-ES_tradnl" sz="2800" b="0">
              <a:solidFill>
                <a:srgbClr val="FFFF66"/>
              </a:solidFill>
              <a:latin typeface="Arial" charset="0"/>
              <a:cs typeface="+mn-cs"/>
            </a:endParaRPr>
          </a:p>
          <a:p>
            <a:pPr eaLnBrk="0" hangingPunct="0">
              <a:buFontTx/>
              <a:buChar char="•"/>
              <a:defRPr/>
            </a:pPr>
            <a:r>
              <a:rPr lang="es-ES_tradnl" sz="2800" b="0">
                <a:solidFill>
                  <a:srgbClr val="FFFF66"/>
                </a:solidFill>
                <a:latin typeface="Arial" charset="0"/>
                <a:cs typeface="+mn-cs"/>
              </a:rPr>
              <a:t>  </a:t>
            </a:r>
            <a:r>
              <a:rPr lang="es-ES_tradnl" sz="2800" b="0">
                <a:solidFill>
                  <a:schemeClr val="bg1"/>
                </a:solidFill>
                <a:latin typeface="Arial" charset="0"/>
                <a:cs typeface="+mn-cs"/>
              </a:rPr>
              <a:t>Proceso estacionario en el tiempo</a:t>
            </a:r>
            <a:r>
              <a:rPr lang="es-ES_tradnl" sz="2800" b="0">
                <a:solidFill>
                  <a:srgbClr val="FFFF66"/>
                </a:solidFill>
                <a:latin typeface="Arial" charset="0"/>
                <a:cs typeface="+mn-cs"/>
              </a:rPr>
              <a:t> - las probabilidades de transición, </a:t>
            </a:r>
            <a:r>
              <a:rPr lang="es-ES_tradnl" sz="2800" b="0">
                <a:solidFill>
                  <a:schemeClr val="bg1"/>
                </a:solidFill>
                <a:latin typeface="Arial" charset="0"/>
                <a:cs typeface="+mn-cs"/>
              </a:rPr>
              <a:t>P(S</a:t>
            </a:r>
            <a:r>
              <a:rPr lang="es-ES_tradnl" sz="2800" b="0" baseline="-25000">
                <a:solidFill>
                  <a:schemeClr val="bg1"/>
                </a:solidFill>
                <a:latin typeface="Arial" charset="0"/>
                <a:cs typeface="+mn-cs"/>
              </a:rPr>
              <a:t>t+1</a:t>
            </a:r>
            <a:r>
              <a:rPr lang="es-ES_tradnl" sz="2800" b="0">
                <a:solidFill>
                  <a:schemeClr val="bg1"/>
                </a:solidFill>
                <a:latin typeface="Arial" charset="0"/>
                <a:cs typeface="+mn-cs"/>
              </a:rPr>
              <a:t> | S</a:t>
            </a:r>
            <a:r>
              <a:rPr lang="es-ES_tradnl" sz="2800" b="0" baseline="-25000">
                <a:solidFill>
                  <a:schemeClr val="bg1"/>
                </a:solidFill>
                <a:latin typeface="Arial" charset="0"/>
                <a:cs typeface="+mn-cs"/>
              </a:rPr>
              <a:t>t</a:t>
            </a:r>
            <a:r>
              <a:rPr lang="es-ES_tradnl" sz="2800" b="0">
                <a:solidFill>
                  <a:schemeClr val="bg1"/>
                </a:solidFill>
                <a:latin typeface="Arial" charset="0"/>
                <a:cs typeface="+mn-cs"/>
              </a:rPr>
              <a:t>),</a:t>
            </a:r>
            <a:r>
              <a:rPr lang="es-ES_tradnl" sz="2800" b="0">
                <a:solidFill>
                  <a:srgbClr val="FFFF66"/>
                </a:solidFill>
                <a:latin typeface="Arial" charset="0"/>
                <a:cs typeface="+mn-cs"/>
              </a:rPr>
              <a:t> no cambian en el tiempo</a:t>
            </a:r>
            <a:endParaRPr lang="es-ES_tradnl" sz="3600" b="0">
              <a:solidFill>
                <a:srgbClr val="FFFF66"/>
              </a:solidFill>
              <a:cs typeface="+mn-cs"/>
            </a:endParaRPr>
          </a:p>
        </p:txBody>
      </p:sp>
    </p:spTree>
    <p:extLst>
      <p:ext uri="{BB962C8B-B14F-4D97-AF65-F5344CB8AC3E}">
        <p14:creationId xmlns:p14="http://schemas.microsoft.com/office/powerpoint/2010/main" val="3107766914"/>
      </p:ext>
    </p:extLst>
  </p:cSld>
  <p:clrMapOvr>
    <a:masterClrMapping/>
  </p:clrMapOvr>
  <p:timing>
    <p:tnLst>
      <p:par>
        <p:cTn xmlns:p14="http://schemas.microsoft.com/office/powerpoint/2010/mai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4"/>
          <p:cNvSpPr>
            <a:spLocks noGrp="1"/>
          </p:cNvSpPr>
          <p:nvPr>
            <p:ph type="ftr" sz="quarter" idx="11"/>
          </p:nvPr>
        </p:nvSpPr>
        <p:spPr/>
        <p:txBody>
          <a:bodyPr/>
          <a:lstStyle/>
          <a:p>
            <a:pPr>
              <a:defRPr/>
            </a:pPr>
            <a:r>
              <a:rPr lang="es-ES"/>
              <a:t>© L.E. Sucar: MGP - RB Ext y Apli</a:t>
            </a:r>
          </a:p>
        </p:txBody>
      </p:sp>
      <p:sp>
        <p:nvSpPr>
          <p:cNvPr id="5" name="Marcador de número de diapositiva 5"/>
          <p:cNvSpPr>
            <a:spLocks noGrp="1"/>
          </p:cNvSpPr>
          <p:nvPr>
            <p:ph type="sldNum" sz="quarter" idx="12"/>
          </p:nvPr>
        </p:nvSpPr>
        <p:spPr/>
        <p:txBody>
          <a:bodyPr/>
          <a:lstStyle/>
          <a:p>
            <a:pPr>
              <a:defRPr/>
            </a:pPr>
            <a:fld id="{E7B62290-A226-B344-BA87-D843E5055D6E}" type="slidenum">
              <a:rPr lang="es-ES"/>
              <a:pPr>
                <a:defRPr/>
              </a:pPr>
              <a:t>172</a:t>
            </a:fld>
            <a:endParaRPr lang="es-ES"/>
          </a:p>
        </p:txBody>
      </p:sp>
      <p:sp>
        <p:nvSpPr>
          <p:cNvPr id="702466" name="Rectangle 2"/>
          <p:cNvSpPr>
            <a:spLocks noGrp="1" noChangeArrowheads="1"/>
          </p:cNvSpPr>
          <p:nvPr>
            <p:ph type="title"/>
          </p:nvPr>
        </p:nvSpPr>
        <p:spPr/>
        <p:txBody>
          <a:bodyPr/>
          <a:lstStyle/>
          <a:p>
            <a:pPr eaLnBrk="1" hangingPunct="1">
              <a:defRPr/>
            </a:pPr>
            <a:r>
              <a:rPr lang="es-ES_tradnl" smtClean="0">
                <a:cs typeface="+mj-cs"/>
              </a:rPr>
              <a:t>Inferencia</a:t>
            </a:r>
          </a:p>
        </p:txBody>
      </p:sp>
      <p:sp>
        <p:nvSpPr>
          <p:cNvPr id="702467" name="Rectangle 3"/>
          <p:cNvSpPr>
            <a:spLocks noGrp="1" noChangeArrowheads="1"/>
          </p:cNvSpPr>
          <p:nvPr>
            <p:ph type="body" idx="1"/>
          </p:nvPr>
        </p:nvSpPr>
        <p:spPr>
          <a:xfrm>
            <a:off x="304800" y="1981200"/>
            <a:ext cx="8534400" cy="4495800"/>
          </a:xfrm>
        </p:spPr>
        <p:txBody>
          <a:bodyPr/>
          <a:lstStyle/>
          <a:p>
            <a:pPr eaLnBrk="1" hangingPunct="1">
              <a:lnSpc>
                <a:spcPct val="90000"/>
              </a:lnSpc>
              <a:defRPr/>
            </a:pPr>
            <a:r>
              <a:rPr lang="es-ES_tradnl" smtClean="0">
                <a:cs typeface="+mn-cs"/>
              </a:rPr>
              <a:t>Existen 4 tipos de inferencia en RBD:</a:t>
            </a:r>
          </a:p>
          <a:p>
            <a:pPr lvl="1" eaLnBrk="1" hangingPunct="1">
              <a:lnSpc>
                <a:spcPct val="90000"/>
              </a:lnSpc>
              <a:defRPr/>
            </a:pPr>
            <a:r>
              <a:rPr lang="es-ES_tradnl" u="sng" smtClean="0"/>
              <a:t>Filtrado</a:t>
            </a:r>
            <a:r>
              <a:rPr lang="es-ES_tradnl" smtClean="0"/>
              <a:t>: predecir el siguiente estado dadas observaciones pasadas - </a:t>
            </a:r>
            <a:r>
              <a:rPr lang="es-ES_tradnl" smtClean="0">
                <a:solidFill>
                  <a:schemeClr val="bg1"/>
                </a:solidFill>
              </a:rPr>
              <a:t>P(X</a:t>
            </a:r>
            <a:r>
              <a:rPr lang="es-ES_tradnl" baseline="-25000" smtClean="0">
                <a:solidFill>
                  <a:schemeClr val="bg1"/>
                </a:solidFill>
              </a:rPr>
              <a:t>t</a:t>
            </a:r>
            <a:r>
              <a:rPr lang="es-ES_tradnl" smtClean="0">
                <a:solidFill>
                  <a:schemeClr val="bg1"/>
                </a:solidFill>
              </a:rPr>
              <a:t> | Y</a:t>
            </a:r>
            <a:r>
              <a:rPr lang="es-ES_tradnl" baseline="-25000" smtClean="0">
                <a:solidFill>
                  <a:schemeClr val="bg1"/>
                </a:solidFill>
              </a:rPr>
              <a:t>1</a:t>
            </a:r>
            <a:r>
              <a:rPr lang="es-ES_tradnl" smtClean="0">
                <a:solidFill>
                  <a:schemeClr val="bg1"/>
                </a:solidFill>
              </a:rPr>
              <a:t> .. Y</a:t>
            </a:r>
            <a:r>
              <a:rPr lang="es-ES_tradnl" baseline="-25000" smtClean="0">
                <a:solidFill>
                  <a:schemeClr val="bg1"/>
                </a:solidFill>
              </a:rPr>
              <a:t>t-1</a:t>
            </a:r>
            <a:r>
              <a:rPr lang="es-ES_tradnl" smtClean="0">
                <a:solidFill>
                  <a:schemeClr val="bg1"/>
                </a:solidFill>
              </a:rPr>
              <a:t>)</a:t>
            </a:r>
            <a:endParaRPr lang="es-ES_tradnl" smtClean="0"/>
          </a:p>
          <a:p>
            <a:pPr lvl="1" eaLnBrk="1" hangingPunct="1">
              <a:lnSpc>
                <a:spcPct val="90000"/>
              </a:lnSpc>
              <a:defRPr/>
            </a:pPr>
            <a:r>
              <a:rPr lang="es-ES_tradnl" u="sng" smtClean="0"/>
              <a:t>Predicci</a:t>
            </a:r>
            <a:r>
              <a:rPr lang="es-ES_tradnl" altLang="ja-JP" u="sng" smtClean="0">
                <a:latin typeface="Arial"/>
                <a:cs typeface="ＭＳ Ｐゴシック" charset="0"/>
              </a:rPr>
              <a:t>ón</a:t>
            </a:r>
            <a:r>
              <a:rPr lang="es-ES_tradnl" altLang="ja-JP" smtClean="0">
                <a:cs typeface="ＭＳ Ｐゴシック" charset="0"/>
              </a:rPr>
              <a:t>: predecir estados futuros basado en observaciones pasadas - </a:t>
            </a:r>
            <a:r>
              <a:rPr lang="es-ES_tradnl" smtClean="0">
                <a:solidFill>
                  <a:schemeClr val="bg1"/>
                </a:solidFill>
              </a:rPr>
              <a:t>P(X</a:t>
            </a:r>
            <a:r>
              <a:rPr lang="es-ES_tradnl" baseline="-25000" smtClean="0">
                <a:solidFill>
                  <a:schemeClr val="bg1"/>
                </a:solidFill>
              </a:rPr>
              <a:t>t+n</a:t>
            </a:r>
            <a:r>
              <a:rPr lang="es-ES_tradnl" smtClean="0">
                <a:solidFill>
                  <a:schemeClr val="bg1"/>
                </a:solidFill>
              </a:rPr>
              <a:t> | Y</a:t>
            </a:r>
            <a:r>
              <a:rPr lang="es-ES_tradnl" baseline="-25000" smtClean="0">
                <a:solidFill>
                  <a:schemeClr val="bg1"/>
                </a:solidFill>
              </a:rPr>
              <a:t>1</a:t>
            </a:r>
            <a:r>
              <a:rPr lang="es-ES_tradnl" smtClean="0">
                <a:solidFill>
                  <a:schemeClr val="bg1"/>
                </a:solidFill>
              </a:rPr>
              <a:t> .. Y</a:t>
            </a:r>
            <a:r>
              <a:rPr lang="es-ES_tradnl" baseline="-25000" smtClean="0">
                <a:solidFill>
                  <a:schemeClr val="bg1"/>
                </a:solidFill>
              </a:rPr>
              <a:t>t-1</a:t>
            </a:r>
            <a:r>
              <a:rPr lang="es-ES_tradnl" smtClean="0">
                <a:solidFill>
                  <a:schemeClr val="bg1"/>
                </a:solidFill>
              </a:rPr>
              <a:t>)</a:t>
            </a:r>
            <a:endParaRPr lang="es-ES_tradnl" altLang="ja-JP" smtClean="0">
              <a:cs typeface="ＭＳ Ｐゴシック" charset="0"/>
            </a:endParaRPr>
          </a:p>
          <a:p>
            <a:pPr lvl="1" eaLnBrk="1" hangingPunct="1">
              <a:lnSpc>
                <a:spcPct val="90000"/>
              </a:lnSpc>
              <a:defRPr/>
            </a:pPr>
            <a:r>
              <a:rPr lang="es-ES_tradnl" altLang="ja-JP" u="sng" smtClean="0">
                <a:cs typeface="ＭＳ Ｐゴシック" charset="0"/>
              </a:rPr>
              <a:t>Suavizamiento</a:t>
            </a:r>
            <a:r>
              <a:rPr lang="es-ES_tradnl" altLang="ja-JP" smtClean="0">
                <a:cs typeface="ＭＳ Ｐゴシック" charset="0"/>
              </a:rPr>
              <a:t>: estimar el estado actual dadas observaciones pasadas y futuras - </a:t>
            </a:r>
            <a:r>
              <a:rPr lang="es-ES_tradnl" smtClean="0">
                <a:solidFill>
                  <a:schemeClr val="bg1"/>
                </a:solidFill>
              </a:rPr>
              <a:t>P(X</a:t>
            </a:r>
            <a:r>
              <a:rPr lang="es-ES_tradnl" baseline="-25000" smtClean="0">
                <a:solidFill>
                  <a:schemeClr val="bg1"/>
                </a:solidFill>
              </a:rPr>
              <a:t>t</a:t>
            </a:r>
            <a:r>
              <a:rPr lang="es-ES_tradnl" smtClean="0">
                <a:solidFill>
                  <a:schemeClr val="bg1"/>
                </a:solidFill>
              </a:rPr>
              <a:t> | Y</a:t>
            </a:r>
            <a:r>
              <a:rPr lang="es-ES_tradnl" baseline="-25000" smtClean="0">
                <a:solidFill>
                  <a:schemeClr val="bg1"/>
                </a:solidFill>
              </a:rPr>
              <a:t>1</a:t>
            </a:r>
            <a:r>
              <a:rPr lang="es-ES_tradnl" smtClean="0">
                <a:solidFill>
                  <a:schemeClr val="bg1"/>
                </a:solidFill>
              </a:rPr>
              <a:t> .. Y</a:t>
            </a:r>
            <a:r>
              <a:rPr lang="es-ES_tradnl" baseline="-25000" smtClean="0">
                <a:solidFill>
                  <a:schemeClr val="bg1"/>
                </a:solidFill>
              </a:rPr>
              <a:t>T</a:t>
            </a:r>
            <a:r>
              <a:rPr lang="es-ES_tradnl" smtClean="0">
                <a:solidFill>
                  <a:schemeClr val="bg1"/>
                </a:solidFill>
              </a:rPr>
              <a:t>)</a:t>
            </a:r>
            <a:endParaRPr lang="es-ES_tradnl" altLang="ja-JP" smtClean="0">
              <a:cs typeface="ＭＳ Ｐゴシック" charset="0"/>
            </a:endParaRPr>
          </a:p>
          <a:p>
            <a:pPr lvl="1" eaLnBrk="1" hangingPunct="1">
              <a:lnSpc>
                <a:spcPct val="90000"/>
              </a:lnSpc>
              <a:defRPr/>
            </a:pPr>
            <a:r>
              <a:rPr lang="es-ES_tradnl" altLang="ja-JP" u="sng" smtClean="0">
                <a:cs typeface="ＭＳ Ｐゴシック" charset="0"/>
              </a:rPr>
              <a:t>Decodificación</a:t>
            </a:r>
            <a:r>
              <a:rPr lang="es-ES_tradnl" altLang="ja-JP" smtClean="0">
                <a:cs typeface="ＭＳ Ｐゴシック" charset="0"/>
              </a:rPr>
              <a:t>: encontrar la secuencia más probable de variables ocultas dada las observaciones - </a:t>
            </a:r>
            <a:r>
              <a:rPr lang="es-ES_tradnl" smtClean="0">
                <a:solidFill>
                  <a:schemeClr val="bg1"/>
                </a:solidFill>
              </a:rPr>
              <a:t>P(</a:t>
            </a:r>
            <a:r>
              <a:rPr lang="es-ES_tradnl" b="1" smtClean="0">
                <a:solidFill>
                  <a:schemeClr val="bg1"/>
                </a:solidFill>
              </a:rPr>
              <a:t>X</a:t>
            </a:r>
            <a:r>
              <a:rPr lang="es-ES_tradnl" smtClean="0">
                <a:solidFill>
                  <a:schemeClr val="bg1"/>
                </a:solidFill>
              </a:rPr>
              <a:t> | Y</a:t>
            </a:r>
            <a:r>
              <a:rPr lang="es-ES_tradnl" baseline="-25000" smtClean="0">
                <a:solidFill>
                  <a:schemeClr val="bg1"/>
                </a:solidFill>
              </a:rPr>
              <a:t>1</a:t>
            </a:r>
            <a:r>
              <a:rPr lang="es-ES_tradnl" smtClean="0">
                <a:solidFill>
                  <a:schemeClr val="bg1"/>
                </a:solidFill>
              </a:rPr>
              <a:t> .. Y</a:t>
            </a:r>
            <a:r>
              <a:rPr lang="es-ES_tradnl" baseline="-25000" smtClean="0">
                <a:solidFill>
                  <a:schemeClr val="bg1"/>
                </a:solidFill>
              </a:rPr>
              <a:t>T</a:t>
            </a:r>
            <a:r>
              <a:rPr lang="es-ES_tradnl" smtClean="0">
                <a:solidFill>
                  <a:schemeClr val="bg1"/>
                </a:solidFill>
              </a:rPr>
              <a:t>)</a:t>
            </a:r>
            <a:endParaRPr lang="es-ES_tradnl" smtClean="0"/>
          </a:p>
        </p:txBody>
      </p:sp>
    </p:spTree>
    <p:extLst>
      <p:ext uri="{BB962C8B-B14F-4D97-AF65-F5344CB8AC3E}">
        <p14:creationId xmlns:p14="http://schemas.microsoft.com/office/powerpoint/2010/main" val="2366761264"/>
      </p:ext>
    </p:extLst>
  </p:cSld>
  <p:clrMapOvr>
    <a:masterClrMapping/>
  </p:clrMapOvr>
  <p:timing>
    <p:tnLst>
      <p:par>
        <p:cTn xmlns:p14="http://schemas.microsoft.com/office/powerpoint/2010/mai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4"/>
          <p:cNvSpPr>
            <a:spLocks noGrp="1"/>
          </p:cNvSpPr>
          <p:nvPr>
            <p:ph type="ftr" sz="quarter" idx="11"/>
          </p:nvPr>
        </p:nvSpPr>
        <p:spPr/>
        <p:txBody>
          <a:bodyPr/>
          <a:lstStyle/>
          <a:p>
            <a:pPr>
              <a:defRPr/>
            </a:pPr>
            <a:r>
              <a:rPr lang="es-ES"/>
              <a:t>© L.E. Sucar: MGP - RB Ext y Apli</a:t>
            </a:r>
          </a:p>
        </p:txBody>
      </p:sp>
      <p:sp>
        <p:nvSpPr>
          <p:cNvPr id="5" name="Marcador de número de diapositiva 5"/>
          <p:cNvSpPr>
            <a:spLocks noGrp="1"/>
          </p:cNvSpPr>
          <p:nvPr>
            <p:ph type="sldNum" sz="quarter" idx="12"/>
          </p:nvPr>
        </p:nvSpPr>
        <p:spPr/>
        <p:txBody>
          <a:bodyPr/>
          <a:lstStyle/>
          <a:p>
            <a:pPr>
              <a:defRPr/>
            </a:pPr>
            <a:fld id="{42D3B791-599D-554A-B336-730B7A631BB4}" type="slidenum">
              <a:rPr lang="es-ES"/>
              <a:pPr>
                <a:defRPr/>
              </a:pPr>
              <a:t>173</a:t>
            </a:fld>
            <a:endParaRPr lang="es-ES"/>
          </a:p>
        </p:txBody>
      </p:sp>
      <p:sp>
        <p:nvSpPr>
          <p:cNvPr id="703490" name="Rectangle 2"/>
          <p:cNvSpPr>
            <a:spLocks noGrp="1" noChangeArrowheads="1"/>
          </p:cNvSpPr>
          <p:nvPr>
            <p:ph type="title"/>
          </p:nvPr>
        </p:nvSpPr>
        <p:spPr/>
        <p:txBody>
          <a:bodyPr/>
          <a:lstStyle/>
          <a:p>
            <a:pPr eaLnBrk="1" hangingPunct="1">
              <a:defRPr/>
            </a:pPr>
            <a:r>
              <a:rPr lang="es-ES_tradnl" smtClean="0">
                <a:cs typeface="+mj-cs"/>
              </a:rPr>
              <a:t>Inferencia</a:t>
            </a:r>
          </a:p>
        </p:txBody>
      </p:sp>
      <p:sp>
        <p:nvSpPr>
          <p:cNvPr id="703491" name="Rectangle 3"/>
          <p:cNvSpPr>
            <a:spLocks noGrp="1" noChangeArrowheads="1"/>
          </p:cNvSpPr>
          <p:nvPr>
            <p:ph type="body" idx="1"/>
          </p:nvPr>
        </p:nvSpPr>
        <p:spPr>
          <a:xfrm>
            <a:off x="304800" y="1981200"/>
            <a:ext cx="8534400" cy="4495800"/>
          </a:xfrm>
        </p:spPr>
        <p:txBody>
          <a:bodyPr/>
          <a:lstStyle/>
          <a:p>
            <a:pPr eaLnBrk="1" hangingPunct="1">
              <a:lnSpc>
                <a:spcPct val="90000"/>
              </a:lnSpc>
              <a:defRPr/>
            </a:pPr>
            <a:r>
              <a:rPr lang="es-ES_tradnl" dirty="0" smtClean="0">
                <a:cs typeface="+mn-cs"/>
              </a:rPr>
              <a:t>En general el problema de inferencia es m</a:t>
            </a:r>
            <a:r>
              <a:rPr lang="es-ES_tradnl" altLang="ja-JP" dirty="0" smtClean="0"/>
              <a:t>ás complejo en RBD</a:t>
            </a:r>
          </a:p>
          <a:p>
            <a:pPr eaLnBrk="1" hangingPunct="1">
              <a:lnSpc>
                <a:spcPct val="90000"/>
              </a:lnSpc>
              <a:defRPr/>
            </a:pPr>
            <a:r>
              <a:rPr lang="es-ES_tradnl" altLang="ja-JP" dirty="0" smtClean="0"/>
              <a:t>Existen soluciones eficientes para ciertos casos particulares, como los HMM</a:t>
            </a:r>
          </a:p>
          <a:p>
            <a:pPr eaLnBrk="1" hangingPunct="1">
              <a:lnSpc>
                <a:spcPct val="90000"/>
              </a:lnSpc>
              <a:defRPr/>
            </a:pPr>
            <a:r>
              <a:rPr lang="es-ES_tradnl" altLang="ja-JP" dirty="0" smtClean="0"/>
              <a:t>En otros modelos más complejos se utilizan técnicas aproximadas basadas en simulación estocástica, como los </a:t>
            </a:r>
            <a:r>
              <a:rPr lang="es-ES_tradnl" altLang="ja-JP" i="1" dirty="0" smtClean="0">
                <a:solidFill>
                  <a:schemeClr val="bg1"/>
                </a:solidFill>
              </a:rPr>
              <a:t>filtros de partículas</a:t>
            </a:r>
            <a:endParaRPr lang="es-ES_tradnl" dirty="0" smtClean="0">
              <a:cs typeface="+mn-cs"/>
            </a:endParaRPr>
          </a:p>
        </p:txBody>
      </p:sp>
    </p:spTree>
    <p:extLst>
      <p:ext uri="{BB962C8B-B14F-4D97-AF65-F5344CB8AC3E}">
        <p14:creationId xmlns:p14="http://schemas.microsoft.com/office/powerpoint/2010/main" val="514850904"/>
      </p:ext>
    </p:extLst>
  </p:cSld>
  <p:clrMapOvr>
    <a:masterClrMapping/>
  </p:clrMapOvr>
  <p:timing>
    <p:tnLst>
      <p:par>
        <p:cTn xmlns:p14="http://schemas.microsoft.com/office/powerpoint/2010/mai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4"/>
          <p:cNvSpPr>
            <a:spLocks noGrp="1"/>
          </p:cNvSpPr>
          <p:nvPr>
            <p:ph type="ftr" sz="quarter" idx="11"/>
          </p:nvPr>
        </p:nvSpPr>
        <p:spPr/>
        <p:txBody>
          <a:bodyPr/>
          <a:lstStyle/>
          <a:p>
            <a:pPr>
              <a:defRPr/>
            </a:pPr>
            <a:r>
              <a:rPr lang="es-ES"/>
              <a:t>© L.E. Sucar: MGP - RB Ext y Apli</a:t>
            </a:r>
          </a:p>
        </p:txBody>
      </p:sp>
      <p:sp>
        <p:nvSpPr>
          <p:cNvPr id="5" name="Marcador de número de diapositiva 5"/>
          <p:cNvSpPr>
            <a:spLocks noGrp="1"/>
          </p:cNvSpPr>
          <p:nvPr>
            <p:ph type="sldNum" sz="quarter" idx="12"/>
          </p:nvPr>
        </p:nvSpPr>
        <p:spPr/>
        <p:txBody>
          <a:bodyPr/>
          <a:lstStyle/>
          <a:p>
            <a:pPr>
              <a:defRPr/>
            </a:pPr>
            <a:fld id="{D65865BC-8F2E-A040-A3BA-19F4FEE2319E}" type="slidenum">
              <a:rPr lang="es-ES"/>
              <a:pPr>
                <a:defRPr/>
              </a:pPr>
              <a:t>174</a:t>
            </a:fld>
            <a:endParaRPr lang="es-ES"/>
          </a:p>
        </p:txBody>
      </p:sp>
      <p:sp>
        <p:nvSpPr>
          <p:cNvPr id="699394" name="Rectangle 2"/>
          <p:cNvSpPr>
            <a:spLocks noGrp="1" noChangeArrowheads="1"/>
          </p:cNvSpPr>
          <p:nvPr>
            <p:ph type="title"/>
          </p:nvPr>
        </p:nvSpPr>
        <p:spPr/>
        <p:txBody>
          <a:bodyPr/>
          <a:lstStyle/>
          <a:p>
            <a:pPr eaLnBrk="1" hangingPunct="1">
              <a:defRPr/>
            </a:pPr>
            <a:r>
              <a:rPr lang="es-ES_tradnl" smtClean="0">
                <a:cs typeface="+mj-cs"/>
              </a:rPr>
              <a:t>Aprendizaje</a:t>
            </a:r>
          </a:p>
        </p:txBody>
      </p:sp>
      <p:sp>
        <p:nvSpPr>
          <p:cNvPr id="699395" name="Rectangle 3"/>
          <p:cNvSpPr>
            <a:spLocks noGrp="1" noChangeArrowheads="1"/>
          </p:cNvSpPr>
          <p:nvPr>
            <p:ph type="body" idx="1"/>
          </p:nvPr>
        </p:nvSpPr>
        <p:spPr/>
        <p:txBody>
          <a:bodyPr/>
          <a:lstStyle/>
          <a:p>
            <a:pPr eaLnBrk="1" hangingPunct="1">
              <a:lnSpc>
                <a:spcPct val="90000"/>
              </a:lnSpc>
              <a:defRPr/>
            </a:pPr>
            <a:r>
              <a:rPr lang="es-ES_tradnl" sz="2800" dirty="0" smtClean="0">
                <a:cs typeface="+mn-cs"/>
              </a:rPr>
              <a:t>El aprendizaje de RBD es similar al de las redes bayesianas “est</a:t>
            </a:r>
            <a:r>
              <a:rPr lang="es-ES_tradnl" altLang="ja-JP" sz="2800" dirty="0" smtClean="0"/>
              <a:t>áticas</a:t>
            </a:r>
            <a:r>
              <a:rPr lang="es-ES_tradnl" altLang="ja-JP" sz="2800" dirty="0" smtClean="0">
                <a:latin typeface="Arial"/>
              </a:rPr>
              <a:t>”</a:t>
            </a:r>
            <a:r>
              <a:rPr lang="es-ES_tradnl" altLang="ja-JP" sz="2800" dirty="0" smtClean="0"/>
              <a:t>, pero se puede dividir en dos fases:</a:t>
            </a:r>
          </a:p>
          <a:p>
            <a:pPr lvl="1" eaLnBrk="1" hangingPunct="1">
              <a:lnSpc>
                <a:spcPct val="90000"/>
              </a:lnSpc>
              <a:defRPr/>
            </a:pPr>
            <a:r>
              <a:rPr lang="es-ES_tradnl" altLang="ja-JP" sz="2400" dirty="0" smtClean="0">
                <a:cs typeface="ＭＳ Ｐゴシック" charset="0"/>
              </a:rPr>
              <a:t>Aprender la red </a:t>
            </a:r>
            <a:r>
              <a:rPr lang="es-ES_tradnl" altLang="ja-JP" sz="2400" dirty="0" smtClean="0">
                <a:latin typeface="Arial"/>
                <a:cs typeface="ＭＳ Ｐゴシック" charset="0"/>
              </a:rPr>
              <a:t>“</a:t>
            </a:r>
            <a:r>
              <a:rPr lang="es-ES_tradnl" altLang="ja-JP" sz="2400" dirty="0" smtClean="0">
                <a:cs typeface="ＭＳ Ｐゴシック" charset="0"/>
              </a:rPr>
              <a:t>base</a:t>
            </a:r>
            <a:r>
              <a:rPr lang="es-ES_tradnl" altLang="ja-JP" sz="2400" dirty="0" smtClean="0">
                <a:latin typeface="Arial"/>
                <a:cs typeface="ＭＳ Ｐゴシック" charset="0"/>
              </a:rPr>
              <a:t>”</a:t>
            </a:r>
            <a:endParaRPr lang="es-ES_tradnl" altLang="ja-JP" sz="2400" dirty="0" smtClean="0">
              <a:cs typeface="ＭＳ Ｐゴシック" charset="0"/>
            </a:endParaRPr>
          </a:p>
          <a:p>
            <a:pPr lvl="1" eaLnBrk="1" hangingPunct="1">
              <a:lnSpc>
                <a:spcPct val="90000"/>
              </a:lnSpc>
              <a:defRPr/>
            </a:pPr>
            <a:r>
              <a:rPr lang="es-ES_tradnl" altLang="ja-JP" sz="2400" dirty="0" smtClean="0">
                <a:cs typeface="ＭＳ Ｐゴシック" charset="0"/>
              </a:rPr>
              <a:t>Aprender la red de transición</a:t>
            </a:r>
          </a:p>
          <a:p>
            <a:pPr eaLnBrk="1" hangingPunct="1">
              <a:lnSpc>
                <a:spcPct val="90000"/>
              </a:lnSpc>
              <a:defRPr/>
            </a:pPr>
            <a:r>
              <a:rPr lang="es-ES_tradnl" altLang="ja-JP" sz="2800" dirty="0" smtClean="0"/>
              <a:t>Cada fase a su vez implica el aprendizaje de la estructura y de los parámetros</a:t>
            </a:r>
          </a:p>
          <a:p>
            <a:pPr eaLnBrk="1" hangingPunct="1">
              <a:lnSpc>
                <a:spcPct val="90000"/>
              </a:lnSpc>
              <a:defRPr/>
            </a:pPr>
            <a:r>
              <a:rPr lang="es-ES_tradnl" sz="2800" dirty="0" smtClean="0">
                <a:cs typeface="+mn-cs"/>
              </a:rPr>
              <a:t>Tambi</a:t>
            </a:r>
            <a:r>
              <a:rPr lang="es-ES_tradnl" altLang="ja-JP" sz="2800" dirty="0" smtClean="0">
                <a:latin typeface="Arial"/>
              </a:rPr>
              <a:t>én </a:t>
            </a:r>
            <a:r>
              <a:rPr lang="es-ES_tradnl" altLang="ja-JP" sz="2800" dirty="0" smtClean="0"/>
              <a:t>se pueden presentar los casos de información incompleta donde se aplican las técnicas vistas para redes bayesianas (EM)</a:t>
            </a:r>
            <a:endParaRPr lang="es-ES_tradnl" sz="2800" dirty="0" smtClean="0">
              <a:cs typeface="+mn-cs"/>
            </a:endParaRPr>
          </a:p>
        </p:txBody>
      </p:sp>
    </p:spTree>
    <p:extLst>
      <p:ext uri="{BB962C8B-B14F-4D97-AF65-F5344CB8AC3E}">
        <p14:creationId xmlns:p14="http://schemas.microsoft.com/office/powerpoint/2010/main" val="2593802794"/>
      </p:ext>
    </p:extLst>
  </p:cSld>
  <p:clrMapOvr>
    <a:masterClrMapping/>
  </p:clrMapOvr>
  <p:timing>
    <p:tnLst>
      <p:par>
        <p:cTn xmlns:p14="http://schemas.microsoft.com/office/powerpoint/2010/mai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Marcador de pie de página 4"/>
          <p:cNvSpPr>
            <a:spLocks noGrp="1"/>
          </p:cNvSpPr>
          <p:nvPr>
            <p:ph type="ftr" sz="quarter" idx="11"/>
          </p:nvPr>
        </p:nvSpPr>
        <p:spPr/>
        <p:txBody>
          <a:bodyPr/>
          <a:lstStyle/>
          <a:p>
            <a:pPr>
              <a:defRPr/>
            </a:pPr>
            <a:r>
              <a:rPr lang="es-ES"/>
              <a:t>© L.E. Sucar: MGP - RB Ext y Apli</a:t>
            </a:r>
          </a:p>
        </p:txBody>
      </p:sp>
      <p:sp>
        <p:nvSpPr>
          <p:cNvPr id="40" name="Marcador de número de diapositiva 5"/>
          <p:cNvSpPr>
            <a:spLocks noGrp="1"/>
          </p:cNvSpPr>
          <p:nvPr>
            <p:ph type="sldNum" sz="quarter" idx="12"/>
          </p:nvPr>
        </p:nvSpPr>
        <p:spPr/>
        <p:txBody>
          <a:bodyPr/>
          <a:lstStyle/>
          <a:p>
            <a:pPr>
              <a:defRPr/>
            </a:pPr>
            <a:fld id="{98F2E178-8B5A-EE45-87CA-4C00BD9C6D22}" type="slidenum">
              <a:rPr lang="es-ES"/>
              <a:pPr>
                <a:defRPr/>
              </a:pPr>
              <a:t>175</a:t>
            </a:fld>
            <a:endParaRPr lang="es-ES"/>
          </a:p>
        </p:txBody>
      </p:sp>
      <p:sp>
        <p:nvSpPr>
          <p:cNvPr id="562178" name="Rectangle 2"/>
          <p:cNvSpPr>
            <a:spLocks noGrp="1" noChangeArrowheads="1"/>
          </p:cNvSpPr>
          <p:nvPr>
            <p:ph type="title"/>
          </p:nvPr>
        </p:nvSpPr>
        <p:spPr>
          <a:xfrm>
            <a:off x="730250" y="219075"/>
            <a:ext cx="7772400" cy="1143000"/>
          </a:xfrm>
        </p:spPr>
        <p:txBody>
          <a:bodyPr/>
          <a:lstStyle/>
          <a:p>
            <a:pPr eaLnBrk="1" hangingPunct="1">
              <a:defRPr/>
            </a:pPr>
            <a:r>
              <a:rPr lang="es-MX" smtClean="0">
                <a:cs typeface="+mj-cs"/>
              </a:rPr>
              <a:t>Aprendizaje Estructural</a:t>
            </a:r>
          </a:p>
        </p:txBody>
      </p:sp>
      <p:sp>
        <p:nvSpPr>
          <p:cNvPr id="562179" name="Rectangle 3"/>
          <p:cNvSpPr>
            <a:spLocks noGrp="1" noChangeArrowheads="1"/>
          </p:cNvSpPr>
          <p:nvPr>
            <p:ph type="body" idx="1"/>
          </p:nvPr>
        </p:nvSpPr>
        <p:spPr>
          <a:xfrm>
            <a:off x="714375" y="1284288"/>
            <a:ext cx="7772400" cy="1619250"/>
          </a:xfrm>
        </p:spPr>
        <p:txBody>
          <a:bodyPr/>
          <a:lstStyle/>
          <a:p>
            <a:pPr lvl="1" eaLnBrk="1" hangingPunct="1">
              <a:defRPr/>
            </a:pPr>
            <a:r>
              <a:rPr lang="es-MX" smtClean="0"/>
              <a:t>Aprender la estructura “estática”</a:t>
            </a:r>
          </a:p>
          <a:p>
            <a:pPr lvl="1" eaLnBrk="1" hangingPunct="1">
              <a:defRPr/>
            </a:pPr>
            <a:r>
              <a:rPr lang="es-MX" smtClean="0"/>
              <a:t>Aprender la estructura de “transición”</a:t>
            </a:r>
          </a:p>
        </p:txBody>
      </p:sp>
      <p:grpSp>
        <p:nvGrpSpPr>
          <p:cNvPr id="562180" name="Group 4"/>
          <p:cNvGrpSpPr>
            <a:grpSpLocks/>
          </p:cNvGrpSpPr>
          <p:nvPr/>
        </p:nvGrpSpPr>
        <p:grpSpPr bwMode="auto">
          <a:xfrm>
            <a:off x="4967288" y="2987675"/>
            <a:ext cx="901700" cy="3406775"/>
            <a:chOff x="3129" y="1882"/>
            <a:chExt cx="568" cy="2146"/>
          </a:xfrm>
        </p:grpSpPr>
        <p:sp>
          <p:nvSpPr>
            <p:cNvPr id="562181" name="Text Box 5"/>
            <p:cNvSpPr txBox="1">
              <a:spLocks noChangeArrowheads="1"/>
            </p:cNvSpPr>
            <p:nvPr/>
          </p:nvSpPr>
          <p:spPr bwMode="auto">
            <a:xfrm>
              <a:off x="3307" y="3740"/>
              <a:ext cx="2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s-ES_tradnl">
                  <a:solidFill>
                    <a:srgbClr val="FFFFCC"/>
                  </a:solidFill>
                  <a:cs typeface="+mn-cs"/>
                </a:rPr>
                <a:t>T</a:t>
              </a:r>
            </a:p>
          </p:txBody>
        </p:sp>
        <p:grpSp>
          <p:nvGrpSpPr>
            <p:cNvPr id="36895" name="Group 6"/>
            <p:cNvGrpSpPr>
              <a:grpSpLocks/>
            </p:cNvGrpSpPr>
            <p:nvPr/>
          </p:nvGrpSpPr>
          <p:grpSpPr bwMode="auto">
            <a:xfrm>
              <a:off x="3129" y="1882"/>
              <a:ext cx="568" cy="1768"/>
              <a:chOff x="3129" y="1882"/>
              <a:chExt cx="568" cy="1768"/>
            </a:xfrm>
          </p:grpSpPr>
          <p:sp>
            <p:nvSpPr>
              <p:cNvPr id="562183" name="Oval 7"/>
              <p:cNvSpPr>
                <a:spLocks noChangeArrowheads="1"/>
              </p:cNvSpPr>
              <p:nvPr/>
            </p:nvSpPr>
            <p:spPr bwMode="auto">
              <a:xfrm>
                <a:off x="3129" y="2602"/>
                <a:ext cx="520" cy="328"/>
              </a:xfrm>
              <a:prstGeom prst="ellipse">
                <a:avLst/>
              </a:prstGeom>
              <a:solidFill>
                <a:srgbClr val="99CCFF"/>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b="0">
                  <a:cs typeface="+mn-cs"/>
                </a:endParaRPr>
              </a:p>
            </p:txBody>
          </p:sp>
          <p:sp>
            <p:nvSpPr>
              <p:cNvPr id="562184" name="Rectangle 8"/>
              <p:cNvSpPr>
                <a:spLocks noChangeArrowheads="1"/>
              </p:cNvSpPr>
              <p:nvPr/>
            </p:nvSpPr>
            <p:spPr bwMode="auto">
              <a:xfrm>
                <a:off x="3259" y="2636"/>
                <a:ext cx="25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defTabSz="762000" eaLnBrk="0" hangingPunct="0">
                  <a:defRPr/>
                </a:pPr>
                <a:r>
                  <a:rPr lang="es-ES_tradnl" b="0">
                    <a:latin typeface="Times" charset="0"/>
                    <a:cs typeface="+mn-cs"/>
                  </a:rPr>
                  <a:t>S</a:t>
                </a:r>
                <a:r>
                  <a:rPr lang="es-ES_tradnl" b="0" baseline="-25000">
                    <a:latin typeface="Times" charset="0"/>
                    <a:cs typeface="+mn-cs"/>
                  </a:rPr>
                  <a:t>t</a:t>
                </a:r>
              </a:p>
            </p:txBody>
          </p:sp>
          <p:sp>
            <p:nvSpPr>
              <p:cNvPr id="562185" name="Line 9"/>
              <p:cNvSpPr>
                <a:spLocks noChangeShapeType="1"/>
              </p:cNvSpPr>
              <p:nvPr/>
            </p:nvSpPr>
            <p:spPr bwMode="auto">
              <a:xfrm>
                <a:off x="3413" y="2934"/>
                <a:ext cx="0" cy="432"/>
              </a:xfrm>
              <a:prstGeom prst="line">
                <a:avLst/>
              </a:prstGeom>
              <a:noFill/>
              <a:ln w="50800">
                <a:solidFill>
                  <a:srgbClr val="FF99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b="0">
                  <a:cs typeface="+mn-cs"/>
                </a:endParaRPr>
              </a:p>
            </p:txBody>
          </p:sp>
          <p:sp>
            <p:nvSpPr>
              <p:cNvPr id="562186" name="Oval 10"/>
              <p:cNvSpPr>
                <a:spLocks noChangeArrowheads="1"/>
              </p:cNvSpPr>
              <p:nvPr/>
            </p:nvSpPr>
            <p:spPr bwMode="auto">
              <a:xfrm>
                <a:off x="3177" y="3322"/>
                <a:ext cx="520" cy="328"/>
              </a:xfrm>
              <a:prstGeom prst="ellipse">
                <a:avLst/>
              </a:prstGeom>
              <a:solidFill>
                <a:srgbClr val="99CCFF"/>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b="0">
                  <a:cs typeface="+mn-cs"/>
                </a:endParaRPr>
              </a:p>
            </p:txBody>
          </p:sp>
          <p:sp>
            <p:nvSpPr>
              <p:cNvPr id="562187" name="Rectangle 11"/>
              <p:cNvSpPr>
                <a:spLocks noChangeArrowheads="1"/>
              </p:cNvSpPr>
              <p:nvPr/>
            </p:nvSpPr>
            <p:spPr bwMode="auto">
              <a:xfrm>
                <a:off x="3307" y="3356"/>
                <a:ext cx="23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defTabSz="762000" eaLnBrk="0" hangingPunct="0">
                  <a:defRPr/>
                </a:pPr>
                <a:r>
                  <a:rPr lang="es-ES_tradnl" b="0">
                    <a:latin typeface="Times" charset="0"/>
                    <a:cs typeface="+mn-cs"/>
                  </a:rPr>
                  <a:t>E</a:t>
                </a:r>
              </a:p>
            </p:txBody>
          </p:sp>
          <p:sp>
            <p:nvSpPr>
              <p:cNvPr id="562188" name="Oval 12"/>
              <p:cNvSpPr>
                <a:spLocks noChangeArrowheads="1"/>
              </p:cNvSpPr>
              <p:nvPr/>
            </p:nvSpPr>
            <p:spPr bwMode="auto">
              <a:xfrm>
                <a:off x="3129" y="1882"/>
                <a:ext cx="520" cy="328"/>
              </a:xfrm>
              <a:prstGeom prst="ellipse">
                <a:avLst/>
              </a:prstGeom>
              <a:solidFill>
                <a:srgbClr val="99CCFF"/>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b="0">
                  <a:cs typeface="+mn-cs"/>
                </a:endParaRPr>
              </a:p>
            </p:txBody>
          </p:sp>
          <p:sp>
            <p:nvSpPr>
              <p:cNvPr id="562189" name="Rectangle 13"/>
              <p:cNvSpPr>
                <a:spLocks noChangeArrowheads="1"/>
              </p:cNvSpPr>
              <p:nvPr/>
            </p:nvSpPr>
            <p:spPr bwMode="auto">
              <a:xfrm>
                <a:off x="3259" y="1916"/>
                <a:ext cx="29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defTabSz="762000" eaLnBrk="0" hangingPunct="0">
                  <a:defRPr/>
                </a:pPr>
                <a:r>
                  <a:rPr lang="es-ES_tradnl" b="0">
                    <a:latin typeface="Times" charset="0"/>
                    <a:cs typeface="+mn-cs"/>
                  </a:rPr>
                  <a:t>X</a:t>
                </a:r>
                <a:r>
                  <a:rPr lang="es-ES_tradnl" b="0" baseline="-25000">
                    <a:latin typeface="Times" charset="0"/>
                    <a:cs typeface="+mn-cs"/>
                  </a:rPr>
                  <a:t>t</a:t>
                </a:r>
              </a:p>
            </p:txBody>
          </p:sp>
          <p:sp>
            <p:nvSpPr>
              <p:cNvPr id="562190" name="Line 14"/>
              <p:cNvSpPr>
                <a:spLocks noChangeShapeType="1"/>
              </p:cNvSpPr>
              <p:nvPr/>
            </p:nvSpPr>
            <p:spPr bwMode="auto">
              <a:xfrm>
                <a:off x="3403" y="2204"/>
                <a:ext cx="0" cy="432"/>
              </a:xfrm>
              <a:prstGeom prst="line">
                <a:avLst/>
              </a:prstGeom>
              <a:noFill/>
              <a:ln w="50800">
                <a:solidFill>
                  <a:srgbClr val="FF99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b="0">
                  <a:cs typeface="+mn-cs"/>
                </a:endParaRPr>
              </a:p>
            </p:txBody>
          </p:sp>
        </p:grpSp>
      </p:grpSp>
      <p:grpSp>
        <p:nvGrpSpPr>
          <p:cNvPr id="562191" name="Group 15"/>
          <p:cNvGrpSpPr>
            <a:grpSpLocks/>
          </p:cNvGrpSpPr>
          <p:nvPr/>
        </p:nvGrpSpPr>
        <p:grpSpPr bwMode="auto">
          <a:xfrm>
            <a:off x="6338888" y="2987675"/>
            <a:ext cx="901700" cy="3406775"/>
            <a:chOff x="3993" y="1882"/>
            <a:chExt cx="568" cy="2146"/>
          </a:xfrm>
        </p:grpSpPr>
        <p:sp>
          <p:nvSpPr>
            <p:cNvPr id="562192" name="Oval 16"/>
            <p:cNvSpPr>
              <a:spLocks noChangeArrowheads="1"/>
            </p:cNvSpPr>
            <p:nvPr/>
          </p:nvSpPr>
          <p:spPr bwMode="auto">
            <a:xfrm>
              <a:off x="3993" y="2602"/>
              <a:ext cx="520" cy="328"/>
            </a:xfrm>
            <a:prstGeom prst="ellipse">
              <a:avLst/>
            </a:prstGeom>
            <a:solidFill>
              <a:srgbClr val="99CCFF"/>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b="0">
                <a:cs typeface="+mn-cs"/>
              </a:endParaRPr>
            </a:p>
          </p:txBody>
        </p:sp>
        <p:sp>
          <p:nvSpPr>
            <p:cNvPr id="562193" name="Rectangle 17"/>
            <p:cNvSpPr>
              <a:spLocks noChangeArrowheads="1"/>
            </p:cNvSpPr>
            <p:nvPr/>
          </p:nvSpPr>
          <p:spPr bwMode="auto">
            <a:xfrm>
              <a:off x="4075" y="2636"/>
              <a:ext cx="39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defTabSz="762000" eaLnBrk="0" hangingPunct="0">
                <a:defRPr/>
              </a:pPr>
              <a:r>
                <a:rPr lang="es-ES_tradnl" b="0">
                  <a:latin typeface="Times" charset="0"/>
                  <a:cs typeface="+mn-cs"/>
                </a:rPr>
                <a:t>S</a:t>
              </a:r>
              <a:r>
                <a:rPr lang="es-ES_tradnl" b="0" baseline="-25000">
                  <a:latin typeface="Times" charset="0"/>
                  <a:cs typeface="+mn-cs"/>
                </a:rPr>
                <a:t>t+1</a:t>
              </a:r>
            </a:p>
          </p:txBody>
        </p:sp>
        <p:sp>
          <p:nvSpPr>
            <p:cNvPr id="562194" name="Line 18"/>
            <p:cNvSpPr>
              <a:spLocks noChangeShapeType="1"/>
            </p:cNvSpPr>
            <p:nvPr/>
          </p:nvSpPr>
          <p:spPr bwMode="auto">
            <a:xfrm flipV="1">
              <a:off x="4277" y="2934"/>
              <a:ext cx="0" cy="384"/>
            </a:xfrm>
            <a:prstGeom prst="line">
              <a:avLst/>
            </a:prstGeom>
            <a:noFill/>
            <a:ln w="50800">
              <a:solidFill>
                <a:srgbClr val="FF9900"/>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b="0">
                <a:cs typeface="+mn-cs"/>
              </a:endParaRPr>
            </a:p>
          </p:txBody>
        </p:sp>
        <p:sp>
          <p:nvSpPr>
            <p:cNvPr id="562195" name="Oval 19"/>
            <p:cNvSpPr>
              <a:spLocks noChangeArrowheads="1"/>
            </p:cNvSpPr>
            <p:nvPr/>
          </p:nvSpPr>
          <p:spPr bwMode="auto">
            <a:xfrm>
              <a:off x="4041" y="3322"/>
              <a:ext cx="520" cy="328"/>
            </a:xfrm>
            <a:prstGeom prst="ellipse">
              <a:avLst/>
            </a:prstGeom>
            <a:solidFill>
              <a:srgbClr val="99CCFF"/>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b="0">
                <a:cs typeface="+mn-cs"/>
              </a:endParaRPr>
            </a:p>
          </p:txBody>
        </p:sp>
        <p:sp>
          <p:nvSpPr>
            <p:cNvPr id="562196" name="Rectangle 20"/>
            <p:cNvSpPr>
              <a:spLocks noChangeArrowheads="1"/>
            </p:cNvSpPr>
            <p:nvPr/>
          </p:nvSpPr>
          <p:spPr bwMode="auto">
            <a:xfrm>
              <a:off x="4171" y="3356"/>
              <a:ext cx="23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defTabSz="762000" eaLnBrk="0" hangingPunct="0">
                <a:defRPr/>
              </a:pPr>
              <a:r>
                <a:rPr lang="es-ES_tradnl" b="0">
                  <a:latin typeface="Times" charset="0"/>
                  <a:cs typeface="+mn-cs"/>
                </a:rPr>
                <a:t>E</a:t>
              </a:r>
            </a:p>
          </p:txBody>
        </p:sp>
        <p:sp>
          <p:nvSpPr>
            <p:cNvPr id="562197" name="Text Box 21"/>
            <p:cNvSpPr txBox="1">
              <a:spLocks noChangeArrowheads="1"/>
            </p:cNvSpPr>
            <p:nvPr/>
          </p:nvSpPr>
          <p:spPr bwMode="auto">
            <a:xfrm>
              <a:off x="4075" y="3740"/>
              <a:ext cx="44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s-ES_tradnl">
                  <a:solidFill>
                    <a:srgbClr val="FFFFCC"/>
                  </a:solidFill>
                  <a:cs typeface="+mn-cs"/>
                </a:rPr>
                <a:t>T+1</a:t>
              </a:r>
            </a:p>
          </p:txBody>
        </p:sp>
        <p:sp>
          <p:nvSpPr>
            <p:cNvPr id="562198" name="Oval 22"/>
            <p:cNvSpPr>
              <a:spLocks noChangeArrowheads="1"/>
            </p:cNvSpPr>
            <p:nvPr/>
          </p:nvSpPr>
          <p:spPr bwMode="auto">
            <a:xfrm>
              <a:off x="3993" y="1882"/>
              <a:ext cx="520" cy="328"/>
            </a:xfrm>
            <a:prstGeom prst="ellipse">
              <a:avLst/>
            </a:prstGeom>
            <a:solidFill>
              <a:srgbClr val="99CCFF"/>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b="0">
                <a:cs typeface="+mn-cs"/>
              </a:endParaRPr>
            </a:p>
          </p:txBody>
        </p:sp>
        <p:sp>
          <p:nvSpPr>
            <p:cNvPr id="562199" name="Rectangle 23"/>
            <p:cNvSpPr>
              <a:spLocks noChangeArrowheads="1"/>
            </p:cNvSpPr>
            <p:nvPr/>
          </p:nvSpPr>
          <p:spPr bwMode="auto">
            <a:xfrm>
              <a:off x="4075" y="1916"/>
              <a:ext cx="42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defTabSz="762000" eaLnBrk="0" hangingPunct="0">
                <a:defRPr/>
              </a:pPr>
              <a:r>
                <a:rPr lang="es-ES_tradnl" b="0">
                  <a:latin typeface="Times" charset="0"/>
                  <a:cs typeface="+mn-cs"/>
                </a:rPr>
                <a:t>X</a:t>
              </a:r>
              <a:r>
                <a:rPr lang="es-ES_tradnl" b="0" baseline="-25000">
                  <a:latin typeface="Times" charset="0"/>
                  <a:cs typeface="+mn-cs"/>
                </a:rPr>
                <a:t>t+1</a:t>
              </a:r>
            </a:p>
          </p:txBody>
        </p:sp>
        <p:sp>
          <p:nvSpPr>
            <p:cNvPr id="562200" name="Line 24"/>
            <p:cNvSpPr>
              <a:spLocks noChangeShapeType="1"/>
            </p:cNvSpPr>
            <p:nvPr/>
          </p:nvSpPr>
          <p:spPr bwMode="auto">
            <a:xfrm flipV="1">
              <a:off x="4267" y="2204"/>
              <a:ext cx="0" cy="384"/>
            </a:xfrm>
            <a:prstGeom prst="line">
              <a:avLst/>
            </a:prstGeom>
            <a:noFill/>
            <a:ln w="50800">
              <a:solidFill>
                <a:srgbClr val="FF9900"/>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b="0">
                <a:cs typeface="+mn-cs"/>
              </a:endParaRPr>
            </a:p>
          </p:txBody>
        </p:sp>
      </p:grpSp>
      <p:grpSp>
        <p:nvGrpSpPr>
          <p:cNvPr id="562201" name="Group 25"/>
          <p:cNvGrpSpPr>
            <a:grpSpLocks/>
          </p:cNvGrpSpPr>
          <p:nvPr/>
        </p:nvGrpSpPr>
        <p:grpSpPr bwMode="auto">
          <a:xfrm>
            <a:off x="5630863" y="3286125"/>
            <a:ext cx="838200" cy="1143000"/>
            <a:chOff x="3547" y="2070"/>
            <a:chExt cx="528" cy="720"/>
          </a:xfrm>
        </p:grpSpPr>
        <p:sp>
          <p:nvSpPr>
            <p:cNvPr id="562202" name="Line 26"/>
            <p:cNvSpPr>
              <a:spLocks noChangeShapeType="1"/>
            </p:cNvSpPr>
            <p:nvPr/>
          </p:nvSpPr>
          <p:spPr bwMode="auto">
            <a:xfrm>
              <a:off x="3653" y="2790"/>
              <a:ext cx="336" cy="0"/>
            </a:xfrm>
            <a:prstGeom prst="line">
              <a:avLst/>
            </a:prstGeom>
            <a:noFill/>
            <a:ln w="50800">
              <a:solidFill>
                <a:srgbClr val="FF00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b="0">
                <a:cs typeface="+mn-cs"/>
              </a:endParaRPr>
            </a:p>
          </p:txBody>
        </p:sp>
        <p:sp>
          <p:nvSpPr>
            <p:cNvPr id="562203" name="Line 27"/>
            <p:cNvSpPr>
              <a:spLocks noChangeShapeType="1"/>
            </p:cNvSpPr>
            <p:nvPr/>
          </p:nvSpPr>
          <p:spPr bwMode="auto">
            <a:xfrm>
              <a:off x="3653" y="2070"/>
              <a:ext cx="336" cy="0"/>
            </a:xfrm>
            <a:prstGeom prst="line">
              <a:avLst/>
            </a:prstGeom>
            <a:noFill/>
            <a:ln w="50800">
              <a:solidFill>
                <a:srgbClr val="FF00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b="0">
                <a:cs typeface="+mn-cs"/>
              </a:endParaRPr>
            </a:p>
          </p:txBody>
        </p:sp>
        <p:sp>
          <p:nvSpPr>
            <p:cNvPr id="562204" name="Line 28"/>
            <p:cNvSpPr>
              <a:spLocks noChangeShapeType="1"/>
            </p:cNvSpPr>
            <p:nvPr/>
          </p:nvSpPr>
          <p:spPr bwMode="auto">
            <a:xfrm>
              <a:off x="3547" y="2156"/>
              <a:ext cx="528" cy="528"/>
            </a:xfrm>
            <a:prstGeom prst="line">
              <a:avLst/>
            </a:prstGeom>
            <a:noFill/>
            <a:ln w="50800">
              <a:solidFill>
                <a:srgbClr val="FF00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b="0">
                <a:cs typeface="+mn-cs"/>
              </a:endParaRPr>
            </a:p>
          </p:txBody>
        </p:sp>
      </p:grpSp>
      <p:grpSp>
        <p:nvGrpSpPr>
          <p:cNvPr id="562205" name="Group 29"/>
          <p:cNvGrpSpPr>
            <a:grpSpLocks/>
          </p:cNvGrpSpPr>
          <p:nvPr/>
        </p:nvGrpSpPr>
        <p:grpSpPr bwMode="auto">
          <a:xfrm>
            <a:off x="2062163" y="3043238"/>
            <a:ext cx="901700" cy="3406775"/>
            <a:chOff x="1299" y="1917"/>
            <a:chExt cx="568" cy="2146"/>
          </a:xfrm>
        </p:grpSpPr>
        <p:sp>
          <p:nvSpPr>
            <p:cNvPr id="562206" name="Oval 30"/>
            <p:cNvSpPr>
              <a:spLocks noChangeArrowheads="1"/>
            </p:cNvSpPr>
            <p:nvPr/>
          </p:nvSpPr>
          <p:spPr bwMode="auto">
            <a:xfrm>
              <a:off x="1299" y="2637"/>
              <a:ext cx="520" cy="328"/>
            </a:xfrm>
            <a:prstGeom prst="ellipse">
              <a:avLst/>
            </a:prstGeom>
            <a:solidFill>
              <a:srgbClr val="99CCFF"/>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b="0">
                <a:cs typeface="+mn-cs"/>
              </a:endParaRPr>
            </a:p>
          </p:txBody>
        </p:sp>
        <p:sp>
          <p:nvSpPr>
            <p:cNvPr id="562207" name="Rectangle 31"/>
            <p:cNvSpPr>
              <a:spLocks noChangeArrowheads="1"/>
            </p:cNvSpPr>
            <p:nvPr/>
          </p:nvSpPr>
          <p:spPr bwMode="auto">
            <a:xfrm>
              <a:off x="1429" y="2671"/>
              <a:ext cx="25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defTabSz="762000" eaLnBrk="0" hangingPunct="0">
                <a:defRPr/>
              </a:pPr>
              <a:r>
                <a:rPr lang="es-ES_tradnl" b="0">
                  <a:latin typeface="Times" charset="0"/>
                  <a:cs typeface="+mn-cs"/>
                </a:rPr>
                <a:t>S</a:t>
              </a:r>
              <a:r>
                <a:rPr lang="es-ES_tradnl" b="0" baseline="-25000">
                  <a:latin typeface="Times" charset="0"/>
                  <a:cs typeface="+mn-cs"/>
                </a:rPr>
                <a:t>t</a:t>
              </a:r>
            </a:p>
          </p:txBody>
        </p:sp>
        <p:sp>
          <p:nvSpPr>
            <p:cNvPr id="562208" name="Line 32"/>
            <p:cNvSpPr>
              <a:spLocks noChangeShapeType="1"/>
            </p:cNvSpPr>
            <p:nvPr/>
          </p:nvSpPr>
          <p:spPr bwMode="auto">
            <a:xfrm>
              <a:off x="1583" y="2969"/>
              <a:ext cx="0" cy="432"/>
            </a:xfrm>
            <a:prstGeom prst="line">
              <a:avLst/>
            </a:prstGeom>
            <a:noFill/>
            <a:ln w="50800">
              <a:solidFill>
                <a:srgbClr val="FF99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b="0">
                <a:cs typeface="+mn-cs"/>
              </a:endParaRPr>
            </a:p>
          </p:txBody>
        </p:sp>
        <p:sp>
          <p:nvSpPr>
            <p:cNvPr id="562209" name="Oval 33"/>
            <p:cNvSpPr>
              <a:spLocks noChangeArrowheads="1"/>
            </p:cNvSpPr>
            <p:nvPr/>
          </p:nvSpPr>
          <p:spPr bwMode="auto">
            <a:xfrm>
              <a:off x="1347" y="3357"/>
              <a:ext cx="520" cy="328"/>
            </a:xfrm>
            <a:prstGeom prst="ellipse">
              <a:avLst/>
            </a:prstGeom>
            <a:solidFill>
              <a:srgbClr val="99CCFF"/>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b="0">
                <a:cs typeface="+mn-cs"/>
              </a:endParaRPr>
            </a:p>
          </p:txBody>
        </p:sp>
        <p:sp>
          <p:nvSpPr>
            <p:cNvPr id="562210" name="Rectangle 34"/>
            <p:cNvSpPr>
              <a:spLocks noChangeArrowheads="1"/>
            </p:cNvSpPr>
            <p:nvPr/>
          </p:nvSpPr>
          <p:spPr bwMode="auto">
            <a:xfrm>
              <a:off x="1477" y="3391"/>
              <a:ext cx="23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defTabSz="762000" eaLnBrk="0" hangingPunct="0">
                <a:defRPr/>
              </a:pPr>
              <a:r>
                <a:rPr lang="es-ES_tradnl" b="0">
                  <a:latin typeface="Times" charset="0"/>
                  <a:cs typeface="+mn-cs"/>
                </a:rPr>
                <a:t>E</a:t>
              </a:r>
            </a:p>
          </p:txBody>
        </p:sp>
        <p:sp>
          <p:nvSpPr>
            <p:cNvPr id="562211" name="Text Box 35"/>
            <p:cNvSpPr txBox="1">
              <a:spLocks noChangeArrowheads="1"/>
            </p:cNvSpPr>
            <p:nvPr/>
          </p:nvSpPr>
          <p:spPr bwMode="auto">
            <a:xfrm>
              <a:off x="1477" y="3775"/>
              <a:ext cx="2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s-ES_tradnl">
                  <a:solidFill>
                    <a:srgbClr val="FFFFCC"/>
                  </a:solidFill>
                  <a:cs typeface="+mn-cs"/>
                </a:rPr>
                <a:t>T</a:t>
              </a:r>
            </a:p>
          </p:txBody>
        </p:sp>
        <p:sp>
          <p:nvSpPr>
            <p:cNvPr id="562212" name="Oval 36"/>
            <p:cNvSpPr>
              <a:spLocks noChangeArrowheads="1"/>
            </p:cNvSpPr>
            <p:nvPr/>
          </p:nvSpPr>
          <p:spPr bwMode="auto">
            <a:xfrm>
              <a:off x="1299" y="1917"/>
              <a:ext cx="520" cy="328"/>
            </a:xfrm>
            <a:prstGeom prst="ellipse">
              <a:avLst/>
            </a:prstGeom>
            <a:solidFill>
              <a:srgbClr val="99CCFF"/>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b="0">
                <a:cs typeface="+mn-cs"/>
              </a:endParaRPr>
            </a:p>
          </p:txBody>
        </p:sp>
        <p:sp>
          <p:nvSpPr>
            <p:cNvPr id="562213" name="Rectangle 37"/>
            <p:cNvSpPr>
              <a:spLocks noChangeArrowheads="1"/>
            </p:cNvSpPr>
            <p:nvPr/>
          </p:nvSpPr>
          <p:spPr bwMode="auto">
            <a:xfrm>
              <a:off x="1429" y="1951"/>
              <a:ext cx="29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defTabSz="762000" eaLnBrk="0" hangingPunct="0">
                <a:defRPr/>
              </a:pPr>
              <a:r>
                <a:rPr lang="es-ES_tradnl" b="0">
                  <a:latin typeface="Times" charset="0"/>
                  <a:cs typeface="+mn-cs"/>
                </a:rPr>
                <a:t>X</a:t>
              </a:r>
              <a:r>
                <a:rPr lang="es-ES_tradnl" b="0" baseline="-25000">
                  <a:latin typeface="Times" charset="0"/>
                  <a:cs typeface="+mn-cs"/>
                </a:rPr>
                <a:t>t</a:t>
              </a:r>
            </a:p>
          </p:txBody>
        </p:sp>
        <p:sp>
          <p:nvSpPr>
            <p:cNvPr id="562214" name="Line 38"/>
            <p:cNvSpPr>
              <a:spLocks noChangeShapeType="1"/>
            </p:cNvSpPr>
            <p:nvPr/>
          </p:nvSpPr>
          <p:spPr bwMode="auto">
            <a:xfrm>
              <a:off x="1573" y="2239"/>
              <a:ext cx="0" cy="432"/>
            </a:xfrm>
            <a:prstGeom prst="line">
              <a:avLst/>
            </a:prstGeom>
            <a:noFill/>
            <a:ln w="50800">
              <a:solidFill>
                <a:srgbClr val="FF99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b="0">
                <a:cs typeface="+mn-cs"/>
              </a:endParaRPr>
            </a:p>
          </p:txBody>
        </p:sp>
      </p:grpSp>
    </p:spTree>
    <p:extLst>
      <p:ext uri="{BB962C8B-B14F-4D97-AF65-F5344CB8AC3E}">
        <p14:creationId xmlns:p14="http://schemas.microsoft.com/office/powerpoint/2010/main" val="31773265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62205"/>
                                        </p:tgtEl>
                                        <p:attrNameLst>
                                          <p:attrName>style.visibility</p:attrName>
                                        </p:attrNameLst>
                                      </p:cBhvr>
                                      <p:to>
                                        <p:strVal val="visible"/>
                                      </p:to>
                                    </p:set>
                                    <p:anim calcmode="lin" valueType="num">
                                      <p:cBhvr additive="base">
                                        <p:cTn id="7" dur="500" fill="hold"/>
                                        <p:tgtEl>
                                          <p:spTgt spid="562205"/>
                                        </p:tgtEl>
                                        <p:attrNameLst>
                                          <p:attrName>ppt_x</p:attrName>
                                        </p:attrNameLst>
                                      </p:cBhvr>
                                      <p:tavLst>
                                        <p:tav tm="0">
                                          <p:val>
                                            <p:strVal val="#ppt_x"/>
                                          </p:val>
                                        </p:tav>
                                        <p:tav tm="100000">
                                          <p:val>
                                            <p:strVal val="#ppt_x"/>
                                          </p:val>
                                        </p:tav>
                                      </p:tavLst>
                                    </p:anim>
                                    <p:anim calcmode="lin" valueType="num">
                                      <p:cBhvr additive="base">
                                        <p:cTn id="8" dur="500" fill="hold"/>
                                        <p:tgtEl>
                                          <p:spTgt spid="56220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62180"/>
                                        </p:tgtEl>
                                        <p:attrNameLst>
                                          <p:attrName>style.visibility</p:attrName>
                                        </p:attrNameLst>
                                      </p:cBhvr>
                                      <p:to>
                                        <p:strVal val="visible"/>
                                      </p:to>
                                    </p:set>
                                    <p:anim calcmode="lin" valueType="num">
                                      <p:cBhvr additive="base">
                                        <p:cTn id="13" dur="500" fill="hold"/>
                                        <p:tgtEl>
                                          <p:spTgt spid="562180"/>
                                        </p:tgtEl>
                                        <p:attrNameLst>
                                          <p:attrName>ppt_x</p:attrName>
                                        </p:attrNameLst>
                                      </p:cBhvr>
                                      <p:tavLst>
                                        <p:tav tm="0">
                                          <p:val>
                                            <p:strVal val="#ppt_x"/>
                                          </p:val>
                                        </p:tav>
                                        <p:tav tm="100000">
                                          <p:val>
                                            <p:strVal val="#ppt_x"/>
                                          </p:val>
                                        </p:tav>
                                      </p:tavLst>
                                    </p:anim>
                                    <p:anim calcmode="lin" valueType="num">
                                      <p:cBhvr additive="base">
                                        <p:cTn id="14" dur="500" fill="hold"/>
                                        <p:tgtEl>
                                          <p:spTgt spid="56218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62191"/>
                                        </p:tgtEl>
                                        <p:attrNameLst>
                                          <p:attrName>style.visibility</p:attrName>
                                        </p:attrNameLst>
                                      </p:cBhvr>
                                      <p:to>
                                        <p:strVal val="visible"/>
                                      </p:to>
                                    </p:set>
                                    <p:anim calcmode="lin" valueType="num">
                                      <p:cBhvr additive="base">
                                        <p:cTn id="19" dur="500" fill="hold"/>
                                        <p:tgtEl>
                                          <p:spTgt spid="562191"/>
                                        </p:tgtEl>
                                        <p:attrNameLst>
                                          <p:attrName>ppt_x</p:attrName>
                                        </p:attrNameLst>
                                      </p:cBhvr>
                                      <p:tavLst>
                                        <p:tav tm="0">
                                          <p:val>
                                            <p:strVal val="#ppt_x"/>
                                          </p:val>
                                        </p:tav>
                                        <p:tav tm="100000">
                                          <p:val>
                                            <p:strVal val="#ppt_x"/>
                                          </p:val>
                                        </p:tav>
                                      </p:tavLst>
                                    </p:anim>
                                    <p:anim calcmode="lin" valueType="num">
                                      <p:cBhvr additive="base">
                                        <p:cTn id="20" dur="500" fill="hold"/>
                                        <p:tgtEl>
                                          <p:spTgt spid="562191"/>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562201"/>
                                        </p:tgtEl>
                                        <p:attrNameLst>
                                          <p:attrName>style.visibility</p:attrName>
                                        </p:attrNameLst>
                                      </p:cBhvr>
                                      <p:to>
                                        <p:strVal val="visible"/>
                                      </p:to>
                                    </p:set>
                                    <p:animEffect transition="in" filter="blinds(horizontal)">
                                      <p:cBhvr>
                                        <p:cTn id="25" dur="500"/>
                                        <p:tgtEl>
                                          <p:spTgt spid="562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ie de página 2"/>
          <p:cNvSpPr>
            <a:spLocks noGrp="1"/>
          </p:cNvSpPr>
          <p:nvPr>
            <p:ph type="ftr" sz="quarter" idx="11"/>
          </p:nvPr>
        </p:nvSpPr>
        <p:spPr/>
        <p:txBody>
          <a:bodyPr/>
          <a:lstStyle/>
          <a:p>
            <a:pPr>
              <a:defRPr/>
            </a:pPr>
            <a:r>
              <a:rPr lang="es-ES"/>
              <a:t>© L.E. Sucar: MGP - RB Ext y Apli</a:t>
            </a:r>
          </a:p>
        </p:txBody>
      </p:sp>
      <p:sp>
        <p:nvSpPr>
          <p:cNvPr id="4" name="Marcador de número de diapositiva 3"/>
          <p:cNvSpPr>
            <a:spLocks noGrp="1"/>
          </p:cNvSpPr>
          <p:nvPr>
            <p:ph type="sldNum" sz="quarter" idx="12"/>
          </p:nvPr>
        </p:nvSpPr>
        <p:spPr/>
        <p:txBody>
          <a:bodyPr/>
          <a:lstStyle/>
          <a:p>
            <a:pPr>
              <a:defRPr/>
            </a:pPr>
            <a:fld id="{08A6C87B-3466-2648-BD12-E2F120EF67B6}" type="slidenum">
              <a:rPr lang="es-ES"/>
              <a:pPr>
                <a:defRPr/>
              </a:pPr>
              <a:t>176</a:t>
            </a:fld>
            <a:endParaRPr lang="es-ES"/>
          </a:p>
        </p:txBody>
      </p:sp>
      <p:sp>
        <p:nvSpPr>
          <p:cNvPr id="481282" name="Text Box 2"/>
          <p:cNvSpPr txBox="1">
            <a:spLocks noChangeArrowheads="1"/>
          </p:cNvSpPr>
          <p:nvPr/>
        </p:nvSpPr>
        <p:spPr bwMode="auto">
          <a:xfrm>
            <a:off x="755650" y="549275"/>
            <a:ext cx="7435850" cy="4960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defRPr/>
            </a:pPr>
            <a:r>
              <a:rPr lang="es-ES_tradnl" sz="3200" b="0">
                <a:solidFill>
                  <a:schemeClr val="bg1"/>
                </a:solidFill>
                <a:latin typeface="Arial" charset="0"/>
                <a:cs typeface="+mn-cs"/>
              </a:rPr>
              <a:t>Redes Temporales</a:t>
            </a:r>
          </a:p>
          <a:p>
            <a:pPr eaLnBrk="0" hangingPunct="0">
              <a:defRPr/>
            </a:pPr>
            <a:endParaRPr lang="es-ES_tradnl" b="0">
              <a:solidFill>
                <a:srgbClr val="FF0000"/>
              </a:solidFill>
              <a:latin typeface="Arial" charset="0"/>
              <a:cs typeface="+mn-cs"/>
            </a:endParaRPr>
          </a:p>
          <a:p>
            <a:pPr eaLnBrk="0" hangingPunct="0">
              <a:defRPr/>
            </a:pPr>
            <a:endParaRPr lang="es-ES_tradnl" b="0">
              <a:solidFill>
                <a:srgbClr val="FF0000"/>
              </a:solidFill>
              <a:latin typeface="Arial" charset="0"/>
              <a:cs typeface="+mn-cs"/>
            </a:endParaRPr>
          </a:p>
          <a:p>
            <a:pPr eaLnBrk="0" hangingPunct="0">
              <a:buFontTx/>
              <a:buChar char="•"/>
              <a:defRPr/>
            </a:pPr>
            <a:r>
              <a:rPr lang="es-ES_tradnl" b="0">
                <a:solidFill>
                  <a:srgbClr val="FFFF66"/>
                </a:solidFill>
                <a:latin typeface="Arial" charset="0"/>
                <a:cs typeface="+mn-cs"/>
              </a:rPr>
              <a:t> Representaciones alternativas a RBD que incorporan aspectos temporales</a:t>
            </a:r>
          </a:p>
          <a:p>
            <a:pPr eaLnBrk="0" hangingPunct="0">
              <a:defRPr/>
            </a:pPr>
            <a:endParaRPr lang="es-ES_tradnl" b="0">
              <a:solidFill>
                <a:srgbClr val="FFFF66"/>
              </a:solidFill>
              <a:latin typeface="Arial" charset="0"/>
              <a:cs typeface="+mn-cs"/>
            </a:endParaRPr>
          </a:p>
          <a:p>
            <a:pPr eaLnBrk="0" hangingPunct="0">
              <a:buFontTx/>
              <a:buChar char="•"/>
              <a:defRPr/>
            </a:pPr>
            <a:r>
              <a:rPr lang="es-ES_tradnl" b="0">
                <a:solidFill>
                  <a:srgbClr val="FFFF66"/>
                </a:solidFill>
                <a:latin typeface="Arial" charset="0"/>
                <a:cs typeface="+mn-cs"/>
              </a:rPr>
              <a:t> Se orientan a representar intervalos de tiempo o eventos en el tiempo vs estados</a:t>
            </a:r>
          </a:p>
          <a:p>
            <a:pPr eaLnBrk="0" hangingPunct="0">
              <a:defRPr/>
            </a:pPr>
            <a:endParaRPr lang="es-ES_tradnl" b="0">
              <a:solidFill>
                <a:srgbClr val="FFFF66"/>
              </a:solidFill>
              <a:latin typeface="Arial" charset="0"/>
              <a:cs typeface="+mn-cs"/>
            </a:endParaRPr>
          </a:p>
          <a:p>
            <a:pPr eaLnBrk="0" hangingPunct="0">
              <a:buFontTx/>
              <a:buChar char="•"/>
              <a:defRPr/>
            </a:pPr>
            <a:r>
              <a:rPr lang="es-ES_tradnl" b="0">
                <a:solidFill>
                  <a:srgbClr val="FFFF66"/>
                </a:solidFill>
                <a:latin typeface="Arial" charset="0"/>
                <a:cs typeface="+mn-cs"/>
              </a:rPr>
              <a:t> Existen diferentes propuestas, dos ejemplos representativos son:</a:t>
            </a:r>
          </a:p>
          <a:p>
            <a:pPr eaLnBrk="0" hangingPunct="0">
              <a:defRPr/>
            </a:pPr>
            <a:r>
              <a:rPr lang="es-ES_tradnl" b="0">
                <a:solidFill>
                  <a:srgbClr val="FFFF66"/>
                </a:solidFill>
                <a:latin typeface="Arial" charset="0"/>
                <a:cs typeface="+mn-cs"/>
              </a:rPr>
              <a:t>	- </a:t>
            </a:r>
            <a:r>
              <a:rPr lang="es-ES_tradnl" b="0">
                <a:solidFill>
                  <a:schemeClr val="bg1"/>
                </a:solidFill>
                <a:latin typeface="Arial" charset="0"/>
                <a:cs typeface="+mn-cs"/>
              </a:rPr>
              <a:t>Redes de tiempo</a:t>
            </a:r>
            <a:r>
              <a:rPr lang="es-ES_tradnl" b="0">
                <a:solidFill>
                  <a:srgbClr val="FFFF66"/>
                </a:solidFill>
                <a:latin typeface="Arial" charset="0"/>
                <a:cs typeface="+mn-cs"/>
              </a:rPr>
              <a:t> (</a:t>
            </a:r>
            <a:r>
              <a:rPr lang="es-ES_tradnl" b="0" i="1">
                <a:solidFill>
                  <a:srgbClr val="FFFF66"/>
                </a:solidFill>
                <a:latin typeface="Arial" charset="0"/>
                <a:cs typeface="+mn-cs"/>
              </a:rPr>
              <a:t>time net</a:t>
            </a:r>
            <a:r>
              <a:rPr lang="es-ES_tradnl" b="0">
                <a:solidFill>
                  <a:srgbClr val="FFFF66"/>
                </a:solidFill>
                <a:latin typeface="Arial" charset="0"/>
                <a:cs typeface="+mn-cs"/>
              </a:rPr>
              <a:t>) [Kanazawa]</a:t>
            </a:r>
          </a:p>
          <a:p>
            <a:pPr eaLnBrk="0" hangingPunct="0">
              <a:defRPr/>
            </a:pPr>
            <a:r>
              <a:rPr lang="es-ES_tradnl" b="0">
                <a:solidFill>
                  <a:srgbClr val="FFFF66"/>
                </a:solidFill>
                <a:latin typeface="Arial" charset="0"/>
                <a:cs typeface="+mn-cs"/>
              </a:rPr>
              <a:t>	- </a:t>
            </a:r>
            <a:r>
              <a:rPr lang="es-ES_tradnl" b="0">
                <a:solidFill>
                  <a:schemeClr val="bg1"/>
                </a:solidFill>
                <a:latin typeface="Arial" charset="0"/>
                <a:cs typeface="+mn-cs"/>
              </a:rPr>
              <a:t>Redes de nodos temporales</a:t>
            </a:r>
            <a:r>
              <a:rPr lang="es-ES_tradnl" b="0">
                <a:solidFill>
                  <a:srgbClr val="FFFF66"/>
                </a:solidFill>
                <a:latin typeface="Arial" charset="0"/>
                <a:cs typeface="+mn-cs"/>
              </a:rPr>
              <a:t> (TNBN) [Arroyo]</a:t>
            </a:r>
            <a:endParaRPr lang="es-ES_tradnl" b="0">
              <a:solidFill>
                <a:srgbClr val="FFFF66"/>
              </a:solidFill>
              <a:cs typeface="+mn-cs"/>
            </a:endParaRPr>
          </a:p>
        </p:txBody>
      </p:sp>
    </p:spTree>
    <p:extLst>
      <p:ext uri="{BB962C8B-B14F-4D97-AF65-F5344CB8AC3E}">
        <p14:creationId xmlns:p14="http://schemas.microsoft.com/office/powerpoint/2010/main" val="1342767035"/>
      </p:ext>
    </p:extLst>
  </p:cSld>
  <p:clrMapOvr>
    <a:masterClrMapping/>
  </p:clrMapOvr>
  <p:timing>
    <p:tnLst>
      <p:par>
        <p:cTn xmlns:p14="http://schemas.microsoft.com/office/powerpoint/2010/mai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ie de página 2"/>
          <p:cNvSpPr>
            <a:spLocks noGrp="1"/>
          </p:cNvSpPr>
          <p:nvPr>
            <p:ph type="ftr" sz="quarter" idx="11"/>
          </p:nvPr>
        </p:nvSpPr>
        <p:spPr/>
        <p:txBody>
          <a:bodyPr/>
          <a:lstStyle/>
          <a:p>
            <a:pPr>
              <a:defRPr/>
            </a:pPr>
            <a:r>
              <a:rPr lang="es-ES"/>
              <a:t>© L.E. Sucar: MGP - RB Ext y Apli</a:t>
            </a:r>
          </a:p>
        </p:txBody>
      </p:sp>
      <p:sp>
        <p:nvSpPr>
          <p:cNvPr id="4" name="Marcador de número de diapositiva 3"/>
          <p:cNvSpPr>
            <a:spLocks noGrp="1"/>
          </p:cNvSpPr>
          <p:nvPr>
            <p:ph type="sldNum" sz="quarter" idx="12"/>
          </p:nvPr>
        </p:nvSpPr>
        <p:spPr/>
        <p:txBody>
          <a:bodyPr/>
          <a:lstStyle/>
          <a:p>
            <a:pPr>
              <a:defRPr/>
            </a:pPr>
            <a:fld id="{EBE17B1F-B7DB-8D40-8082-F29E167BACA6}" type="slidenum">
              <a:rPr lang="es-ES"/>
              <a:pPr>
                <a:defRPr/>
              </a:pPr>
              <a:t>177</a:t>
            </a:fld>
            <a:endParaRPr lang="es-ES"/>
          </a:p>
        </p:txBody>
      </p:sp>
      <p:sp>
        <p:nvSpPr>
          <p:cNvPr id="486402" name="Text Box 2"/>
          <p:cNvSpPr txBox="1">
            <a:spLocks noChangeArrowheads="1"/>
          </p:cNvSpPr>
          <p:nvPr/>
        </p:nvSpPr>
        <p:spPr bwMode="auto">
          <a:xfrm>
            <a:off x="755650" y="692150"/>
            <a:ext cx="7561263" cy="532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defRPr/>
            </a:pPr>
            <a:r>
              <a:rPr lang="es-ES_tradnl" sz="3200" b="0">
                <a:solidFill>
                  <a:schemeClr val="bg1"/>
                </a:solidFill>
                <a:latin typeface="Arial" charset="0"/>
                <a:cs typeface="+mn-cs"/>
              </a:rPr>
              <a:t>Redes de Nodos Temporales</a:t>
            </a:r>
          </a:p>
          <a:p>
            <a:pPr eaLnBrk="0" hangingPunct="0">
              <a:defRPr/>
            </a:pPr>
            <a:endParaRPr lang="es-ES_tradnl" b="0">
              <a:latin typeface="Arial" charset="0"/>
              <a:cs typeface="+mn-cs"/>
            </a:endParaRPr>
          </a:p>
          <a:p>
            <a:pPr eaLnBrk="0" hangingPunct="0">
              <a:defRPr/>
            </a:pPr>
            <a:endParaRPr lang="es-ES_tradnl" b="0">
              <a:latin typeface="Arial" charset="0"/>
              <a:cs typeface="+mn-cs"/>
            </a:endParaRPr>
          </a:p>
          <a:p>
            <a:pPr eaLnBrk="0" hangingPunct="0">
              <a:defRPr/>
            </a:pPr>
            <a:endParaRPr lang="es-ES_tradnl" b="0">
              <a:latin typeface="Arial" charset="0"/>
              <a:cs typeface="+mn-cs"/>
            </a:endParaRPr>
          </a:p>
          <a:p>
            <a:pPr eaLnBrk="0" hangingPunct="0">
              <a:buFontTx/>
              <a:buChar char="•"/>
              <a:defRPr/>
            </a:pPr>
            <a:r>
              <a:rPr lang="es-ES_tradnl" b="0">
                <a:solidFill>
                  <a:srgbClr val="FFFF66"/>
                </a:solidFill>
                <a:latin typeface="Arial" charset="0"/>
                <a:cs typeface="+mn-cs"/>
              </a:rPr>
              <a:t> Representan cambios de estado (eventos) de las variables</a:t>
            </a:r>
          </a:p>
          <a:p>
            <a:pPr eaLnBrk="0" hangingPunct="0">
              <a:defRPr/>
            </a:pPr>
            <a:endParaRPr lang="es-ES_tradnl" b="0">
              <a:solidFill>
                <a:srgbClr val="FFFF66"/>
              </a:solidFill>
              <a:latin typeface="Arial" charset="0"/>
              <a:cs typeface="+mn-cs"/>
            </a:endParaRPr>
          </a:p>
          <a:p>
            <a:pPr eaLnBrk="0" hangingPunct="0">
              <a:buFontTx/>
              <a:buChar char="•"/>
              <a:defRPr/>
            </a:pPr>
            <a:r>
              <a:rPr lang="es-ES_tradnl" b="0">
                <a:solidFill>
                  <a:srgbClr val="FFFF66"/>
                </a:solidFill>
                <a:latin typeface="Arial" charset="0"/>
                <a:cs typeface="+mn-cs"/>
              </a:rPr>
              <a:t> Tienen dos tipos de nodos:</a:t>
            </a:r>
          </a:p>
          <a:p>
            <a:pPr eaLnBrk="0" hangingPunct="0">
              <a:defRPr/>
            </a:pPr>
            <a:endParaRPr lang="es-ES_tradnl" b="0">
              <a:solidFill>
                <a:srgbClr val="FFFF66"/>
              </a:solidFill>
              <a:latin typeface="Arial" charset="0"/>
              <a:cs typeface="+mn-cs"/>
            </a:endParaRPr>
          </a:p>
          <a:p>
            <a:pPr lvl="2" eaLnBrk="0" hangingPunct="0">
              <a:defRPr/>
            </a:pPr>
            <a:r>
              <a:rPr lang="es-ES_tradnl" b="0">
                <a:solidFill>
                  <a:srgbClr val="FFFF66"/>
                </a:solidFill>
                <a:latin typeface="Arial" charset="0"/>
                <a:cs typeface="+mn-cs"/>
              </a:rPr>
              <a:t>- </a:t>
            </a:r>
            <a:r>
              <a:rPr lang="es-ES_tradnl" b="0">
                <a:solidFill>
                  <a:schemeClr val="bg1"/>
                </a:solidFill>
                <a:latin typeface="Arial" charset="0"/>
                <a:cs typeface="+mn-cs"/>
              </a:rPr>
              <a:t>Nodos de estado</a:t>
            </a:r>
            <a:r>
              <a:rPr lang="es-ES_tradnl" b="0">
                <a:solidFill>
                  <a:srgbClr val="FFFF66"/>
                </a:solidFill>
                <a:latin typeface="Arial" charset="0"/>
                <a:cs typeface="+mn-cs"/>
              </a:rPr>
              <a:t> - representan variables de estado como en las RB</a:t>
            </a:r>
          </a:p>
          <a:p>
            <a:pPr lvl="2" eaLnBrk="0" hangingPunct="0">
              <a:defRPr/>
            </a:pPr>
            <a:endParaRPr lang="es-ES_tradnl" b="0">
              <a:solidFill>
                <a:srgbClr val="FFFF66"/>
              </a:solidFill>
              <a:latin typeface="Arial" charset="0"/>
              <a:cs typeface="+mn-cs"/>
            </a:endParaRPr>
          </a:p>
          <a:p>
            <a:pPr eaLnBrk="0" hangingPunct="0">
              <a:defRPr/>
            </a:pPr>
            <a:r>
              <a:rPr lang="es-ES_tradnl" b="0">
                <a:solidFill>
                  <a:srgbClr val="FFFF66"/>
                </a:solidFill>
                <a:latin typeface="Arial" charset="0"/>
                <a:cs typeface="+mn-cs"/>
              </a:rPr>
              <a:t>	- </a:t>
            </a:r>
            <a:r>
              <a:rPr lang="es-ES_tradnl" b="0">
                <a:solidFill>
                  <a:schemeClr val="bg1"/>
                </a:solidFill>
                <a:latin typeface="Arial" charset="0"/>
                <a:cs typeface="+mn-cs"/>
              </a:rPr>
              <a:t>Nodos temporales</a:t>
            </a:r>
            <a:r>
              <a:rPr lang="es-ES_tradnl" b="0">
                <a:solidFill>
                  <a:srgbClr val="FFFF66"/>
                </a:solidFill>
                <a:latin typeface="Arial" charset="0"/>
                <a:cs typeface="+mn-cs"/>
              </a:rPr>
              <a:t> - representan cambios de 	estado de una variable</a:t>
            </a:r>
            <a:endParaRPr lang="es-ES_tradnl" b="0">
              <a:solidFill>
                <a:srgbClr val="FFFF66"/>
              </a:solidFill>
              <a:cs typeface="+mn-cs"/>
            </a:endParaRPr>
          </a:p>
        </p:txBody>
      </p:sp>
    </p:spTree>
    <p:extLst>
      <p:ext uri="{BB962C8B-B14F-4D97-AF65-F5344CB8AC3E}">
        <p14:creationId xmlns:p14="http://schemas.microsoft.com/office/powerpoint/2010/main" val="3449968941"/>
      </p:ext>
    </p:extLst>
  </p:cSld>
  <p:clrMapOvr>
    <a:masterClrMapping/>
  </p:clrMapOvr>
  <p:timing>
    <p:tnLst>
      <p:par>
        <p:cTn xmlns:p14="http://schemas.microsoft.com/office/powerpoint/2010/mai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ie de página 2"/>
          <p:cNvSpPr>
            <a:spLocks noGrp="1"/>
          </p:cNvSpPr>
          <p:nvPr>
            <p:ph type="ftr" sz="quarter" idx="11"/>
          </p:nvPr>
        </p:nvSpPr>
        <p:spPr/>
        <p:txBody>
          <a:bodyPr/>
          <a:lstStyle/>
          <a:p>
            <a:pPr>
              <a:defRPr/>
            </a:pPr>
            <a:r>
              <a:rPr lang="es-ES"/>
              <a:t>© L.E. Sucar: MGP - RB Ext y Apli</a:t>
            </a:r>
          </a:p>
        </p:txBody>
      </p:sp>
      <p:sp>
        <p:nvSpPr>
          <p:cNvPr id="4" name="Marcador de número de diapositiva 3"/>
          <p:cNvSpPr>
            <a:spLocks noGrp="1"/>
          </p:cNvSpPr>
          <p:nvPr>
            <p:ph type="sldNum" sz="quarter" idx="12"/>
          </p:nvPr>
        </p:nvSpPr>
        <p:spPr/>
        <p:txBody>
          <a:bodyPr/>
          <a:lstStyle/>
          <a:p>
            <a:pPr>
              <a:defRPr/>
            </a:pPr>
            <a:fld id="{88C680A7-5AFF-FC49-B6AD-13EA363979CE}" type="slidenum">
              <a:rPr lang="es-ES"/>
              <a:pPr>
                <a:defRPr/>
              </a:pPr>
              <a:t>178</a:t>
            </a:fld>
            <a:endParaRPr lang="es-ES"/>
          </a:p>
        </p:txBody>
      </p:sp>
      <p:sp>
        <p:nvSpPr>
          <p:cNvPr id="487426" name="Text Box 2"/>
          <p:cNvSpPr txBox="1">
            <a:spLocks noChangeArrowheads="1"/>
          </p:cNvSpPr>
          <p:nvPr/>
        </p:nvSpPr>
        <p:spPr bwMode="auto">
          <a:xfrm>
            <a:off x="611188" y="620713"/>
            <a:ext cx="7921625" cy="4960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defRPr/>
            </a:pPr>
            <a:r>
              <a:rPr lang="es-ES_tradnl" sz="3200" b="0">
                <a:solidFill>
                  <a:schemeClr val="bg1"/>
                </a:solidFill>
                <a:latin typeface="Arial" charset="0"/>
                <a:cs typeface="+mn-cs"/>
              </a:rPr>
              <a:t>Nodo Temporal</a:t>
            </a:r>
          </a:p>
          <a:p>
            <a:pPr eaLnBrk="0" hangingPunct="0">
              <a:defRPr/>
            </a:pPr>
            <a:endParaRPr lang="es-ES_tradnl" b="0">
              <a:solidFill>
                <a:srgbClr val="FF0000"/>
              </a:solidFill>
              <a:cs typeface="+mn-cs"/>
            </a:endParaRPr>
          </a:p>
          <a:p>
            <a:pPr eaLnBrk="0" hangingPunct="0">
              <a:defRPr/>
            </a:pPr>
            <a:endParaRPr lang="es-ES_tradnl" b="0">
              <a:solidFill>
                <a:srgbClr val="FF0000"/>
              </a:solidFill>
              <a:cs typeface="+mn-cs"/>
            </a:endParaRPr>
          </a:p>
          <a:p>
            <a:pPr eaLnBrk="0" hangingPunct="0">
              <a:buFontTx/>
              <a:buChar char="•"/>
              <a:defRPr/>
            </a:pPr>
            <a:r>
              <a:rPr lang="es-ES_tradnl" b="0">
                <a:solidFill>
                  <a:srgbClr val="FFFF66"/>
                </a:solidFill>
                <a:latin typeface="Arial" charset="0"/>
                <a:cs typeface="+mn-cs"/>
              </a:rPr>
              <a:t> Nodo que representa un "evento" o cambio de estado de una variable de estado</a:t>
            </a:r>
          </a:p>
          <a:p>
            <a:pPr eaLnBrk="0" hangingPunct="0">
              <a:buFontTx/>
              <a:buChar char="•"/>
              <a:defRPr/>
            </a:pPr>
            <a:endParaRPr lang="es-ES_tradnl" b="0">
              <a:solidFill>
                <a:srgbClr val="FFFF66"/>
              </a:solidFill>
              <a:latin typeface="Arial" charset="0"/>
              <a:cs typeface="+mn-cs"/>
            </a:endParaRPr>
          </a:p>
          <a:p>
            <a:pPr eaLnBrk="0" hangingPunct="0">
              <a:buFontTx/>
              <a:buChar char="•"/>
              <a:defRPr/>
            </a:pPr>
            <a:r>
              <a:rPr lang="es-ES_tradnl" b="0">
                <a:solidFill>
                  <a:srgbClr val="FFFF66"/>
                </a:solidFill>
                <a:latin typeface="Arial" charset="0"/>
                <a:cs typeface="+mn-cs"/>
              </a:rPr>
              <a:t> Sus valores corresponden a diferentes intervalos de tiempo en que ocurre el cambio</a:t>
            </a:r>
          </a:p>
          <a:p>
            <a:pPr eaLnBrk="0" hangingPunct="0">
              <a:buFontTx/>
              <a:buChar char="•"/>
              <a:defRPr/>
            </a:pPr>
            <a:endParaRPr lang="es-ES_tradnl" b="0">
              <a:solidFill>
                <a:srgbClr val="FFFF66"/>
              </a:solidFill>
              <a:latin typeface="Arial" charset="0"/>
              <a:cs typeface="+mn-cs"/>
            </a:endParaRPr>
          </a:p>
          <a:p>
            <a:pPr eaLnBrk="0" hangingPunct="0">
              <a:buFontTx/>
              <a:buChar char="•"/>
              <a:defRPr/>
            </a:pPr>
            <a:r>
              <a:rPr lang="es-ES_tradnl" b="0">
                <a:solidFill>
                  <a:srgbClr val="FFFF66"/>
                </a:solidFill>
                <a:latin typeface="Arial" charset="0"/>
                <a:cs typeface="+mn-cs"/>
              </a:rPr>
              <a:t> Ejemplo: </a:t>
            </a:r>
            <a:r>
              <a:rPr lang="es-ES_tradnl" b="0" i="1">
                <a:solidFill>
                  <a:schemeClr val="bg1"/>
                </a:solidFill>
                <a:latin typeface="Arial" charset="0"/>
                <a:cs typeface="+mn-cs"/>
              </a:rPr>
              <a:t>incremento de nivel</a:t>
            </a:r>
          </a:p>
          <a:p>
            <a:pPr eaLnBrk="0" hangingPunct="0">
              <a:defRPr/>
            </a:pPr>
            <a:r>
              <a:rPr lang="es-ES_tradnl" b="0">
                <a:solidFill>
                  <a:srgbClr val="FFFF66"/>
                </a:solidFill>
                <a:latin typeface="Arial" charset="0"/>
                <a:cs typeface="+mn-cs"/>
              </a:rPr>
              <a:t>	- Valores (3): 	</a:t>
            </a:r>
            <a:r>
              <a:rPr lang="es-ES_tradnl" b="0">
                <a:solidFill>
                  <a:schemeClr val="bg1"/>
                </a:solidFill>
                <a:latin typeface="Arial" charset="0"/>
                <a:cs typeface="+mn-cs"/>
              </a:rPr>
              <a:t>*</a:t>
            </a:r>
            <a:r>
              <a:rPr lang="es-ES_tradnl" b="0">
                <a:solidFill>
                  <a:srgbClr val="FF6600"/>
                </a:solidFill>
                <a:latin typeface="Arial" charset="0"/>
                <a:cs typeface="+mn-cs"/>
              </a:rPr>
              <a:t> </a:t>
            </a:r>
            <a:r>
              <a:rPr lang="es-ES_tradnl" b="0">
                <a:solidFill>
                  <a:schemeClr val="bg1"/>
                </a:solidFill>
                <a:latin typeface="Arial" charset="0"/>
                <a:cs typeface="+mn-cs"/>
              </a:rPr>
              <a:t>Cambio 0 - 1 0</a:t>
            </a:r>
          </a:p>
          <a:p>
            <a:pPr eaLnBrk="0" hangingPunct="0">
              <a:defRPr/>
            </a:pPr>
            <a:r>
              <a:rPr lang="es-ES_tradnl" b="0">
                <a:solidFill>
                  <a:schemeClr val="bg1"/>
                </a:solidFill>
                <a:latin typeface="Arial" charset="0"/>
                <a:cs typeface="+mn-cs"/>
              </a:rPr>
              <a:t>				* Cambio 10 - 50</a:t>
            </a:r>
          </a:p>
          <a:p>
            <a:pPr eaLnBrk="0" hangingPunct="0">
              <a:defRPr/>
            </a:pPr>
            <a:r>
              <a:rPr lang="es-ES_tradnl" b="0">
                <a:solidFill>
                  <a:schemeClr val="bg1"/>
                </a:solidFill>
                <a:latin typeface="Arial" charset="0"/>
                <a:cs typeface="+mn-cs"/>
              </a:rPr>
              <a:t>				* </a:t>
            </a:r>
            <a:r>
              <a:rPr lang="en-US" b="0">
                <a:solidFill>
                  <a:schemeClr val="bg1"/>
                </a:solidFill>
                <a:latin typeface="Arial" charset="0"/>
                <a:cs typeface="+mn-cs"/>
              </a:rPr>
              <a:t>No </a:t>
            </a:r>
            <a:r>
              <a:rPr lang="es-ES_tradnl" b="0">
                <a:solidFill>
                  <a:schemeClr val="bg1"/>
                </a:solidFill>
                <a:latin typeface="Arial" charset="0"/>
                <a:cs typeface="+mn-cs"/>
              </a:rPr>
              <a:t>Cambio</a:t>
            </a:r>
          </a:p>
        </p:txBody>
      </p:sp>
    </p:spTree>
    <p:extLst>
      <p:ext uri="{BB962C8B-B14F-4D97-AF65-F5344CB8AC3E}">
        <p14:creationId xmlns:p14="http://schemas.microsoft.com/office/powerpoint/2010/main" val="1485276834"/>
      </p:ext>
    </p:extLst>
  </p:cSld>
  <p:clrMapOvr>
    <a:masterClrMapping/>
  </p:clrMapOvr>
  <p:timing>
    <p:tnLst>
      <p:par>
        <p:cTn xmlns:p14="http://schemas.microsoft.com/office/powerpoint/2010/mai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Marcador de pie de página 2"/>
          <p:cNvSpPr>
            <a:spLocks noGrp="1"/>
          </p:cNvSpPr>
          <p:nvPr>
            <p:ph type="ftr" sz="quarter" idx="11"/>
          </p:nvPr>
        </p:nvSpPr>
        <p:spPr/>
        <p:txBody>
          <a:bodyPr/>
          <a:lstStyle/>
          <a:p>
            <a:pPr>
              <a:defRPr/>
            </a:pPr>
            <a:r>
              <a:rPr lang="es-ES"/>
              <a:t>© L.E. Sucar: MGP - RB Ext y Apli</a:t>
            </a:r>
          </a:p>
        </p:txBody>
      </p:sp>
      <p:sp>
        <p:nvSpPr>
          <p:cNvPr id="18" name="Marcador de número de diapositiva 3"/>
          <p:cNvSpPr>
            <a:spLocks noGrp="1"/>
          </p:cNvSpPr>
          <p:nvPr>
            <p:ph type="sldNum" sz="quarter" idx="12"/>
          </p:nvPr>
        </p:nvSpPr>
        <p:spPr/>
        <p:txBody>
          <a:bodyPr/>
          <a:lstStyle/>
          <a:p>
            <a:pPr>
              <a:defRPr/>
            </a:pPr>
            <a:fld id="{247C5972-FE7B-A143-8FF6-CAA3BB00ABE1}" type="slidenum">
              <a:rPr lang="es-ES"/>
              <a:pPr>
                <a:defRPr/>
              </a:pPr>
              <a:t>179</a:t>
            </a:fld>
            <a:endParaRPr lang="es-ES"/>
          </a:p>
        </p:txBody>
      </p:sp>
      <p:sp>
        <p:nvSpPr>
          <p:cNvPr id="488450" name="Text Box 2"/>
          <p:cNvSpPr txBox="1">
            <a:spLocks noChangeArrowheads="1"/>
          </p:cNvSpPr>
          <p:nvPr/>
        </p:nvSpPr>
        <p:spPr bwMode="auto">
          <a:xfrm>
            <a:off x="250825" y="333375"/>
            <a:ext cx="8686800" cy="2405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defRPr/>
            </a:pPr>
            <a:r>
              <a:rPr lang="es-ES_tradnl" sz="3200" b="0">
                <a:solidFill>
                  <a:schemeClr val="bg1"/>
                </a:solidFill>
                <a:latin typeface="Arial" charset="0"/>
                <a:cs typeface="+mn-cs"/>
              </a:rPr>
              <a:t>Redes con Nodos Temporales</a:t>
            </a:r>
          </a:p>
          <a:p>
            <a:pPr eaLnBrk="0" hangingPunct="0">
              <a:defRPr/>
            </a:pPr>
            <a:endParaRPr lang="es-ES_tradnl" b="0">
              <a:cs typeface="+mn-cs"/>
            </a:endParaRPr>
          </a:p>
          <a:p>
            <a:pPr eaLnBrk="0" hangingPunct="0">
              <a:buFontTx/>
              <a:buChar char="•"/>
              <a:defRPr/>
            </a:pPr>
            <a:r>
              <a:rPr lang="es-ES_tradnl" b="0">
                <a:solidFill>
                  <a:srgbClr val="FFFF66"/>
                </a:solidFill>
                <a:latin typeface="Arial" charset="0"/>
                <a:cs typeface="+mn-cs"/>
              </a:rPr>
              <a:t> Permiten una representación más compacta de ciertos dominios que las redes dinámicas </a:t>
            </a:r>
          </a:p>
          <a:p>
            <a:pPr eaLnBrk="0" hangingPunct="0">
              <a:buFontTx/>
              <a:buChar char="•"/>
              <a:defRPr/>
            </a:pPr>
            <a:endParaRPr lang="es-ES_tradnl" b="0">
              <a:solidFill>
                <a:srgbClr val="FFFF66"/>
              </a:solidFill>
              <a:latin typeface="Arial" charset="0"/>
              <a:cs typeface="+mn-cs"/>
            </a:endParaRPr>
          </a:p>
          <a:p>
            <a:pPr eaLnBrk="0" hangingPunct="0">
              <a:buFontTx/>
              <a:buChar char="•"/>
              <a:defRPr/>
            </a:pPr>
            <a:r>
              <a:rPr lang="es-ES_tradnl" b="0">
                <a:solidFill>
                  <a:srgbClr val="FFFF66"/>
                </a:solidFill>
                <a:latin typeface="Arial" charset="0"/>
                <a:cs typeface="+mn-cs"/>
              </a:rPr>
              <a:t> Ejemplo (accidente automovilístico):</a:t>
            </a:r>
          </a:p>
        </p:txBody>
      </p:sp>
      <p:graphicFrame>
        <p:nvGraphicFramePr>
          <p:cNvPr id="53252" name="Object 3"/>
          <p:cNvGraphicFramePr>
            <a:graphicFrameLocks noChangeAspect="1"/>
          </p:cNvGraphicFramePr>
          <p:nvPr/>
        </p:nvGraphicFramePr>
        <p:xfrm>
          <a:off x="1268413" y="4356100"/>
          <a:ext cx="1063625" cy="276225"/>
        </p:xfrm>
        <a:graphic>
          <a:graphicData uri="http://schemas.openxmlformats.org/presentationml/2006/ole">
            <mc:AlternateContent xmlns:mc="http://schemas.openxmlformats.org/markup-compatibility/2006">
              <mc:Choice xmlns:v="urn:schemas-microsoft-com:vml" Requires="v">
                <p:oleObj spid="_x0000_s504839" name="Clip" r:id="rId4" imgW="6553200" imgH="1714500" progId="MS_ClipArt_Gallery.2">
                  <p:embed/>
                </p:oleObj>
              </mc:Choice>
              <mc:Fallback>
                <p:oleObj name="Clip" r:id="rId4" imgW="6553200" imgH="171450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8413" y="4356100"/>
                        <a:ext cx="106362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88452" name="Text Box 4"/>
          <p:cNvSpPr txBox="1">
            <a:spLocks noChangeArrowheads="1"/>
          </p:cNvSpPr>
          <p:nvPr/>
        </p:nvSpPr>
        <p:spPr bwMode="auto">
          <a:xfrm>
            <a:off x="5383213" y="2908300"/>
            <a:ext cx="1900237"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s-ES_tradnl" sz="1600" b="0">
                <a:solidFill>
                  <a:srgbClr val="FFFF66"/>
                </a:solidFill>
                <a:latin typeface="Comic Sans MS" charset="0"/>
                <a:cs typeface="+mn-cs"/>
              </a:rPr>
              <a:t>Pupils dilated (PD)</a:t>
            </a:r>
          </a:p>
        </p:txBody>
      </p:sp>
      <p:sp>
        <p:nvSpPr>
          <p:cNvPr id="488453" name="Text Box 5"/>
          <p:cNvSpPr txBox="1">
            <a:spLocks noChangeArrowheads="1"/>
          </p:cNvSpPr>
          <p:nvPr/>
        </p:nvSpPr>
        <p:spPr bwMode="auto">
          <a:xfrm>
            <a:off x="2640013" y="3289300"/>
            <a:ext cx="1766887"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s-ES_tradnl" sz="1600" b="0">
                <a:solidFill>
                  <a:srgbClr val="FFFF66"/>
                </a:solidFill>
                <a:latin typeface="Comic Sans MS" charset="0"/>
                <a:cs typeface="+mn-cs"/>
              </a:rPr>
              <a:t>Head injury (HI)</a:t>
            </a:r>
            <a:endParaRPr lang="es-ES_tradnl" b="0">
              <a:solidFill>
                <a:srgbClr val="FFFF66"/>
              </a:solidFill>
              <a:cs typeface="+mn-cs"/>
            </a:endParaRPr>
          </a:p>
        </p:txBody>
      </p:sp>
      <p:sp>
        <p:nvSpPr>
          <p:cNvPr id="488454" name="Text Box 6"/>
          <p:cNvSpPr txBox="1">
            <a:spLocks noChangeArrowheads="1"/>
          </p:cNvSpPr>
          <p:nvPr/>
        </p:nvSpPr>
        <p:spPr bwMode="auto">
          <a:xfrm>
            <a:off x="5307013" y="3670300"/>
            <a:ext cx="2500312"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s-ES_tradnl" sz="1600" b="0">
                <a:solidFill>
                  <a:srgbClr val="FFFF66"/>
                </a:solidFill>
                <a:latin typeface="Comic Sans MS" charset="0"/>
                <a:cs typeface="+mn-cs"/>
              </a:rPr>
              <a:t>Vital signs unstable (VS)</a:t>
            </a:r>
          </a:p>
        </p:txBody>
      </p:sp>
      <p:sp>
        <p:nvSpPr>
          <p:cNvPr id="488455" name="Text Box 7"/>
          <p:cNvSpPr txBox="1">
            <a:spLocks noChangeArrowheads="1"/>
          </p:cNvSpPr>
          <p:nvPr/>
        </p:nvSpPr>
        <p:spPr bwMode="auto">
          <a:xfrm>
            <a:off x="2411413" y="4508500"/>
            <a:ext cx="2841625"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s-ES_tradnl" sz="1600" b="0">
                <a:solidFill>
                  <a:srgbClr val="FFFF66"/>
                </a:solidFill>
                <a:latin typeface="Comic Sans MS" charset="0"/>
                <a:cs typeface="+mn-cs"/>
              </a:rPr>
              <a:t>Internal bleeding (IB) gross</a:t>
            </a:r>
          </a:p>
        </p:txBody>
      </p:sp>
      <p:sp>
        <p:nvSpPr>
          <p:cNvPr id="488456" name="Text Box 8"/>
          <p:cNvSpPr txBox="1">
            <a:spLocks noChangeArrowheads="1"/>
          </p:cNvSpPr>
          <p:nvPr/>
        </p:nvSpPr>
        <p:spPr bwMode="auto">
          <a:xfrm>
            <a:off x="3097213" y="5194300"/>
            <a:ext cx="286385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s-ES_tradnl" sz="1600" b="0">
                <a:solidFill>
                  <a:srgbClr val="FFFF66"/>
                </a:solidFill>
                <a:latin typeface="Comic Sans MS" charset="0"/>
                <a:cs typeface="+mn-cs"/>
              </a:rPr>
              <a:t>Internal bleeding (IB) slight</a:t>
            </a:r>
          </a:p>
        </p:txBody>
      </p:sp>
      <p:sp>
        <p:nvSpPr>
          <p:cNvPr id="488457" name="Line 9"/>
          <p:cNvSpPr>
            <a:spLocks noChangeShapeType="1"/>
          </p:cNvSpPr>
          <p:nvPr/>
        </p:nvSpPr>
        <p:spPr bwMode="auto">
          <a:xfrm flipV="1">
            <a:off x="4316413" y="3136900"/>
            <a:ext cx="1143000" cy="304800"/>
          </a:xfrm>
          <a:prstGeom prst="line">
            <a:avLst/>
          </a:prstGeom>
          <a:noFill/>
          <a:ln w="38100">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b="0">
              <a:cs typeface="+mn-cs"/>
            </a:endParaRPr>
          </a:p>
        </p:txBody>
      </p:sp>
      <p:sp>
        <p:nvSpPr>
          <p:cNvPr id="488458" name="Line 10"/>
          <p:cNvSpPr>
            <a:spLocks noChangeShapeType="1"/>
          </p:cNvSpPr>
          <p:nvPr/>
        </p:nvSpPr>
        <p:spPr bwMode="auto">
          <a:xfrm>
            <a:off x="4316413" y="3517900"/>
            <a:ext cx="1066800" cy="228600"/>
          </a:xfrm>
          <a:prstGeom prst="line">
            <a:avLst/>
          </a:prstGeom>
          <a:noFill/>
          <a:ln w="38100">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b="0">
              <a:cs typeface="+mn-cs"/>
            </a:endParaRPr>
          </a:p>
        </p:txBody>
      </p:sp>
      <p:sp>
        <p:nvSpPr>
          <p:cNvPr id="488459" name="Line 11"/>
          <p:cNvSpPr>
            <a:spLocks noChangeShapeType="1"/>
          </p:cNvSpPr>
          <p:nvPr/>
        </p:nvSpPr>
        <p:spPr bwMode="auto">
          <a:xfrm flipV="1">
            <a:off x="4926013" y="3975100"/>
            <a:ext cx="838200" cy="533400"/>
          </a:xfrm>
          <a:prstGeom prst="line">
            <a:avLst/>
          </a:prstGeom>
          <a:noFill/>
          <a:ln w="38100">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b="0">
              <a:cs typeface="+mn-cs"/>
            </a:endParaRPr>
          </a:p>
        </p:txBody>
      </p:sp>
      <p:sp>
        <p:nvSpPr>
          <p:cNvPr id="488460" name="Line 12"/>
          <p:cNvSpPr>
            <a:spLocks noChangeShapeType="1"/>
          </p:cNvSpPr>
          <p:nvPr/>
        </p:nvSpPr>
        <p:spPr bwMode="auto">
          <a:xfrm flipV="1">
            <a:off x="5535613" y="3975100"/>
            <a:ext cx="914400" cy="1219200"/>
          </a:xfrm>
          <a:prstGeom prst="line">
            <a:avLst/>
          </a:prstGeom>
          <a:noFill/>
          <a:ln w="38100">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b="0">
              <a:cs typeface="+mn-cs"/>
            </a:endParaRPr>
          </a:p>
        </p:txBody>
      </p:sp>
      <p:sp>
        <p:nvSpPr>
          <p:cNvPr id="488461" name="Text Box 13"/>
          <p:cNvSpPr txBox="1">
            <a:spLocks noChangeArrowheads="1"/>
          </p:cNvSpPr>
          <p:nvPr/>
        </p:nvSpPr>
        <p:spPr bwMode="auto">
          <a:xfrm>
            <a:off x="4392613" y="2908300"/>
            <a:ext cx="757237"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s-ES_tradnl" sz="1600" b="0">
                <a:solidFill>
                  <a:srgbClr val="FFFF66"/>
                </a:solidFill>
                <a:latin typeface="Comic Sans MS" charset="0"/>
                <a:cs typeface="+mn-cs"/>
              </a:rPr>
              <a:t>(0-10)</a:t>
            </a:r>
            <a:endParaRPr lang="es-ES_tradnl" b="0">
              <a:solidFill>
                <a:srgbClr val="FFFF66"/>
              </a:solidFill>
              <a:cs typeface="+mn-cs"/>
            </a:endParaRPr>
          </a:p>
        </p:txBody>
      </p:sp>
      <p:sp>
        <p:nvSpPr>
          <p:cNvPr id="488462" name="Text Box 14"/>
          <p:cNvSpPr txBox="1">
            <a:spLocks noChangeArrowheads="1"/>
          </p:cNvSpPr>
          <p:nvPr/>
        </p:nvSpPr>
        <p:spPr bwMode="auto">
          <a:xfrm>
            <a:off x="4392613" y="3670300"/>
            <a:ext cx="757237"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s-ES_tradnl" sz="1600" b="0">
                <a:solidFill>
                  <a:srgbClr val="FFFF66"/>
                </a:solidFill>
                <a:latin typeface="Comic Sans MS" charset="0"/>
                <a:cs typeface="+mn-cs"/>
              </a:rPr>
              <a:t>(0-10)</a:t>
            </a:r>
            <a:endParaRPr lang="es-ES_tradnl" b="0">
              <a:solidFill>
                <a:srgbClr val="FFFF66"/>
              </a:solidFill>
              <a:cs typeface="+mn-cs"/>
            </a:endParaRPr>
          </a:p>
        </p:txBody>
      </p:sp>
      <p:sp>
        <p:nvSpPr>
          <p:cNvPr id="488463" name="Text Box 15"/>
          <p:cNvSpPr txBox="1">
            <a:spLocks noChangeArrowheads="1"/>
          </p:cNvSpPr>
          <p:nvPr/>
        </p:nvSpPr>
        <p:spPr bwMode="auto">
          <a:xfrm>
            <a:off x="5154613" y="4279900"/>
            <a:ext cx="881062"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s-ES_tradnl" sz="1600" b="0">
                <a:solidFill>
                  <a:srgbClr val="FFFF66"/>
                </a:solidFill>
                <a:latin typeface="Comic Sans MS" charset="0"/>
                <a:cs typeface="+mn-cs"/>
              </a:rPr>
              <a:t>(10-30)</a:t>
            </a:r>
            <a:endParaRPr lang="es-ES_tradnl" b="0">
              <a:solidFill>
                <a:srgbClr val="FFFF66"/>
              </a:solidFill>
              <a:cs typeface="+mn-cs"/>
            </a:endParaRPr>
          </a:p>
        </p:txBody>
      </p:sp>
      <p:sp>
        <p:nvSpPr>
          <p:cNvPr id="488464" name="Text Box 16"/>
          <p:cNvSpPr txBox="1">
            <a:spLocks noChangeArrowheads="1"/>
          </p:cNvSpPr>
          <p:nvPr/>
        </p:nvSpPr>
        <p:spPr bwMode="auto">
          <a:xfrm>
            <a:off x="5994400" y="4552950"/>
            <a:ext cx="91440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s-ES_tradnl" sz="1600" b="0">
                <a:solidFill>
                  <a:srgbClr val="FFFF66"/>
                </a:solidFill>
                <a:latin typeface="Comic Sans MS" charset="0"/>
                <a:cs typeface="+mn-cs"/>
              </a:rPr>
              <a:t>(30-60)</a:t>
            </a:r>
            <a:endParaRPr lang="es-ES_tradnl" b="0">
              <a:solidFill>
                <a:srgbClr val="FFFF66"/>
              </a:solidFill>
              <a:cs typeface="+mn-cs"/>
            </a:endParaRPr>
          </a:p>
        </p:txBody>
      </p:sp>
    </p:spTree>
    <p:extLst>
      <p:ext uri="{BB962C8B-B14F-4D97-AF65-F5344CB8AC3E}">
        <p14:creationId xmlns:p14="http://schemas.microsoft.com/office/powerpoint/2010/main" val="371768528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4 Marcador de pie de página"/>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ES" sz="1400"/>
              <a:t>© E. Sucar, PGM: 1 Introducción </a:t>
            </a:r>
          </a:p>
        </p:txBody>
      </p:sp>
      <p:sp>
        <p:nvSpPr>
          <p:cNvPr id="31747" name="5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C6516F3-46E2-474A-A5C8-E67CDD055EC5}" type="slidenum">
              <a:rPr lang="es-ES" sz="1400"/>
              <a:pPr eaLnBrk="1" hangingPunct="1"/>
              <a:t>18</a:t>
            </a:fld>
            <a:endParaRPr lang="es-ES" sz="1400"/>
          </a:p>
        </p:txBody>
      </p:sp>
      <p:sp>
        <p:nvSpPr>
          <p:cNvPr id="31748" name="Rectangle 2"/>
          <p:cNvSpPr>
            <a:spLocks noGrp="1" noChangeArrowheads="1"/>
          </p:cNvSpPr>
          <p:nvPr>
            <p:ph type="title"/>
          </p:nvPr>
        </p:nvSpPr>
        <p:spPr>
          <a:xfrm>
            <a:off x="685800" y="381000"/>
            <a:ext cx="7772400" cy="1143000"/>
          </a:xfrm>
        </p:spPr>
        <p:txBody>
          <a:bodyPr/>
          <a:lstStyle/>
          <a:p>
            <a:pPr eaLnBrk="1" hangingPunct="1"/>
            <a:r>
              <a:rPr lang="es-MX" sz="4000">
                <a:latin typeface="Times New Roman" charset="0"/>
              </a:rPr>
              <a:t>Medicina - endoscop</a:t>
            </a:r>
            <a:r>
              <a:rPr lang="es-MX" altLang="ja-JP" sz="4000">
                <a:latin typeface="Arial"/>
                <a:cs typeface="ＭＳ Ｐゴシック" charset="0"/>
              </a:rPr>
              <a:t>ía</a:t>
            </a:r>
            <a:endParaRPr lang="es-ES" sz="4000">
              <a:latin typeface="Times New Roman" charset="0"/>
            </a:endParaRPr>
          </a:p>
        </p:txBody>
      </p:sp>
      <p:pic>
        <p:nvPicPr>
          <p:cNvPr id="3175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 y="1676400"/>
            <a:ext cx="7848600" cy="458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Marcador de pie de página 2"/>
          <p:cNvSpPr>
            <a:spLocks noGrp="1"/>
          </p:cNvSpPr>
          <p:nvPr>
            <p:ph type="ftr" sz="quarter" idx="11"/>
          </p:nvPr>
        </p:nvSpPr>
        <p:spPr/>
        <p:txBody>
          <a:bodyPr/>
          <a:lstStyle/>
          <a:p>
            <a:pPr>
              <a:defRPr/>
            </a:pPr>
            <a:r>
              <a:rPr lang="es-ES"/>
              <a:t>© L.E. Sucar: MGP - RB Ext y Apli</a:t>
            </a:r>
          </a:p>
        </p:txBody>
      </p:sp>
      <p:sp>
        <p:nvSpPr>
          <p:cNvPr id="20" name="Marcador de número de diapositiva 3"/>
          <p:cNvSpPr>
            <a:spLocks noGrp="1"/>
          </p:cNvSpPr>
          <p:nvPr>
            <p:ph type="sldNum" sz="quarter" idx="12"/>
          </p:nvPr>
        </p:nvSpPr>
        <p:spPr/>
        <p:txBody>
          <a:bodyPr/>
          <a:lstStyle/>
          <a:p>
            <a:pPr>
              <a:defRPr/>
            </a:pPr>
            <a:fld id="{C82463A1-0AF4-0C44-84E6-2F7C7630EF58}" type="slidenum">
              <a:rPr lang="es-ES"/>
              <a:pPr>
                <a:defRPr/>
              </a:pPr>
              <a:t>180</a:t>
            </a:fld>
            <a:endParaRPr lang="es-ES"/>
          </a:p>
        </p:txBody>
      </p:sp>
      <p:sp>
        <p:nvSpPr>
          <p:cNvPr id="489474" name="Text Box 2"/>
          <p:cNvSpPr txBox="1">
            <a:spLocks noChangeArrowheads="1"/>
          </p:cNvSpPr>
          <p:nvPr/>
        </p:nvSpPr>
        <p:spPr bwMode="auto">
          <a:xfrm>
            <a:off x="228600" y="849313"/>
            <a:ext cx="3429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defRPr/>
            </a:pPr>
            <a:r>
              <a:rPr lang="es-ES_tradnl" b="0">
                <a:solidFill>
                  <a:schemeClr val="bg1"/>
                </a:solidFill>
                <a:latin typeface="Arial" charset="0"/>
                <a:cs typeface="+mn-cs"/>
              </a:rPr>
              <a:t>RB temporal para el ejemplo</a:t>
            </a:r>
          </a:p>
        </p:txBody>
      </p:sp>
      <p:grpSp>
        <p:nvGrpSpPr>
          <p:cNvPr id="55300" name="Group 3"/>
          <p:cNvGrpSpPr>
            <a:grpSpLocks/>
          </p:cNvGrpSpPr>
          <p:nvPr/>
        </p:nvGrpSpPr>
        <p:grpSpPr bwMode="auto">
          <a:xfrm>
            <a:off x="468313" y="620713"/>
            <a:ext cx="8296275" cy="5102225"/>
            <a:chOff x="151" y="1112"/>
            <a:chExt cx="5226" cy="3214"/>
          </a:xfrm>
        </p:grpSpPr>
        <p:sp>
          <p:nvSpPr>
            <p:cNvPr id="489476" name="Oval 4"/>
            <p:cNvSpPr>
              <a:spLocks noChangeArrowheads="1"/>
            </p:cNvSpPr>
            <p:nvPr/>
          </p:nvSpPr>
          <p:spPr bwMode="auto">
            <a:xfrm>
              <a:off x="1344" y="2496"/>
              <a:ext cx="624" cy="336"/>
            </a:xfrm>
            <a:prstGeom prst="ellipse">
              <a:avLst/>
            </a:prstGeom>
            <a:solidFill>
              <a:schemeClr val="accent1"/>
            </a:solidFill>
            <a:ln w="9525">
              <a:solidFill>
                <a:srgbClr val="00CC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s-ES_tradnl" b="0">
                  <a:cs typeface="+mn-cs"/>
                </a:rPr>
                <a:t>HI</a:t>
              </a:r>
            </a:p>
          </p:txBody>
        </p:sp>
        <p:sp>
          <p:nvSpPr>
            <p:cNvPr id="489477" name="Oval 5"/>
            <p:cNvSpPr>
              <a:spLocks noChangeArrowheads="1"/>
            </p:cNvSpPr>
            <p:nvPr/>
          </p:nvSpPr>
          <p:spPr bwMode="auto">
            <a:xfrm>
              <a:off x="2688" y="3792"/>
              <a:ext cx="624" cy="336"/>
            </a:xfrm>
            <a:prstGeom prst="ellipse">
              <a:avLst/>
            </a:prstGeom>
            <a:solidFill>
              <a:srgbClr val="FFFF66"/>
            </a:solidFill>
            <a:ln w="9525">
              <a:solidFill>
                <a:srgbClr val="00CC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s-ES_tradnl" b="0">
                  <a:cs typeface="+mn-cs"/>
                </a:rPr>
                <a:t>VS</a:t>
              </a:r>
            </a:p>
          </p:txBody>
        </p:sp>
        <p:sp>
          <p:nvSpPr>
            <p:cNvPr id="489478" name="Oval 6"/>
            <p:cNvSpPr>
              <a:spLocks noChangeArrowheads="1"/>
            </p:cNvSpPr>
            <p:nvPr/>
          </p:nvSpPr>
          <p:spPr bwMode="auto">
            <a:xfrm>
              <a:off x="3984" y="2496"/>
              <a:ext cx="624" cy="336"/>
            </a:xfrm>
            <a:prstGeom prst="ellipse">
              <a:avLst/>
            </a:prstGeom>
            <a:solidFill>
              <a:schemeClr val="accent1"/>
            </a:solidFill>
            <a:ln w="9525">
              <a:solidFill>
                <a:srgbClr val="00CC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s-ES_tradnl" b="0">
                  <a:cs typeface="+mn-cs"/>
                </a:rPr>
                <a:t>IB</a:t>
              </a:r>
            </a:p>
          </p:txBody>
        </p:sp>
        <p:sp>
          <p:nvSpPr>
            <p:cNvPr id="489479" name="Line 7"/>
            <p:cNvSpPr>
              <a:spLocks noChangeShapeType="1"/>
            </p:cNvSpPr>
            <p:nvPr/>
          </p:nvSpPr>
          <p:spPr bwMode="auto">
            <a:xfrm flipH="1">
              <a:off x="1776" y="1488"/>
              <a:ext cx="1008" cy="1008"/>
            </a:xfrm>
            <a:prstGeom prst="line">
              <a:avLst/>
            </a:prstGeom>
            <a:noFill/>
            <a:ln w="9525">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b="0">
                <a:cs typeface="+mn-cs"/>
              </a:endParaRPr>
            </a:p>
          </p:txBody>
        </p:sp>
        <p:sp>
          <p:nvSpPr>
            <p:cNvPr id="489480" name="Line 8"/>
            <p:cNvSpPr>
              <a:spLocks noChangeShapeType="1"/>
            </p:cNvSpPr>
            <p:nvPr/>
          </p:nvSpPr>
          <p:spPr bwMode="auto">
            <a:xfrm>
              <a:off x="3168" y="1488"/>
              <a:ext cx="1008" cy="1008"/>
            </a:xfrm>
            <a:prstGeom prst="line">
              <a:avLst/>
            </a:prstGeom>
            <a:noFill/>
            <a:ln w="9525">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b="0">
                <a:cs typeface="+mn-cs"/>
              </a:endParaRPr>
            </a:p>
          </p:txBody>
        </p:sp>
        <p:sp>
          <p:nvSpPr>
            <p:cNvPr id="489481" name="Line 9"/>
            <p:cNvSpPr>
              <a:spLocks noChangeShapeType="1"/>
            </p:cNvSpPr>
            <p:nvPr/>
          </p:nvSpPr>
          <p:spPr bwMode="auto">
            <a:xfrm flipH="1">
              <a:off x="3120" y="2832"/>
              <a:ext cx="1008" cy="1008"/>
            </a:xfrm>
            <a:prstGeom prst="line">
              <a:avLst/>
            </a:prstGeom>
            <a:noFill/>
            <a:ln w="9525">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b="0">
                <a:cs typeface="+mn-cs"/>
              </a:endParaRPr>
            </a:p>
          </p:txBody>
        </p:sp>
        <p:sp>
          <p:nvSpPr>
            <p:cNvPr id="489482" name="Line 10"/>
            <p:cNvSpPr>
              <a:spLocks noChangeShapeType="1"/>
            </p:cNvSpPr>
            <p:nvPr/>
          </p:nvSpPr>
          <p:spPr bwMode="auto">
            <a:xfrm>
              <a:off x="1824" y="2832"/>
              <a:ext cx="1008" cy="1008"/>
            </a:xfrm>
            <a:prstGeom prst="line">
              <a:avLst/>
            </a:prstGeom>
            <a:noFill/>
            <a:ln w="9525">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b="0">
                <a:cs typeface="+mn-cs"/>
              </a:endParaRPr>
            </a:p>
          </p:txBody>
        </p:sp>
        <p:sp>
          <p:nvSpPr>
            <p:cNvPr id="489483" name="Line 11"/>
            <p:cNvSpPr>
              <a:spLocks noChangeShapeType="1"/>
            </p:cNvSpPr>
            <p:nvPr/>
          </p:nvSpPr>
          <p:spPr bwMode="auto">
            <a:xfrm flipH="1">
              <a:off x="1008" y="2832"/>
              <a:ext cx="480" cy="480"/>
            </a:xfrm>
            <a:prstGeom prst="line">
              <a:avLst/>
            </a:prstGeom>
            <a:noFill/>
            <a:ln w="9525">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b="0">
                <a:cs typeface="+mn-cs"/>
              </a:endParaRPr>
            </a:p>
          </p:txBody>
        </p:sp>
        <p:sp>
          <p:nvSpPr>
            <p:cNvPr id="489484" name="Oval 12"/>
            <p:cNvSpPr>
              <a:spLocks noChangeArrowheads="1"/>
            </p:cNvSpPr>
            <p:nvPr/>
          </p:nvSpPr>
          <p:spPr bwMode="auto">
            <a:xfrm>
              <a:off x="528" y="3264"/>
              <a:ext cx="624" cy="336"/>
            </a:xfrm>
            <a:prstGeom prst="ellipse">
              <a:avLst/>
            </a:prstGeom>
            <a:solidFill>
              <a:srgbClr val="FFFF66"/>
            </a:solidFill>
            <a:ln w="9525">
              <a:solidFill>
                <a:srgbClr val="00CC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s-ES_tradnl" b="0">
                  <a:cs typeface="+mn-cs"/>
                </a:rPr>
                <a:t>PD</a:t>
              </a:r>
            </a:p>
          </p:txBody>
        </p:sp>
        <p:sp>
          <p:nvSpPr>
            <p:cNvPr id="489485" name="Oval 13"/>
            <p:cNvSpPr>
              <a:spLocks noChangeArrowheads="1"/>
            </p:cNvSpPr>
            <p:nvPr/>
          </p:nvSpPr>
          <p:spPr bwMode="auto">
            <a:xfrm>
              <a:off x="2640" y="1200"/>
              <a:ext cx="624" cy="336"/>
            </a:xfrm>
            <a:prstGeom prst="ellipse">
              <a:avLst/>
            </a:prstGeom>
            <a:solidFill>
              <a:schemeClr val="accent1"/>
            </a:solidFill>
            <a:ln w="9525">
              <a:solidFill>
                <a:srgbClr val="00CC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s-ES_tradnl" b="0">
                  <a:cs typeface="+mn-cs"/>
                </a:rPr>
                <a:t>C</a:t>
              </a:r>
            </a:p>
          </p:txBody>
        </p:sp>
        <p:sp>
          <p:nvSpPr>
            <p:cNvPr id="489486" name="Text Box 14"/>
            <p:cNvSpPr txBox="1">
              <a:spLocks noChangeArrowheads="1"/>
            </p:cNvSpPr>
            <p:nvPr/>
          </p:nvSpPr>
          <p:spPr bwMode="auto">
            <a:xfrm>
              <a:off x="1104" y="2064"/>
              <a:ext cx="732" cy="420"/>
            </a:xfrm>
            <a:prstGeom prst="rect">
              <a:avLst/>
            </a:prstGeom>
            <a:noFill/>
            <a:ln w="9525">
              <a:solidFill>
                <a:srgbClr val="00CC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s-ES_tradnl" sz="1600" b="0">
                  <a:solidFill>
                    <a:srgbClr val="FFFF66"/>
                  </a:solidFill>
                  <a:latin typeface="Comic Sans MS" charset="0"/>
                  <a:cs typeface="+mn-cs"/>
                </a:rPr>
                <a:t>HI1=true</a:t>
              </a:r>
            </a:p>
            <a:p>
              <a:pPr eaLnBrk="0" hangingPunct="0">
                <a:defRPr/>
              </a:pPr>
              <a:r>
                <a:rPr lang="es-ES_tradnl" sz="1600" b="0">
                  <a:solidFill>
                    <a:srgbClr val="FFFF66"/>
                  </a:solidFill>
                  <a:latin typeface="Comic Sans MS" charset="0"/>
                  <a:cs typeface="+mn-cs"/>
                </a:rPr>
                <a:t>HI2=false</a:t>
              </a:r>
              <a:endParaRPr lang="es-ES_tradnl" b="0">
                <a:solidFill>
                  <a:srgbClr val="FFFF66"/>
                </a:solidFill>
                <a:cs typeface="+mn-cs"/>
              </a:endParaRPr>
            </a:p>
          </p:txBody>
        </p:sp>
        <p:sp>
          <p:nvSpPr>
            <p:cNvPr id="489487" name="Text Box 15"/>
            <p:cNvSpPr txBox="1">
              <a:spLocks noChangeArrowheads="1"/>
            </p:cNvSpPr>
            <p:nvPr/>
          </p:nvSpPr>
          <p:spPr bwMode="auto">
            <a:xfrm>
              <a:off x="3360" y="1112"/>
              <a:ext cx="912" cy="598"/>
            </a:xfrm>
            <a:prstGeom prst="rect">
              <a:avLst/>
            </a:prstGeom>
            <a:noFill/>
            <a:ln w="9525">
              <a:solidFill>
                <a:srgbClr val="00CC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s-ES_tradnl" sz="1600" b="0">
                  <a:solidFill>
                    <a:srgbClr val="FFFF66"/>
                  </a:solidFill>
                  <a:latin typeface="Comic Sans MS" charset="0"/>
                  <a:cs typeface="+mn-cs"/>
                </a:rPr>
                <a:t>C1=severe</a:t>
              </a:r>
            </a:p>
            <a:p>
              <a:pPr eaLnBrk="0" hangingPunct="0">
                <a:defRPr/>
              </a:pPr>
              <a:r>
                <a:rPr lang="es-ES_tradnl" sz="1600" b="0">
                  <a:solidFill>
                    <a:srgbClr val="FFFF66"/>
                  </a:solidFill>
                  <a:latin typeface="Comic Sans MS" charset="0"/>
                  <a:cs typeface="+mn-cs"/>
                </a:rPr>
                <a:t>C2=moderate</a:t>
              </a:r>
            </a:p>
            <a:p>
              <a:pPr eaLnBrk="0" hangingPunct="0">
                <a:defRPr/>
              </a:pPr>
              <a:r>
                <a:rPr lang="es-ES_tradnl" sz="1600" b="0">
                  <a:solidFill>
                    <a:srgbClr val="FFFF66"/>
                  </a:solidFill>
                  <a:latin typeface="Comic Sans MS" charset="0"/>
                  <a:cs typeface="+mn-cs"/>
                </a:rPr>
                <a:t>C3=mild</a:t>
              </a:r>
            </a:p>
          </p:txBody>
        </p:sp>
        <p:sp>
          <p:nvSpPr>
            <p:cNvPr id="489488" name="Text Box 16"/>
            <p:cNvSpPr txBox="1">
              <a:spLocks noChangeArrowheads="1"/>
            </p:cNvSpPr>
            <p:nvPr/>
          </p:nvSpPr>
          <p:spPr bwMode="auto">
            <a:xfrm>
              <a:off x="4560" y="2408"/>
              <a:ext cx="817" cy="598"/>
            </a:xfrm>
            <a:prstGeom prst="rect">
              <a:avLst/>
            </a:prstGeom>
            <a:noFill/>
            <a:ln w="9525">
              <a:solidFill>
                <a:srgbClr val="00CC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s-ES_tradnl" sz="1600" b="0">
                  <a:solidFill>
                    <a:srgbClr val="FFFF66"/>
                  </a:solidFill>
                  <a:latin typeface="Comic Sans MS" charset="0"/>
                  <a:cs typeface="+mn-cs"/>
                </a:rPr>
                <a:t>IB1=gross</a:t>
              </a:r>
            </a:p>
            <a:p>
              <a:pPr eaLnBrk="0" hangingPunct="0">
                <a:defRPr/>
              </a:pPr>
              <a:r>
                <a:rPr lang="es-ES_tradnl" sz="1600" b="0">
                  <a:solidFill>
                    <a:srgbClr val="FFFF66"/>
                  </a:solidFill>
                  <a:latin typeface="Comic Sans MS" charset="0"/>
                  <a:cs typeface="+mn-cs"/>
                </a:rPr>
                <a:t>IB2=salight</a:t>
              </a:r>
            </a:p>
            <a:p>
              <a:pPr eaLnBrk="0" hangingPunct="0">
                <a:defRPr/>
              </a:pPr>
              <a:r>
                <a:rPr lang="es-ES_tradnl" sz="1600" b="0">
                  <a:solidFill>
                    <a:srgbClr val="FFFF66"/>
                  </a:solidFill>
                  <a:latin typeface="Comic Sans MS" charset="0"/>
                  <a:cs typeface="+mn-cs"/>
                </a:rPr>
                <a:t>IB3=false</a:t>
              </a:r>
            </a:p>
          </p:txBody>
        </p:sp>
        <p:sp>
          <p:nvSpPr>
            <p:cNvPr id="489489" name="Text Box 17"/>
            <p:cNvSpPr txBox="1">
              <a:spLocks noChangeArrowheads="1"/>
            </p:cNvSpPr>
            <p:nvPr/>
          </p:nvSpPr>
          <p:spPr bwMode="auto">
            <a:xfrm>
              <a:off x="3396" y="3550"/>
              <a:ext cx="1556" cy="776"/>
            </a:xfrm>
            <a:prstGeom prst="rect">
              <a:avLst/>
            </a:prstGeom>
            <a:noFill/>
            <a:ln w="9525">
              <a:solidFill>
                <a:srgbClr val="00CC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s-ES_tradnl" sz="1600" b="0">
                  <a:solidFill>
                    <a:srgbClr val="FFFF66"/>
                  </a:solidFill>
                  <a:latin typeface="Comic Sans MS" charset="0"/>
                  <a:cs typeface="+mn-cs"/>
                </a:rPr>
                <a:t>VS1 =unstables, [0-10]</a:t>
              </a:r>
            </a:p>
            <a:p>
              <a:pPr eaLnBrk="0" hangingPunct="0">
                <a:defRPr/>
              </a:pPr>
              <a:r>
                <a:rPr lang="es-ES_tradnl" sz="1600" b="0">
                  <a:solidFill>
                    <a:srgbClr val="FFFF66"/>
                  </a:solidFill>
                  <a:latin typeface="Comic Sans MS" charset="0"/>
                  <a:cs typeface="+mn-cs"/>
                </a:rPr>
                <a:t>VS2 =unstables, [10-30]</a:t>
              </a:r>
            </a:p>
            <a:p>
              <a:pPr eaLnBrk="0" hangingPunct="0">
                <a:defRPr/>
              </a:pPr>
              <a:r>
                <a:rPr lang="es-ES_tradnl" sz="1600" b="0">
                  <a:solidFill>
                    <a:srgbClr val="FFFF66"/>
                  </a:solidFill>
                  <a:latin typeface="Comic Sans MS" charset="0"/>
                  <a:cs typeface="+mn-cs"/>
                </a:rPr>
                <a:t>VS3=unstable, [30-60]</a:t>
              </a:r>
            </a:p>
            <a:p>
              <a:pPr eaLnBrk="0" hangingPunct="0">
                <a:defRPr/>
              </a:pPr>
              <a:r>
                <a:rPr lang="es-ES_tradnl" sz="1600" b="0">
                  <a:solidFill>
                    <a:srgbClr val="FFFF66"/>
                  </a:solidFill>
                  <a:latin typeface="Comic Sans MS" charset="0"/>
                  <a:cs typeface="+mn-cs"/>
                </a:rPr>
                <a:t>VS4=normal, [0-60]</a:t>
              </a:r>
            </a:p>
          </p:txBody>
        </p:sp>
        <p:sp>
          <p:nvSpPr>
            <p:cNvPr id="489490" name="Text Box 18"/>
            <p:cNvSpPr txBox="1">
              <a:spLocks noChangeArrowheads="1"/>
            </p:cNvSpPr>
            <p:nvPr/>
          </p:nvSpPr>
          <p:spPr bwMode="auto">
            <a:xfrm>
              <a:off x="151" y="3656"/>
              <a:ext cx="1298" cy="598"/>
            </a:xfrm>
            <a:prstGeom prst="rect">
              <a:avLst/>
            </a:prstGeom>
            <a:noFill/>
            <a:ln w="9525">
              <a:solidFill>
                <a:srgbClr val="00CC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s-ES_tradnl" sz="1600" b="0">
                  <a:solidFill>
                    <a:srgbClr val="FFFF66"/>
                  </a:solidFill>
                  <a:latin typeface="Comic Sans MS" charset="0"/>
                  <a:cs typeface="+mn-cs"/>
                </a:rPr>
                <a:t>PD1 =dilated, [0-3]</a:t>
              </a:r>
            </a:p>
            <a:p>
              <a:pPr eaLnBrk="0" hangingPunct="0">
                <a:defRPr/>
              </a:pPr>
              <a:r>
                <a:rPr lang="es-ES_tradnl" sz="1600" b="0">
                  <a:solidFill>
                    <a:srgbClr val="FFFF66"/>
                  </a:solidFill>
                  <a:latin typeface="Comic Sans MS" charset="0"/>
                  <a:cs typeface="+mn-cs"/>
                </a:rPr>
                <a:t>PD2 = dilated, [3-5]</a:t>
              </a:r>
            </a:p>
            <a:p>
              <a:pPr eaLnBrk="0" hangingPunct="0">
                <a:defRPr/>
              </a:pPr>
              <a:r>
                <a:rPr lang="es-ES_tradnl" sz="1600" b="0">
                  <a:solidFill>
                    <a:srgbClr val="FFFF66"/>
                  </a:solidFill>
                  <a:latin typeface="Comic Sans MS" charset="0"/>
                  <a:cs typeface="+mn-cs"/>
                </a:rPr>
                <a:t>PD3=normal, [0-5]</a:t>
              </a:r>
            </a:p>
          </p:txBody>
        </p:sp>
      </p:grpSp>
    </p:spTree>
    <p:extLst>
      <p:ext uri="{BB962C8B-B14F-4D97-AF65-F5344CB8AC3E}">
        <p14:creationId xmlns:p14="http://schemas.microsoft.com/office/powerpoint/2010/main" val="432576350"/>
      </p:ext>
    </p:extLst>
  </p:cSld>
  <p:clrMapOvr>
    <a:masterClrMapping/>
  </p:clrMapOvr>
  <p:timing>
    <p:tnLst>
      <p:par>
        <p:cTn xmlns:p14="http://schemas.microsoft.com/office/powerpoint/2010/mai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ie de página 2"/>
          <p:cNvSpPr>
            <a:spLocks noGrp="1"/>
          </p:cNvSpPr>
          <p:nvPr>
            <p:ph type="ftr" sz="quarter" idx="11"/>
          </p:nvPr>
        </p:nvSpPr>
        <p:spPr/>
        <p:txBody>
          <a:bodyPr/>
          <a:lstStyle/>
          <a:p>
            <a:pPr>
              <a:defRPr/>
            </a:pPr>
            <a:r>
              <a:rPr lang="es-ES"/>
              <a:t>© L.E. Sucar: MGP - RB Ext y Apli</a:t>
            </a:r>
          </a:p>
        </p:txBody>
      </p:sp>
      <p:sp>
        <p:nvSpPr>
          <p:cNvPr id="4" name="Marcador de número de diapositiva 3"/>
          <p:cNvSpPr>
            <a:spLocks noGrp="1"/>
          </p:cNvSpPr>
          <p:nvPr>
            <p:ph type="sldNum" sz="quarter" idx="12"/>
          </p:nvPr>
        </p:nvSpPr>
        <p:spPr/>
        <p:txBody>
          <a:bodyPr/>
          <a:lstStyle/>
          <a:p>
            <a:pPr>
              <a:defRPr/>
            </a:pPr>
            <a:fld id="{197369C7-410A-E24F-A682-A301C9533E51}" type="slidenum">
              <a:rPr lang="es-ES"/>
              <a:pPr>
                <a:defRPr/>
              </a:pPr>
              <a:t>181</a:t>
            </a:fld>
            <a:endParaRPr lang="es-ES"/>
          </a:p>
        </p:txBody>
      </p:sp>
      <p:sp>
        <p:nvSpPr>
          <p:cNvPr id="490498" name="Text Box 2"/>
          <p:cNvSpPr txBox="1">
            <a:spLocks noChangeArrowheads="1"/>
          </p:cNvSpPr>
          <p:nvPr/>
        </p:nvSpPr>
        <p:spPr bwMode="auto">
          <a:xfrm>
            <a:off x="611188" y="692150"/>
            <a:ext cx="7488237" cy="35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defRPr/>
            </a:pPr>
            <a:r>
              <a:rPr lang="es-ES_tradnl" sz="3200" b="0">
                <a:solidFill>
                  <a:schemeClr val="bg1"/>
                </a:solidFill>
                <a:latin typeface="Arial" charset="0"/>
                <a:cs typeface="+mn-cs"/>
              </a:rPr>
              <a:t>TNBN</a:t>
            </a:r>
          </a:p>
          <a:p>
            <a:pPr eaLnBrk="0" hangingPunct="0">
              <a:defRPr/>
            </a:pPr>
            <a:endParaRPr lang="es-ES_tradnl" b="0">
              <a:solidFill>
                <a:schemeClr val="bg1"/>
              </a:solidFill>
              <a:cs typeface="+mn-cs"/>
            </a:endParaRPr>
          </a:p>
          <a:p>
            <a:pPr eaLnBrk="0" hangingPunct="0">
              <a:defRPr/>
            </a:pPr>
            <a:endParaRPr lang="es-ES_tradnl" b="0">
              <a:solidFill>
                <a:schemeClr val="bg1"/>
              </a:solidFill>
              <a:cs typeface="+mn-cs"/>
            </a:endParaRPr>
          </a:p>
          <a:p>
            <a:pPr eaLnBrk="0" hangingPunct="0">
              <a:buFontTx/>
              <a:buChar char="•"/>
              <a:defRPr/>
            </a:pPr>
            <a:r>
              <a:rPr lang="es-ES_tradnl" b="0">
                <a:solidFill>
                  <a:srgbClr val="FFFF66"/>
                </a:solidFill>
                <a:latin typeface="Arial" charset="0"/>
                <a:cs typeface="+mn-cs"/>
              </a:rPr>
              <a:t> Para cada nodo temporal se definen un conjunto de valores que corresponden a intervalos de tiempo y las probabilidades asociadas</a:t>
            </a:r>
          </a:p>
          <a:p>
            <a:pPr eaLnBrk="0" hangingPunct="0">
              <a:buFontTx/>
              <a:buChar char="•"/>
              <a:defRPr/>
            </a:pPr>
            <a:endParaRPr lang="es-ES_tradnl" b="0">
              <a:solidFill>
                <a:srgbClr val="FFFF66"/>
              </a:solidFill>
              <a:latin typeface="Arial" charset="0"/>
              <a:cs typeface="+mn-cs"/>
            </a:endParaRPr>
          </a:p>
          <a:p>
            <a:pPr eaLnBrk="0" hangingPunct="0">
              <a:buFontTx/>
              <a:buChar char="•"/>
              <a:defRPr/>
            </a:pPr>
            <a:r>
              <a:rPr lang="es-ES_tradnl" b="0">
                <a:solidFill>
                  <a:srgbClr val="FFFF66"/>
                </a:solidFill>
                <a:latin typeface="Arial" charset="0"/>
                <a:cs typeface="+mn-cs"/>
              </a:rPr>
              <a:t> La propagación se hace de la misma manera que en redes estáticas</a:t>
            </a:r>
            <a:endParaRPr lang="es-ES_tradnl" b="0">
              <a:solidFill>
                <a:srgbClr val="FFFF66"/>
              </a:solidFill>
              <a:cs typeface="+mn-cs"/>
            </a:endParaRPr>
          </a:p>
        </p:txBody>
      </p:sp>
    </p:spTree>
    <p:extLst>
      <p:ext uri="{BB962C8B-B14F-4D97-AF65-F5344CB8AC3E}">
        <p14:creationId xmlns:p14="http://schemas.microsoft.com/office/powerpoint/2010/main" val="1046867807"/>
      </p:ext>
    </p:extLst>
  </p:cSld>
  <p:clrMapOvr>
    <a:masterClrMapping/>
  </p:clrMapOvr>
  <p:timing>
    <p:tnLst>
      <p:par>
        <p:cTn xmlns:p14="http://schemas.microsoft.com/office/powerpoint/2010/mai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4"/>
          <p:cNvSpPr>
            <a:spLocks noGrp="1"/>
          </p:cNvSpPr>
          <p:nvPr>
            <p:ph type="ftr" sz="quarter" idx="11"/>
          </p:nvPr>
        </p:nvSpPr>
        <p:spPr/>
        <p:txBody>
          <a:bodyPr/>
          <a:lstStyle/>
          <a:p>
            <a:pPr>
              <a:defRPr/>
            </a:pPr>
            <a:r>
              <a:rPr lang="es-ES"/>
              <a:t>© L.E. Sucar: MGP - RB Ext y Apli</a:t>
            </a:r>
          </a:p>
        </p:txBody>
      </p:sp>
      <p:sp>
        <p:nvSpPr>
          <p:cNvPr id="5" name="Marcador de número de diapositiva 5"/>
          <p:cNvSpPr>
            <a:spLocks noGrp="1"/>
          </p:cNvSpPr>
          <p:nvPr>
            <p:ph type="sldNum" sz="quarter" idx="12"/>
          </p:nvPr>
        </p:nvSpPr>
        <p:spPr/>
        <p:txBody>
          <a:bodyPr/>
          <a:lstStyle/>
          <a:p>
            <a:pPr>
              <a:defRPr/>
            </a:pPr>
            <a:fld id="{5A953F2D-5B9D-F14F-B9D4-1C51BDFB18E5}" type="slidenum">
              <a:rPr lang="es-ES"/>
              <a:pPr>
                <a:defRPr/>
              </a:pPr>
              <a:t>182</a:t>
            </a:fld>
            <a:endParaRPr lang="es-ES"/>
          </a:p>
        </p:txBody>
      </p:sp>
      <p:sp>
        <p:nvSpPr>
          <p:cNvPr id="700418" name="Rectangle 2"/>
          <p:cNvSpPr>
            <a:spLocks noGrp="1" noChangeArrowheads="1"/>
          </p:cNvSpPr>
          <p:nvPr>
            <p:ph type="title"/>
          </p:nvPr>
        </p:nvSpPr>
        <p:spPr/>
        <p:txBody>
          <a:bodyPr/>
          <a:lstStyle/>
          <a:p>
            <a:pPr eaLnBrk="1" hangingPunct="1">
              <a:defRPr/>
            </a:pPr>
            <a:r>
              <a:rPr lang="es-ES_tradnl" smtClean="0">
                <a:cs typeface="+mj-cs"/>
              </a:rPr>
              <a:t>Aprendizaje de TNBN</a:t>
            </a:r>
          </a:p>
        </p:txBody>
      </p:sp>
      <p:sp>
        <p:nvSpPr>
          <p:cNvPr id="700419" name="Rectangle 3"/>
          <p:cNvSpPr>
            <a:spLocks noGrp="1" noChangeArrowheads="1"/>
          </p:cNvSpPr>
          <p:nvPr>
            <p:ph type="body" idx="1"/>
          </p:nvPr>
        </p:nvSpPr>
        <p:spPr/>
        <p:txBody>
          <a:bodyPr/>
          <a:lstStyle/>
          <a:p>
            <a:pPr eaLnBrk="1" hangingPunct="1">
              <a:defRPr/>
            </a:pPr>
            <a:r>
              <a:rPr lang="es-ES_tradnl" smtClean="0">
                <a:cs typeface="+mn-cs"/>
              </a:rPr>
              <a:t>El aprendizaje de TNBN implica 3 aspectos:</a:t>
            </a:r>
          </a:p>
          <a:p>
            <a:pPr lvl="1" eaLnBrk="1" hangingPunct="1">
              <a:defRPr/>
            </a:pPr>
            <a:r>
              <a:rPr lang="es-ES_tradnl" smtClean="0"/>
              <a:t>Aprender los intervalos temporales (similar a un proceso de discretizaci</a:t>
            </a:r>
            <a:r>
              <a:rPr lang="es-ES_tradnl" altLang="ja-JP" smtClean="0">
                <a:latin typeface="Arial"/>
                <a:cs typeface="ＭＳ Ｐゴシック" charset="0"/>
              </a:rPr>
              <a:t>ón</a:t>
            </a:r>
            <a:r>
              <a:rPr lang="es-ES_tradnl" altLang="ja-JP" smtClean="0">
                <a:cs typeface="ＭＳ Ｐゴシック" charset="0"/>
              </a:rPr>
              <a:t>)</a:t>
            </a:r>
          </a:p>
          <a:p>
            <a:pPr lvl="1" eaLnBrk="1" hangingPunct="1">
              <a:defRPr/>
            </a:pPr>
            <a:r>
              <a:rPr lang="es-ES_tradnl" altLang="ja-JP" smtClean="0">
                <a:cs typeface="ＭＳ Ｐゴシック" charset="0"/>
              </a:rPr>
              <a:t>Aprender la estructura</a:t>
            </a:r>
          </a:p>
          <a:p>
            <a:pPr lvl="1" eaLnBrk="1" hangingPunct="1">
              <a:defRPr/>
            </a:pPr>
            <a:r>
              <a:rPr lang="es-ES_tradnl" altLang="ja-JP" smtClean="0">
                <a:cs typeface="ＭＳ Ｐゴシック" charset="0"/>
              </a:rPr>
              <a:t>Aprender los parámetros</a:t>
            </a:r>
            <a:endParaRPr lang="es-ES_tradnl" smtClean="0"/>
          </a:p>
        </p:txBody>
      </p:sp>
    </p:spTree>
    <p:extLst>
      <p:ext uri="{BB962C8B-B14F-4D97-AF65-F5344CB8AC3E}">
        <p14:creationId xmlns:p14="http://schemas.microsoft.com/office/powerpoint/2010/main" val="1624998494"/>
      </p:ext>
    </p:extLst>
  </p:cSld>
  <p:clrMapOvr>
    <a:masterClrMapping/>
  </p:clrMapOvr>
  <p:timing>
    <p:tnLst>
      <p:par>
        <p:cTn xmlns:p14="http://schemas.microsoft.com/office/powerpoint/2010/mai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250825" y="2349500"/>
            <a:ext cx="8458200" cy="1143000"/>
          </a:xfrm>
        </p:spPr>
        <p:txBody>
          <a:bodyPr/>
          <a:lstStyle/>
          <a:p>
            <a:pPr eaLnBrk="1" hangingPunct="1">
              <a:defRPr/>
            </a:pPr>
            <a:r>
              <a:rPr lang="es-MX" sz="4800" dirty="0" smtClean="0">
                <a:cs typeface="+mj-cs"/>
              </a:rPr>
              <a:t>7:  Aplicaciones</a:t>
            </a:r>
            <a:endParaRPr lang="es-ES" sz="4800" dirty="0" smtClean="0">
              <a:cs typeface="+mj-cs"/>
            </a:endParaRPr>
          </a:p>
        </p:txBody>
      </p:sp>
      <p:pic>
        <p:nvPicPr>
          <p:cNvPr id="3" name="Picture 3" descr="ozo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3717032"/>
            <a:ext cx="4026024" cy="2795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5714822"/>
      </p:ext>
    </p:extLst>
  </p:cSld>
  <p:clrMapOvr>
    <a:masterClrMapping/>
  </p:clrMapOvr>
  <p:timing>
    <p:tnLst>
      <p:par>
        <p:cTn xmlns:p14="http://schemas.microsoft.com/office/powerpoint/2010/mai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4"/>
          <p:cNvSpPr>
            <a:spLocks noGrp="1"/>
          </p:cNvSpPr>
          <p:nvPr>
            <p:ph type="ftr" sz="quarter" idx="11"/>
          </p:nvPr>
        </p:nvSpPr>
        <p:spPr/>
        <p:txBody>
          <a:bodyPr/>
          <a:lstStyle/>
          <a:p>
            <a:pPr>
              <a:defRPr/>
            </a:pPr>
            <a:r>
              <a:rPr lang="es-ES"/>
              <a:t>© L.E. Sucar: MGP - RB Ext y Apli</a:t>
            </a:r>
          </a:p>
        </p:txBody>
      </p:sp>
      <p:sp>
        <p:nvSpPr>
          <p:cNvPr id="5" name="Marcador de número de diapositiva 5"/>
          <p:cNvSpPr>
            <a:spLocks noGrp="1"/>
          </p:cNvSpPr>
          <p:nvPr>
            <p:ph type="sldNum" sz="quarter" idx="12"/>
          </p:nvPr>
        </p:nvSpPr>
        <p:spPr/>
        <p:txBody>
          <a:bodyPr/>
          <a:lstStyle/>
          <a:p>
            <a:pPr>
              <a:defRPr/>
            </a:pPr>
            <a:fld id="{A8117E08-843A-A844-8813-A1E1EE54BC2B}" type="slidenum">
              <a:rPr lang="es-ES"/>
              <a:pPr>
                <a:defRPr/>
              </a:pPr>
              <a:t>184</a:t>
            </a:fld>
            <a:endParaRPr lang="es-ES"/>
          </a:p>
        </p:txBody>
      </p:sp>
      <p:sp>
        <p:nvSpPr>
          <p:cNvPr id="599042" name="Rectangle 2"/>
          <p:cNvSpPr>
            <a:spLocks noGrp="1" noChangeArrowheads="1"/>
          </p:cNvSpPr>
          <p:nvPr>
            <p:ph type="title"/>
          </p:nvPr>
        </p:nvSpPr>
        <p:spPr>
          <a:xfrm>
            <a:off x="684213" y="188913"/>
            <a:ext cx="7772400" cy="1143000"/>
          </a:xfrm>
        </p:spPr>
        <p:txBody>
          <a:bodyPr/>
          <a:lstStyle/>
          <a:p>
            <a:pPr eaLnBrk="1" hangingPunct="1">
              <a:defRPr/>
            </a:pPr>
            <a:r>
              <a:rPr lang="es-ES_tradnl" smtClean="0">
                <a:cs typeface="+mj-cs"/>
              </a:rPr>
              <a:t>Aplicaciones</a:t>
            </a:r>
            <a:endParaRPr lang="es-ES" smtClean="0">
              <a:cs typeface="+mj-cs"/>
            </a:endParaRPr>
          </a:p>
        </p:txBody>
      </p:sp>
      <p:sp>
        <p:nvSpPr>
          <p:cNvPr id="599043" name="Rectangle 3"/>
          <p:cNvSpPr>
            <a:spLocks noGrp="1" noChangeArrowheads="1"/>
          </p:cNvSpPr>
          <p:nvPr>
            <p:ph type="body" idx="1"/>
          </p:nvPr>
        </p:nvSpPr>
        <p:spPr>
          <a:xfrm>
            <a:off x="611188" y="1412875"/>
            <a:ext cx="7772400" cy="4824413"/>
          </a:xfrm>
        </p:spPr>
        <p:txBody>
          <a:bodyPr/>
          <a:lstStyle/>
          <a:p>
            <a:pPr eaLnBrk="1" hangingPunct="1">
              <a:defRPr/>
            </a:pPr>
            <a:r>
              <a:rPr lang="es-MX" dirty="0" smtClean="0">
                <a:cs typeface="+mn-cs"/>
              </a:rPr>
              <a:t>Modelado de la evoluci</a:t>
            </a:r>
            <a:r>
              <a:rPr lang="es-MX" altLang="ja-JP" dirty="0" smtClean="0"/>
              <a:t>ón del VIH</a:t>
            </a:r>
            <a:endParaRPr lang="es-MX" dirty="0" smtClean="0">
              <a:cs typeface="+mn-cs"/>
            </a:endParaRPr>
          </a:p>
          <a:p>
            <a:pPr lvl="1" eaLnBrk="1" hangingPunct="1">
              <a:defRPr/>
            </a:pPr>
            <a:r>
              <a:rPr lang="es-MX" dirty="0" smtClean="0">
                <a:solidFill>
                  <a:schemeClr val="bg1"/>
                </a:solidFill>
              </a:rPr>
              <a:t>Red temporal</a:t>
            </a:r>
          </a:p>
          <a:p>
            <a:pPr eaLnBrk="1" hangingPunct="1">
              <a:defRPr/>
            </a:pPr>
            <a:r>
              <a:rPr lang="es-MX" dirty="0" smtClean="0">
                <a:cs typeface="+mn-cs"/>
              </a:rPr>
              <a:t>Endoscopía</a:t>
            </a:r>
          </a:p>
          <a:p>
            <a:pPr lvl="1" eaLnBrk="1" hangingPunct="1">
              <a:defRPr/>
            </a:pPr>
            <a:r>
              <a:rPr lang="es-MX" dirty="0" smtClean="0">
                <a:solidFill>
                  <a:schemeClr val="bg1"/>
                </a:solidFill>
              </a:rPr>
              <a:t>RB (mejora estructural)</a:t>
            </a:r>
          </a:p>
          <a:p>
            <a:pPr eaLnBrk="1" hangingPunct="1">
              <a:defRPr/>
            </a:pPr>
            <a:r>
              <a:rPr lang="es-MX" dirty="0" smtClean="0">
                <a:cs typeface="+mn-cs"/>
              </a:rPr>
              <a:t>Reconocimiento de gestos</a:t>
            </a:r>
          </a:p>
          <a:p>
            <a:pPr lvl="1" eaLnBrk="1" hangingPunct="1">
              <a:defRPr/>
            </a:pPr>
            <a:r>
              <a:rPr lang="es-MX" dirty="0" smtClean="0">
                <a:solidFill>
                  <a:schemeClr val="bg1"/>
                </a:solidFill>
              </a:rPr>
              <a:t>RBD (clasificador bayesiano dinámico)</a:t>
            </a:r>
          </a:p>
          <a:p>
            <a:pPr eaLnBrk="1" hangingPunct="1">
              <a:defRPr/>
            </a:pPr>
            <a:r>
              <a:rPr lang="es-MX" dirty="0" smtClean="0">
                <a:cs typeface="+mn-cs"/>
              </a:rPr>
              <a:t>Predicción de ozono</a:t>
            </a:r>
          </a:p>
          <a:p>
            <a:pPr lvl="1" eaLnBrk="1" hangingPunct="1">
              <a:defRPr/>
            </a:pPr>
            <a:r>
              <a:rPr lang="es-MX" dirty="0" smtClean="0">
                <a:solidFill>
                  <a:schemeClr val="bg1"/>
                </a:solidFill>
              </a:rPr>
              <a:t>RB (aprendizaje estructural)</a:t>
            </a:r>
            <a:endParaRPr lang="es-ES" dirty="0" smtClean="0">
              <a:solidFill>
                <a:schemeClr val="bg1"/>
              </a:solidFill>
            </a:endParaRPr>
          </a:p>
        </p:txBody>
      </p:sp>
    </p:spTree>
    <p:extLst>
      <p:ext uri="{BB962C8B-B14F-4D97-AF65-F5344CB8AC3E}">
        <p14:creationId xmlns:p14="http://schemas.microsoft.com/office/powerpoint/2010/main" val="3831636404"/>
      </p:ext>
    </p:extLst>
  </p:cSld>
  <p:clrMapOvr>
    <a:masterClrMapping/>
  </p:clrMapOvr>
  <p:timing>
    <p:tnLst>
      <p:par>
        <p:cTn xmlns:p14="http://schemas.microsoft.com/office/powerpoint/2010/mai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ie de página 4"/>
          <p:cNvSpPr>
            <a:spLocks noGrp="1"/>
          </p:cNvSpPr>
          <p:nvPr>
            <p:ph type="ftr" sz="quarter" idx="11"/>
          </p:nvPr>
        </p:nvSpPr>
        <p:spPr/>
        <p:txBody>
          <a:bodyPr/>
          <a:lstStyle/>
          <a:p>
            <a:pPr>
              <a:defRPr/>
            </a:pPr>
            <a:r>
              <a:rPr lang="es-ES"/>
              <a:t>© L.E. Sucar: MGP - RB Ext y Apli</a:t>
            </a:r>
          </a:p>
        </p:txBody>
      </p:sp>
      <p:sp>
        <p:nvSpPr>
          <p:cNvPr id="6" name="Marcador de número de diapositiva 5"/>
          <p:cNvSpPr>
            <a:spLocks noGrp="1"/>
          </p:cNvSpPr>
          <p:nvPr>
            <p:ph type="sldNum" sz="quarter" idx="12"/>
          </p:nvPr>
        </p:nvSpPr>
        <p:spPr/>
        <p:txBody>
          <a:bodyPr/>
          <a:lstStyle/>
          <a:p>
            <a:pPr>
              <a:defRPr/>
            </a:pPr>
            <a:fld id="{E433CC43-50E8-EE43-A7DD-2A490221D9E8}" type="slidenum">
              <a:rPr lang="es-ES"/>
              <a:pPr>
                <a:defRPr/>
              </a:pPr>
              <a:t>185</a:t>
            </a:fld>
            <a:endParaRPr lang="es-ES"/>
          </a:p>
        </p:txBody>
      </p:sp>
      <p:sp>
        <p:nvSpPr>
          <p:cNvPr id="704514" name="Rectangle 2"/>
          <p:cNvSpPr>
            <a:spLocks noGrp="1" noChangeArrowheads="1"/>
          </p:cNvSpPr>
          <p:nvPr>
            <p:ph type="title"/>
          </p:nvPr>
        </p:nvSpPr>
        <p:spPr>
          <a:xfrm>
            <a:off x="685800" y="228600"/>
            <a:ext cx="7772400" cy="1143000"/>
          </a:xfrm>
        </p:spPr>
        <p:txBody>
          <a:bodyPr/>
          <a:lstStyle/>
          <a:p>
            <a:pPr eaLnBrk="1" hangingPunct="1">
              <a:defRPr/>
            </a:pPr>
            <a:r>
              <a:rPr lang="es-ES_tradnl" smtClean="0">
                <a:cs typeface="+mj-cs"/>
              </a:rPr>
              <a:t>VIH</a:t>
            </a:r>
          </a:p>
        </p:txBody>
      </p:sp>
      <p:sp>
        <p:nvSpPr>
          <p:cNvPr id="704515" name="Rectangle 3"/>
          <p:cNvSpPr>
            <a:spLocks noGrp="1" noChangeArrowheads="1"/>
          </p:cNvSpPr>
          <p:nvPr>
            <p:ph type="body" idx="1"/>
          </p:nvPr>
        </p:nvSpPr>
        <p:spPr>
          <a:xfrm>
            <a:off x="685800" y="1219200"/>
            <a:ext cx="7772400" cy="2209800"/>
          </a:xfrm>
        </p:spPr>
        <p:txBody>
          <a:bodyPr/>
          <a:lstStyle/>
          <a:p>
            <a:pPr eaLnBrk="1" hangingPunct="1">
              <a:lnSpc>
                <a:spcPct val="90000"/>
              </a:lnSpc>
              <a:defRPr/>
            </a:pPr>
            <a:r>
              <a:rPr lang="es-ES_tradnl" sz="2800" smtClean="0">
                <a:cs typeface="+mn-cs"/>
              </a:rPr>
              <a:t>El VIH es uno de los organismos que m</a:t>
            </a:r>
            <a:r>
              <a:rPr lang="es-ES_tradnl" altLang="ja-JP" sz="2800" smtClean="0">
                <a:latin typeface="Arial"/>
              </a:rPr>
              <a:t>ás rápidamente evoluciona, entre otras causas como respuesta a los fármacos</a:t>
            </a:r>
          </a:p>
          <a:p>
            <a:pPr eaLnBrk="1" hangingPunct="1">
              <a:lnSpc>
                <a:spcPct val="90000"/>
              </a:lnSpc>
              <a:defRPr/>
            </a:pPr>
            <a:r>
              <a:rPr lang="es-ES_tradnl" altLang="ja-JP" sz="2800" smtClean="0">
                <a:latin typeface="Arial"/>
              </a:rPr>
              <a:t>¿Es posible modelar la evolución del virus para predecir las mutaciones futuras y poder diseñar una mejor estrategia de control?</a:t>
            </a:r>
            <a:endParaRPr lang="es-ES_tradnl" sz="2800" smtClean="0">
              <a:cs typeface="+mn-cs"/>
            </a:endParaRPr>
          </a:p>
        </p:txBody>
      </p:sp>
      <p:pic>
        <p:nvPicPr>
          <p:cNvPr id="7045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810000"/>
            <a:ext cx="7162800" cy="283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359041460"/>
      </p:ext>
    </p:extLst>
  </p:cSld>
  <p:clrMapOvr>
    <a:masterClrMapping/>
  </p:clrMapOvr>
  <p:timing>
    <p:tnLst>
      <p:par>
        <p:cTn xmlns:p14="http://schemas.microsoft.com/office/powerpoint/2010/mai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ie de página 4"/>
          <p:cNvSpPr>
            <a:spLocks noGrp="1"/>
          </p:cNvSpPr>
          <p:nvPr>
            <p:ph type="ftr" sz="quarter" idx="11"/>
          </p:nvPr>
        </p:nvSpPr>
        <p:spPr/>
        <p:txBody>
          <a:bodyPr/>
          <a:lstStyle/>
          <a:p>
            <a:pPr>
              <a:defRPr/>
            </a:pPr>
            <a:r>
              <a:rPr lang="es-ES"/>
              <a:t>© L.E. Sucar: MGP - RB Ext y Apli</a:t>
            </a:r>
          </a:p>
        </p:txBody>
      </p:sp>
      <p:sp>
        <p:nvSpPr>
          <p:cNvPr id="6" name="Marcador de número de diapositiva 5"/>
          <p:cNvSpPr>
            <a:spLocks noGrp="1"/>
          </p:cNvSpPr>
          <p:nvPr>
            <p:ph type="sldNum" sz="quarter" idx="12"/>
          </p:nvPr>
        </p:nvSpPr>
        <p:spPr/>
        <p:txBody>
          <a:bodyPr/>
          <a:lstStyle/>
          <a:p>
            <a:pPr>
              <a:defRPr/>
            </a:pPr>
            <a:fld id="{1092A502-309E-FF47-AB8A-F7F4A61C7E1D}" type="slidenum">
              <a:rPr lang="es-ES"/>
              <a:pPr>
                <a:defRPr/>
              </a:pPr>
              <a:t>186</a:t>
            </a:fld>
            <a:endParaRPr lang="es-ES"/>
          </a:p>
        </p:txBody>
      </p:sp>
      <p:sp>
        <p:nvSpPr>
          <p:cNvPr id="705538" name="Rectangle 2"/>
          <p:cNvSpPr>
            <a:spLocks noGrp="1" noChangeArrowheads="1"/>
          </p:cNvSpPr>
          <p:nvPr>
            <p:ph type="title"/>
          </p:nvPr>
        </p:nvSpPr>
        <p:spPr/>
        <p:txBody>
          <a:bodyPr/>
          <a:lstStyle/>
          <a:p>
            <a:pPr eaLnBrk="1" hangingPunct="1">
              <a:defRPr/>
            </a:pPr>
            <a:r>
              <a:rPr lang="es-ES_tradnl" smtClean="0">
                <a:cs typeface="+mj-cs"/>
              </a:rPr>
              <a:t>Datos</a:t>
            </a:r>
          </a:p>
        </p:txBody>
      </p:sp>
      <p:sp>
        <p:nvSpPr>
          <p:cNvPr id="705539" name="Rectangle 3"/>
          <p:cNvSpPr>
            <a:spLocks noGrp="1" noChangeArrowheads="1"/>
          </p:cNvSpPr>
          <p:nvPr>
            <p:ph type="body" idx="1"/>
          </p:nvPr>
        </p:nvSpPr>
        <p:spPr>
          <a:xfrm>
            <a:off x="685800" y="1981200"/>
            <a:ext cx="7772400" cy="1676400"/>
          </a:xfrm>
        </p:spPr>
        <p:txBody>
          <a:bodyPr/>
          <a:lstStyle/>
          <a:p>
            <a:pPr eaLnBrk="1" hangingPunct="1">
              <a:lnSpc>
                <a:spcPct val="90000"/>
              </a:lnSpc>
              <a:defRPr/>
            </a:pPr>
            <a:r>
              <a:rPr lang="es-ES_tradnl" sz="2800" smtClean="0">
                <a:cs typeface="+mn-cs"/>
              </a:rPr>
              <a:t>A partir de datos hist</a:t>
            </a:r>
            <a:r>
              <a:rPr lang="es-ES_tradnl" altLang="ja-JP" sz="2800" smtClean="0">
                <a:latin typeface="Arial"/>
              </a:rPr>
              <a:t>óricos de pacientes se aprende un modelo de la evolución del virus basado en TNBN</a:t>
            </a:r>
          </a:p>
          <a:p>
            <a:pPr eaLnBrk="1" hangingPunct="1">
              <a:lnSpc>
                <a:spcPct val="90000"/>
              </a:lnSpc>
              <a:defRPr/>
            </a:pPr>
            <a:r>
              <a:rPr lang="es-ES_tradnl" altLang="ja-JP" sz="2800" smtClean="0"/>
              <a:t>BD de U. Stanford, más de 2000 pacientes</a:t>
            </a:r>
            <a:endParaRPr lang="es-ES_tradnl" sz="2800" smtClean="0">
              <a:cs typeface="+mn-cs"/>
            </a:endParaRPr>
          </a:p>
        </p:txBody>
      </p:sp>
      <p:pic>
        <p:nvPicPr>
          <p:cNvPr id="70554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100" y="3886200"/>
            <a:ext cx="8051800" cy="219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02930047"/>
      </p:ext>
    </p:extLst>
  </p:cSld>
  <p:clrMapOvr>
    <a:masterClrMapping/>
  </p:clrMapOvr>
  <p:timing>
    <p:tnLst>
      <p:par>
        <p:cTn xmlns:p14="http://schemas.microsoft.com/office/powerpoint/2010/mai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4"/>
          <p:cNvSpPr>
            <a:spLocks noGrp="1"/>
          </p:cNvSpPr>
          <p:nvPr>
            <p:ph type="ftr" sz="quarter" idx="11"/>
          </p:nvPr>
        </p:nvSpPr>
        <p:spPr/>
        <p:txBody>
          <a:bodyPr/>
          <a:lstStyle/>
          <a:p>
            <a:pPr>
              <a:defRPr/>
            </a:pPr>
            <a:r>
              <a:rPr lang="es-ES"/>
              <a:t>© L.E. Sucar: MGP - RB Ext y Apli</a:t>
            </a:r>
          </a:p>
        </p:txBody>
      </p:sp>
      <p:sp>
        <p:nvSpPr>
          <p:cNvPr id="5" name="Marcador de número de diapositiva 5"/>
          <p:cNvSpPr>
            <a:spLocks noGrp="1"/>
          </p:cNvSpPr>
          <p:nvPr>
            <p:ph type="sldNum" sz="quarter" idx="12"/>
          </p:nvPr>
        </p:nvSpPr>
        <p:spPr/>
        <p:txBody>
          <a:bodyPr/>
          <a:lstStyle/>
          <a:p>
            <a:pPr>
              <a:defRPr/>
            </a:pPr>
            <a:fld id="{65E62F51-C067-5841-BB20-8FB721C7F0E1}" type="slidenum">
              <a:rPr lang="es-ES"/>
              <a:pPr>
                <a:defRPr/>
              </a:pPr>
              <a:t>187</a:t>
            </a:fld>
            <a:endParaRPr lang="es-ES"/>
          </a:p>
        </p:txBody>
      </p:sp>
      <p:sp>
        <p:nvSpPr>
          <p:cNvPr id="706562" name="Rectangle 2"/>
          <p:cNvSpPr>
            <a:spLocks noGrp="1" noChangeArrowheads="1"/>
          </p:cNvSpPr>
          <p:nvPr>
            <p:ph type="title"/>
          </p:nvPr>
        </p:nvSpPr>
        <p:spPr/>
        <p:txBody>
          <a:bodyPr/>
          <a:lstStyle/>
          <a:p>
            <a:pPr eaLnBrk="1" hangingPunct="1">
              <a:defRPr/>
            </a:pPr>
            <a:r>
              <a:rPr lang="es-ES_tradnl" smtClean="0">
                <a:cs typeface="+mj-cs"/>
              </a:rPr>
              <a:t>Aprendizaje</a:t>
            </a:r>
          </a:p>
        </p:txBody>
      </p:sp>
      <p:sp>
        <p:nvSpPr>
          <p:cNvPr id="706563" name="Rectangle 3"/>
          <p:cNvSpPr>
            <a:spLocks noGrp="1" noChangeArrowheads="1"/>
          </p:cNvSpPr>
          <p:nvPr>
            <p:ph type="body" idx="1"/>
          </p:nvPr>
        </p:nvSpPr>
        <p:spPr/>
        <p:txBody>
          <a:bodyPr/>
          <a:lstStyle/>
          <a:p>
            <a:pPr eaLnBrk="1" hangingPunct="1">
              <a:defRPr/>
            </a:pPr>
            <a:r>
              <a:rPr lang="es-ES_tradnl" smtClean="0">
                <a:cs typeface="+mn-cs"/>
              </a:rPr>
              <a:t>A partir de los datos se aprende una TBNB incluyendo la estructura, los intervalos temporales y los par</a:t>
            </a:r>
            <a:r>
              <a:rPr lang="es-ES_tradnl" altLang="ja-JP" smtClean="0">
                <a:latin typeface="Arial"/>
              </a:rPr>
              <a:t>ámetros</a:t>
            </a:r>
          </a:p>
          <a:p>
            <a:pPr eaLnBrk="1" hangingPunct="1">
              <a:defRPr/>
            </a:pPr>
            <a:r>
              <a:rPr lang="es-ES_tradnl" altLang="ja-JP" smtClean="0"/>
              <a:t>Se construyeron dos modelos considerando los medicamentos y mutaciones más probables</a:t>
            </a:r>
            <a:endParaRPr lang="es-ES_tradnl" smtClean="0">
              <a:cs typeface="+mn-cs"/>
            </a:endParaRPr>
          </a:p>
        </p:txBody>
      </p:sp>
    </p:spTree>
    <p:extLst>
      <p:ext uri="{BB962C8B-B14F-4D97-AF65-F5344CB8AC3E}">
        <p14:creationId xmlns:p14="http://schemas.microsoft.com/office/powerpoint/2010/main" val="1161615690"/>
      </p:ext>
    </p:extLst>
  </p:cSld>
  <p:clrMapOvr>
    <a:masterClrMapping/>
  </p:clrMapOvr>
  <p:timing>
    <p:tnLst>
      <p:par>
        <p:cTn xmlns:p14="http://schemas.microsoft.com/office/powerpoint/2010/mai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4"/>
          <p:cNvSpPr>
            <a:spLocks noGrp="1"/>
          </p:cNvSpPr>
          <p:nvPr>
            <p:ph type="ftr" sz="quarter" idx="11"/>
          </p:nvPr>
        </p:nvSpPr>
        <p:spPr/>
        <p:txBody>
          <a:bodyPr/>
          <a:lstStyle/>
          <a:p>
            <a:pPr>
              <a:defRPr/>
            </a:pPr>
            <a:r>
              <a:rPr lang="es-ES"/>
              <a:t>© L.E. Sucar: MGP - RB Ext y Apli</a:t>
            </a:r>
          </a:p>
        </p:txBody>
      </p:sp>
      <p:sp>
        <p:nvSpPr>
          <p:cNvPr id="5" name="Marcador de número de diapositiva 5"/>
          <p:cNvSpPr>
            <a:spLocks noGrp="1"/>
          </p:cNvSpPr>
          <p:nvPr>
            <p:ph type="sldNum" sz="quarter" idx="12"/>
          </p:nvPr>
        </p:nvSpPr>
        <p:spPr/>
        <p:txBody>
          <a:bodyPr/>
          <a:lstStyle/>
          <a:p>
            <a:pPr>
              <a:defRPr/>
            </a:pPr>
            <a:fld id="{A740852F-398F-AF4C-946A-77FEBFAD30D8}" type="slidenum">
              <a:rPr lang="es-ES"/>
              <a:pPr>
                <a:defRPr/>
              </a:pPr>
              <a:t>188</a:t>
            </a:fld>
            <a:endParaRPr lang="es-ES"/>
          </a:p>
        </p:txBody>
      </p:sp>
      <p:sp>
        <p:nvSpPr>
          <p:cNvPr id="707586" name="Rectangle 2"/>
          <p:cNvSpPr>
            <a:spLocks noGrp="1" noChangeArrowheads="1"/>
          </p:cNvSpPr>
          <p:nvPr>
            <p:ph type="title"/>
          </p:nvPr>
        </p:nvSpPr>
        <p:spPr/>
        <p:txBody>
          <a:bodyPr/>
          <a:lstStyle/>
          <a:p>
            <a:pPr eaLnBrk="1" hangingPunct="1">
              <a:defRPr/>
            </a:pPr>
            <a:r>
              <a:rPr lang="es-ES_tradnl" smtClean="0">
                <a:cs typeface="+mj-cs"/>
              </a:rPr>
              <a:t>Modelo 1</a:t>
            </a:r>
          </a:p>
        </p:txBody>
      </p:sp>
      <p:pic>
        <p:nvPicPr>
          <p:cNvPr id="7075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905000"/>
            <a:ext cx="8458200" cy="402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381449125"/>
      </p:ext>
    </p:extLst>
  </p:cSld>
  <p:clrMapOvr>
    <a:masterClrMapping/>
  </p:clrMapOvr>
  <p:timing>
    <p:tnLst>
      <p:par>
        <p:cTn xmlns:p14="http://schemas.microsoft.com/office/powerpoint/2010/mai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4"/>
          <p:cNvSpPr>
            <a:spLocks noGrp="1"/>
          </p:cNvSpPr>
          <p:nvPr>
            <p:ph type="ftr" sz="quarter" idx="11"/>
          </p:nvPr>
        </p:nvSpPr>
        <p:spPr/>
        <p:txBody>
          <a:bodyPr/>
          <a:lstStyle/>
          <a:p>
            <a:pPr>
              <a:defRPr/>
            </a:pPr>
            <a:r>
              <a:rPr lang="es-ES"/>
              <a:t>© L.E. Sucar: MGP - RB Ext y Apli</a:t>
            </a:r>
          </a:p>
        </p:txBody>
      </p:sp>
      <p:sp>
        <p:nvSpPr>
          <p:cNvPr id="5" name="Marcador de número de diapositiva 5"/>
          <p:cNvSpPr>
            <a:spLocks noGrp="1"/>
          </p:cNvSpPr>
          <p:nvPr>
            <p:ph type="sldNum" sz="quarter" idx="12"/>
          </p:nvPr>
        </p:nvSpPr>
        <p:spPr/>
        <p:txBody>
          <a:bodyPr/>
          <a:lstStyle/>
          <a:p>
            <a:pPr>
              <a:defRPr/>
            </a:pPr>
            <a:fld id="{EEE08D70-6FCB-AB4D-A392-C8F70DCA737E}" type="slidenum">
              <a:rPr lang="es-ES"/>
              <a:pPr>
                <a:defRPr/>
              </a:pPr>
              <a:t>189</a:t>
            </a:fld>
            <a:endParaRPr lang="es-ES"/>
          </a:p>
        </p:txBody>
      </p:sp>
      <p:sp>
        <p:nvSpPr>
          <p:cNvPr id="708610" name="Rectangle 2"/>
          <p:cNvSpPr>
            <a:spLocks noGrp="1" noChangeArrowheads="1"/>
          </p:cNvSpPr>
          <p:nvPr>
            <p:ph type="title"/>
          </p:nvPr>
        </p:nvSpPr>
        <p:spPr>
          <a:xfrm>
            <a:off x="685800" y="304800"/>
            <a:ext cx="7772400" cy="1143000"/>
          </a:xfrm>
        </p:spPr>
        <p:txBody>
          <a:bodyPr/>
          <a:lstStyle/>
          <a:p>
            <a:pPr eaLnBrk="1" hangingPunct="1">
              <a:defRPr/>
            </a:pPr>
            <a:r>
              <a:rPr lang="es-ES_tradnl" smtClean="0">
                <a:cs typeface="+mj-cs"/>
              </a:rPr>
              <a:t>Modelo 2</a:t>
            </a:r>
          </a:p>
        </p:txBody>
      </p:sp>
      <p:pic>
        <p:nvPicPr>
          <p:cNvPr id="7086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524000"/>
            <a:ext cx="8001000" cy="500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56385891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4 Marcador de pie de página"/>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ES" sz="1400"/>
              <a:t>© E. Sucar, PGM: 1 Introducción </a:t>
            </a:r>
          </a:p>
        </p:txBody>
      </p:sp>
      <p:sp>
        <p:nvSpPr>
          <p:cNvPr id="32771" name="5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B47CB0E-E809-B947-BBFF-A7046BF94758}" type="slidenum">
              <a:rPr lang="es-ES" sz="1400"/>
              <a:pPr eaLnBrk="1" hangingPunct="1"/>
              <a:t>19</a:t>
            </a:fld>
            <a:endParaRPr lang="es-ES" sz="1400"/>
          </a:p>
        </p:txBody>
      </p:sp>
      <p:sp>
        <p:nvSpPr>
          <p:cNvPr id="32772" name="Rectangle 2"/>
          <p:cNvSpPr>
            <a:spLocks noGrp="1" noChangeArrowheads="1"/>
          </p:cNvSpPr>
          <p:nvPr>
            <p:ph type="title"/>
          </p:nvPr>
        </p:nvSpPr>
        <p:spPr/>
        <p:txBody>
          <a:bodyPr/>
          <a:lstStyle/>
          <a:p>
            <a:pPr eaLnBrk="1" hangingPunct="1"/>
            <a:r>
              <a:rPr lang="es-MX">
                <a:latin typeface="Times New Roman" charset="0"/>
              </a:rPr>
              <a:t>Reconocimiento de ademanes</a:t>
            </a:r>
            <a:endParaRPr lang="es-ES">
              <a:latin typeface="Times New Roman" charset="0"/>
            </a:endParaRPr>
          </a:p>
        </p:txBody>
      </p:sp>
      <p:sp>
        <p:nvSpPr>
          <p:cNvPr id="32773" name="Oval 6"/>
          <p:cNvSpPr>
            <a:spLocks noChangeArrowheads="1"/>
          </p:cNvSpPr>
          <p:nvPr/>
        </p:nvSpPr>
        <p:spPr bwMode="auto">
          <a:xfrm>
            <a:off x="1622425" y="3897313"/>
            <a:ext cx="928688" cy="608012"/>
          </a:xfrm>
          <a:prstGeom prst="ellipse">
            <a:avLst/>
          </a:prstGeom>
          <a:solidFill>
            <a:srgbClr val="99CCFF"/>
          </a:solidFill>
          <a:ln w="12700">
            <a:solidFill>
              <a:schemeClr val="tx1"/>
            </a:solidFill>
            <a:round/>
            <a:headEnd/>
            <a:tailEnd/>
          </a:ln>
        </p:spPr>
        <p:txBody>
          <a:bodyPr wrap="none" anchor="ctr"/>
          <a:lstStyle/>
          <a:p>
            <a:endParaRPr lang="es-MX"/>
          </a:p>
        </p:txBody>
      </p:sp>
      <p:sp>
        <p:nvSpPr>
          <p:cNvPr id="32774" name="Rectangle 7"/>
          <p:cNvSpPr>
            <a:spLocks noChangeArrowheads="1"/>
          </p:cNvSpPr>
          <p:nvPr/>
        </p:nvSpPr>
        <p:spPr bwMode="auto">
          <a:xfrm>
            <a:off x="1905000" y="39624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es-ES_tradnl" b="1"/>
              <a:t>S</a:t>
            </a:r>
            <a:endParaRPr lang="es-ES_tradnl" b="1" baseline="-25000"/>
          </a:p>
        </p:txBody>
      </p:sp>
      <p:sp>
        <p:nvSpPr>
          <p:cNvPr id="32775" name="Line 8"/>
          <p:cNvSpPr>
            <a:spLocks noChangeShapeType="1"/>
          </p:cNvSpPr>
          <p:nvPr/>
        </p:nvSpPr>
        <p:spPr bwMode="auto">
          <a:xfrm>
            <a:off x="1447800" y="3581400"/>
            <a:ext cx="381000" cy="381000"/>
          </a:xfrm>
          <a:prstGeom prst="line">
            <a:avLst/>
          </a:prstGeom>
          <a:noFill/>
          <a:ln w="50800">
            <a:solidFill>
              <a:srgbClr val="FF9900"/>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ES"/>
          </a:p>
        </p:txBody>
      </p:sp>
      <p:sp>
        <p:nvSpPr>
          <p:cNvPr id="32776" name="Oval 9"/>
          <p:cNvSpPr>
            <a:spLocks noChangeArrowheads="1"/>
          </p:cNvSpPr>
          <p:nvPr/>
        </p:nvSpPr>
        <p:spPr bwMode="auto">
          <a:xfrm>
            <a:off x="381000" y="1752600"/>
            <a:ext cx="928688" cy="608013"/>
          </a:xfrm>
          <a:prstGeom prst="ellipse">
            <a:avLst/>
          </a:prstGeom>
          <a:solidFill>
            <a:srgbClr val="99CCFF"/>
          </a:solidFill>
          <a:ln w="12700">
            <a:solidFill>
              <a:schemeClr val="tx1"/>
            </a:solidFill>
            <a:round/>
            <a:headEnd/>
            <a:tailEnd/>
          </a:ln>
        </p:spPr>
        <p:txBody>
          <a:bodyPr wrap="none" anchor="ctr"/>
          <a:lstStyle/>
          <a:p>
            <a:endParaRPr lang="es-MX"/>
          </a:p>
        </p:txBody>
      </p:sp>
      <p:sp>
        <p:nvSpPr>
          <p:cNvPr id="32777" name="Oval 10"/>
          <p:cNvSpPr>
            <a:spLocks noChangeArrowheads="1"/>
          </p:cNvSpPr>
          <p:nvPr/>
        </p:nvSpPr>
        <p:spPr bwMode="auto">
          <a:xfrm>
            <a:off x="1851025" y="1763713"/>
            <a:ext cx="928688" cy="608012"/>
          </a:xfrm>
          <a:prstGeom prst="ellipse">
            <a:avLst/>
          </a:prstGeom>
          <a:solidFill>
            <a:srgbClr val="99CCFF"/>
          </a:solidFill>
          <a:ln w="12700">
            <a:solidFill>
              <a:schemeClr val="tx1"/>
            </a:solidFill>
            <a:round/>
            <a:headEnd/>
            <a:tailEnd/>
          </a:ln>
        </p:spPr>
        <p:txBody>
          <a:bodyPr wrap="none" anchor="ctr"/>
          <a:lstStyle/>
          <a:p>
            <a:endParaRPr lang="es-MX"/>
          </a:p>
        </p:txBody>
      </p:sp>
      <p:sp>
        <p:nvSpPr>
          <p:cNvPr id="32778" name="Rectangle 11"/>
          <p:cNvSpPr>
            <a:spLocks noChangeArrowheads="1"/>
          </p:cNvSpPr>
          <p:nvPr/>
        </p:nvSpPr>
        <p:spPr bwMode="auto">
          <a:xfrm>
            <a:off x="457200" y="1905000"/>
            <a:ext cx="844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es-ES_tradnl" b="1"/>
              <a:t>hand</a:t>
            </a:r>
            <a:endParaRPr lang="es-ES_tradnl" b="1" baseline="-25000"/>
          </a:p>
        </p:txBody>
      </p:sp>
      <p:sp>
        <p:nvSpPr>
          <p:cNvPr id="32779" name="Rectangle 12"/>
          <p:cNvSpPr>
            <a:spLocks noChangeArrowheads="1"/>
          </p:cNvSpPr>
          <p:nvPr/>
        </p:nvSpPr>
        <p:spPr bwMode="auto">
          <a:xfrm>
            <a:off x="1905000" y="1828800"/>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es-ES_tradnl" b="1"/>
              <a:t>Face</a:t>
            </a:r>
            <a:endParaRPr lang="es-ES_tradnl" b="1" baseline="-25000"/>
          </a:p>
        </p:txBody>
      </p:sp>
      <p:sp>
        <p:nvSpPr>
          <p:cNvPr id="32780" name="Line 13"/>
          <p:cNvSpPr>
            <a:spLocks noChangeShapeType="1"/>
          </p:cNvSpPr>
          <p:nvPr/>
        </p:nvSpPr>
        <p:spPr bwMode="auto">
          <a:xfrm>
            <a:off x="838200" y="2362200"/>
            <a:ext cx="228600" cy="609600"/>
          </a:xfrm>
          <a:prstGeom prst="line">
            <a:avLst/>
          </a:prstGeom>
          <a:noFill/>
          <a:ln w="50800">
            <a:solidFill>
              <a:srgbClr val="FF9900"/>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ES"/>
          </a:p>
        </p:txBody>
      </p:sp>
      <p:sp>
        <p:nvSpPr>
          <p:cNvPr id="32781" name="Line 14"/>
          <p:cNvSpPr>
            <a:spLocks noChangeShapeType="1"/>
          </p:cNvSpPr>
          <p:nvPr/>
        </p:nvSpPr>
        <p:spPr bwMode="auto">
          <a:xfrm flipV="1">
            <a:off x="1371600" y="2362200"/>
            <a:ext cx="838200" cy="609600"/>
          </a:xfrm>
          <a:prstGeom prst="line">
            <a:avLst/>
          </a:prstGeom>
          <a:noFill/>
          <a:ln w="50800">
            <a:solidFill>
              <a:srgbClr val="FF9900"/>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32782" name="Rectangle 15"/>
          <p:cNvSpPr>
            <a:spLocks noChangeArrowheads="1"/>
          </p:cNvSpPr>
          <p:nvPr/>
        </p:nvSpPr>
        <p:spPr bwMode="auto">
          <a:xfrm>
            <a:off x="914400" y="2971800"/>
            <a:ext cx="762000" cy="609600"/>
          </a:xfrm>
          <a:prstGeom prst="rect">
            <a:avLst/>
          </a:prstGeom>
          <a:solidFill>
            <a:srgbClr val="FFFF00"/>
          </a:solidFill>
          <a:ln w="9525">
            <a:solidFill>
              <a:srgbClr val="FFCC00"/>
            </a:solidFill>
            <a:miter lim="800000"/>
            <a:headEnd/>
            <a:tailEnd/>
          </a:ln>
        </p:spPr>
        <p:txBody>
          <a:bodyPr wrap="none" anchor="ctr"/>
          <a:lstStyle/>
          <a:p>
            <a:pPr algn="ctr" eaLnBrk="0" hangingPunct="0"/>
            <a:r>
              <a:rPr lang="es-ES_tradnl" b="1"/>
              <a:t>right</a:t>
            </a:r>
          </a:p>
        </p:txBody>
      </p:sp>
      <p:sp>
        <p:nvSpPr>
          <p:cNvPr id="32783" name="Line 16"/>
          <p:cNvSpPr>
            <a:spLocks noChangeShapeType="1"/>
          </p:cNvSpPr>
          <p:nvPr/>
        </p:nvSpPr>
        <p:spPr bwMode="auto">
          <a:xfrm flipH="1">
            <a:off x="2514600" y="3581400"/>
            <a:ext cx="914400" cy="533400"/>
          </a:xfrm>
          <a:prstGeom prst="line">
            <a:avLst/>
          </a:prstGeom>
          <a:noFill/>
          <a:ln w="50800">
            <a:solidFill>
              <a:srgbClr val="FF9900"/>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ES"/>
          </a:p>
        </p:txBody>
      </p:sp>
      <p:sp>
        <p:nvSpPr>
          <p:cNvPr id="32784" name="Oval 17"/>
          <p:cNvSpPr>
            <a:spLocks noChangeArrowheads="1"/>
          </p:cNvSpPr>
          <p:nvPr/>
        </p:nvSpPr>
        <p:spPr bwMode="auto">
          <a:xfrm>
            <a:off x="3298825" y="1763713"/>
            <a:ext cx="928688" cy="608012"/>
          </a:xfrm>
          <a:prstGeom prst="ellipse">
            <a:avLst/>
          </a:prstGeom>
          <a:solidFill>
            <a:srgbClr val="99CCFF"/>
          </a:solidFill>
          <a:ln w="12700">
            <a:solidFill>
              <a:schemeClr val="tx1"/>
            </a:solidFill>
            <a:round/>
            <a:headEnd/>
            <a:tailEnd/>
          </a:ln>
        </p:spPr>
        <p:txBody>
          <a:bodyPr wrap="none" anchor="ctr"/>
          <a:lstStyle/>
          <a:p>
            <a:endParaRPr lang="es-MX"/>
          </a:p>
        </p:txBody>
      </p:sp>
      <p:sp>
        <p:nvSpPr>
          <p:cNvPr id="32785" name="Rectangle 18"/>
          <p:cNvSpPr>
            <a:spLocks noChangeArrowheads="1"/>
          </p:cNvSpPr>
          <p:nvPr/>
        </p:nvSpPr>
        <p:spPr bwMode="auto">
          <a:xfrm>
            <a:off x="3276600" y="1905000"/>
            <a:ext cx="946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es-ES_tradnl" b="1"/>
              <a:t>Torso</a:t>
            </a:r>
            <a:endParaRPr lang="es-ES_tradnl" b="1" baseline="-25000"/>
          </a:p>
        </p:txBody>
      </p:sp>
      <p:sp>
        <p:nvSpPr>
          <p:cNvPr id="32786" name="Line 19"/>
          <p:cNvSpPr>
            <a:spLocks noChangeShapeType="1"/>
          </p:cNvSpPr>
          <p:nvPr/>
        </p:nvSpPr>
        <p:spPr bwMode="auto">
          <a:xfrm flipV="1">
            <a:off x="3733800" y="2362200"/>
            <a:ext cx="0" cy="609600"/>
          </a:xfrm>
          <a:prstGeom prst="line">
            <a:avLst/>
          </a:prstGeom>
          <a:noFill/>
          <a:ln w="50800">
            <a:solidFill>
              <a:srgbClr val="FF9900"/>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32787" name="Rectangle 20"/>
          <p:cNvSpPr>
            <a:spLocks noChangeArrowheads="1"/>
          </p:cNvSpPr>
          <p:nvPr/>
        </p:nvSpPr>
        <p:spPr bwMode="auto">
          <a:xfrm>
            <a:off x="2133600" y="2971800"/>
            <a:ext cx="762000" cy="609600"/>
          </a:xfrm>
          <a:prstGeom prst="rect">
            <a:avLst/>
          </a:prstGeom>
          <a:solidFill>
            <a:srgbClr val="FFFF00"/>
          </a:solidFill>
          <a:ln w="9525">
            <a:solidFill>
              <a:srgbClr val="FFCC00"/>
            </a:solidFill>
            <a:miter lim="800000"/>
            <a:headEnd/>
            <a:tailEnd/>
          </a:ln>
        </p:spPr>
        <p:txBody>
          <a:bodyPr wrap="none" anchor="ctr"/>
          <a:lstStyle/>
          <a:p>
            <a:pPr algn="ctr" eaLnBrk="0" hangingPunct="0"/>
            <a:r>
              <a:rPr lang="es-ES_tradnl" b="1"/>
              <a:t>above</a:t>
            </a:r>
          </a:p>
        </p:txBody>
      </p:sp>
      <p:sp>
        <p:nvSpPr>
          <p:cNvPr id="32788" name="Oval 21"/>
          <p:cNvSpPr>
            <a:spLocks noChangeArrowheads="1"/>
          </p:cNvSpPr>
          <p:nvPr/>
        </p:nvSpPr>
        <p:spPr bwMode="auto">
          <a:xfrm>
            <a:off x="5867400" y="3973513"/>
            <a:ext cx="928688" cy="608012"/>
          </a:xfrm>
          <a:prstGeom prst="ellipse">
            <a:avLst/>
          </a:prstGeom>
          <a:solidFill>
            <a:srgbClr val="99CCFF"/>
          </a:solidFill>
          <a:ln w="12700">
            <a:solidFill>
              <a:schemeClr val="tx1"/>
            </a:solidFill>
            <a:round/>
            <a:headEnd/>
            <a:tailEnd/>
          </a:ln>
        </p:spPr>
        <p:txBody>
          <a:bodyPr wrap="none" anchor="ctr"/>
          <a:lstStyle/>
          <a:p>
            <a:endParaRPr lang="es-MX"/>
          </a:p>
        </p:txBody>
      </p:sp>
      <p:sp>
        <p:nvSpPr>
          <p:cNvPr id="32789" name="Rectangle 22"/>
          <p:cNvSpPr>
            <a:spLocks noChangeArrowheads="1"/>
          </p:cNvSpPr>
          <p:nvPr/>
        </p:nvSpPr>
        <p:spPr bwMode="auto">
          <a:xfrm>
            <a:off x="6149975" y="40386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es-ES_tradnl" b="1"/>
              <a:t>S</a:t>
            </a:r>
            <a:endParaRPr lang="es-ES_tradnl" b="1" baseline="-25000"/>
          </a:p>
        </p:txBody>
      </p:sp>
      <p:sp>
        <p:nvSpPr>
          <p:cNvPr id="32790" name="Line 23"/>
          <p:cNvSpPr>
            <a:spLocks noChangeShapeType="1"/>
          </p:cNvSpPr>
          <p:nvPr/>
        </p:nvSpPr>
        <p:spPr bwMode="auto">
          <a:xfrm>
            <a:off x="2514600" y="4267200"/>
            <a:ext cx="3352800" cy="0"/>
          </a:xfrm>
          <a:prstGeom prst="line">
            <a:avLst/>
          </a:prstGeom>
          <a:noFill/>
          <a:ln w="50800">
            <a:solidFill>
              <a:srgbClr val="FF9900"/>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ES"/>
          </a:p>
        </p:txBody>
      </p:sp>
      <p:sp>
        <p:nvSpPr>
          <p:cNvPr id="32791" name="Line 24"/>
          <p:cNvSpPr>
            <a:spLocks noChangeShapeType="1"/>
          </p:cNvSpPr>
          <p:nvPr/>
        </p:nvSpPr>
        <p:spPr bwMode="auto">
          <a:xfrm>
            <a:off x="6781800" y="4267200"/>
            <a:ext cx="1981200" cy="0"/>
          </a:xfrm>
          <a:prstGeom prst="line">
            <a:avLst/>
          </a:prstGeom>
          <a:noFill/>
          <a:ln w="50800">
            <a:solidFill>
              <a:srgbClr val="FF9900"/>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ES"/>
          </a:p>
        </p:txBody>
      </p:sp>
      <p:sp>
        <p:nvSpPr>
          <p:cNvPr id="32792" name="Line 25"/>
          <p:cNvSpPr>
            <a:spLocks noChangeShapeType="1"/>
          </p:cNvSpPr>
          <p:nvPr/>
        </p:nvSpPr>
        <p:spPr bwMode="auto">
          <a:xfrm flipH="1" flipV="1">
            <a:off x="2438400" y="2362200"/>
            <a:ext cx="76200" cy="609600"/>
          </a:xfrm>
          <a:prstGeom prst="line">
            <a:avLst/>
          </a:prstGeom>
          <a:noFill/>
          <a:ln w="50800">
            <a:solidFill>
              <a:srgbClr val="FF9900"/>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32793" name="Rectangle 26"/>
          <p:cNvSpPr>
            <a:spLocks noChangeArrowheads="1"/>
          </p:cNvSpPr>
          <p:nvPr/>
        </p:nvSpPr>
        <p:spPr bwMode="auto">
          <a:xfrm>
            <a:off x="3276600" y="2971800"/>
            <a:ext cx="762000" cy="609600"/>
          </a:xfrm>
          <a:prstGeom prst="rect">
            <a:avLst/>
          </a:prstGeom>
          <a:solidFill>
            <a:srgbClr val="FFFF00"/>
          </a:solidFill>
          <a:ln w="9525">
            <a:solidFill>
              <a:srgbClr val="FFCC00"/>
            </a:solidFill>
            <a:miter lim="800000"/>
            <a:headEnd/>
            <a:tailEnd/>
          </a:ln>
        </p:spPr>
        <p:txBody>
          <a:bodyPr wrap="none" anchor="ctr"/>
          <a:lstStyle/>
          <a:p>
            <a:pPr algn="ctr" eaLnBrk="0" hangingPunct="0"/>
            <a:r>
              <a:rPr lang="es-ES_tradnl" b="1"/>
              <a:t>torso</a:t>
            </a:r>
          </a:p>
        </p:txBody>
      </p:sp>
      <p:sp>
        <p:nvSpPr>
          <p:cNvPr id="32794" name="Line 27"/>
          <p:cNvSpPr>
            <a:spLocks noChangeShapeType="1"/>
          </p:cNvSpPr>
          <p:nvPr/>
        </p:nvSpPr>
        <p:spPr bwMode="auto">
          <a:xfrm flipH="1">
            <a:off x="2133600" y="3581400"/>
            <a:ext cx="228600" cy="304800"/>
          </a:xfrm>
          <a:prstGeom prst="line">
            <a:avLst/>
          </a:prstGeom>
          <a:noFill/>
          <a:ln w="50800">
            <a:solidFill>
              <a:srgbClr val="FF9900"/>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ES"/>
          </a:p>
        </p:txBody>
      </p:sp>
      <p:sp>
        <p:nvSpPr>
          <p:cNvPr id="32795" name="Line 28"/>
          <p:cNvSpPr>
            <a:spLocks noChangeShapeType="1"/>
          </p:cNvSpPr>
          <p:nvPr/>
        </p:nvSpPr>
        <p:spPr bwMode="auto">
          <a:xfrm>
            <a:off x="990600" y="2362200"/>
            <a:ext cx="1295400" cy="609600"/>
          </a:xfrm>
          <a:prstGeom prst="line">
            <a:avLst/>
          </a:prstGeom>
          <a:noFill/>
          <a:ln w="50800">
            <a:solidFill>
              <a:srgbClr val="FF9900"/>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ES"/>
          </a:p>
        </p:txBody>
      </p:sp>
      <p:sp>
        <p:nvSpPr>
          <p:cNvPr id="32796" name="Line 29"/>
          <p:cNvSpPr>
            <a:spLocks noChangeShapeType="1"/>
          </p:cNvSpPr>
          <p:nvPr/>
        </p:nvSpPr>
        <p:spPr bwMode="auto">
          <a:xfrm>
            <a:off x="1219200" y="2286000"/>
            <a:ext cx="2286000" cy="685800"/>
          </a:xfrm>
          <a:prstGeom prst="line">
            <a:avLst/>
          </a:prstGeom>
          <a:noFill/>
          <a:ln w="50800">
            <a:solidFill>
              <a:srgbClr val="FF9900"/>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ES"/>
          </a:p>
        </p:txBody>
      </p:sp>
      <p:sp>
        <p:nvSpPr>
          <p:cNvPr id="32797" name="Line 30"/>
          <p:cNvSpPr>
            <a:spLocks noChangeShapeType="1"/>
          </p:cNvSpPr>
          <p:nvPr/>
        </p:nvSpPr>
        <p:spPr bwMode="auto">
          <a:xfrm>
            <a:off x="5715000" y="3657600"/>
            <a:ext cx="381000" cy="381000"/>
          </a:xfrm>
          <a:prstGeom prst="line">
            <a:avLst/>
          </a:prstGeom>
          <a:noFill/>
          <a:ln w="50800">
            <a:solidFill>
              <a:srgbClr val="FF9900"/>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ES"/>
          </a:p>
        </p:txBody>
      </p:sp>
      <p:sp>
        <p:nvSpPr>
          <p:cNvPr id="32798" name="Oval 31"/>
          <p:cNvSpPr>
            <a:spLocks noChangeArrowheads="1"/>
          </p:cNvSpPr>
          <p:nvPr/>
        </p:nvSpPr>
        <p:spPr bwMode="auto">
          <a:xfrm>
            <a:off x="4648200" y="1828800"/>
            <a:ext cx="928688" cy="608013"/>
          </a:xfrm>
          <a:prstGeom prst="ellipse">
            <a:avLst/>
          </a:prstGeom>
          <a:solidFill>
            <a:srgbClr val="99CCFF"/>
          </a:solidFill>
          <a:ln w="12700">
            <a:solidFill>
              <a:schemeClr val="tx1"/>
            </a:solidFill>
            <a:round/>
            <a:headEnd/>
            <a:tailEnd/>
          </a:ln>
        </p:spPr>
        <p:txBody>
          <a:bodyPr wrap="none" anchor="ctr"/>
          <a:lstStyle/>
          <a:p>
            <a:endParaRPr lang="es-MX"/>
          </a:p>
        </p:txBody>
      </p:sp>
      <p:sp>
        <p:nvSpPr>
          <p:cNvPr id="32799" name="Oval 32"/>
          <p:cNvSpPr>
            <a:spLocks noChangeArrowheads="1"/>
          </p:cNvSpPr>
          <p:nvPr/>
        </p:nvSpPr>
        <p:spPr bwMode="auto">
          <a:xfrm>
            <a:off x="6118225" y="1839913"/>
            <a:ext cx="928688" cy="608012"/>
          </a:xfrm>
          <a:prstGeom prst="ellipse">
            <a:avLst/>
          </a:prstGeom>
          <a:solidFill>
            <a:srgbClr val="99CCFF"/>
          </a:solidFill>
          <a:ln w="12700">
            <a:solidFill>
              <a:schemeClr val="tx1"/>
            </a:solidFill>
            <a:round/>
            <a:headEnd/>
            <a:tailEnd/>
          </a:ln>
        </p:spPr>
        <p:txBody>
          <a:bodyPr wrap="none" anchor="ctr"/>
          <a:lstStyle/>
          <a:p>
            <a:endParaRPr lang="es-MX"/>
          </a:p>
        </p:txBody>
      </p:sp>
      <p:sp>
        <p:nvSpPr>
          <p:cNvPr id="32800" name="Rectangle 33"/>
          <p:cNvSpPr>
            <a:spLocks noChangeArrowheads="1"/>
          </p:cNvSpPr>
          <p:nvPr/>
        </p:nvSpPr>
        <p:spPr bwMode="auto">
          <a:xfrm>
            <a:off x="4724400" y="1981200"/>
            <a:ext cx="844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es-ES_tradnl" b="1"/>
              <a:t>hand</a:t>
            </a:r>
            <a:endParaRPr lang="es-ES_tradnl" b="1" baseline="-25000"/>
          </a:p>
        </p:txBody>
      </p:sp>
      <p:sp>
        <p:nvSpPr>
          <p:cNvPr id="32801" name="Rectangle 34"/>
          <p:cNvSpPr>
            <a:spLocks noChangeArrowheads="1"/>
          </p:cNvSpPr>
          <p:nvPr/>
        </p:nvSpPr>
        <p:spPr bwMode="auto">
          <a:xfrm>
            <a:off x="6172200" y="1905000"/>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es-ES_tradnl" b="1"/>
              <a:t>Face</a:t>
            </a:r>
            <a:endParaRPr lang="es-ES_tradnl" b="1" baseline="-25000"/>
          </a:p>
        </p:txBody>
      </p:sp>
      <p:sp>
        <p:nvSpPr>
          <p:cNvPr id="32802" name="Line 35"/>
          <p:cNvSpPr>
            <a:spLocks noChangeShapeType="1"/>
          </p:cNvSpPr>
          <p:nvPr/>
        </p:nvSpPr>
        <p:spPr bwMode="auto">
          <a:xfrm>
            <a:off x="5105400" y="2438400"/>
            <a:ext cx="228600" cy="609600"/>
          </a:xfrm>
          <a:prstGeom prst="line">
            <a:avLst/>
          </a:prstGeom>
          <a:noFill/>
          <a:ln w="50800">
            <a:solidFill>
              <a:srgbClr val="FF9900"/>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ES"/>
          </a:p>
        </p:txBody>
      </p:sp>
      <p:sp>
        <p:nvSpPr>
          <p:cNvPr id="32803" name="Line 36"/>
          <p:cNvSpPr>
            <a:spLocks noChangeShapeType="1"/>
          </p:cNvSpPr>
          <p:nvPr/>
        </p:nvSpPr>
        <p:spPr bwMode="auto">
          <a:xfrm flipV="1">
            <a:off x="5638800" y="2438400"/>
            <a:ext cx="838200" cy="609600"/>
          </a:xfrm>
          <a:prstGeom prst="line">
            <a:avLst/>
          </a:prstGeom>
          <a:noFill/>
          <a:ln w="50800">
            <a:solidFill>
              <a:srgbClr val="FF9900"/>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32804" name="Rectangle 37"/>
          <p:cNvSpPr>
            <a:spLocks noChangeArrowheads="1"/>
          </p:cNvSpPr>
          <p:nvPr/>
        </p:nvSpPr>
        <p:spPr bwMode="auto">
          <a:xfrm>
            <a:off x="5181600" y="3048000"/>
            <a:ext cx="762000" cy="609600"/>
          </a:xfrm>
          <a:prstGeom prst="rect">
            <a:avLst/>
          </a:prstGeom>
          <a:solidFill>
            <a:srgbClr val="FFFF00"/>
          </a:solidFill>
          <a:ln w="9525">
            <a:solidFill>
              <a:srgbClr val="FFCC00"/>
            </a:solidFill>
            <a:miter lim="800000"/>
            <a:headEnd/>
            <a:tailEnd/>
          </a:ln>
        </p:spPr>
        <p:txBody>
          <a:bodyPr wrap="none" anchor="ctr"/>
          <a:lstStyle/>
          <a:p>
            <a:pPr algn="ctr" eaLnBrk="0" hangingPunct="0"/>
            <a:r>
              <a:rPr lang="es-ES_tradnl" b="1"/>
              <a:t>right</a:t>
            </a:r>
          </a:p>
        </p:txBody>
      </p:sp>
      <p:sp>
        <p:nvSpPr>
          <p:cNvPr id="32805" name="Line 38"/>
          <p:cNvSpPr>
            <a:spLocks noChangeShapeType="1"/>
          </p:cNvSpPr>
          <p:nvPr/>
        </p:nvSpPr>
        <p:spPr bwMode="auto">
          <a:xfrm flipH="1">
            <a:off x="6781800" y="3657600"/>
            <a:ext cx="914400" cy="533400"/>
          </a:xfrm>
          <a:prstGeom prst="line">
            <a:avLst/>
          </a:prstGeom>
          <a:noFill/>
          <a:ln w="50800">
            <a:solidFill>
              <a:srgbClr val="FF9900"/>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ES"/>
          </a:p>
        </p:txBody>
      </p:sp>
      <p:sp>
        <p:nvSpPr>
          <p:cNvPr id="32806" name="Oval 39"/>
          <p:cNvSpPr>
            <a:spLocks noChangeArrowheads="1"/>
          </p:cNvSpPr>
          <p:nvPr/>
        </p:nvSpPr>
        <p:spPr bwMode="auto">
          <a:xfrm>
            <a:off x="7566025" y="1839913"/>
            <a:ext cx="928688" cy="608012"/>
          </a:xfrm>
          <a:prstGeom prst="ellipse">
            <a:avLst/>
          </a:prstGeom>
          <a:solidFill>
            <a:srgbClr val="99CCFF"/>
          </a:solidFill>
          <a:ln w="12700">
            <a:solidFill>
              <a:schemeClr val="tx1"/>
            </a:solidFill>
            <a:round/>
            <a:headEnd/>
            <a:tailEnd/>
          </a:ln>
        </p:spPr>
        <p:txBody>
          <a:bodyPr wrap="none" anchor="ctr"/>
          <a:lstStyle/>
          <a:p>
            <a:endParaRPr lang="es-MX"/>
          </a:p>
        </p:txBody>
      </p:sp>
      <p:sp>
        <p:nvSpPr>
          <p:cNvPr id="32807" name="Rectangle 40"/>
          <p:cNvSpPr>
            <a:spLocks noChangeArrowheads="1"/>
          </p:cNvSpPr>
          <p:nvPr/>
        </p:nvSpPr>
        <p:spPr bwMode="auto">
          <a:xfrm>
            <a:off x="7543800" y="1981200"/>
            <a:ext cx="946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es-ES_tradnl" b="1"/>
              <a:t>Torso</a:t>
            </a:r>
            <a:endParaRPr lang="es-ES_tradnl" b="1" baseline="-25000"/>
          </a:p>
        </p:txBody>
      </p:sp>
      <p:sp>
        <p:nvSpPr>
          <p:cNvPr id="32808" name="Line 41"/>
          <p:cNvSpPr>
            <a:spLocks noChangeShapeType="1"/>
          </p:cNvSpPr>
          <p:nvPr/>
        </p:nvSpPr>
        <p:spPr bwMode="auto">
          <a:xfrm flipV="1">
            <a:off x="8001000" y="2438400"/>
            <a:ext cx="0" cy="609600"/>
          </a:xfrm>
          <a:prstGeom prst="line">
            <a:avLst/>
          </a:prstGeom>
          <a:noFill/>
          <a:ln w="50800">
            <a:solidFill>
              <a:srgbClr val="FF9900"/>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32809" name="Rectangle 42"/>
          <p:cNvSpPr>
            <a:spLocks noChangeArrowheads="1"/>
          </p:cNvSpPr>
          <p:nvPr/>
        </p:nvSpPr>
        <p:spPr bwMode="auto">
          <a:xfrm>
            <a:off x="6400800" y="3048000"/>
            <a:ext cx="762000" cy="609600"/>
          </a:xfrm>
          <a:prstGeom prst="rect">
            <a:avLst/>
          </a:prstGeom>
          <a:solidFill>
            <a:srgbClr val="FFFF00"/>
          </a:solidFill>
          <a:ln w="9525">
            <a:solidFill>
              <a:srgbClr val="FFCC00"/>
            </a:solidFill>
            <a:miter lim="800000"/>
            <a:headEnd/>
            <a:tailEnd/>
          </a:ln>
        </p:spPr>
        <p:txBody>
          <a:bodyPr wrap="none" anchor="ctr"/>
          <a:lstStyle/>
          <a:p>
            <a:pPr algn="ctr" eaLnBrk="0" hangingPunct="0"/>
            <a:r>
              <a:rPr lang="es-ES_tradnl" b="1"/>
              <a:t>above</a:t>
            </a:r>
          </a:p>
        </p:txBody>
      </p:sp>
      <p:sp>
        <p:nvSpPr>
          <p:cNvPr id="32810" name="Line 43"/>
          <p:cNvSpPr>
            <a:spLocks noChangeShapeType="1"/>
          </p:cNvSpPr>
          <p:nvPr/>
        </p:nvSpPr>
        <p:spPr bwMode="auto">
          <a:xfrm flipH="1" flipV="1">
            <a:off x="6705600" y="2438400"/>
            <a:ext cx="76200" cy="609600"/>
          </a:xfrm>
          <a:prstGeom prst="line">
            <a:avLst/>
          </a:prstGeom>
          <a:noFill/>
          <a:ln w="50800">
            <a:solidFill>
              <a:srgbClr val="FF9900"/>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32811" name="Rectangle 44"/>
          <p:cNvSpPr>
            <a:spLocks noChangeArrowheads="1"/>
          </p:cNvSpPr>
          <p:nvPr/>
        </p:nvSpPr>
        <p:spPr bwMode="auto">
          <a:xfrm>
            <a:off x="7543800" y="3048000"/>
            <a:ext cx="762000" cy="609600"/>
          </a:xfrm>
          <a:prstGeom prst="rect">
            <a:avLst/>
          </a:prstGeom>
          <a:solidFill>
            <a:srgbClr val="FFFF00"/>
          </a:solidFill>
          <a:ln w="9525">
            <a:solidFill>
              <a:srgbClr val="FFCC00"/>
            </a:solidFill>
            <a:miter lim="800000"/>
            <a:headEnd/>
            <a:tailEnd/>
          </a:ln>
        </p:spPr>
        <p:txBody>
          <a:bodyPr wrap="none" anchor="ctr"/>
          <a:lstStyle/>
          <a:p>
            <a:pPr algn="ctr" eaLnBrk="0" hangingPunct="0"/>
            <a:r>
              <a:rPr lang="es-ES_tradnl" b="1"/>
              <a:t>torso</a:t>
            </a:r>
          </a:p>
        </p:txBody>
      </p:sp>
      <p:sp>
        <p:nvSpPr>
          <p:cNvPr id="32812" name="Line 45"/>
          <p:cNvSpPr>
            <a:spLocks noChangeShapeType="1"/>
          </p:cNvSpPr>
          <p:nvPr/>
        </p:nvSpPr>
        <p:spPr bwMode="auto">
          <a:xfrm flipH="1">
            <a:off x="6400800" y="3657600"/>
            <a:ext cx="228600" cy="304800"/>
          </a:xfrm>
          <a:prstGeom prst="line">
            <a:avLst/>
          </a:prstGeom>
          <a:noFill/>
          <a:ln w="50800">
            <a:solidFill>
              <a:srgbClr val="FF9900"/>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ES"/>
          </a:p>
        </p:txBody>
      </p:sp>
      <p:sp>
        <p:nvSpPr>
          <p:cNvPr id="32813" name="Line 46"/>
          <p:cNvSpPr>
            <a:spLocks noChangeShapeType="1"/>
          </p:cNvSpPr>
          <p:nvPr/>
        </p:nvSpPr>
        <p:spPr bwMode="auto">
          <a:xfrm>
            <a:off x="5257800" y="2438400"/>
            <a:ext cx="1295400" cy="609600"/>
          </a:xfrm>
          <a:prstGeom prst="line">
            <a:avLst/>
          </a:prstGeom>
          <a:noFill/>
          <a:ln w="50800">
            <a:solidFill>
              <a:srgbClr val="FF9900"/>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ES"/>
          </a:p>
        </p:txBody>
      </p:sp>
      <p:sp>
        <p:nvSpPr>
          <p:cNvPr id="32814" name="Line 47"/>
          <p:cNvSpPr>
            <a:spLocks noChangeShapeType="1"/>
          </p:cNvSpPr>
          <p:nvPr/>
        </p:nvSpPr>
        <p:spPr bwMode="auto">
          <a:xfrm>
            <a:off x="5486400" y="2362200"/>
            <a:ext cx="2286000" cy="685800"/>
          </a:xfrm>
          <a:prstGeom prst="line">
            <a:avLst/>
          </a:prstGeom>
          <a:noFill/>
          <a:ln w="50800">
            <a:solidFill>
              <a:srgbClr val="FF9900"/>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ES"/>
          </a:p>
        </p:txBody>
      </p:sp>
      <p:sp>
        <p:nvSpPr>
          <p:cNvPr id="32815" name="Line 48"/>
          <p:cNvSpPr>
            <a:spLocks noChangeShapeType="1"/>
          </p:cNvSpPr>
          <p:nvPr/>
        </p:nvSpPr>
        <p:spPr bwMode="auto">
          <a:xfrm>
            <a:off x="2090738" y="4511675"/>
            <a:ext cx="0" cy="685800"/>
          </a:xfrm>
          <a:prstGeom prst="line">
            <a:avLst/>
          </a:prstGeom>
          <a:noFill/>
          <a:ln w="50800">
            <a:solidFill>
              <a:srgbClr val="FF9900"/>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ES"/>
          </a:p>
        </p:txBody>
      </p:sp>
      <p:sp>
        <p:nvSpPr>
          <p:cNvPr id="32816" name="Oval 49"/>
          <p:cNvSpPr>
            <a:spLocks noChangeArrowheads="1"/>
          </p:cNvSpPr>
          <p:nvPr/>
        </p:nvSpPr>
        <p:spPr bwMode="auto">
          <a:xfrm>
            <a:off x="1846263" y="5203825"/>
            <a:ext cx="533400" cy="520700"/>
          </a:xfrm>
          <a:prstGeom prst="ellipse">
            <a:avLst/>
          </a:prstGeom>
          <a:solidFill>
            <a:srgbClr val="99CCFF"/>
          </a:solidFill>
          <a:ln w="12700">
            <a:solidFill>
              <a:schemeClr val="tx1"/>
            </a:solidFill>
            <a:round/>
            <a:headEnd/>
            <a:tailEnd/>
          </a:ln>
        </p:spPr>
        <p:txBody>
          <a:bodyPr wrap="none" anchor="ctr"/>
          <a:lstStyle/>
          <a:p>
            <a:endParaRPr lang="es-MX"/>
          </a:p>
        </p:txBody>
      </p:sp>
      <p:sp>
        <p:nvSpPr>
          <p:cNvPr id="32817" name="Rectangle 50"/>
          <p:cNvSpPr>
            <a:spLocks noChangeArrowheads="1"/>
          </p:cNvSpPr>
          <p:nvPr/>
        </p:nvSpPr>
        <p:spPr bwMode="auto">
          <a:xfrm>
            <a:off x="1922463" y="5257800"/>
            <a:ext cx="404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es-ES_tradnl">
                <a:latin typeface="Times" charset="0"/>
              </a:rPr>
              <a:t>A</a:t>
            </a:r>
          </a:p>
        </p:txBody>
      </p:sp>
      <p:sp>
        <p:nvSpPr>
          <p:cNvPr id="32818" name="Text Box 51"/>
          <p:cNvSpPr txBox="1">
            <a:spLocks noChangeArrowheads="1"/>
          </p:cNvSpPr>
          <p:nvPr/>
        </p:nvSpPr>
        <p:spPr bwMode="auto">
          <a:xfrm>
            <a:off x="1922463" y="57912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b="1">
                <a:solidFill>
                  <a:srgbClr val="FFFFCC"/>
                </a:solidFill>
              </a:rPr>
              <a:t>T</a:t>
            </a:r>
          </a:p>
        </p:txBody>
      </p:sp>
      <p:sp>
        <p:nvSpPr>
          <p:cNvPr id="32819" name="Text Box 52"/>
          <p:cNvSpPr txBox="1">
            <a:spLocks noChangeArrowheads="1"/>
          </p:cNvSpPr>
          <p:nvPr/>
        </p:nvSpPr>
        <p:spPr bwMode="auto">
          <a:xfrm>
            <a:off x="6094413" y="5845175"/>
            <a:ext cx="7127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b="1">
                <a:solidFill>
                  <a:srgbClr val="FFFFCC"/>
                </a:solidFill>
              </a:rPr>
              <a:t>T+1</a:t>
            </a:r>
          </a:p>
        </p:txBody>
      </p:sp>
      <p:sp>
        <p:nvSpPr>
          <p:cNvPr id="32820" name="Line 53"/>
          <p:cNvSpPr>
            <a:spLocks noChangeShapeType="1"/>
          </p:cNvSpPr>
          <p:nvPr/>
        </p:nvSpPr>
        <p:spPr bwMode="auto">
          <a:xfrm>
            <a:off x="2303463" y="4419600"/>
            <a:ext cx="396875" cy="777875"/>
          </a:xfrm>
          <a:prstGeom prst="line">
            <a:avLst/>
          </a:prstGeom>
          <a:noFill/>
          <a:ln w="50800">
            <a:solidFill>
              <a:srgbClr val="FF9900"/>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ES"/>
          </a:p>
        </p:txBody>
      </p:sp>
      <p:sp>
        <p:nvSpPr>
          <p:cNvPr id="32821" name="Oval 54"/>
          <p:cNvSpPr>
            <a:spLocks noChangeArrowheads="1"/>
          </p:cNvSpPr>
          <p:nvPr/>
        </p:nvSpPr>
        <p:spPr bwMode="auto">
          <a:xfrm>
            <a:off x="2455863" y="5203825"/>
            <a:ext cx="533400" cy="520700"/>
          </a:xfrm>
          <a:prstGeom prst="ellipse">
            <a:avLst/>
          </a:prstGeom>
          <a:solidFill>
            <a:srgbClr val="99CCFF"/>
          </a:solidFill>
          <a:ln w="12700">
            <a:solidFill>
              <a:schemeClr val="tx1"/>
            </a:solidFill>
            <a:round/>
            <a:headEnd/>
            <a:tailEnd/>
          </a:ln>
        </p:spPr>
        <p:txBody>
          <a:bodyPr wrap="none" anchor="ctr"/>
          <a:lstStyle/>
          <a:p>
            <a:endParaRPr lang="es-MX"/>
          </a:p>
        </p:txBody>
      </p:sp>
      <p:sp>
        <p:nvSpPr>
          <p:cNvPr id="32822" name="Rectangle 55"/>
          <p:cNvSpPr>
            <a:spLocks noChangeArrowheads="1"/>
          </p:cNvSpPr>
          <p:nvPr/>
        </p:nvSpPr>
        <p:spPr bwMode="auto">
          <a:xfrm>
            <a:off x="2532063" y="5257800"/>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es-ES_tradnl">
                <a:latin typeface="Times" charset="0"/>
              </a:rPr>
              <a:t>S</a:t>
            </a:r>
          </a:p>
        </p:txBody>
      </p:sp>
      <p:sp>
        <p:nvSpPr>
          <p:cNvPr id="32823" name="Line 56"/>
          <p:cNvSpPr>
            <a:spLocks noChangeShapeType="1"/>
          </p:cNvSpPr>
          <p:nvPr/>
        </p:nvSpPr>
        <p:spPr bwMode="auto">
          <a:xfrm flipH="1">
            <a:off x="1481138" y="4495800"/>
            <a:ext cx="441325" cy="701675"/>
          </a:xfrm>
          <a:prstGeom prst="line">
            <a:avLst/>
          </a:prstGeom>
          <a:noFill/>
          <a:ln w="50800">
            <a:solidFill>
              <a:srgbClr val="FF9900"/>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ES"/>
          </a:p>
        </p:txBody>
      </p:sp>
      <p:sp>
        <p:nvSpPr>
          <p:cNvPr id="32824" name="Oval 57"/>
          <p:cNvSpPr>
            <a:spLocks noChangeArrowheads="1"/>
          </p:cNvSpPr>
          <p:nvPr/>
        </p:nvSpPr>
        <p:spPr bwMode="auto">
          <a:xfrm>
            <a:off x="1160463" y="5203825"/>
            <a:ext cx="609600" cy="520700"/>
          </a:xfrm>
          <a:prstGeom prst="ellipse">
            <a:avLst/>
          </a:prstGeom>
          <a:solidFill>
            <a:srgbClr val="99CCFF"/>
          </a:solidFill>
          <a:ln w="12700">
            <a:solidFill>
              <a:schemeClr val="tx1"/>
            </a:solidFill>
            <a:round/>
            <a:headEnd/>
            <a:tailEnd/>
          </a:ln>
        </p:spPr>
        <p:txBody>
          <a:bodyPr wrap="none" anchor="ctr"/>
          <a:lstStyle/>
          <a:p>
            <a:endParaRPr lang="es-MX"/>
          </a:p>
        </p:txBody>
      </p:sp>
      <p:sp>
        <p:nvSpPr>
          <p:cNvPr id="32825" name="Rectangle 58"/>
          <p:cNvSpPr>
            <a:spLocks noChangeArrowheads="1"/>
          </p:cNvSpPr>
          <p:nvPr/>
        </p:nvSpPr>
        <p:spPr bwMode="auto">
          <a:xfrm>
            <a:off x="1160463" y="52578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defTabSz="762000" eaLnBrk="0" hangingPunct="0"/>
            <a:r>
              <a:rPr lang="es-ES_tradnl">
                <a:latin typeface="Times" charset="0"/>
              </a:rPr>
              <a:t>X,Y</a:t>
            </a:r>
          </a:p>
        </p:txBody>
      </p:sp>
      <p:sp>
        <p:nvSpPr>
          <p:cNvPr id="32826" name="Line 59"/>
          <p:cNvSpPr>
            <a:spLocks noChangeShapeType="1"/>
          </p:cNvSpPr>
          <p:nvPr/>
        </p:nvSpPr>
        <p:spPr bwMode="auto">
          <a:xfrm>
            <a:off x="6416675" y="4587875"/>
            <a:ext cx="0" cy="685800"/>
          </a:xfrm>
          <a:prstGeom prst="line">
            <a:avLst/>
          </a:prstGeom>
          <a:noFill/>
          <a:ln w="50800">
            <a:solidFill>
              <a:srgbClr val="FF9900"/>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ES"/>
          </a:p>
        </p:txBody>
      </p:sp>
      <p:sp>
        <p:nvSpPr>
          <p:cNvPr id="32827" name="Oval 60"/>
          <p:cNvSpPr>
            <a:spLocks noChangeArrowheads="1"/>
          </p:cNvSpPr>
          <p:nvPr/>
        </p:nvSpPr>
        <p:spPr bwMode="auto">
          <a:xfrm>
            <a:off x="6172200" y="5280025"/>
            <a:ext cx="533400" cy="520700"/>
          </a:xfrm>
          <a:prstGeom prst="ellipse">
            <a:avLst/>
          </a:prstGeom>
          <a:solidFill>
            <a:srgbClr val="99CCFF"/>
          </a:solidFill>
          <a:ln w="12700">
            <a:solidFill>
              <a:schemeClr val="tx1"/>
            </a:solidFill>
            <a:round/>
            <a:headEnd/>
            <a:tailEnd/>
          </a:ln>
        </p:spPr>
        <p:txBody>
          <a:bodyPr wrap="none" anchor="ctr"/>
          <a:lstStyle/>
          <a:p>
            <a:endParaRPr lang="es-MX"/>
          </a:p>
        </p:txBody>
      </p:sp>
      <p:sp>
        <p:nvSpPr>
          <p:cNvPr id="32828" name="Rectangle 61"/>
          <p:cNvSpPr>
            <a:spLocks noChangeArrowheads="1"/>
          </p:cNvSpPr>
          <p:nvPr/>
        </p:nvSpPr>
        <p:spPr bwMode="auto">
          <a:xfrm>
            <a:off x="6248400" y="5334000"/>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es-ES_tradnl">
                <a:latin typeface="Times" charset="0"/>
              </a:rPr>
              <a:t>A</a:t>
            </a:r>
          </a:p>
        </p:txBody>
      </p:sp>
      <p:sp>
        <p:nvSpPr>
          <p:cNvPr id="32829" name="Line 62"/>
          <p:cNvSpPr>
            <a:spLocks noChangeShapeType="1"/>
          </p:cNvSpPr>
          <p:nvPr/>
        </p:nvSpPr>
        <p:spPr bwMode="auto">
          <a:xfrm>
            <a:off x="6629400" y="4495800"/>
            <a:ext cx="396875" cy="777875"/>
          </a:xfrm>
          <a:prstGeom prst="line">
            <a:avLst/>
          </a:prstGeom>
          <a:noFill/>
          <a:ln w="50800">
            <a:solidFill>
              <a:srgbClr val="FF9900"/>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ES"/>
          </a:p>
        </p:txBody>
      </p:sp>
      <p:sp>
        <p:nvSpPr>
          <p:cNvPr id="32830" name="Oval 63"/>
          <p:cNvSpPr>
            <a:spLocks noChangeArrowheads="1"/>
          </p:cNvSpPr>
          <p:nvPr/>
        </p:nvSpPr>
        <p:spPr bwMode="auto">
          <a:xfrm>
            <a:off x="6781800" y="5280025"/>
            <a:ext cx="533400" cy="520700"/>
          </a:xfrm>
          <a:prstGeom prst="ellipse">
            <a:avLst/>
          </a:prstGeom>
          <a:solidFill>
            <a:srgbClr val="99CCFF"/>
          </a:solidFill>
          <a:ln w="12700">
            <a:solidFill>
              <a:schemeClr val="tx1"/>
            </a:solidFill>
            <a:round/>
            <a:headEnd/>
            <a:tailEnd/>
          </a:ln>
        </p:spPr>
        <p:txBody>
          <a:bodyPr wrap="none" anchor="ctr"/>
          <a:lstStyle/>
          <a:p>
            <a:endParaRPr lang="es-MX"/>
          </a:p>
        </p:txBody>
      </p:sp>
      <p:sp>
        <p:nvSpPr>
          <p:cNvPr id="32831" name="Rectangle 64"/>
          <p:cNvSpPr>
            <a:spLocks noChangeArrowheads="1"/>
          </p:cNvSpPr>
          <p:nvPr/>
        </p:nvSpPr>
        <p:spPr bwMode="auto">
          <a:xfrm>
            <a:off x="6858000" y="53340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es-ES_tradnl">
                <a:latin typeface="Times" charset="0"/>
              </a:rPr>
              <a:t>S</a:t>
            </a:r>
          </a:p>
        </p:txBody>
      </p:sp>
      <p:sp>
        <p:nvSpPr>
          <p:cNvPr id="32832" name="Line 65"/>
          <p:cNvSpPr>
            <a:spLocks noChangeShapeType="1"/>
          </p:cNvSpPr>
          <p:nvPr/>
        </p:nvSpPr>
        <p:spPr bwMode="auto">
          <a:xfrm flipH="1">
            <a:off x="5807075" y="4572000"/>
            <a:ext cx="441325" cy="701675"/>
          </a:xfrm>
          <a:prstGeom prst="line">
            <a:avLst/>
          </a:prstGeom>
          <a:noFill/>
          <a:ln w="50800">
            <a:solidFill>
              <a:srgbClr val="FF9900"/>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ES"/>
          </a:p>
        </p:txBody>
      </p:sp>
      <p:sp>
        <p:nvSpPr>
          <p:cNvPr id="32833" name="Oval 66"/>
          <p:cNvSpPr>
            <a:spLocks noChangeArrowheads="1"/>
          </p:cNvSpPr>
          <p:nvPr/>
        </p:nvSpPr>
        <p:spPr bwMode="auto">
          <a:xfrm>
            <a:off x="5486400" y="5280025"/>
            <a:ext cx="609600" cy="520700"/>
          </a:xfrm>
          <a:prstGeom prst="ellipse">
            <a:avLst/>
          </a:prstGeom>
          <a:solidFill>
            <a:srgbClr val="99CCFF"/>
          </a:solidFill>
          <a:ln w="12700">
            <a:solidFill>
              <a:schemeClr val="tx1"/>
            </a:solidFill>
            <a:round/>
            <a:headEnd/>
            <a:tailEnd/>
          </a:ln>
        </p:spPr>
        <p:txBody>
          <a:bodyPr wrap="none" anchor="ctr"/>
          <a:lstStyle/>
          <a:p>
            <a:endParaRPr lang="es-MX"/>
          </a:p>
        </p:txBody>
      </p:sp>
      <p:sp>
        <p:nvSpPr>
          <p:cNvPr id="32834" name="Rectangle 67"/>
          <p:cNvSpPr>
            <a:spLocks noChangeArrowheads="1"/>
          </p:cNvSpPr>
          <p:nvPr/>
        </p:nvSpPr>
        <p:spPr bwMode="auto">
          <a:xfrm>
            <a:off x="5486400" y="53340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defTabSz="762000" eaLnBrk="0" hangingPunct="0"/>
            <a:r>
              <a:rPr lang="es-ES_tradnl">
                <a:latin typeface="Times" charset="0"/>
              </a:rPr>
              <a:t>X,Y</a:t>
            </a:r>
          </a:p>
        </p:txBody>
      </p:sp>
    </p:spTree>
  </p:cSld>
  <p:clrMapOvr>
    <a:masterClrMapping/>
  </p:clrMapOvr>
  <p:timing>
    <p:tnLst>
      <p:par>
        <p:cTn xmlns:p14="http://schemas.microsoft.com/office/powerpoint/2010/mai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4"/>
          <p:cNvSpPr>
            <a:spLocks noGrp="1"/>
          </p:cNvSpPr>
          <p:nvPr>
            <p:ph type="ftr" sz="quarter" idx="11"/>
          </p:nvPr>
        </p:nvSpPr>
        <p:spPr/>
        <p:txBody>
          <a:bodyPr/>
          <a:lstStyle/>
          <a:p>
            <a:pPr>
              <a:defRPr/>
            </a:pPr>
            <a:r>
              <a:rPr lang="es-ES"/>
              <a:t>© L.E. Sucar: MGP - RB Ext y Apli</a:t>
            </a:r>
          </a:p>
        </p:txBody>
      </p:sp>
      <p:sp>
        <p:nvSpPr>
          <p:cNvPr id="5" name="Marcador de número de diapositiva 5"/>
          <p:cNvSpPr>
            <a:spLocks noGrp="1"/>
          </p:cNvSpPr>
          <p:nvPr>
            <p:ph type="sldNum" sz="quarter" idx="12"/>
          </p:nvPr>
        </p:nvSpPr>
        <p:spPr/>
        <p:txBody>
          <a:bodyPr/>
          <a:lstStyle/>
          <a:p>
            <a:pPr>
              <a:defRPr/>
            </a:pPr>
            <a:fld id="{29480EE4-EA09-8B4A-B190-1CAD86A12794}" type="slidenum">
              <a:rPr lang="es-ES"/>
              <a:pPr>
                <a:defRPr/>
              </a:pPr>
              <a:t>190</a:t>
            </a:fld>
            <a:endParaRPr lang="es-ES"/>
          </a:p>
        </p:txBody>
      </p:sp>
      <p:sp>
        <p:nvSpPr>
          <p:cNvPr id="573442" name="Rectangle 2"/>
          <p:cNvSpPr>
            <a:spLocks noGrp="1" noChangeArrowheads="1"/>
          </p:cNvSpPr>
          <p:nvPr>
            <p:ph type="title"/>
          </p:nvPr>
        </p:nvSpPr>
        <p:spPr/>
        <p:txBody>
          <a:bodyPr/>
          <a:lstStyle/>
          <a:p>
            <a:pPr eaLnBrk="1" hangingPunct="1">
              <a:defRPr/>
            </a:pPr>
            <a:r>
              <a:rPr lang="es-MX" smtClean="0">
                <a:cs typeface="+mj-cs"/>
              </a:rPr>
              <a:t>Endoscopía</a:t>
            </a:r>
            <a:endParaRPr lang="es-ES" smtClean="0">
              <a:cs typeface="+mj-cs"/>
            </a:endParaRPr>
          </a:p>
        </p:txBody>
      </p:sp>
      <p:sp>
        <p:nvSpPr>
          <p:cNvPr id="573443" name="Rectangle 3"/>
          <p:cNvSpPr>
            <a:spLocks noGrp="1" noChangeArrowheads="1"/>
          </p:cNvSpPr>
          <p:nvPr>
            <p:ph type="body" idx="1"/>
          </p:nvPr>
        </p:nvSpPr>
        <p:spPr/>
        <p:txBody>
          <a:bodyPr/>
          <a:lstStyle/>
          <a:p>
            <a:pPr eaLnBrk="1" hangingPunct="1">
              <a:lnSpc>
                <a:spcPct val="90000"/>
              </a:lnSpc>
              <a:defRPr/>
            </a:pPr>
            <a:r>
              <a:rPr lang="es-MX" sz="2800" smtClean="0">
                <a:cs typeface="+mn-cs"/>
              </a:rPr>
              <a:t>Herramienta para la observación directa del tubo digestivo</a:t>
            </a:r>
          </a:p>
          <a:p>
            <a:pPr eaLnBrk="1" hangingPunct="1">
              <a:lnSpc>
                <a:spcPct val="90000"/>
              </a:lnSpc>
              <a:defRPr/>
            </a:pPr>
            <a:r>
              <a:rPr lang="es-MX" sz="2800" smtClean="0">
                <a:cs typeface="+mn-cs"/>
              </a:rPr>
              <a:t>El objetivo es ayudar al endoscopista a guiar el endoscopio en el colón (navegación semiautomática)</a:t>
            </a:r>
          </a:p>
          <a:p>
            <a:pPr eaLnBrk="1" hangingPunct="1">
              <a:lnSpc>
                <a:spcPct val="90000"/>
              </a:lnSpc>
              <a:defRPr/>
            </a:pPr>
            <a:r>
              <a:rPr lang="es-MX" sz="2800" smtClean="0">
                <a:cs typeface="+mn-cs"/>
              </a:rPr>
              <a:t>Para ello se requieren reconocer los principales “objetos”, como son:</a:t>
            </a:r>
          </a:p>
          <a:p>
            <a:pPr lvl="1" eaLnBrk="1" hangingPunct="1">
              <a:lnSpc>
                <a:spcPct val="90000"/>
              </a:lnSpc>
              <a:defRPr/>
            </a:pPr>
            <a:r>
              <a:rPr lang="es-MX" sz="2400" i="1" smtClean="0">
                <a:solidFill>
                  <a:schemeClr val="bg1"/>
                </a:solidFill>
              </a:rPr>
              <a:t>Lumen</a:t>
            </a:r>
            <a:r>
              <a:rPr lang="es-MX" sz="2400" smtClean="0"/>
              <a:t> – el “centro” del tubo</a:t>
            </a:r>
          </a:p>
          <a:p>
            <a:pPr lvl="1" eaLnBrk="1" hangingPunct="1">
              <a:lnSpc>
                <a:spcPct val="90000"/>
              </a:lnSpc>
              <a:defRPr/>
            </a:pPr>
            <a:r>
              <a:rPr lang="es-MX" sz="2400" i="1" smtClean="0">
                <a:solidFill>
                  <a:schemeClr val="bg1"/>
                </a:solidFill>
              </a:rPr>
              <a:t>Divertículos</a:t>
            </a:r>
            <a:r>
              <a:rPr lang="es-MX" sz="2400" smtClean="0"/>
              <a:t> – “bolsas” en las paredes que se pueden confundir con el colón</a:t>
            </a:r>
            <a:endParaRPr lang="es-ES" sz="2400" smtClean="0"/>
          </a:p>
        </p:txBody>
      </p:sp>
    </p:spTree>
    <p:extLst>
      <p:ext uri="{BB962C8B-B14F-4D97-AF65-F5344CB8AC3E}">
        <p14:creationId xmlns:p14="http://schemas.microsoft.com/office/powerpoint/2010/main" val="1277886444"/>
      </p:ext>
    </p:extLst>
  </p:cSld>
  <p:clrMapOvr>
    <a:masterClrMapping/>
  </p:clrMapOvr>
  <p:timing>
    <p:tnLst>
      <p:par>
        <p:cTn xmlns:p14="http://schemas.microsoft.com/office/powerpoint/2010/mai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p:cNvSpPr>
            <a:spLocks noGrp="1"/>
          </p:cNvSpPr>
          <p:nvPr>
            <p:ph type="ftr" sz="quarter" idx="11"/>
          </p:nvPr>
        </p:nvSpPr>
        <p:spPr/>
        <p:txBody>
          <a:bodyPr/>
          <a:lstStyle/>
          <a:p>
            <a:pPr>
              <a:defRPr/>
            </a:pPr>
            <a:r>
              <a:rPr lang="es-ES"/>
              <a:t>© L.E. Sucar: MGP - RB Ext y Apli</a:t>
            </a:r>
          </a:p>
        </p:txBody>
      </p:sp>
      <p:sp>
        <p:nvSpPr>
          <p:cNvPr id="5" name="Marcador de número de diapositiva 4"/>
          <p:cNvSpPr>
            <a:spLocks noGrp="1"/>
          </p:cNvSpPr>
          <p:nvPr>
            <p:ph type="sldNum" sz="quarter" idx="12"/>
          </p:nvPr>
        </p:nvSpPr>
        <p:spPr/>
        <p:txBody>
          <a:bodyPr/>
          <a:lstStyle/>
          <a:p>
            <a:pPr>
              <a:defRPr/>
            </a:pPr>
            <a:fld id="{4B35A9DA-3C23-B74C-97C8-1D249A941BDB}" type="slidenum">
              <a:rPr lang="es-ES"/>
              <a:pPr>
                <a:defRPr/>
              </a:pPr>
              <a:t>191</a:t>
            </a:fld>
            <a:endParaRPr lang="es-ES"/>
          </a:p>
        </p:txBody>
      </p:sp>
      <p:sp>
        <p:nvSpPr>
          <p:cNvPr id="574466" name="Rectangle 2"/>
          <p:cNvSpPr>
            <a:spLocks noGrp="1" noChangeArrowheads="1"/>
          </p:cNvSpPr>
          <p:nvPr>
            <p:ph type="title"/>
          </p:nvPr>
        </p:nvSpPr>
        <p:spPr/>
        <p:txBody>
          <a:bodyPr/>
          <a:lstStyle/>
          <a:p>
            <a:pPr eaLnBrk="1" hangingPunct="1">
              <a:defRPr/>
            </a:pPr>
            <a:r>
              <a:rPr lang="es-ES_tradnl" smtClean="0">
                <a:cs typeface="+mj-cs"/>
              </a:rPr>
              <a:t>Ejemplo  de imagen</a:t>
            </a:r>
          </a:p>
        </p:txBody>
      </p:sp>
      <p:pic>
        <p:nvPicPr>
          <p:cNvPr id="96260" name="Picture 3" descr="colo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133600"/>
            <a:ext cx="5562600" cy="379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6617684"/>
      </p:ext>
    </p:extLst>
  </p:cSld>
  <p:clrMapOvr>
    <a:masterClrMapping/>
  </p:clrMapOvr>
  <p:timing>
    <p:tnLst>
      <p:par>
        <p:cTn xmlns:p14="http://schemas.microsoft.com/office/powerpoint/2010/mai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Marcador de pie de página 3"/>
          <p:cNvSpPr>
            <a:spLocks noGrp="1"/>
          </p:cNvSpPr>
          <p:nvPr>
            <p:ph type="ftr" sz="quarter" idx="11"/>
          </p:nvPr>
        </p:nvSpPr>
        <p:spPr/>
        <p:txBody>
          <a:bodyPr/>
          <a:lstStyle/>
          <a:p>
            <a:pPr>
              <a:defRPr/>
            </a:pPr>
            <a:r>
              <a:rPr lang="es-ES"/>
              <a:t>© L.E. Sucar: MGP - RB Ext y Apli</a:t>
            </a:r>
          </a:p>
        </p:txBody>
      </p:sp>
      <p:sp>
        <p:nvSpPr>
          <p:cNvPr id="22" name="Marcador de número de diapositiva 4"/>
          <p:cNvSpPr>
            <a:spLocks noGrp="1"/>
          </p:cNvSpPr>
          <p:nvPr>
            <p:ph type="sldNum" sz="quarter" idx="12"/>
          </p:nvPr>
        </p:nvSpPr>
        <p:spPr/>
        <p:txBody>
          <a:bodyPr/>
          <a:lstStyle/>
          <a:p>
            <a:pPr>
              <a:defRPr/>
            </a:pPr>
            <a:fld id="{BB8BF069-E632-B349-B3BD-933032D32363}" type="slidenum">
              <a:rPr lang="es-ES"/>
              <a:pPr>
                <a:defRPr/>
              </a:pPr>
              <a:t>192</a:t>
            </a:fld>
            <a:endParaRPr lang="es-ES"/>
          </a:p>
        </p:txBody>
      </p:sp>
      <p:sp>
        <p:nvSpPr>
          <p:cNvPr id="575490" name="Rectangle 2"/>
          <p:cNvSpPr>
            <a:spLocks noGrp="1" noChangeArrowheads="1"/>
          </p:cNvSpPr>
          <p:nvPr>
            <p:ph type="title"/>
          </p:nvPr>
        </p:nvSpPr>
        <p:spPr/>
        <p:txBody>
          <a:bodyPr/>
          <a:lstStyle/>
          <a:p>
            <a:pPr eaLnBrk="1" hangingPunct="1">
              <a:defRPr/>
            </a:pPr>
            <a:r>
              <a:rPr lang="es-ES_tradnl" sz="4000" smtClean="0">
                <a:cs typeface="+mj-cs"/>
              </a:rPr>
              <a:t>Segmentatción – “región obscura”</a:t>
            </a:r>
          </a:p>
        </p:txBody>
      </p:sp>
      <p:pic>
        <p:nvPicPr>
          <p:cNvPr id="98308" name="Picture 3" descr="colon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286000"/>
            <a:ext cx="5410200" cy="369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5492" name="Line 4"/>
          <p:cNvSpPr>
            <a:spLocks noChangeShapeType="1"/>
          </p:cNvSpPr>
          <p:nvPr/>
        </p:nvSpPr>
        <p:spPr bwMode="auto">
          <a:xfrm>
            <a:off x="4876800" y="2286000"/>
            <a:ext cx="0" cy="37338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b="0">
              <a:cs typeface="+mn-cs"/>
            </a:endParaRPr>
          </a:p>
        </p:txBody>
      </p:sp>
      <p:sp>
        <p:nvSpPr>
          <p:cNvPr id="575493" name="Line 5"/>
          <p:cNvSpPr>
            <a:spLocks noChangeShapeType="1"/>
          </p:cNvSpPr>
          <p:nvPr/>
        </p:nvSpPr>
        <p:spPr bwMode="auto">
          <a:xfrm>
            <a:off x="2133600" y="4038600"/>
            <a:ext cx="54102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b="0">
              <a:cs typeface="+mn-cs"/>
            </a:endParaRPr>
          </a:p>
        </p:txBody>
      </p:sp>
      <p:sp>
        <p:nvSpPr>
          <p:cNvPr id="575494" name="Line 6"/>
          <p:cNvSpPr>
            <a:spLocks noChangeShapeType="1"/>
          </p:cNvSpPr>
          <p:nvPr/>
        </p:nvSpPr>
        <p:spPr bwMode="auto">
          <a:xfrm>
            <a:off x="3505200" y="2286000"/>
            <a:ext cx="0" cy="17526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b="0">
              <a:cs typeface="+mn-cs"/>
            </a:endParaRPr>
          </a:p>
        </p:txBody>
      </p:sp>
      <p:sp>
        <p:nvSpPr>
          <p:cNvPr id="575495" name="Line 7"/>
          <p:cNvSpPr>
            <a:spLocks noChangeShapeType="1"/>
          </p:cNvSpPr>
          <p:nvPr/>
        </p:nvSpPr>
        <p:spPr bwMode="auto">
          <a:xfrm>
            <a:off x="2133600" y="3200400"/>
            <a:ext cx="27432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b="0">
              <a:cs typeface="+mn-cs"/>
            </a:endParaRPr>
          </a:p>
        </p:txBody>
      </p:sp>
      <p:sp>
        <p:nvSpPr>
          <p:cNvPr id="575496" name="Rectangle 8"/>
          <p:cNvSpPr>
            <a:spLocks noChangeArrowheads="1"/>
          </p:cNvSpPr>
          <p:nvPr/>
        </p:nvSpPr>
        <p:spPr bwMode="auto">
          <a:xfrm>
            <a:off x="3581400" y="3276600"/>
            <a:ext cx="1219200" cy="685800"/>
          </a:xfrm>
          <a:prstGeom prst="rect">
            <a:avLst/>
          </a:prstGeom>
          <a:noFill/>
          <a:ln w="57150">
            <a:solidFill>
              <a:srgbClr val="FFCC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b="0">
              <a:cs typeface="+mn-cs"/>
            </a:endParaRPr>
          </a:p>
        </p:txBody>
      </p:sp>
      <p:sp>
        <p:nvSpPr>
          <p:cNvPr id="575497" name="Line 9"/>
          <p:cNvSpPr>
            <a:spLocks noChangeShapeType="1"/>
          </p:cNvSpPr>
          <p:nvPr/>
        </p:nvSpPr>
        <p:spPr bwMode="auto">
          <a:xfrm>
            <a:off x="3505200" y="4038600"/>
            <a:ext cx="0" cy="19812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b="0">
              <a:cs typeface="+mn-cs"/>
            </a:endParaRPr>
          </a:p>
        </p:txBody>
      </p:sp>
      <p:sp>
        <p:nvSpPr>
          <p:cNvPr id="575498" name="Line 10"/>
          <p:cNvSpPr>
            <a:spLocks noChangeShapeType="1"/>
          </p:cNvSpPr>
          <p:nvPr/>
        </p:nvSpPr>
        <p:spPr bwMode="auto">
          <a:xfrm>
            <a:off x="2133600" y="4953000"/>
            <a:ext cx="27432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b="0">
              <a:cs typeface="+mn-cs"/>
            </a:endParaRPr>
          </a:p>
        </p:txBody>
      </p:sp>
      <p:sp>
        <p:nvSpPr>
          <p:cNvPr id="575499" name="Line 11"/>
          <p:cNvSpPr>
            <a:spLocks noChangeShapeType="1"/>
          </p:cNvSpPr>
          <p:nvPr/>
        </p:nvSpPr>
        <p:spPr bwMode="auto">
          <a:xfrm>
            <a:off x="4191000" y="4038600"/>
            <a:ext cx="0" cy="9144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b="0">
              <a:cs typeface="+mn-cs"/>
            </a:endParaRPr>
          </a:p>
        </p:txBody>
      </p:sp>
      <p:sp>
        <p:nvSpPr>
          <p:cNvPr id="575500" name="Line 12"/>
          <p:cNvSpPr>
            <a:spLocks noChangeShapeType="1"/>
          </p:cNvSpPr>
          <p:nvPr/>
        </p:nvSpPr>
        <p:spPr bwMode="auto">
          <a:xfrm>
            <a:off x="3505200" y="4495800"/>
            <a:ext cx="13716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b="0">
              <a:cs typeface="+mn-cs"/>
            </a:endParaRPr>
          </a:p>
        </p:txBody>
      </p:sp>
      <p:sp>
        <p:nvSpPr>
          <p:cNvPr id="575501" name="Line 13"/>
          <p:cNvSpPr>
            <a:spLocks noChangeShapeType="1"/>
          </p:cNvSpPr>
          <p:nvPr/>
        </p:nvSpPr>
        <p:spPr bwMode="auto">
          <a:xfrm>
            <a:off x="6248400" y="4038600"/>
            <a:ext cx="0" cy="19812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b="0">
              <a:cs typeface="+mn-cs"/>
            </a:endParaRPr>
          </a:p>
        </p:txBody>
      </p:sp>
      <p:sp>
        <p:nvSpPr>
          <p:cNvPr id="575502" name="Line 14"/>
          <p:cNvSpPr>
            <a:spLocks noChangeShapeType="1"/>
          </p:cNvSpPr>
          <p:nvPr/>
        </p:nvSpPr>
        <p:spPr bwMode="auto">
          <a:xfrm>
            <a:off x="4876800" y="4953000"/>
            <a:ext cx="27432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b="0">
              <a:cs typeface="+mn-cs"/>
            </a:endParaRPr>
          </a:p>
        </p:txBody>
      </p:sp>
      <p:sp>
        <p:nvSpPr>
          <p:cNvPr id="575503" name="Line 15"/>
          <p:cNvSpPr>
            <a:spLocks noChangeShapeType="1"/>
          </p:cNvSpPr>
          <p:nvPr/>
        </p:nvSpPr>
        <p:spPr bwMode="auto">
          <a:xfrm>
            <a:off x="5562600" y="4038600"/>
            <a:ext cx="0" cy="9144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b="0">
              <a:cs typeface="+mn-cs"/>
            </a:endParaRPr>
          </a:p>
        </p:txBody>
      </p:sp>
      <p:sp>
        <p:nvSpPr>
          <p:cNvPr id="575504" name="Line 16"/>
          <p:cNvSpPr>
            <a:spLocks noChangeShapeType="1"/>
          </p:cNvSpPr>
          <p:nvPr/>
        </p:nvSpPr>
        <p:spPr bwMode="auto">
          <a:xfrm>
            <a:off x="4876800" y="4495800"/>
            <a:ext cx="13716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b="0">
              <a:cs typeface="+mn-cs"/>
            </a:endParaRPr>
          </a:p>
        </p:txBody>
      </p:sp>
      <p:sp>
        <p:nvSpPr>
          <p:cNvPr id="575505" name="Line 17"/>
          <p:cNvSpPr>
            <a:spLocks noChangeShapeType="1"/>
          </p:cNvSpPr>
          <p:nvPr/>
        </p:nvSpPr>
        <p:spPr bwMode="auto">
          <a:xfrm>
            <a:off x="6248400" y="2286000"/>
            <a:ext cx="0" cy="19812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b="0">
              <a:cs typeface="+mn-cs"/>
            </a:endParaRPr>
          </a:p>
        </p:txBody>
      </p:sp>
      <p:sp>
        <p:nvSpPr>
          <p:cNvPr id="575506" name="Line 18"/>
          <p:cNvSpPr>
            <a:spLocks noChangeShapeType="1"/>
          </p:cNvSpPr>
          <p:nvPr/>
        </p:nvSpPr>
        <p:spPr bwMode="auto">
          <a:xfrm>
            <a:off x="4876800" y="3200400"/>
            <a:ext cx="27432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b="0">
              <a:cs typeface="+mn-cs"/>
            </a:endParaRPr>
          </a:p>
        </p:txBody>
      </p:sp>
      <p:sp>
        <p:nvSpPr>
          <p:cNvPr id="575507" name="Line 19"/>
          <p:cNvSpPr>
            <a:spLocks noChangeShapeType="1"/>
          </p:cNvSpPr>
          <p:nvPr/>
        </p:nvSpPr>
        <p:spPr bwMode="auto">
          <a:xfrm>
            <a:off x="5562600" y="3200400"/>
            <a:ext cx="0" cy="9144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b="0">
              <a:cs typeface="+mn-cs"/>
            </a:endParaRPr>
          </a:p>
        </p:txBody>
      </p:sp>
      <p:sp>
        <p:nvSpPr>
          <p:cNvPr id="575508" name="Line 20"/>
          <p:cNvSpPr>
            <a:spLocks noChangeShapeType="1"/>
          </p:cNvSpPr>
          <p:nvPr/>
        </p:nvSpPr>
        <p:spPr bwMode="auto">
          <a:xfrm>
            <a:off x="4876800" y="3657600"/>
            <a:ext cx="13716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b="0">
              <a:cs typeface="+mn-cs"/>
            </a:endParaRPr>
          </a:p>
        </p:txBody>
      </p:sp>
    </p:spTree>
    <p:extLst>
      <p:ext uri="{BB962C8B-B14F-4D97-AF65-F5344CB8AC3E}">
        <p14:creationId xmlns:p14="http://schemas.microsoft.com/office/powerpoint/2010/main" val="1692367008"/>
      </p:ext>
    </p:extLst>
  </p:cSld>
  <p:clrMapOvr>
    <a:masterClrMapping/>
  </p:clrMapOvr>
  <p:timing>
    <p:tnLst>
      <p:par>
        <p:cTn xmlns:p14="http://schemas.microsoft.com/office/powerpoint/2010/mai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p:cNvSpPr>
            <a:spLocks noGrp="1"/>
          </p:cNvSpPr>
          <p:nvPr>
            <p:ph type="ftr" sz="quarter" idx="11"/>
          </p:nvPr>
        </p:nvSpPr>
        <p:spPr/>
        <p:txBody>
          <a:bodyPr/>
          <a:lstStyle/>
          <a:p>
            <a:pPr>
              <a:defRPr/>
            </a:pPr>
            <a:r>
              <a:rPr lang="es-ES"/>
              <a:t>© L.E. Sucar: MGP - RB Ext y Apli</a:t>
            </a:r>
          </a:p>
        </p:txBody>
      </p:sp>
      <p:sp>
        <p:nvSpPr>
          <p:cNvPr id="5" name="Marcador de número de diapositiva 4"/>
          <p:cNvSpPr>
            <a:spLocks noGrp="1"/>
          </p:cNvSpPr>
          <p:nvPr>
            <p:ph type="sldNum" sz="quarter" idx="12"/>
          </p:nvPr>
        </p:nvSpPr>
        <p:spPr/>
        <p:txBody>
          <a:bodyPr/>
          <a:lstStyle/>
          <a:p>
            <a:pPr>
              <a:defRPr/>
            </a:pPr>
            <a:fld id="{DE588345-A4CD-E541-92C0-34DAD0865A7D}" type="slidenum">
              <a:rPr lang="es-ES"/>
              <a:pPr>
                <a:defRPr/>
              </a:pPr>
              <a:t>193</a:t>
            </a:fld>
            <a:endParaRPr lang="es-ES"/>
          </a:p>
        </p:txBody>
      </p:sp>
      <p:sp>
        <p:nvSpPr>
          <p:cNvPr id="576514" name="Rectangle 2"/>
          <p:cNvSpPr>
            <a:spLocks noGrp="1" noChangeArrowheads="1"/>
          </p:cNvSpPr>
          <p:nvPr>
            <p:ph type="title"/>
          </p:nvPr>
        </p:nvSpPr>
        <p:spPr>
          <a:xfrm>
            <a:off x="0" y="1600200"/>
            <a:ext cx="2971800" cy="1143000"/>
          </a:xfrm>
        </p:spPr>
        <p:txBody>
          <a:bodyPr/>
          <a:lstStyle/>
          <a:p>
            <a:pPr eaLnBrk="1" hangingPunct="1">
              <a:defRPr/>
            </a:pPr>
            <a:r>
              <a:rPr lang="es-ES_tradnl" smtClean="0">
                <a:cs typeface="+mj-cs"/>
              </a:rPr>
              <a:t>Información</a:t>
            </a:r>
            <a:br>
              <a:rPr lang="es-ES_tradnl" smtClean="0">
                <a:cs typeface="+mj-cs"/>
              </a:rPr>
            </a:br>
            <a:r>
              <a:rPr lang="es-ES_tradnl" smtClean="0">
                <a:cs typeface="+mj-cs"/>
              </a:rPr>
              <a:t>de 3D – </a:t>
            </a:r>
            <a:br>
              <a:rPr lang="es-ES_tradnl" smtClean="0">
                <a:cs typeface="+mj-cs"/>
              </a:rPr>
            </a:br>
            <a:r>
              <a:rPr lang="es-ES_tradnl" i="1" smtClean="0">
                <a:cs typeface="+mj-cs"/>
              </a:rPr>
              <a:t>histograma</a:t>
            </a:r>
            <a:br>
              <a:rPr lang="es-ES_tradnl" i="1" smtClean="0">
                <a:cs typeface="+mj-cs"/>
              </a:rPr>
            </a:br>
            <a:r>
              <a:rPr lang="es-ES_tradnl" i="1" smtClean="0">
                <a:cs typeface="+mj-cs"/>
              </a:rPr>
              <a:t>pq</a:t>
            </a:r>
          </a:p>
        </p:txBody>
      </p:sp>
      <p:pic>
        <p:nvPicPr>
          <p:cNvPr id="100356" name="Picture 3" descr="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2475" y="457200"/>
            <a:ext cx="5851525"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6476389"/>
      </p:ext>
    </p:extLst>
  </p:cSld>
  <p:clrMapOvr>
    <a:masterClrMapping/>
  </p:clrMapOvr>
  <p:timing>
    <p:tnLst>
      <p:par>
        <p:cTn xmlns:p14="http://schemas.microsoft.com/office/powerpoint/2010/mai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p:cNvSpPr>
            <a:spLocks noGrp="1"/>
          </p:cNvSpPr>
          <p:nvPr>
            <p:ph type="ftr" sz="quarter" idx="11"/>
          </p:nvPr>
        </p:nvSpPr>
        <p:spPr/>
        <p:txBody>
          <a:bodyPr/>
          <a:lstStyle/>
          <a:p>
            <a:pPr>
              <a:defRPr/>
            </a:pPr>
            <a:r>
              <a:rPr lang="es-ES"/>
              <a:t>© L.E. Sucar: MGP - RB Ext y Apli</a:t>
            </a:r>
          </a:p>
        </p:txBody>
      </p:sp>
      <p:sp>
        <p:nvSpPr>
          <p:cNvPr id="5" name="Marcador de número de diapositiva 4"/>
          <p:cNvSpPr>
            <a:spLocks noGrp="1"/>
          </p:cNvSpPr>
          <p:nvPr>
            <p:ph type="sldNum" sz="quarter" idx="12"/>
          </p:nvPr>
        </p:nvSpPr>
        <p:spPr/>
        <p:txBody>
          <a:bodyPr/>
          <a:lstStyle/>
          <a:p>
            <a:pPr>
              <a:defRPr/>
            </a:pPr>
            <a:fld id="{267E6B4D-7EEE-4047-BD26-A19842F1D007}" type="slidenum">
              <a:rPr lang="es-ES"/>
              <a:pPr>
                <a:defRPr/>
              </a:pPr>
              <a:t>194</a:t>
            </a:fld>
            <a:endParaRPr lang="es-ES"/>
          </a:p>
        </p:txBody>
      </p:sp>
      <p:sp>
        <p:nvSpPr>
          <p:cNvPr id="577538" name="Rectangle 2"/>
          <p:cNvSpPr>
            <a:spLocks noGrp="1" noChangeArrowheads="1"/>
          </p:cNvSpPr>
          <p:nvPr>
            <p:ph type="title"/>
          </p:nvPr>
        </p:nvSpPr>
        <p:spPr>
          <a:xfrm>
            <a:off x="762000" y="457200"/>
            <a:ext cx="7772400" cy="1143000"/>
          </a:xfrm>
        </p:spPr>
        <p:txBody>
          <a:bodyPr/>
          <a:lstStyle/>
          <a:p>
            <a:pPr eaLnBrk="1" hangingPunct="1">
              <a:defRPr/>
            </a:pPr>
            <a:r>
              <a:rPr lang="es-MX" smtClean="0">
                <a:cs typeface="+mj-cs"/>
              </a:rPr>
              <a:t>RB para endoscopía (parcial)</a:t>
            </a:r>
            <a:endParaRPr lang="es-ES" smtClean="0">
              <a:cs typeface="+mj-cs"/>
            </a:endParaRPr>
          </a:p>
        </p:txBody>
      </p:sp>
      <p:pic>
        <p:nvPicPr>
          <p:cNvPr id="5775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 y="1676400"/>
            <a:ext cx="7848600" cy="458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42545515"/>
      </p:ext>
    </p:extLst>
  </p:cSld>
  <p:clrMapOvr>
    <a:masterClrMapping/>
  </p:clrMapOvr>
  <p:timing>
    <p:tnLst>
      <p:par>
        <p:cTn xmlns:p14="http://schemas.microsoft.com/office/powerpoint/2010/mai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4"/>
          <p:cNvSpPr>
            <a:spLocks noGrp="1"/>
          </p:cNvSpPr>
          <p:nvPr>
            <p:ph type="ftr" sz="quarter" idx="11"/>
          </p:nvPr>
        </p:nvSpPr>
        <p:spPr/>
        <p:txBody>
          <a:bodyPr/>
          <a:lstStyle/>
          <a:p>
            <a:pPr>
              <a:defRPr/>
            </a:pPr>
            <a:r>
              <a:rPr lang="es-ES"/>
              <a:t>© L.E. Sucar: MGP - RB Ext y Apli</a:t>
            </a:r>
          </a:p>
        </p:txBody>
      </p:sp>
      <p:sp>
        <p:nvSpPr>
          <p:cNvPr id="5" name="Marcador de número de diapositiva 5"/>
          <p:cNvSpPr>
            <a:spLocks noGrp="1"/>
          </p:cNvSpPr>
          <p:nvPr>
            <p:ph type="sldNum" sz="quarter" idx="12"/>
          </p:nvPr>
        </p:nvSpPr>
        <p:spPr/>
        <p:txBody>
          <a:bodyPr/>
          <a:lstStyle/>
          <a:p>
            <a:pPr>
              <a:defRPr/>
            </a:pPr>
            <a:fld id="{7BCDE7BD-89E9-1E4F-9DF3-322376E95883}" type="slidenum">
              <a:rPr lang="es-ES"/>
              <a:pPr>
                <a:defRPr/>
              </a:pPr>
              <a:t>195</a:t>
            </a:fld>
            <a:endParaRPr lang="es-ES"/>
          </a:p>
        </p:txBody>
      </p:sp>
      <p:sp>
        <p:nvSpPr>
          <p:cNvPr id="578562" name="Rectangle 2"/>
          <p:cNvSpPr>
            <a:spLocks noGrp="1" noChangeArrowheads="1"/>
          </p:cNvSpPr>
          <p:nvPr>
            <p:ph type="title"/>
          </p:nvPr>
        </p:nvSpPr>
        <p:spPr>
          <a:xfrm>
            <a:off x="381000" y="609600"/>
            <a:ext cx="8534400" cy="1143000"/>
          </a:xfrm>
        </p:spPr>
        <p:txBody>
          <a:bodyPr/>
          <a:lstStyle/>
          <a:p>
            <a:pPr eaLnBrk="1" hangingPunct="1">
              <a:defRPr/>
            </a:pPr>
            <a:r>
              <a:rPr lang="es-MX" sz="4000" smtClean="0">
                <a:cs typeface="+mj-cs"/>
              </a:rPr>
              <a:t>Metodología</a:t>
            </a:r>
            <a:endParaRPr lang="es-ES" sz="4000" smtClean="0">
              <a:cs typeface="+mj-cs"/>
            </a:endParaRPr>
          </a:p>
        </p:txBody>
      </p:sp>
      <p:sp>
        <p:nvSpPr>
          <p:cNvPr id="578563" name="Rectangle 3"/>
          <p:cNvSpPr>
            <a:spLocks noGrp="1" noChangeArrowheads="1"/>
          </p:cNvSpPr>
          <p:nvPr>
            <p:ph type="body" idx="1"/>
          </p:nvPr>
        </p:nvSpPr>
        <p:spPr/>
        <p:txBody>
          <a:bodyPr/>
          <a:lstStyle/>
          <a:p>
            <a:pPr eaLnBrk="1" hangingPunct="1">
              <a:buFontTx/>
              <a:buNone/>
              <a:defRPr/>
            </a:pPr>
            <a:endParaRPr lang="es-MX" smtClean="0">
              <a:cs typeface="+mn-cs"/>
            </a:endParaRPr>
          </a:p>
          <a:p>
            <a:pPr eaLnBrk="1" hangingPunct="1">
              <a:defRPr/>
            </a:pPr>
            <a:r>
              <a:rPr lang="es-MX" smtClean="0">
                <a:cs typeface="+mn-cs"/>
              </a:rPr>
              <a:t>La estructura de la RB se construyó con la ayuda de un experto</a:t>
            </a:r>
          </a:p>
          <a:p>
            <a:pPr eaLnBrk="1" hangingPunct="1">
              <a:defRPr/>
            </a:pPr>
            <a:r>
              <a:rPr lang="es-MX" smtClean="0">
                <a:cs typeface="+mn-cs"/>
              </a:rPr>
              <a:t>Los parámetros de obtuvieron de datos (videos de endoscopías)</a:t>
            </a:r>
          </a:p>
          <a:p>
            <a:pPr eaLnBrk="1" hangingPunct="1">
              <a:defRPr/>
            </a:pPr>
            <a:r>
              <a:rPr lang="es-MX" smtClean="0">
                <a:cs typeface="+mn-cs"/>
              </a:rPr>
              <a:t>Posteriormente se mejoró la estructura utilizando pruebas de independencia</a:t>
            </a:r>
            <a:endParaRPr lang="es-ES" sz="3600" smtClean="0">
              <a:cs typeface="+mn-cs"/>
            </a:endParaRPr>
          </a:p>
        </p:txBody>
      </p:sp>
    </p:spTree>
    <p:extLst>
      <p:ext uri="{BB962C8B-B14F-4D97-AF65-F5344CB8AC3E}">
        <p14:creationId xmlns:p14="http://schemas.microsoft.com/office/powerpoint/2010/main" val="1672562334"/>
      </p:ext>
    </p:extLst>
  </p:cSld>
  <p:clrMapOvr>
    <a:masterClrMapping/>
  </p:clrMapOvr>
  <p:timing>
    <p:tnLst>
      <p:par>
        <p:cTn xmlns:p14="http://schemas.microsoft.com/office/powerpoint/2010/mai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p:cNvSpPr>
            <a:spLocks noGrp="1"/>
          </p:cNvSpPr>
          <p:nvPr>
            <p:ph type="ftr" sz="quarter" idx="11"/>
          </p:nvPr>
        </p:nvSpPr>
        <p:spPr/>
        <p:txBody>
          <a:bodyPr/>
          <a:lstStyle/>
          <a:p>
            <a:pPr>
              <a:defRPr/>
            </a:pPr>
            <a:r>
              <a:rPr lang="es-ES"/>
              <a:t>© L.E. Sucar: MGP - RB Ext y Apli</a:t>
            </a:r>
          </a:p>
        </p:txBody>
      </p:sp>
      <p:sp>
        <p:nvSpPr>
          <p:cNvPr id="5" name="Marcador de número de diapositiva 4"/>
          <p:cNvSpPr>
            <a:spLocks noGrp="1"/>
          </p:cNvSpPr>
          <p:nvPr>
            <p:ph type="sldNum" sz="quarter" idx="12"/>
          </p:nvPr>
        </p:nvSpPr>
        <p:spPr/>
        <p:txBody>
          <a:bodyPr/>
          <a:lstStyle/>
          <a:p>
            <a:pPr>
              <a:defRPr/>
            </a:pPr>
            <a:fld id="{8343E5FE-3365-3A47-BD19-29F315F9A728}" type="slidenum">
              <a:rPr lang="es-ES"/>
              <a:pPr>
                <a:defRPr/>
              </a:pPr>
              <a:t>196</a:t>
            </a:fld>
            <a:endParaRPr lang="es-ES"/>
          </a:p>
        </p:txBody>
      </p:sp>
      <p:sp>
        <p:nvSpPr>
          <p:cNvPr id="580610" name="Rectangle 2"/>
          <p:cNvSpPr>
            <a:spLocks noGrp="1" noChangeArrowheads="1"/>
          </p:cNvSpPr>
          <p:nvPr>
            <p:ph type="title"/>
          </p:nvPr>
        </p:nvSpPr>
        <p:spPr/>
        <p:txBody>
          <a:bodyPr/>
          <a:lstStyle/>
          <a:p>
            <a:pPr eaLnBrk="1" hangingPunct="1">
              <a:defRPr/>
            </a:pPr>
            <a:r>
              <a:rPr lang="es-MX" smtClean="0">
                <a:cs typeface="+mj-cs"/>
              </a:rPr>
              <a:t>Endoscopio semi-automático </a:t>
            </a:r>
            <a:endParaRPr lang="es-ES" smtClean="0">
              <a:cs typeface="+mj-cs"/>
            </a:endParaRPr>
          </a:p>
        </p:txBody>
      </p:sp>
      <p:pic>
        <p:nvPicPr>
          <p:cNvPr id="106500" name="Picture 3" descr="mod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747838"/>
            <a:ext cx="6781800" cy="467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8672083"/>
      </p:ext>
    </p:extLst>
  </p:cSld>
  <p:clrMapOvr>
    <a:masterClrMapping/>
  </p:clrMapOvr>
  <p:timing>
    <p:tnLst>
      <p:par>
        <p:cTn xmlns:p14="http://schemas.microsoft.com/office/powerpoint/2010/mai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p:cNvSpPr>
            <a:spLocks noGrp="1"/>
          </p:cNvSpPr>
          <p:nvPr>
            <p:ph type="ftr" sz="quarter" idx="11"/>
          </p:nvPr>
        </p:nvSpPr>
        <p:spPr/>
        <p:txBody>
          <a:bodyPr/>
          <a:lstStyle/>
          <a:p>
            <a:pPr>
              <a:defRPr/>
            </a:pPr>
            <a:r>
              <a:rPr lang="es-ES"/>
              <a:t>© L.E. Sucar: MGP - RB Ext y Apli</a:t>
            </a:r>
          </a:p>
        </p:txBody>
      </p:sp>
      <p:sp>
        <p:nvSpPr>
          <p:cNvPr id="5" name="Marcador de número de diapositiva 4"/>
          <p:cNvSpPr>
            <a:spLocks noGrp="1"/>
          </p:cNvSpPr>
          <p:nvPr>
            <p:ph type="sldNum" sz="quarter" idx="12"/>
          </p:nvPr>
        </p:nvSpPr>
        <p:spPr/>
        <p:txBody>
          <a:bodyPr/>
          <a:lstStyle/>
          <a:p>
            <a:pPr>
              <a:defRPr/>
            </a:pPr>
            <a:fld id="{8596A516-8D99-0249-90FA-F397C1CE29CC}" type="slidenum">
              <a:rPr lang="es-ES"/>
              <a:pPr>
                <a:defRPr/>
              </a:pPr>
              <a:t>197</a:t>
            </a:fld>
            <a:endParaRPr lang="es-ES"/>
          </a:p>
        </p:txBody>
      </p:sp>
      <p:sp>
        <p:nvSpPr>
          <p:cNvPr id="581634" name="Rectangle 2"/>
          <p:cNvSpPr>
            <a:spLocks noGrp="1" noChangeArrowheads="1"/>
          </p:cNvSpPr>
          <p:nvPr>
            <p:ph type="title"/>
          </p:nvPr>
        </p:nvSpPr>
        <p:spPr>
          <a:xfrm>
            <a:off x="684213" y="333375"/>
            <a:ext cx="7772400" cy="1143000"/>
          </a:xfrm>
        </p:spPr>
        <p:txBody>
          <a:bodyPr/>
          <a:lstStyle/>
          <a:p>
            <a:pPr eaLnBrk="1" hangingPunct="1">
              <a:defRPr/>
            </a:pPr>
            <a:r>
              <a:rPr lang="es-MX" smtClean="0">
                <a:cs typeface="+mj-cs"/>
              </a:rPr>
              <a:t>Sistema de ayuda</a:t>
            </a:r>
            <a:endParaRPr lang="es-ES" smtClean="0">
              <a:cs typeface="+mj-cs"/>
            </a:endParaRPr>
          </a:p>
        </p:txBody>
      </p:sp>
      <p:pic>
        <p:nvPicPr>
          <p:cNvPr id="108548" name="Picture 3" descr="modam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484313"/>
            <a:ext cx="7391400" cy="509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4004732"/>
      </p:ext>
    </p:extLst>
  </p:cSld>
  <p:clrMapOvr>
    <a:masterClrMapping/>
  </p:clrMapOvr>
  <p:timing>
    <p:tnLst>
      <p:par>
        <p:cTn xmlns:p14="http://schemas.microsoft.com/office/powerpoint/2010/mai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p:cNvSpPr>
            <a:spLocks noGrp="1"/>
          </p:cNvSpPr>
          <p:nvPr>
            <p:ph type="ftr" sz="quarter" idx="11"/>
          </p:nvPr>
        </p:nvSpPr>
        <p:spPr/>
        <p:txBody>
          <a:bodyPr/>
          <a:lstStyle/>
          <a:p>
            <a:pPr>
              <a:defRPr/>
            </a:pPr>
            <a:r>
              <a:rPr lang="es-ES"/>
              <a:t>© L.E. Sucar: MGP - RB Ext y Apli</a:t>
            </a:r>
          </a:p>
        </p:txBody>
      </p:sp>
      <p:sp>
        <p:nvSpPr>
          <p:cNvPr id="5" name="Marcador de número de diapositiva 4"/>
          <p:cNvSpPr>
            <a:spLocks noGrp="1"/>
          </p:cNvSpPr>
          <p:nvPr>
            <p:ph type="sldNum" sz="quarter" idx="12"/>
          </p:nvPr>
        </p:nvSpPr>
        <p:spPr/>
        <p:txBody>
          <a:bodyPr/>
          <a:lstStyle/>
          <a:p>
            <a:pPr>
              <a:defRPr/>
            </a:pPr>
            <a:fld id="{EB1B8933-BCE8-CB44-B394-399545C08A6B}" type="slidenum">
              <a:rPr lang="es-ES"/>
              <a:pPr>
                <a:defRPr/>
              </a:pPr>
              <a:t>198</a:t>
            </a:fld>
            <a:endParaRPr lang="es-ES"/>
          </a:p>
        </p:txBody>
      </p:sp>
      <p:sp>
        <p:nvSpPr>
          <p:cNvPr id="582658" name="Rectangle 2"/>
          <p:cNvSpPr>
            <a:spLocks noGrp="1" noChangeArrowheads="1"/>
          </p:cNvSpPr>
          <p:nvPr>
            <p:ph type="title"/>
          </p:nvPr>
        </p:nvSpPr>
        <p:spPr>
          <a:xfrm>
            <a:off x="684213" y="404813"/>
            <a:ext cx="7772400" cy="1143000"/>
          </a:xfrm>
        </p:spPr>
        <p:txBody>
          <a:bodyPr/>
          <a:lstStyle/>
          <a:p>
            <a:pPr eaLnBrk="1" hangingPunct="1">
              <a:defRPr/>
            </a:pPr>
            <a:r>
              <a:rPr lang="es-MX" smtClean="0">
                <a:cs typeface="+mj-cs"/>
              </a:rPr>
              <a:t>Sistema de ayuda</a:t>
            </a:r>
            <a:endParaRPr lang="es-ES" smtClean="0">
              <a:cs typeface="+mj-cs"/>
            </a:endParaRPr>
          </a:p>
        </p:txBody>
      </p:sp>
      <p:pic>
        <p:nvPicPr>
          <p:cNvPr id="110596" name="Picture 3" descr="modam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563" y="1600200"/>
            <a:ext cx="7254875" cy="499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7056275"/>
      </p:ext>
    </p:extLst>
  </p:cSld>
  <p:clrMapOvr>
    <a:masterClrMapping/>
  </p:clrMapOvr>
  <p:timing>
    <p:tnLst>
      <p:par>
        <p:cTn xmlns:p14="http://schemas.microsoft.com/office/powerpoint/2010/mai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4"/>
          <p:cNvSpPr>
            <a:spLocks noGrp="1"/>
          </p:cNvSpPr>
          <p:nvPr>
            <p:ph type="ftr" sz="quarter" idx="11"/>
          </p:nvPr>
        </p:nvSpPr>
        <p:spPr/>
        <p:txBody>
          <a:bodyPr/>
          <a:lstStyle/>
          <a:p>
            <a:pPr>
              <a:defRPr/>
            </a:pPr>
            <a:r>
              <a:rPr lang="es-ES"/>
              <a:t>© L.E. Sucar: MGP - RB Ext y Apli</a:t>
            </a:r>
          </a:p>
        </p:txBody>
      </p:sp>
      <p:sp>
        <p:nvSpPr>
          <p:cNvPr id="5" name="Marcador de número de diapositiva 5"/>
          <p:cNvSpPr>
            <a:spLocks noGrp="1"/>
          </p:cNvSpPr>
          <p:nvPr>
            <p:ph type="sldNum" sz="quarter" idx="12"/>
          </p:nvPr>
        </p:nvSpPr>
        <p:spPr/>
        <p:txBody>
          <a:bodyPr/>
          <a:lstStyle/>
          <a:p>
            <a:pPr>
              <a:defRPr/>
            </a:pPr>
            <a:fld id="{D2B9D1F0-A6A2-3B4E-8BE0-7EEB87DB77DE}" type="slidenum">
              <a:rPr lang="es-ES"/>
              <a:pPr>
                <a:defRPr/>
              </a:pPr>
              <a:t>199</a:t>
            </a:fld>
            <a:endParaRPr lang="es-ES"/>
          </a:p>
        </p:txBody>
      </p:sp>
      <p:sp>
        <p:nvSpPr>
          <p:cNvPr id="549890" name="Rectangle 2"/>
          <p:cNvSpPr>
            <a:spLocks noGrp="1" noChangeArrowheads="1"/>
          </p:cNvSpPr>
          <p:nvPr>
            <p:ph type="title"/>
          </p:nvPr>
        </p:nvSpPr>
        <p:spPr/>
        <p:txBody>
          <a:bodyPr/>
          <a:lstStyle/>
          <a:p>
            <a:pPr eaLnBrk="1" hangingPunct="1">
              <a:defRPr/>
            </a:pPr>
            <a:r>
              <a:rPr lang="es-MX" smtClean="0">
                <a:cs typeface="+mj-cs"/>
              </a:rPr>
              <a:t>Reconocimiento de gestos</a:t>
            </a:r>
            <a:endParaRPr lang="es-ES" smtClean="0">
              <a:cs typeface="+mj-cs"/>
            </a:endParaRPr>
          </a:p>
        </p:txBody>
      </p:sp>
      <p:sp>
        <p:nvSpPr>
          <p:cNvPr id="549891" name="Rectangle 3"/>
          <p:cNvSpPr>
            <a:spLocks noGrp="1" noChangeArrowheads="1"/>
          </p:cNvSpPr>
          <p:nvPr>
            <p:ph type="body" idx="1"/>
          </p:nvPr>
        </p:nvSpPr>
        <p:spPr>
          <a:xfrm>
            <a:off x="685800" y="1676400"/>
            <a:ext cx="7772400" cy="2971800"/>
          </a:xfrm>
        </p:spPr>
        <p:txBody>
          <a:bodyPr/>
          <a:lstStyle/>
          <a:p>
            <a:pPr eaLnBrk="1" hangingPunct="1">
              <a:defRPr/>
            </a:pPr>
            <a:r>
              <a:rPr lang="es-MX" smtClean="0">
                <a:cs typeface="+mn-cs"/>
              </a:rPr>
              <a:t>Reconocimiento de gestos orientados a comandar robots</a:t>
            </a:r>
          </a:p>
          <a:p>
            <a:pPr eaLnBrk="1" hangingPunct="1">
              <a:defRPr/>
            </a:pPr>
            <a:r>
              <a:rPr lang="es-MX" smtClean="0">
                <a:cs typeface="+mn-cs"/>
              </a:rPr>
              <a:t>Inicialmente 5 gestos </a:t>
            </a:r>
          </a:p>
          <a:p>
            <a:pPr eaLnBrk="1" hangingPunct="1">
              <a:defRPr/>
            </a:pPr>
            <a:r>
              <a:rPr lang="es-MX" smtClean="0">
                <a:cs typeface="+mn-cs"/>
              </a:rPr>
              <a:t>Reconocimiento con RBD</a:t>
            </a:r>
            <a:endParaRPr lang="es-ES" smtClean="0">
              <a:cs typeface="+mn-cs"/>
            </a:endParaRPr>
          </a:p>
        </p:txBody>
      </p:sp>
    </p:spTree>
    <p:extLst>
      <p:ext uri="{BB962C8B-B14F-4D97-AF65-F5344CB8AC3E}">
        <p14:creationId xmlns:p14="http://schemas.microsoft.com/office/powerpoint/2010/main" val="251666380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7250" name="Rectangle 2"/>
          <p:cNvSpPr>
            <a:spLocks noGrp="1" noChangeArrowheads="1"/>
          </p:cNvSpPr>
          <p:nvPr>
            <p:ph type="title"/>
          </p:nvPr>
        </p:nvSpPr>
        <p:spPr>
          <a:xfrm>
            <a:off x="284163" y="449263"/>
            <a:ext cx="8248277" cy="1143000"/>
          </a:xfrm>
        </p:spPr>
        <p:txBody>
          <a:bodyPr/>
          <a:lstStyle/>
          <a:p>
            <a:r>
              <a:rPr lang="es-MX" dirty="0" smtClean="0"/>
              <a:t>De datos </a:t>
            </a:r>
            <a:r>
              <a:rPr lang="es-ES" dirty="0" smtClean="0"/>
              <a:t>… a información … a decisiones</a:t>
            </a:r>
            <a:endParaRPr lang="es-MX" dirty="0"/>
          </a:p>
        </p:txBody>
      </p:sp>
      <p:sp>
        <p:nvSpPr>
          <p:cNvPr id="1717254" name="Rectangle 6"/>
          <p:cNvSpPr>
            <a:spLocks noChangeArrowheads="1"/>
          </p:cNvSpPr>
          <p:nvPr/>
        </p:nvSpPr>
        <p:spPr bwMode="auto">
          <a:xfrm>
            <a:off x="251520" y="1556792"/>
            <a:ext cx="864096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100000"/>
              </a:lnSpc>
              <a:spcBef>
                <a:spcPct val="0"/>
              </a:spcBef>
              <a:buFontTx/>
              <a:buNone/>
            </a:pPr>
            <a:r>
              <a:rPr lang="es-MX" sz="2600" dirty="0" smtClean="0">
                <a:solidFill>
                  <a:srgbClr val="FFFF66"/>
                </a:solidFill>
              </a:rPr>
              <a:t>De millones de pixeles a pocos conceptos (autos, personas, </a:t>
            </a:r>
            <a:r>
              <a:rPr lang="es-ES" sz="2600" dirty="0" smtClean="0">
                <a:solidFill>
                  <a:srgbClr val="FFFF66"/>
                </a:solidFill>
              </a:rPr>
              <a:t>…)</a:t>
            </a:r>
          </a:p>
        </p:txBody>
      </p:sp>
      <p:pic>
        <p:nvPicPr>
          <p:cNvPr id="4" name="Imagen 3"/>
          <p:cNvPicPr>
            <a:picLocks noChangeAspect="1"/>
          </p:cNvPicPr>
          <p:nvPr/>
        </p:nvPicPr>
        <p:blipFill>
          <a:blip r:embed="rId3"/>
          <a:stretch>
            <a:fillRect/>
          </a:stretch>
        </p:blipFill>
        <p:spPr>
          <a:xfrm>
            <a:off x="323528" y="2852936"/>
            <a:ext cx="1870720" cy="1870720"/>
          </a:xfrm>
          <a:prstGeom prst="rect">
            <a:avLst/>
          </a:prstGeom>
        </p:spPr>
      </p:pic>
      <p:pic>
        <p:nvPicPr>
          <p:cNvPr id="2" name="Imagen 1"/>
          <p:cNvPicPr>
            <a:picLocks noChangeAspect="1"/>
          </p:cNvPicPr>
          <p:nvPr/>
        </p:nvPicPr>
        <p:blipFill>
          <a:blip r:embed="rId4"/>
          <a:stretch>
            <a:fillRect/>
          </a:stretch>
        </p:blipFill>
        <p:spPr>
          <a:xfrm>
            <a:off x="5796136" y="2852936"/>
            <a:ext cx="3019690" cy="1872208"/>
          </a:xfrm>
          <a:prstGeom prst="rect">
            <a:avLst/>
          </a:prstGeom>
        </p:spPr>
      </p:pic>
      <p:pic>
        <p:nvPicPr>
          <p:cNvPr id="3" name="Imagen 2"/>
          <p:cNvPicPr>
            <a:picLocks noChangeAspect="1"/>
          </p:cNvPicPr>
          <p:nvPr/>
        </p:nvPicPr>
        <p:blipFill>
          <a:blip r:embed="rId5"/>
          <a:stretch>
            <a:fillRect/>
          </a:stretch>
        </p:blipFill>
        <p:spPr>
          <a:xfrm>
            <a:off x="2555776" y="2852936"/>
            <a:ext cx="3103249" cy="1872208"/>
          </a:xfrm>
          <a:prstGeom prst="rect">
            <a:avLst/>
          </a:prstGeom>
        </p:spPr>
      </p:pic>
      <p:sp>
        <p:nvSpPr>
          <p:cNvPr id="8" name="Rectangle 6"/>
          <p:cNvSpPr>
            <a:spLocks noChangeArrowheads="1"/>
          </p:cNvSpPr>
          <p:nvPr/>
        </p:nvSpPr>
        <p:spPr bwMode="auto">
          <a:xfrm>
            <a:off x="403920" y="4950296"/>
            <a:ext cx="864096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100000"/>
              </a:lnSpc>
              <a:spcBef>
                <a:spcPct val="0"/>
              </a:spcBef>
              <a:buFontTx/>
              <a:buNone/>
            </a:pPr>
            <a:r>
              <a:rPr lang="es-ES" sz="2600" dirty="0" smtClean="0">
                <a:solidFill>
                  <a:srgbClr val="FFFF66"/>
                </a:solidFill>
              </a:rPr>
              <a:t>De conceptos a decisiones (frenar, dar vuelta, seguir, …)</a:t>
            </a:r>
            <a:endParaRPr lang="es-MX" sz="2600" dirty="0">
              <a:solidFill>
                <a:srgbClr val="FFFF66"/>
              </a:solidFill>
            </a:endParaRPr>
          </a:p>
        </p:txBody>
      </p:sp>
    </p:spTree>
    <p:extLst>
      <p:ext uri="{BB962C8B-B14F-4D97-AF65-F5344CB8AC3E}">
        <p14:creationId xmlns:p14="http://schemas.microsoft.com/office/powerpoint/2010/main" val="6133166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1725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linds(horizontal)">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7254"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3 Marcador de pie de página"/>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ES" sz="1400"/>
              <a:t>© E. Sucar, PGM: 1 Introducción </a:t>
            </a:r>
          </a:p>
        </p:txBody>
      </p:sp>
      <p:sp>
        <p:nvSpPr>
          <p:cNvPr id="33795" name="4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39AB3DD-C757-1E4C-B996-D8F8DE3DFC1D}" type="slidenum">
              <a:rPr lang="es-ES" sz="1400"/>
              <a:pPr eaLnBrk="1" hangingPunct="1"/>
              <a:t>20</a:t>
            </a:fld>
            <a:endParaRPr lang="es-ES" sz="1400"/>
          </a:p>
        </p:txBody>
      </p:sp>
      <p:sp>
        <p:nvSpPr>
          <p:cNvPr id="33796" name="Rectangle 2"/>
          <p:cNvSpPr>
            <a:spLocks noGrp="1" noChangeArrowheads="1"/>
          </p:cNvSpPr>
          <p:nvPr>
            <p:ph type="title"/>
          </p:nvPr>
        </p:nvSpPr>
        <p:spPr/>
        <p:txBody>
          <a:bodyPr/>
          <a:lstStyle/>
          <a:p>
            <a:pPr eaLnBrk="1" hangingPunct="1"/>
            <a:r>
              <a:rPr lang="es-MX">
                <a:latin typeface="Times New Roman" charset="0"/>
              </a:rPr>
              <a:t>Diagnóstico industrial</a:t>
            </a:r>
            <a:endParaRPr lang="es-ES">
              <a:latin typeface="Times New Roman" charset="0"/>
            </a:endParaRPr>
          </a:p>
        </p:txBody>
      </p:sp>
      <p:pic>
        <p:nvPicPr>
          <p:cNvPr id="337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1916113"/>
            <a:ext cx="5667375" cy="46180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pie de página 3"/>
          <p:cNvSpPr>
            <a:spLocks noGrp="1"/>
          </p:cNvSpPr>
          <p:nvPr>
            <p:ph type="ftr" sz="quarter" idx="11"/>
          </p:nvPr>
        </p:nvSpPr>
        <p:spPr/>
        <p:txBody>
          <a:bodyPr/>
          <a:lstStyle/>
          <a:p>
            <a:pPr>
              <a:defRPr/>
            </a:pPr>
            <a:r>
              <a:rPr lang="es-ES"/>
              <a:t>© L.E. Sucar: MGP - RB Ext y Apli</a:t>
            </a:r>
          </a:p>
        </p:txBody>
      </p:sp>
      <p:sp>
        <p:nvSpPr>
          <p:cNvPr id="9" name="Marcador de número de diapositiva 4"/>
          <p:cNvSpPr>
            <a:spLocks noGrp="1"/>
          </p:cNvSpPr>
          <p:nvPr>
            <p:ph type="sldNum" sz="quarter" idx="12"/>
          </p:nvPr>
        </p:nvSpPr>
        <p:spPr/>
        <p:txBody>
          <a:bodyPr/>
          <a:lstStyle/>
          <a:p>
            <a:pPr>
              <a:defRPr/>
            </a:pPr>
            <a:fld id="{82F60281-7394-C54C-A58E-C44E4E5F960F}" type="slidenum">
              <a:rPr lang="es-ES"/>
              <a:pPr>
                <a:defRPr/>
              </a:pPr>
              <a:t>200</a:t>
            </a:fld>
            <a:endParaRPr lang="es-ES"/>
          </a:p>
        </p:txBody>
      </p:sp>
      <p:sp>
        <p:nvSpPr>
          <p:cNvPr id="550914" name="Rectangle 2"/>
          <p:cNvSpPr>
            <a:spLocks noGrp="1" noChangeArrowheads="1"/>
          </p:cNvSpPr>
          <p:nvPr>
            <p:ph type="title"/>
          </p:nvPr>
        </p:nvSpPr>
        <p:spPr>
          <a:xfrm>
            <a:off x="685800" y="2209800"/>
            <a:ext cx="2667000" cy="1143000"/>
          </a:xfrm>
        </p:spPr>
        <p:txBody>
          <a:bodyPr/>
          <a:lstStyle/>
          <a:p>
            <a:pPr algn="l" eaLnBrk="1" hangingPunct="1">
              <a:lnSpc>
                <a:spcPct val="110000"/>
              </a:lnSpc>
              <a:defRPr/>
            </a:pPr>
            <a:r>
              <a:rPr lang="es-ES_tradnl" sz="3600" smtClean="0">
                <a:cs typeface="+mj-cs"/>
              </a:rPr>
              <a:t>Come</a:t>
            </a:r>
            <a:br>
              <a:rPr lang="es-ES_tradnl" sz="3600" smtClean="0">
                <a:cs typeface="+mj-cs"/>
              </a:rPr>
            </a:br>
            <a:r>
              <a:rPr lang="es-ES_tradnl" sz="3600" smtClean="0">
                <a:cs typeface="+mj-cs"/>
              </a:rPr>
              <a:t/>
            </a:r>
            <a:br>
              <a:rPr lang="es-ES_tradnl" sz="3600" smtClean="0">
                <a:cs typeface="+mj-cs"/>
              </a:rPr>
            </a:br>
            <a:r>
              <a:rPr lang="es-ES_tradnl" sz="3600" smtClean="0">
                <a:cs typeface="+mj-cs"/>
              </a:rPr>
              <a:t>attention</a:t>
            </a:r>
            <a:br>
              <a:rPr lang="es-ES_tradnl" sz="3600" smtClean="0">
                <a:cs typeface="+mj-cs"/>
              </a:rPr>
            </a:br>
            <a:r>
              <a:rPr lang="es-ES_tradnl" smtClean="0">
                <a:cs typeface="+mj-cs"/>
              </a:rPr>
              <a:t/>
            </a:r>
            <a:br>
              <a:rPr lang="es-ES_tradnl" smtClean="0">
                <a:cs typeface="+mj-cs"/>
              </a:rPr>
            </a:br>
            <a:r>
              <a:rPr lang="es-ES_tradnl" sz="3600" smtClean="0">
                <a:cs typeface="+mj-cs"/>
              </a:rPr>
              <a:t>go-right</a:t>
            </a:r>
            <a:br>
              <a:rPr lang="es-ES_tradnl" sz="3600" smtClean="0">
                <a:cs typeface="+mj-cs"/>
              </a:rPr>
            </a:br>
            <a:r>
              <a:rPr lang="es-ES_tradnl" sz="3600" smtClean="0">
                <a:cs typeface="+mj-cs"/>
              </a:rPr>
              <a:t/>
            </a:r>
            <a:br>
              <a:rPr lang="es-ES_tradnl" sz="3600" smtClean="0">
                <a:cs typeface="+mj-cs"/>
              </a:rPr>
            </a:br>
            <a:r>
              <a:rPr lang="es-ES_tradnl" sz="3600" smtClean="0">
                <a:cs typeface="+mj-cs"/>
              </a:rPr>
              <a:t>go-left</a:t>
            </a:r>
            <a:br>
              <a:rPr lang="es-ES_tradnl" sz="3600" smtClean="0">
                <a:cs typeface="+mj-cs"/>
              </a:rPr>
            </a:br>
            <a:r>
              <a:rPr lang="es-ES_tradnl" sz="3600" smtClean="0">
                <a:cs typeface="+mj-cs"/>
              </a:rPr>
              <a:t/>
            </a:r>
            <a:br>
              <a:rPr lang="es-ES_tradnl" sz="3600" smtClean="0">
                <a:cs typeface="+mj-cs"/>
              </a:rPr>
            </a:br>
            <a:r>
              <a:rPr lang="es-ES_tradnl" sz="3600" smtClean="0">
                <a:cs typeface="+mj-cs"/>
              </a:rPr>
              <a:t>stop</a:t>
            </a:r>
            <a:endParaRPr lang="es-ES_tradnl" smtClean="0">
              <a:cs typeface="+mj-cs"/>
            </a:endParaRPr>
          </a:p>
        </p:txBody>
      </p:sp>
      <p:pic>
        <p:nvPicPr>
          <p:cNvPr id="114692" name="Picture 3" descr="g_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0"/>
            <a:ext cx="54864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3" name="Picture 4" descr="g_at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1219200"/>
            <a:ext cx="54864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4" name="Picture 5" descr="g_de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2438400"/>
            <a:ext cx="54864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5" name="Picture 6" descr="g_det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4724400"/>
            <a:ext cx="54864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6" name="Picture 7" descr="g_izqu"/>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1800" y="3581400"/>
            <a:ext cx="54864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3203333"/>
      </p:ext>
    </p:extLst>
  </p:cSld>
  <p:clrMapOvr>
    <a:masterClrMapping/>
  </p:clrMapOvr>
  <p:timing>
    <p:tnLst>
      <p:par>
        <p:cTn xmlns:p14="http://schemas.microsoft.com/office/powerpoint/2010/mai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4"/>
          <p:cNvSpPr>
            <a:spLocks noGrp="1"/>
          </p:cNvSpPr>
          <p:nvPr>
            <p:ph type="ftr" sz="quarter" idx="11"/>
          </p:nvPr>
        </p:nvSpPr>
        <p:spPr/>
        <p:txBody>
          <a:bodyPr/>
          <a:lstStyle/>
          <a:p>
            <a:pPr>
              <a:defRPr/>
            </a:pPr>
            <a:r>
              <a:rPr lang="es-ES"/>
              <a:t>© L.E. Sucar: MGP - RB Ext y Apli</a:t>
            </a:r>
          </a:p>
        </p:txBody>
      </p:sp>
      <p:sp>
        <p:nvSpPr>
          <p:cNvPr id="5" name="Marcador de número de diapositiva 5"/>
          <p:cNvSpPr>
            <a:spLocks noGrp="1"/>
          </p:cNvSpPr>
          <p:nvPr>
            <p:ph type="sldNum" sz="quarter" idx="12"/>
          </p:nvPr>
        </p:nvSpPr>
        <p:spPr/>
        <p:txBody>
          <a:bodyPr/>
          <a:lstStyle/>
          <a:p>
            <a:pPr>
              <a:defRPr/>
            </a:pPr>
            <a:fld id="{F5022156-F17A-6141-AD5B-EBC9BB49183C}" type="slidenum">
              <a:rPr lang="es-ES"/>
              <a:pPr>
                <a:defRPr/>
              </a:pPr>
              <a:t>201</a:t>
            </a:fld>
            <a:endParaRPr lang="es-ES"/>
          </a:p>
        </p:txBody>
      </p:sp>
      <p:sp>
        <p:nvSpPr>
          <p:cNvPr id="551938" name="Rectangle 2"/>
          <p:cNvSpPr>
            <a:spLocks noGrp="1" noChangeArrowheads="1"/>
          </p:cNvSpPr>
          <p:nvPr>
            <p:ph type="title"/>
          </p:nvPr>
        </p:nvSpPr>
        <p:spPr/>
        <p:txBody>
          <a:bodyPr/>
          <a:lstStyle/>
          <a:p>
            <a:pPr eaLnBrk="1" hangingPunct="1">
              <a:defRPr/>
            </a:pPr>
            <a:r>
              <a:rPr lang="es-ES_tradnl" smtClean="0">
                <a:cs typeface="+mj-cs"/>
              </a:rPr>
              <a:t>Extracción de características</a:t>
            </a:r>
          </a:p>
        </p:txBody>
      </p:sp>
      <p:sp>
        <p:nvSpPr>
          <p:cNvPr id="551939" name="Rectangle 3"/>
          <p:cNvSpPr>
            <a:spLocks noGrp="1" noChangeArrowheads="1"/>
          </p:cNvSpPr>
          <p:nvPr>
            <p:ph type="body" idx="1"/>
          </p:nvPr>
        </p:nvSpPr>
        <p:spPr>
          <a:xfrm>
            <a:off x="1676400" y="2133600"/>
            <a:ext cx="5638800" cy="4114800"/>
          </a:xfrm>
        </p:spPr>
        <p:txBody>
          <a:bodyPr/>
          <a:lstStyle/>
          <a:p>
            <a:pPr eaLnBrk="1" hangingPunct="1">
              <a:defRPr/>
            </a:pPr>
            <a:r>
              <a:rPr lang="en-US" smtClean="0">
                <a:cs typeface="+mn-cs"/>
              </a:rPr>
              <a:t>Detección de piel</a:t>
            </a:r>
          </a:p>
          <a:p>
            <a:pPr eaLnBrk="1" hangingPunct="1">
              <a:defRPr/>
            </a:pPr>
            <a:r>
              <a:rPr lang="en-US" smtClean="0">
                <a:cs typeface="+mn-cs"/>
              </a:rPr>
              <a:t>Segmentación de cara y mano</a:t>
            </a:r>
          </a:p>
          <a:p>
            <a:pPr eaLnBrk="1" hangingPunct="1">
              <a:defRPr/>
            </a:pPr>
            <a:r>
              <a:rPr lang="en-US" smtClean="0">
                <a:cs typeface="+mn-cs"/>
              </a:rPr>
              <a:t>Seguimiento de la mano</a:t>
            </a:r>
          </a:p>
          <a:p>
            <a:pPr eaLnBrk="1" hangingPunct="1">
              <a:defRPr/>
            </a:pPr>
            <a:r>
              <a:rPr lang="en-US" smtClean="0">
                <a:cs typeface="+mn-cs"/>
              </a:rPr>
              <a:t>Características de movimiento</a:t>
            </a:r>
          </a:p>
        </p:txBody>
      </p:sp>
    </p:spTree>
    <p:extLst>
      <p:ext uri="{BB962C8B-B14F-4D97-AF65-F5344CB8AC3E}">
        <p14:creationId xmlns:p14="http://schemas.microsoft.com/office/powerpoint/2010/main" val="3484503718"/>
      </p:ext>
    </p:extLst>
  </p:cSld>
  <p:clrMapOvr>
    <a:masterClrMapping/>
  </p:clrMapOvr>
  <p:timing>
    <p:tnLst>
      <p:par>
        <p:cTn xmlns:p14="http://schemas.microsoft.com/office/powerpoint/2010/mai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ie de página 4"/>
          <p:cNvSpPr>
            <a:spLocks noGrp="1"/>
          </p:cNvSpPr>
          <p:nvPr>
            <p:ph type="ftr" sz="quarter" idx="11"/>
          </p:nvPr>
        </p:nvSpPr>
        <p:spPr/>
        <p:txBody>
          <a:bodyPr/>
          <a:lstStyle/>
          <a:p>
            <a:pPr>
              <a:defRPr/>
            </a:pPr>
            <a:r>
              <a:rPr lang="es-ES"/>
              <a:t>© L.E. Sucar: MGP - RB Ext y Apli</a:t>
            </a:r>
          </a:p>
        </p:txBody>
      </p:sp>
      <p:sp>
        <p:nvSpPr>
          <p:cNvPr id="7" name="Marcador de número de diapositiva 5"/>
          <p:cNvSpPr>
            <a:spLocks noGrp="1"/>
          </p:cNvSpPr>
          <p:nvPr>
            <p:ph type="sldNum" sz="quarter" idx="12"/>
          </p:nvPr>
        </p:nvSpPr>
        <p:spPr/>
        <p:txBody>
          <a:bodyPr/>
          <a:lstStyle/>
          <a:p>
            <a:pPr>
              <a:defRPr/>
            </a:pPr>
            <a:fld id="{9C8ED6EF-E88A-0C4B-B421-684AEF66A225}" type="slidenum">
              <a:rPr lang="es-ES"/>
              <a:pPr>
                <a:defRPr/>
              </a:pPr>
              <a:t>202</a:t>
            </a:fld>
            <a:endParaRPr lang="es-ES"/>
          </a:p>
        </p:txBody>
      </p:sp>
      <p:sp>
        <p:nvSpPr>
          <p:cNvPr id="552962" name="Rectangle 2"/>
          <p:cNvSpPr>
            <a:spLocks noGrp="1" noChangeArrowheads="1"/>
          </p:cNvSpPr>
          <p:nvPr>
            <p:ph type="title"/>
          </p:nvPr>
        </p:nvSpPr>
        <p:spPr>
          <a:xfrm>
            <a:off x="685800" y="0"/>
            <a:ext cx="7772400" cy="609600"/>
          </a:xfrm>
        </p:spPr>
        <p:txBody>
          <a:bodyPr/>
          <a:lstStyle/>
          <a:p>
            <a:pPr eaLnBrk="1" hangingPunct="1">
              <a:defRPr/>
            </a:pPr>
            <a:r>
              <a:rPr lang="es-ES_tradnl" smtClean="0">
                <a:cs typeface="+mj-cs"/>
              </a:rPr>
              <a:t>Segmentación</a:t>
            </a:r>
          </a:p>
        </p:txBody>
      </p:sp>
      <p:pic>
        <p:nvPicPr>
          <p:cNvPr id="118788" name="Picture 3" descr="l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990600"/>
            <a:ext cx="3509963" cy="245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789" name="Picture 4" descr="segment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1295400"/>
            <a:ext cx="2770188"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66" name="Text Box 6"/>
          <p:cNvSpPr txBox="1">
            <a:spLocks noChangeArrowheads="1"/>
          </p:cNvSpPr>
          <p:nvPr/>
        </p:nvSpPr>
        <p:spPr bwMode="auto">
          <a:xfrm>
            <a:off x="533400" y="3886200"/>
            <a:ext cx="40259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n-US" sz="2800" b="0">
                <a:solidFill>
                  <a:srgbClr val="FFFF00"/>
                </a:solidFill>
                <a:cs typeface="+mn-cs"/>
              </a:rPr>
              <a:t>Agrupamiento de pixels de</a:t>
            </a:r>
          </a:p>
          <a:p>
            <a:pPr eaLnBrk="0" hangingPunct="0">
              <a:defRPr/>
            </a:pPr>
            <a:r>
              <a:rPr lang="en-US" sz="2800" b="0">
                <a:solidFill>
                  <a:srgbClr val="FFFF00"/>
                </a:solidFill>
                <a:cs typeface="+mn-cs"/>
              </a:rPr>
              <a:t>piel en muestreo radial</a:t>
            </a:r>
            <a:endParaRPr lang="es-ES_tradnl" sz="2800" b="0">
              <a:solidFill>
                <a:srgbClr val="FFFF00"/>
              </a:solidFill>
              <a:cs typeface="+mn-cs"/>
            </a:endParaRPr>
          </a:p>
        </p:txBody>
      </p:sp>
    </p:spTree>
    <p:extLst>
      <p:ext uri="{BB962C8B-B14F-4D97-AF65-F5344CB8AC3E}">
        <p14:creationId xmlns:p14="http://schemas.microsoft.com/office/powerpoint/2010/main" val="3768099384"/>
      </p:ext>
    </p:extLst>
  </p:cSld>
  <p:clrMapOvr>
    <a:masterClrMapping/>
  </p:clrMapOvr>
  <p:timing>
    <p:tnLst>
      <p:par>
        <p:cTn xmlns:p14="http://schemas.microsoft.com/office/powerpoint/2010/mai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ie de página 4"/>
          <p:cNvSpPr>
            <a:spLocks noGrp="1"/>
          </p:cNvSpPr>
          <p:nvPr>
            <p:ph type="ftr" sz="quarter" idx="11"/>
          </p:nvPr>
        </p:nvSpPr>
        <p:spPr/>
        <p:txBody>
          <a:bodyPr/>
          <a:lstStyle/>
          <a:p>
            <a:pPr>
              <a:defRPr/>
            </a:pPr>
            <a:r>
              <a:rPr lang="es-ES"/>
              <a:t>© L.E. Sucar: MGP - RB Ext y Apli</a:t>
            </a:r>
          </a:p>
        </p:txBody>
      </p:sp>
      <p:sp>
        <p:nvSpPr>
          <p:cNvPr id="6" name="Marcador de número de diapositiva 5"/>
          <p:cNvSpPr>
            <a:spLocks noGrp="1"/>
          </p:cNvSpPr>
          <p:nvPr>
            <p:ph type="sldNum" sz="quarter" idx="12"/>
          </p:nvPr>
        </p:nvSpPr>
        <p:spPr/>
        <p:txBody>
          <a:bodyPr/>
          <a:lstStyle/>
          <a:p>
            <a:pPr>
              <a:defRPr/>
            </a:pPr>
            <a:fld id="{E413115A-4058-A14F-A11B-69F8053EFC7F}" type="slidenum">
              <a:rPr lang="es-ES"/>
              <a:pPr>
                <a:defRPr/>
              </a:pPr>
              <a:t>203</a:t>
            </a:fld>
            <a:endParaRPr lang="es-ES"/>
          </a:p>
        </p:txBody>
      </p:sp>
      <p:sp>
        <p:nvSpPr>
          <p:cNvPr id="553986" name="Rectangle 2"/>
          <p:cNvSpPr>
            <a:spLocks noGrp="1" noChangeArrowheads="1"/>
          </p:cNvSpPr>
          <p:nvPr>
            <p:ph type="title"/>
          </p:nvPr>
        </p:nvSpPr>
        <p:spPr>
          <a:xfrm>
            <a:off x="609600" y="228600"/>
            <a:ext cx="7772400" cy="609600"/>
          </a:xfrm>
        </p:spPr>
        <p:txBody>
          <a:bodyPr/>
          <a:lstStyle/>
          <a:p>
            <a:pPr eaLnBrk="1" hangingPunct="1">
              <a:defRPr/>
            </a:pPr>
            <a:r>
              <a:rPr lang="es-ES_tradnl" smtClean="0">
                <a:cs typeface="+mj-cs"/>
              </a:rPr>
              <a:t>Seguimiento</a:t>
            </a:r>
          </a:p>
        </p:txBody>
      </p:sp>
      <p:pic>
        <p:nvPicPr>
          <p:cNvPr id="120836" name="Picture 3" descr="rostrma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95400"/>
            <a:ext cx="16256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988" name="Picture 4" descr="track1"/>
          <p:cNvPicPr>
            <a:picLocks noGrp="1" noChangeAspect="1" noChangeArrowheads="1"/>
          </p:cNvPicPr>
          <p:nvPr>
            <p:ph type="body" idx="1"/>
          </p:nvPr>
        </p:nvPicPr>
        <p:blipFill>
          <a:blip r:embed="rId4">
            <a:extLst>
              <a:ext uri="{28A0092B-C50C-407E-A947-70E740481C1C}">
                <a14:useLocalDpi xmlns:a14="http://schemas.microsoft.com/office/drawing/2010/main" val="0"/>
              </a:ext>
            </a:extLst>
          </a:blip>
          <a:srcRect/>
          <a:stretch>
            <a:fillRect/>
          </a:stretch>
        </p:blipFill>
        <p:spPr>
          <a:xfrm>
            <a:off x="2667000" y="1295400"/>
            <a:ext cx="5715000" cy="2365375"/>
          </a:xfrm>
        </p:spPr>
      </p:pic>
    </p:spTree>
    <p:extLst>
      <p:ext uri="{BB962C8B-B14F-4D97-AF65-F5344CB8AC3E}">
        <p14:creationId xmlns:p14="http://schemas.microsoft.com/office/powerpoint/2010/main" val="2864933909"/>
      </p:ext>
    </p:extLst>
  </p:cSld>
  <p:clrMapOvr>
    <a:masterClrMapping/>
  </p:clrMapOvr>
  <p:timing>
    <p:tnLst>
      <p:par>
        <p:cTn xmlns:p14="http://schemas.microsoft.com/office/powerpoint/2010/mai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4"/>
          <p:cNvSpPr>
            <a:spLocks noGrp="1"/>
          </p:cNvSpPr>
          <p:nvPr>
            <p:ph type="ftr" sz="quarter" idx="11"/>
          </p:nvPr>
        </p:nvSpPr>
        <p:spPr/>
        <p:txBody>
          <a:bodyPr/>
          <a:lstStyle/>
          <a:p>
            <a:pPr>
              <a:defRPr/>
            </a:pPr>
            <a:r>
              <a:rPr lang="es-ES"/>
              <a:t>© L.E. Sucar: MGP - RB Ext y Apli</a:t>
            </a:r>
          </a:p>
        </p:txBody>
      </p:sp>
      <p:sp>
        <p:nvSpPr>
          <p:cNvPr id="5" name="Marcador de número de diapositiva 5"/>
          <p:cNvSpPr>
            <a:spLocks noGrp="1"/>
          </p:cNvSpPr>
          <p:nvPr>
            <p:ph type="sldNum" sz="quarter" idx="12"/>
          </p:nvPr>
        </p:nvSpPr>
        <p:spPr/>
        <p:txBody>
          <a:bodyPr/>
          <a:lstStyle/>
          <a:p>
            <a:pPr>
              <a:defRPr/>
            </a:pPr>
            <a:fld id="{4F6E048C-5B2E-5F4A-A9E5-FE6A61ED965F}" type="slidenum">
              <a:rPr lang="es-ES"/>
              <a:pPr>
                <a:defRPr/>
              </a:pPr>
              <a:t>204</a:t>
            </a:fld>
            <a:endParaRPr lang="es-ES"/>
          </a:p>
        </p:txBody>
      </p:sp>
      <p:sp>
        <p:nvSpPr>
          <p:cNvPr id="556035" name="Rectangle 3"/>
          <p:cNvSpPr>
            <a:spLocks noGrp="1" noChangeArrowheads="1"/>
          </p:cNvSpPr>
          <p:nvPr>
            <p:ph type="title"/>
          </p:nvPr>
        </p:nvSpPr>
        <p:spPr/>
        <p:txBody>
          <a:bodyPr/>
          <a:lstStyle/>
          <a:p>
            <a:pPr eaLnBrk="1" hangingPunct="1">
              <a:defRPr/>
            </a:pPr>
            <a:r>
              <a:rPr lang="es-ES_tradnl" smtClean="0">
                <a:cs typeface="+mj-cs"/>
              </a:rPr>
              <a:t>Seguimiento</a:t>
            </a:r>
          </a:p>
        </p:txBody>
      </p:sp>
      <p:pic>
        <p:nvPicPr>
          <p:cNvPr id="556042" name="tracking-1.avi" descr="/Users/esucar/Presentaciones/Videos/tracking-1.avi">
            <a:hlinkClick r:id="" action="ppaction://media"/>
          </p:cNvPr>
          <p:cNvPicPr>
            <a:picLocks noChangeAspect="1" noChangeArrowheads="1"/>
          </p:cNvPicPr>
          <p:nvPr>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1839913" y="1752600"/>
            <a:ext cx="5462587" cy="433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09587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2668" fill="hold"/>
                                        <p:tgtEl>
                                          <p:spTgt spid="55604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56042"/>
                </p:tgtEl>
              </p:cMediaNode>
            </p:video>
            <p:seq concurrent="1" nextAc="seek">
              <p:cTn id="8" restart="whenNotActive" fill="hold" evtFilter="cancelBubble" nodeType="interactiveSeq">
                <p:stCondLst>
                  <p:cond evt="onClick" delay="0">
                    <p:tgtEl>
                      <p:spTgt spid="556042"/>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556042"/>
                                        </p:tgtEl>
                                      </p:cBhvr>
                                    </p:cmd>
                                  </p:childTnLst>
                                </p:cTn>
                              </p:par>
                            </p:childTnLst>
                          </p:cTn>
                        </p:par>
                      </p:childTnLst>
                    </p:cTn>
                  </p:par>
                </p:childTnLst>
              </p:cTn>
              <p:nextCondLst>
                <p:cond evt="onClick" delay="0">
                  <p:tgtEl>
                    <p:spTgt spid="556042"/>
                  </p:tgtEl>
                </p:cond>
              </p:nextCondLst>
            </p:seq>
          </p:childTnLst>
        </p:cTn>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4"/>
          <p:cNvSpPr>
            <a:spLocks noGrp="1"/>
          </p:cNvSpPr>
          <p:nvPr>
            <p:ph type="ftr" sz="quarter" idx="11"/>
          </p:nvPr>
        </p:nvSpPr>
        <p:spPr/>
        <p:txBody>
          <a:bodyPr/>
          <a:lstStyle/>
          <a:p>
            <a:pPr>
              <a:defRPr/>
            </a:pPr>
            <a:r>
              <a:rPr lang="es-ES"/>
              <a:t>© L.E. Sucar: MGP - RB Ext y Apli</a:t>
            </a:r>
          </a:p>
        </p:txBody>
      </p:sp>
      <p:sp>
        <p:nvSpPr>
          <p:cNvPr id="5" name="Marcador de número de diapositiva 5"/>
          <p:cNvSpPr>
            <a:spLocks noGrp="1"/>
          </p:cNvSpPr>
          <p:nvPr>
            <p:ph type="sldNum" sz="quarter" idx="12"/>
          </p:nvPr>
        </p:nvSpPr>
        <p:spPr/>
        <p:txBody>
          <a:bodyPr/>
          <a:lstStyle/>
          <a:p>
            <a:pPr>
              <a:defRPr/>
            </a:pPr>
            <a:fld id="{1F0AB7F6-3AF8-8749-A854-4B7A1B72A6B1}" type="slidenum">
              <a:rPr lang="es-ES"/>
              <a:pPr>
                <a:defRPr/>
              </a:pPr>
              <a:t>205</a:t>
            </a:fld>
            <a:endParaRPr lang="es-ES"/>
          </a:p>
        </p:txBody>
      </p:sp>
      <p:sp>
        <p:nvSpPr>
          <p:cNvPr id="558082" name="Rectangle 2"/>
          <p:cNvSpPr>
            <a:spLocks noGrp="1" noChangeArrowheads="1"/>
          </p:cNvSpPr>
          <p:nvPr>
            <p:ph type="title"/>
          </p:nvPr>
        </p:nvSpPr>
        <p:spPr>
          <a:xfrm>
            <a:off x="609600" y="304800"/>
            <a:ext cx="7772400" cy="1143000"/>
          </a:xfrm>
        </p:spPr>
        <p:txBody>
          <a:bodyPr/>
          <a:lstStyle/>
          <a:p>
            <a:pPr eaLnBrk="1" hangingPunct="1">
              <a:defRPr/>
            </a:pPr>
            <a:r>
              <a:rPr lang="es-MX" smtClean="0">
                <a:cs typeface="+mj-cs"/>
              </a:rPr>
              <a:t>Entrenamiento y Reconocimiento</a:t>
            </a:r>
            <a:endParaRPr lang="es-ES" smtClean="0">
              <a:cs typeface="+mj-cs"/>
            </a:endParaRPr>
          </a:p>
        </p:txBody>
      </p:sp>
      <p:sp>
        <p:nvSpPr>
          <p:cNvPr id="558083" name="Rectangle 3"/>
          <p:cNvSpPr>
            <a:spLocks noGrp="1" noChangeArrowheads="1"/>
          </p:cNvSpPr>
          <p:nvPr>
            <p:ph type="body" idx="1"/>
          </p:nvPr>
        </p:nvSpPr>
        <p:spPr>
          <a:xfrm>
            <a:off x="609600" y="1371600"/>
            <a:ext cx="7772400" cy="4114800"/>
          </a:xfrm>
        </p:spPr>
        <p:txBody>
          <a:bodyPr/>
          <a:lstStyle/>
          <a:p>
            <a:pPr eaLnBrk="1" hangingPunct="1">
              <a:defRPr/>
            </a:pPr>
            <a:r>
              <a:rPr lang="es-MX" smtClean="0">
                <a:cs typeface="+mn-cs"/>
              </a:rPr>
              <a:t>Los parámetros para la RBD se obtienen de ejemplos de cada gesto usando el algoritmo EM</a:t>
            </a:r>
          </a:p>
          <a:p>
            <a:pPr eaLnBrk="1" hangingPunct="1">
              <a:defRPr/>
            </a:pPr>
            <a:r>
              <a:rPr lang="es-MX" smtClean="0">
                <a:cs typeface="+mn-cs"/>
              </a:rPr>
              <a:t>Para reconocimiento, se obtiene la probabilidad de cada modelo mediante propagación</a:t>
            </a:r>
            <a:endParaRPr lang="es-ES" smtClean="0">
              <a:cs typeface="+mn-cs"/>
            </a:endParaRPr>
          </a:p>
        </p:txBody>
      </p:sp>
    </p:spTree>
    <p:extLst>
      <p:ext uri="{BB962C8B-B14F-4D97-AF65-F5344CB8AC3E}">
        <p14:creationId xmlns:p14="http://schemas.microsoft.com/office/powerpoint/2010/main" val="478569203"/>
      </p:ext>
    </p:extLst>
  </p:cSld>
  <p:clrMapOvr>
    <a:masterClrMapping/>
  </p:clrMapOvr>
  <p:timing>
    <p:tnLst>
      <p:par>
        <p:cTn xmlns:p14="http://schemas.microsoft.com/office/powerpoint/2010/mai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Marcador de pie de página 4"/>
          <p:cNvSpPr>
            <a:spLocks noGrp="1"/>
          </p:cNvSpPr>
          <p:nvPr>
            <p:ph type="ftr" sz="quarter" idx="11"/>
          </p:nvPr>
        </p:nvSpPr>
        <p:spPr/>
        <p:txBody>
          <a:bodyPr/>
          <a:lstStyle/>
          <a:p>
            <a:pPr>
              <a:defRPr/>
            </a:pPr>
            <a:r>
              <a:rPr lang="es-ES"/>
              <a:t>© L.E. Sucar: MGP - RB Ext y Apli</a:t>
            </a:r>
          </a:p>
        </p:txBody>
      </p:sp>
      <p:sp>
        <p:nvSpPr>
          <p:cNvPr id="32" name="Marcador de número de diapositiva 5"/>
          <p:cNvSpPr>
            <a:spLocks noGrp="1"/>
          </p:cNvSpPr>
          <p:nvPr>
            <p:ph type="sldNum" sz="quarter" idx="12"/>
          </p:nvPr>
        </p:nvSpPr>
        <p:spPr/>
        <p:txBody>
          <a:bodyPr/>
          <a:lstStyle/>
          <a:p>
            <a:pPr>
              <a:defRPr/>
            </a:pPr>
            <a:fld id="{2E567E87-EA8B-6349-935C-4478C205B844}" type="slidenum">
              <a:rPr lang="es-ES"/>
              <a:pPr>
                <a:defRPr/>
              </a:pPr>
              <a:t>206</a:t>
            </a:fld>
            <a:endParaRPr lang="es-ES"/>
          </a:p>
        </p:txBody>
      </p:sp>
      <p:graphicFrame>
        <p:nvGraphicFramePr>
          <p:cNvPr id="126979" name="Object 2"/>
          <p:cNvGraphicFramePr>
            <a:graphicFrameLocks noChangeAspect="1"/>
          </p:cNvGraphicFramePr>
          <p:nvPr/>
        </p:nvGraphicFramePr>
        <p:xfrm>
          <a:off x="5410200" y="2971800"/>
          <a:ext cx="533400" cy="685800"/>
        </p:xfrm>
        <a:graphic>
          <a:graphicData uri="http://schemas.openxmlformats.org/presentationml/2006/ole">
            <mc:AlternateContent xmlns:mc="http://schemas.openxmlformats.org/markup-compatibility/2006">
              <mc:Choice xmlns:v="urn:schemas-microsoft-com:vml" Requires="v">
                <p:oleObj spid="_x0000_s558093" name="Imagen de mapa de bits" r:id="rId4" imgW="619211" imgH="724001" progId="Paint.Picture">
                  <p:embed/>
                </p:oleObj>
              </mc:Choice>
              <mc:Fallback>
                <p:oleObj name="Imagen de mapa de bits" r:id="rId4" imgW="619211" imgH="724001"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2971800"/>
                        <a:ext cx="533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26980" name="Object 3"/>
          <p:cNvGraphicFramePr>
            <a:graphicFrameLocks noChangeAspect="1"/>
          </p:cNvGraphicFramePr>
          <p:nvPr/>
        </p:nvGraphicFramePr>
        <p:xfrm>
          <a:off x="3429000" y="2514600"/>
          <a:ext cx="762000" cy="609600"/>
        </p:xfrm>
        <a:graphic>
          <a:graphicData uri="http://schemas.openxmlformats.org/presentationml/2006/ole">
            <mc:AlternateContent xmlns:mc="http://schemas.openxmlformats.org/markup-compatibility/2006">
              <mc:Choice xmlns:v="urn:schemas-microsoft-com:vml" Requires="v">
                <p:oleObj spid="_x0000_s558094" name="Imagen de mapa de bits" r:id="rId6" imgW="790476" imgH="628571" progId="Paint.Picture">
                  <p:embed/>
                </p:oleObj>
              </mc:Choice>
              <mc:Fallback>
                <p:oleObj name="Imagen de mapa de bits" r:id="rId6" imgW="790476" imgH="628571" progId="Paint.Picture">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9000" y="2514600"/>
                        <a:ext cx="762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565252" name="Rectangle 4"/>
          <p:cNvSpPr>
            <a:spLocks noChangeArrowheads="1"/>
          </p:cNvSpPr>
          <p:nvPr/>
        </p:nvSpPr>
        <p:spPr bwMode="auto">
          <a:xfrm>
            <a:off x="609600" y="3810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0" hangingPunct="0">
              <a:defRPr/>
            </a:pPr>
            <a:r>
              <a:rPr lang="es-ES_tradnl" sz="4000" b="0">
                <a:solidFill>
                  <a:schemeClr val="bg1"/>
                </a:solidFill>
                <a:cs typeface="+mn-cs"/>
              </a:rPr>
              <a:t>Atributos de Movimiento</a:t>
            </a:r>
          </a:p>
        </p:txBody>
      </p:sp>
      <p:sp>
        <p:nvSpPr>
          <p:cNvPr id="565254" name="Line 6"/>
          <p:cNvSpPr>
            <a:spLocks noChangeShapeType="1"/>
          </p:cNvSpPr>
          <p:nvPr/>
        </p:nvSpPr>
        <p:spPr bwMode="auto">
          <a:xfrm>
            <a:off x="2133600" y="1752600"/>
            <a:ext cx="0" cy="3200400"/>
          </a:xfrm>
          <a:prstGeom prst="line">
            <a:avLst/>
          </a:prstGeom>
          <a:noFill/>
          <a:ln w="2857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s-ES" b="0">
              <a:cs typeface="+mn-cs"/>
            </a:endParaRPr>
          </a:p>
        </p:txBody>
      </p:sp>
      <p:sp>
        <p:nvSpPr>
          <p:cNvPr id="565255" name="Line 7"/>
          <p:cNvSpPr>
            <a:spLocks noChangeShapeType="1"/>
          </p:cNvSpPr>
          <p:nvPr/>
        </p:nvSpPr>
        <p:spPr bwMode="auto">
          <a:xfrm>
            <a:off x="2133600" y="1752600"/>
            <a:ext cx="5257800" cy="0"/>
          </a:xfrm>
          <a:prstGeom prst="line">
            <a:avLst/>
          </a:prstGeom>
          <a:noFill/>
          <a:ln w="2857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s-ES" b="0">
              <a:cs typeface="+mn-cs"/>
            </a:endParaRPr>
          </a:p>
        </p:txBody>
      </p:sp>
      <p:sp>
        <p:nvSpPr>
          <p:cNvPr id="565256" name="Text Box 8"/>
          <p:cNvSpPr txBox="1">
            <a:spLocks noChangeArrowheads="1"/>
          </p:cNvSpPr>
          <p:nvPr/>
        </p:nvSpPr>
        <p:spPr bwMode="auto">
          <a:xfrm>
            <a:off x="1828800" y="1371600"/>
            <a:ext cx="99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defRPr/>
            </a:pPr>
            <a:r>
              <a:rPr lang="es-MX" sz="1800" b="0">
                <a:solidFill>
                  <a:schemeClr val="bg1"/>
                </a:solidFill>
                <a:cs typeface="+mn-cs"/>
              </a:rPr>
              <a:t>(0,0)</a:t>
            </a:r>
            <a:endParaRPr lang="es-ES" sz="1800" b="0">
              <a:solidFill>
                <a:schemeClr val="bg1"/>
              </a:solidFill>
              <a:cs typeface="+mn-cs"/>
            </a:endParaRPr>
          </a:p>
        </p:txBody>
      </p:sp>
      <p:sp>
        <p:nvSpPr>
          <p:cNvPr id="565257" name="Text Box 9"/>
          <p:cNvSpPr txBox="1">
            <a:spLocks noChangeArrowheads="1"/>
          </p:cNvSpPr>
          <p:nvPr/>
        </p:nvSpPr>
        <p:spPr bwMode="auto">
          <a:xfrm>
            <a:off x="7391400" y="1524000"/>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defRPr/>
            </a:pPr>
            <a:r>
              <a:rPr lang="es-MX" sz="1800" b="0" i="1">
                <a:solidFill>
                  <a:schemeClr val="bg1"/>
                </a:solidFill>
                <a:cs typeface="+mn-cs"/>
              </a:rPr>
              <a:t>x</a:t>
            </a:r>
            <a:endParaRPr lang="es-ES" sz="1800" b="0" i="1">
              <a:solidFill>
                <a:schemeClr val="bg1"/>
              </a:solidFill>
              <a:cs typeface="+mn-cs"/>
            </a:endParaRPr>
          </a:p>
        </p:txBody>
      </p:sp>
      <p:sp>
        <p:nvSpPr>
          <p:cNvPr id="565258" name="Text Box 10"/>
          <p:cNvSpPr txBox="1">
            <a:spLocks noChangeArrowheads="1"/>
          </p:cNvSpPr>
          <p:nvPr/>
        </p:nvSpPr>
        <p:spPr bwMode="auto">
          <a:xfrm>
            <a:off x="1981200" y="4953000"/>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defRPr/>
            </a:pPr>
            <a:r>
              <a:rPr lang="es-MX" sz="1800" b="0" i="1">
                <a:solidFill>
                  <a:schemeClr val="bg1"/>
                </a:solidFill>
                <a:cs typeface="+mn-cs"/>
              </a:rPr>
              <a:t>y</a:t>
            </a:r>
            <a:endParaRPr lang="es-ES" sz="1800" b="0" i="1">
              <a:solidFill>
                <a:schemeClr val="bg1"/>
              </a:solidFill>
              <a:cs typeface="+mn-cs"/>
            </a:endParaRPr>
          </a:p>
        </p:txBody>
      </p:sp>
      <p:sp>
        <p:nvSpPr>
          <p:cNvPr id="565259" name="Line 11"/>
          <p:cNvSpPr>
            <a:spLocks noChangeShapeType="1"/>
          </p:cNvSpPr>
          <p:nvPr/>
        </p:nvSpPr>
        <p:spPr bwMode="auto">
          <a:xfrm flipH="1" flipV="1">
            <a:off x="3810000" y="2743200"/>
            <a:ext cx="1828800" cy="609600"/>
          </a:xfrm>
          <a:prstGeom prst="line">
            <a:avLst/>
          </a:prstGeom>
          <a:noFill/>
          <a:ln w="28575">
            <a:solidFill>
              <a:srgbClr val="CCFFFF"/>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s-ES" b="0">
              <a:cs typeface="+mn-cs"/>
            </a:endParaRPr>
          </a:p>
        </p:txBody>
      </p:sp>
      <p:sp>
        <p:nvSpPr>
          <p:cNvPr id="565260" name="Text Box 12"/>
          <p:cNvSpPr txBox="1">
            <a:spLocks noChangeArrowheads="1"/>
          </p:cNvSpPr>
          <p:nvPr/>
        </p:nvSpPr>
        <p:spPr bwMode="auto">
          <a:xfrm>
            <a:off x="3276600" y="2057400"/>
            <a:ext cx="114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defRPr/>
            </a:pPr>
            <a:r>
              <a:rPr lang="es-MX" sz="1800" b="0">
                <a:solidFill>
                  <a:schemeClr val="bg1"/>
                </a:solidFill>
                <a:cs typeface="+mn-cs"/>
              </a:rPr>
              <a:t>Image </a:t>
            </a:r>
            <a:r>
              <a:rPr lang="es-MX" sz="1800" b="0" i="1">
                <a:solidFill>
                  <a:schemeClr val="bg1"/>
                </a:solidFill>
                <a:cs typeface="+mn-cs"/>
              </a:rPr>
              <a:t>t</a:t>
            </a:r>
            <a:endParaRPr lang="es-ES" sz="1800" b="0" i="1" baseline="-25000">
              <a:solidFill>
                <a:schemeClr val="bg1"/>
              </a:solidFill>
              <a:cs typeface="+mn-cs"/>
            </a:endParaRPr>
          </a:p>
        </p:txBody>
      </p:sp>
      <p:sp>
        <p:nvSpPr>
          <p:cNvPr id="565261" name="Text Box 13"/>
          <p:cNvSpPr txBox="1">
            <a:spLocks noChangeArrowheads="1"/>
          </p:cNvSpPr>
          <p:nvPr/>
        </p:nvSpPr>
        <p:spPr bwMode="auto">
          <a:xfrm>
            <a:off x="5486400" y="2514600"/>
            <a:ext cx="685800"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defRPr/>
            </a:pPr>
            <a:r>
              <a:rPr lang="es-MX" sz="6600" b="0">
                <a:solidFill>
                  <a:srgbClr val="FF0000"/>
                </a:solidFill>
                <a:cs typeface="+mn-cs"/>
              </a:rPr>
              <a:t>.</a:t>
            </a:r>
            <a:endParaRPr lang="es-ES" sz="6600" b="0">
              <a:solidFill>
                <a:srgbClr val="FF0000"/>
              </a:solidFill>
              <a:cs typeface="+mn-cs"/>
            </a:endParaRPr>
          </a:p>
        </p:txBody>
      </p:sp>
      <p:sp>
        <p:nvSpPr>
          <p:cNvPr id="565262" name="Text Box 14"/>
          <p:cNvSpPr txBox="1">
            <a:spLocks noChangeArrowheads="1"/>
          </p:cNvSpPr>
          <p:nvPr/>
        </p:nvSpPr>
        <p:spPr bwMode="auto">
          <a:xfrm>
            <a:off x="3587750" y="1981200"/>
            <a:ext cx="685800"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defRPr/>
            </a:pPr>
            <a:r>
              <a:rPr lang="es-MX" sz="6600" b="0">
                <a:solidFill>
                  <a:srgbClr val="FF0000"/>
                </a:solidFill>
                <a:cs typeface="+mn-cs"/>
              </a:rPr>
              <a:t>.</a:t>
            </a:r>
            <a:endParaRPr lang="es-ES" sz="6600" b="0">
              <a:solidFill>
                <a:srgbClr val="FF0000"/>
              </a:solidFill>
              <a:cs typeface="+mn-cs"/>
            </a:endParaRPr>
          </a:p>
        </p:txBody>
      </p:sp>
      <p:sp>
        <p:nvSpPr>
          <p:cNvPr id="565263" name="Line 15"/>
          <p:cNvSpPr>
            <a:spLocks noChangeShapeType="1"/>
          </p:cNvSpPr>
          <p:nvPr/>
        </p:nvSpPr>
        <p:spPr bwMode="auto">
          <a:xfrm>
            <a:off x="3810000" y="2743200"/>
            <a:ext cx="2209800" cy="0"/>
          </a:xfrm>
          <a:prstGeom prst="line">
            <a:avLst/>
          </a:prstGeom>
          <a:noFill/>
          <a:ln w="28575">
            <a:solidFill>
              <a:srgbClr val="FFFF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s-ES" b="0">
              <a:cs typeface="+mn-cs"/>
            </a:endParaRPr>
          </a:p>
        </p:txBody>
      </p:sp>
      <p:sp>
        <p:nvSpPr>
          <p:cNvPr id="565264" name="Line 16"/>
          <p:cNvSpPr>
            <a:spLocks noChangeShapeType="1"/>
          </p:cNvSpPr>
          <p:nvPr/>
        </p:nvSpPr>
        <p:spPr bwMode="auto">
          <a:xfrm>
            <a:off x="3810000" y="2743200"/>
            <a:ext cx="0" cy="1371600"/>
          </a:xfrm>
          <a:prstGeom prst="line">
            <a:avLst/>
          </a:prstGeom>
          <a:noFill/>
          <a:ln w="28575">
            <a:solidFill>
              <a:srgbClr val="FFFF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s-ES" b="0">
              <a:cs typeface="+mn-cs"/>
            </a:endParaRPr>
          </a:p>
        </p:txBody>
      </p:sp>
      <p:sp>
        <p:nvSpPr>
          <p:cNvPr id="565265" name="Text Box 17"/>
          <p:cNvSpPr txBox="1">
            <a:spLocks noChangeArrowheads="1"/>
          </p:cNvSpPr>
          <p:nvPr/>
        </p:nvSpPr>
        <p:spPr bwMode="auto">
          <a:xfrm>
            <a:off x="3657600" y="4114800"/>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defRPr/>
            </a:pPr>
            <a:r>
              <a:rPr lang="es-MX" sz="1800" b="0" i="1">
                <a:solidFill>
                  <a:schemeClr val="bg1"/>
                </a:solidFill>
                <a:cs typeface="+mn-cs"/>
              </a:rPr>
              <a:t>y</a:t>
            </a:r>
            <a:r>
              <a:rPr lang="es-MX" sz="1800" b="0" i="1">
                <a:solidFill>
                  <a:schemeClr val="bg1"/>
                </a:solidFill>
                <a:cs typeface="Times New Roman" charset="0"/>
              </a:rPr>
              <a:t>'</a:t>
            </a:r>
            <a:endParaRPr lang="es-ES" sz="1800" b="0" i="1">
              <a:solidFill>
                <a:schemeClr val="bg1"/>
              </a:solidFill>
              <a:cs typeface="+mn-cs"/>
            </a:endParaRPr>
          </a:p>
        </p:txBody>
      </p:sp>
      <p:sp>
        <p:nvSpPr>
          <p:cNvPr id="565266" name="Text Box 18"/>
          <p:cNvSpPr txBox="1">
            <a:spLocks noChangeArrowheads="1"/>
          </p:cNvSpPr>
          <p:nvPr/>
        </p:nvSpPr>
        <p:spPr bwMode="auto">
          <a:xfrm>
            <a:off x="6019800" y="2514600"/>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defRPr/>
            </a:pPr>
            <a:r>
              <a:rPr lang="es-MX" sz="1800" b="0" i="1">
                <a:solidFill>
                  <a:schemeClr val="bg1"/>
                </a:solidFill>
                <a:cs typeface="+mn-cs"/>
              </a:rPr>
              <a:t>x</a:t>
            </a:r>
            <a:r>
              <a:rPr lang="es-MX" sz="1800" b="0" i="1">
                <a:solidFill>
                  <a:schemeClr val="bg1"/>
                </a:solidFill>
                <a:cs typeface="Times New Roman" charset="0"/>
              </a:rPr>
              <a:t>'</a:t>
            </a:r>
            <a:endParaRPr lang="es-ES" sz="1800" b="0" i="1">
              <a:solidFill>
                <a:schemeClr val="bg1"/>
              </a:solidFill>
              <a:cs typeface="Times New Roman" charset="0"/>
            </a:endParaRPr>
          </a:p>
        </p:txBody>
      </p:sp>
      <p:sp>
        <p:nvSpPr>
          <p:cNvPr id="565267" name="Line 19"/>
          <p:cNvSpPr>
            <a:spLocks noChangeShapeType="1"/>
          </p:cNvSpPr>
          <p:nvPr/>
        </p:nvSpPr>
        <p:spPr bwMode="auto">
          <a:xfrm>
            <a:off x="3810000" y="2743200"/>
            <a:ext cx="0" cy="609600"/>
          </a:xfrm>
          <a:prstGeom prst="line">
            <a:avLst/>
          </a:prstGeom>
          <a:noFill/>
          <a:ln w="28575">
            <a:solidFill>
              <a:srgbClr val="8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s-ES" b="0">
              <a:cs typeface="+mn-cs"/>
            </a:endParaRPr>
          </a:p>
        </p:txBody>
      </p:sp>
      <p:sp>
        <p:nvSpPr>
          <p:cNvPr id="565268" name="Line 20"/>
          <p:cNvSpPr>
            <a:spLocks noChangeShapeType="1"/>
          </p:cNvSpPr>
          <p:nvPr/>
        </p:nvSpPr>
        <p:spPr bwMode="auto">
          <a:xfrm>
            <a:off x="3810000" y="2743200"/>
            <a:ext cx="1828800" cy="0"/>
          </a:xfrm>
          <a:prstGeom prst="line">
            <a:avLst/>
          </a:prstGeom>
          <a:noFill/>
          <a:ln w="28575">
            <a:solidFill>
              <a:srgbClr val="8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s-ES" b="0">
              <a:cs typeface="+mn-cs"/>
            </a:endParaRPr>
          </a:p>
        </p:txBody>
      </p:sp>
      <p:sp>
        <p:nvSpPr>
          <p:cNvPr id="565269" name="Line 21"/>
          <p:cNvSpPr>
            <a:spLocks noChangeShapeType="1"/>
          </p:cNvSpPr>
          <p:nvPr/>
        </p:nvSpPr>
        <p:spPr bwMode="auto">
          <a:xfrm>
            <a:off x="3810000" y="3352800"/>
            <a:ext cx="1828800" cy="0"/>
          </a:xfrm>
          <a:prstGeom prst="line">
            <a:avLst/>
          </a:prstGeom>
          <a:noFill/>
          <a:ln w="19050">
            <a:solidFill>
              <a:srgbClr val="800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s-ES" b="0">
              <a:cs typeface="+mn-cs"/>
            </a:endParaRPr>
          </a:p>
        </p:txBody>
      </p:sp>
      <p:sp>
        <p:nvSpPr>
          <p:cNvPr id="565270" name="Line 22"/>
          <p:cNvSpPr>
            <a:spLocks noChangeShapeType="1"/>
          </p:cNvSpPr>
          <p:nvPr/>
        </p:nvSpPr>
        <p:spPr bwMode="auto">
          <a:xfrm flipV="1">
            <a:off x="5638800" y="2743200"/>
            <a:ext cx="0" cy="609600"/>
          </a:xfrm>
          <a:prstGeom prst="line">
            <a:avLst/>
          </a:prstGeom>
          <a:noFill/>
          <a:ln w="19050">
            <a:solidFill>
              <a:srgbClr val="800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s-ES" b="0">
              <a:cs typeface="+mn-cs"/>
            </a:endParaRPr>
          </a:p>
        </p:txBody>
      </p:sp>
      <p:sp>
        <p:nvSpPr>
          <p:cNvPr id="565271" name="Text Box 23"/>
          <p:cNvSpPr txBox="1">
            <a:spLocks noChangeArrowheads="1"/>
          </p:cNvSpPr>
          <p:nvPr/>
        </p:nvSpPr>
        <p:spPr bwMode="auto">
          <a:xfrm>
            <a:off x="4191000" y="3581400"/>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defRPr/>
            </a:pPr>
            <a:r>
              <a:rPr lang="en-US" sz="1800" b="0">
                <a:solidFill>
                  <a:srgbClr val="33CC33"/>
                </a:solidFill>
                <a:cs typeface="+mn-cs"/>
                <a:sym typeface="Symbol" charset="0"/>
              </a:rPr>
              <a:t>a</a:t>
            </a:r>
            <a:r>
              <a:rPr lang="en-US" sz="1800" b="0">
                <a:solidFill>
                  <a:srgbClr val="33CC33"/>
                </a:solidFill>
                <a:cs typeface="+mn-cs"/>
              </a:rPr>
              <a:t> = 0</a:t>
            </a:r>
            <a:endParaRPr lang="es-ES" sz="1800" b="0">
              <a:solidFill>
                <a:srgbClr val="33CC33"/>
              </a:solidFill>
              <a:cs typeface="+mn-cs"/>
            </a:endParaRPr>
          </a:p>
        </p:txBody>
      </p:sp>
      <p:sp>
        <p:nvSpPr>
          <p:cNvPr id="565272" name="Text Box 24"/>
          <p:cNvSpPr txBox="1">
            <a:spLocks noChangeArrowheads="1"/>
          </p:cNvSpPr>
          <p:nvPr/>
        </p:nvSpPr>
        <p:spPr bwMode="auto">
          <a:xfrm>
            <a:off x="4572000" y="2438400"/>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defRPr/>
            </a:pPr>
            <a:r>
              <a:rPr lang="en-US" sz="1800" b="0">
                <a:solidFill>
                  <a:srgbClr val="33CC33"/>
                </a:solidFill>
                <a:cs typeface="+mn-cs"/>
                <a:sym typeface="Symbol" charset="0"/>
              </a:rPr>
              <a:t>x = +</a:t>
            </a:r>
            <a:endParaRPr lang="es-ES" sz="1800" b="0">
              <a:solidFill>
                <a:srgbClr val="33CC33"/>
              </a:solidFill>
              <a:cs typeface="+mn-cs"/>
            </a:endParaRPr>
          </a:p>
        </p:txBody>
      </p:sp>
      <p:sp>
        <p:nvSpPr>
          <p:cNvPr id="565273" name="Text Box 25"/>
          <p:cNvSpPr txBox="1">
            <a:spLocks noChangeArrowheads="1"/>
          </p:cNvSpPr>
          <p:nvPr/>
        </p:nvSpPr>
        <p:spPr bwMode="auto">
          <a:xfrm>
            <a:off x="2971800" y="3124200"/>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defRPr/>
            </a:pPr>
            <a:r>
              <a:rPr lang="en-US" sz="1800" b="0">
                <a:solidFill>
                  <a:srgbClr val="33CC33"/>
                </a:solidFill>
                <a:cs typeface="+mn-cs"/>
                <a:sym typeface="Symbol" charset="0"/>
              </a:rPr>
              <a:t>y = </a:t>
            </a:r>
            <a:r>
              <a:rPr lang="en-US" sz="1800" b="0">
                <a:solidFill>
                  <a:srgbClr val="33CC33"/>
                </a:solidFill>
                <a:cs typeface="Times New Roman" charset="0"/>
                <a:sym typeface="Symbol" charset="0"/>
              </a:rPr>
              <a:t>–</a:t>
            </a:r>
            <a:endParaRPr lang="es-ES" sz="1800" b="0">
              <a:solidFill>
                <a:srgbClr val="33CC33"/>
              </a:solidFill>
              <a:cs typeface="+mn-cs"/>
            </a:endParaRPr>
          </a:p>
        </p:txBody>
      </p:sp>
      <p:sp>
        <p:nvSpPr>
          <p:cNvPr id="565274" name="Text Box 26"/>
          <p:cNvSpPr txBox="1">
            <a:spLocks noChangeArrowheads="1"/>
          </p:cNvSpPr>
          <p:nvPr/>
        </p:nvSpPr>
        <p:spPr bwMode="auto">
          <a:xfrm>
            <a:off x="6019800" y="3733800"/>
            <a:ext cx="106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defRPr/>
            </a:pPr>
            <a:r>
              <a:rPr lang="en-US" sz="1800" b="0">
                <a:solidFill>
                  <a:srgbClr val="33CC33"/>
                </a:solidFill>
                <a:cs typeface="+mn-cs"/>
              </a:rPr>
              <a:t>form = +</a:t>
            </a:r>
            <a:endParaRPr lang="es-ES" sz="1800" b="0">
              <a:solidFill>
                <a:srgbClr val="33CC33"/>
              </a:solidFill>
              <a:cs typeface="+mn-cs"/>
            </a:endParaRPr>
          </a:p>
        </p:txBody>
      </p:sp>
      <p:sp>
        <p:nvSpPr>
          <p:cNvPr id="565275" name="Line 27"/>
          <p:cNvSpPr>
            <a:spLocks noChangeShapeType="1"/>
          </p:cNvSpPr>
          <p:nvPr/>
        </p:nvSpPr>
        <p:spPr bwMode="auto">
          <a:xfrm flipH="1" flipV="1">
            <a:off x="3962400" y="2971800"/>
            <a:ext cx="533400" cy="685800"/>
          </a:xfrm>
          <a:prstGeom prst="line">
            <a:avLst/>
          </a:prstGeom>
          <a:noFill/>
          <a:ln w="9525">
            <a:solidFill>
              <a:srgbClr val="33CC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s-ES" b="0">
              <a:cs typeface="+mn-cs"/>
            </a:endParaRPr>
          </a:p>
        </p:txBody>
      </p:sp>
      <p:sp>
        <p:nvSpPr>
          <p:cNvPr id="565276" name="Line 28"/>
          <p:cNvSpPr>
            <a:spLocks noChangeShapeType="1"/>
          </p:cNvSpPr>
          <p:nvPr/>
        </p:nvSpPr>
        <p:spPr bwMode="auto">
          <a:xfrm flipV="1">
            <a:off x="4495800" y="3429000"/>
            <a:ext cx="990600" cy="228600"/>
          </a:xfrm>
          <a:prstGeom prst="line">
            <a:avLst/>
          </a:prstGeom>
          <a:noFill/>
          <a:ln w="9525">
            <a:solidFill>
              <a:srgbClr val="33CC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s-ES" b="0">
              <a:cs typeface="+mn-cs"/>
            </a:endParaRPr>
          </a:p>
        </p:txBody>
      </p:sp>
      <p:sp>
        <p:nvSpPr>
          <p:cNvPr id="565277" name="Text Box 29"/>
          <p:cNvSpPr txBox="1">
            <a:spLocks noChangeArrowheads="1"/>
          </p:cNvSpPr>
          <p:nvPr/>
        </p:nvSpPr>
        <p:spPr bwMode="auto">
          <a:xfrm>
            <a:off x="5181600" y="2057400"/>
            <a:ext cx="144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defRPr/>
            </a:pPr>
            <a:r>
              <a:rPr lang="es-MX" sz="1800" b="0">
                <a:solidFill>
                  <a:schemeClr val="bg1"/>
                </a:solidFill>
                <a:cs typeface="+mn-cs"/>
              </a:rPr>
              <a:t>Image </a:t>
            </a:r>
            <a:r>
              <a:rPr lang="es-MX" sz="1800" b="0" i="1">
                <a:solidFill>
                  <a:schemeClr val="bg1"/>
                </a:solidFill>
                <a:cs typeface="+mn-cs"/>
              </a:rPr>
              <a:t>t+1</a:t>
            </a:r>
            <a:endParaRPr lang="es-ES" sz="1800" b="0" i="1">
              <a:solidFill>
                <a:schemeClr val="bg1"/>
              </a:solidFill>
              <a:cs typeface="+mn-cs"/>
            </a:endParaRPr>
          </a:p>
        </p:txBody>
      </p:sp>
      <p:sp>
        <p:nvSpPr>
          <p:cNvPr id="565278" name="Line 30"/>
          <p:cNvSpPr>
            <a:spLocks noChangeShapeType="1"/>
          </p:cNvSpPr>
          <p:nvPr/>
        </p:nvSpPr>
        <p:spPr bwMode="auto">
          <a:xfrm flipH="1" flipV="1">
            <a:off x="5867400" y="3276600"/>
            <a:ext cx="533400" cy="533400"/>
          </a:xfrm>
          <a:prstGeom prst="line">
            <a:avLst/>
          </a:prstGeom>
          <a:noFill/>
          <a:ln w="9525">
            <a:solidFill>
              <a:srgbClr val="33CC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s-ES" b="0">
              <a:cs typeface="+mn-cs"/>
            </a:endParaRPr>
          </a:p>
        </p:txBody>
      </p:sp>
      <p:sp>
        <p:nvSpPr>
          <p:cNvPr id="565279" name="Line 31"/>
          <p:cNvSpPr>
            <a:spLocks noChangeShapeType="1"/>
          </p:cNvSpPr>
          <p:nvPr/>
        </p:nvSpPr>
        <p:spPr bwMode="auto">
          <a:xfrm flipH="1" flipV="1">
            <a:off x="5715000" y="3581400"/>
            <a:ext cx="685800" cy="228600"/>
          </a:xfrm>
          <a:prstGeom prst="line">
            <a:avLst/>
          </a:prstGeom>
          <a:noFill/>
          <a:ln w="9525">
            <a:solidFill>
              <a:srgbClr val="33CC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s-ES" b="0">
              <a:cs typeface="+mn-cs"/>
            </a:endParaRPr>
          </a:p>
        </p:txBody>
      </p:sp>
    </p:spTree>
    <p:extLst>
      <p:ext uri="{BB962C8B-B14F-4D97-AF65-F5344CB8AC3E}">
        <p14:creationId xmlns:p14="http://schemas.microsoft.com/office/powerpoint/2010/main" val="1282177867"/>
      </p:ext>
    </p:extLst>
  </p:cSld>
  <p:clrMapOvr>
    <a:masterClrMapping/>
  </p:clrMapOvr>
  <p:timing>
    <p:tnLst>
      <p:par>
        <p:cTn xmlns:p14="http://schemas.microsoft.com/office/powerpoint/2010/mai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arcador de pie de página 4"/>
          <p:cNvSpPr>
            <a:spLocks noGrp="1"/>
          </p:cNvSpPr>
          <p:nvPr>
            <p:ph type="ftr" sz="quarter" idx="11"/>
          </p:nvPr>
        </p:nvSpPr>
        <p:spPr/>
        <p:txBody>
          <a:bodyPr/>
          <a:lstStyle/>
          <a:p>
            <a:pPr>
              <a:defRPr/>
            </a:pPr>
            <a:r>
              <a:rPr lang="es-ES"/>
              <a:t>© L.E. Sucar: MGP - RB Ext y Apli</a:t>
            </a:r>
          </a:p>
        </p:txBody>
      </p:sp>
      <p:sp>
        <p:nvSpPr>
          <p:cNvPr id="16" name="Marcador de número de diapositiva 5"/>
          <p:cNvSpPr>
            <a:spLocks noGrp="1"/>
          </p:cNvSpPr>
          <p:nvPr>
            <p:ph type="sldNum" sz="quarter" idx="12"/>
          </p:nvPr>
        </p:nvSpPr>
        <p:spPr/>
        <p:txBody>
          <a:bodyPr/>
          <a:lstStyle/>
          <a:p>
            <a:pPr>
              <a:defRPr/>
            </a:pPr>
            <a:fld id="{EF58D2FF-3E12-1A4A-8A18-0F87417F9464}" type="slidenum">
              <a:rPr lang="es-ES"/>
              <a:pPr>
                <a:defRPr/>
              </a:pPr>
              <a:t>207</a:t>
            </a:fld>
            <a:endParaRPr lang="es-ES"/>
          </a:p>
        </p:txBody>
      </p:sp>
      <p:sp>
        <p:nvSpPr>
          <p:cNvPr id="566274" name="Rectangle 2"/>
          <p:cNvSpPr>
            <a:spLocks noGrp="1" noChangeArrowheads="1"/>
          </p:cNvSpPr>
          <p:nvPr>
            <p:ph type="body" idx="1"/>
          </p:nvPr>
        </p:nvSpPr>
        <p:spPr>
          <a:xfrm>
            <a:off x="381000" y="1752600"/>
            <a:ext cx="3048000" cy="4800600"/>
          </a:xfrm>
        </p:spPr>
        <p:txBody>
          <a:bodyPr/>
          <a:lstStyle/>
          <a:p>
            <a:pPr eaLnBrk="1" hangingPunct="1">
              <a:lnSpc>
                <a:spcPct val="90000"/>
              </a:lnSpc>
              <a:buFontTx/>
              <a:buNone/>
              <a:defRPr/>
            </a:pPr>
            <a:r>
              <a:rPr lang="en-US" sz="2800" smtClean="0">
                <a:cs typeface="+mn-cs"/>
              </a:rPr>
              <a:t>	</a:t>
            </a:r>
            <a:r>
              <a:rPr lang="en-US" sz="2400" smtClean="0">
                <a:cs typeface="+mn-cs"/>
              </a:rPr>
              <a:t>Relaciones espaciales (binarias) entre la mano y otras partes del cuerpo:</a:t>
            </a:r>
          </a:p>
          <a:p>
            <a:pPr lvl="1" eaLnBrk="1" hangingPunct="1">
              <a:lnSpc>
                <a:spcPct val="90000"/>
              </a:lnSpc>
              <a:defRPr/>
            </a:pPr>
            <a:r>
              <a:rPr lang="en-US" sz="2400" i="1" smtClean="0"/>
              <a:t>Derecha</a:t>
            </a:r>
          </a:p>
          <a:p>
            <a:pPr lvl="1" eaLnBrk="1" hangingPunct="1">
              <a:lnSpc>
                <a:spcPct val="90000"/>
              </a:lnSpc>
              <a:defRPr/>
            </a:pPr>
            <a:r>
              <a:rPr lang="en-US" sz="2400" i="1" smtClean="0"/>
              <a:t>Arriba</a:t>
            </a:r>
          </a:p>
          <a:p>
            <a:pPr lvl="1" eaLnBrk="1" hangingPunct="1">
              <a:lnSpc>
                <a:spcPct val="90000"/>
              </a:lnSpc>
              <a:defRPr/>
            </a:pPr>
            <a:r>
              <a:rPr lang="en-US" sz="2400" i="1" smtClean="0"/>
              <a:t>Torso</a:t>
            </a:r>
            <a:endParaRPr lang="es-ES_tradnl" sz="2400" b="1" i="1" smtClean="0"/>
          </a:p>
          <a:p>
            <a:pPr eaLnBrk="1" hangingPunct="1">
              <a:lnSpc>
                <a:spcPct val="90000"/>
              </a:lnSpc>
              <a:buFontTx/>
              <a:buNone/>
              <a:defRPr/>
            </a:pPr>
            <a:r>
              <a:rPr lang="en-US" sz="2400" smtClean="0">
                <a:cs typeface="+mn-cs"/>
              </a:rPr>
              <a:t>	</a:t>
            </a:r>
          </a:p>
        </p:txBody>
      </p:sp>
      <p:pic>
        <p:nvPicPr>
          <p:cNvPr id="129028" name="Picture 3" descr="rostrma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057400"/>
            <a:ext cx="1979613"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6276" name="Rectangle 4"/>
          <p:cNvSpPr>
            <a:spLocks noChangeArrowheads="1"/>
          </p:cNvSpPr>
          <p:nvPr/>
        </p:nvSpPr>
        <p:spPr bwMode="auto">
          <a:xfrm>
            <a:off x="6705600" y="3200400"/>
            <a:ext cx="1219200" cy="1905000"/>
          </a:xfrm>
          <a:prstGeom prst="rect">
            <a:avLst/>
          </a:prstGeom>
          <a:noFill/>
          <a:ln w="57150">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b="0">
              <a:cs typeface="+mn-cs"/>
            </a:endParaRPr>
          </a:p>
        </p:txBody>
      </p:sp>
      <p:sp>
        <p:nvSpPr>
          <p:cNvPr id="566277" name="Text Box 5"/>
          <p:cNvSpPr txBox="1">
            <a:spLocks noChangeArrowheads="1"/>
          </p:cNvSpPr>
          <p:nvPr/>
        </p:nvSpPr>
        <p:spPr bwMode="auto">
          <a:xfrm>
            <a:off x="3919538" y="2327275"/>
            <a:ext cx="946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s-MX" b="0" i="1">
                <a:solidFill>
                  <a:srgbClr val="FFFF00"/>
                </a:solidFill>
                <a:cs typeface="+mn-cs"/>
              </a:rPr>
              <a:t>Above</a:t>
            </a:r>
            <a:endParaRPr lang="es-ES" b="0" i="1">
              <a:solidFill>
                <a:srgbClr val="FFFF00"/>
              </a:solidFill>
              <a:cs typeface="+mn-cs"/>
            </a:endParaRPr>
          </a:p>
        </p:txBody>
      </p:sp>
      <p:sp>
        <p:nvSpPr>
          <p:cNvPr id="566278" name="Text Box 6"/>
          <p:cNvSpPr txBox="1">
            <a:spLocks noChangeArrowheads="1"/>
          </p:cNvSpPr>
          <p:nvPr/>
        </p:nvSpPr>
        <p:spPr bwMode="auto">
          <a:xfrm>
            <a:off x="3995738" y="3089275"/>
            <a:ext cx="844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s-MX" b="0" i="1">
                <a:solidFill>
                  <a:srgbClr val="FFFF00"/>
                </a:solidFill>
                <a:cs typeface="+mn-cs"/>
              </a:rPr>
              <a:t>Right</a:t>
            </a:r>
            <a:endParaRPr lang="es-ES" b="0" i="1">
              <a:solidFill>
                <a:srgbClr val="FFFF00"/>
              </a:solidFill>
              <a:cs typeface="+mn-cs"/>
            </a:endParaRPr>
          </a:p>
        </p:txBody>
      </p:sp>
      <p:sp>
        <p:nvSpPr>
          <p:cNvPr id="566279" name="Text Box 7"/>
          <p:cNvSpPr txBox="1">
            <a:spLocks noChangeArrowheads="1"/>
          </p:cNvSpPr>
          <p:nvPr/>
        </p:nvSpPr>
        <p:spPr bwMode="auto">
          <a:xfrm>
            <a:off x="3995738" y="4384675"/>
            <a:ext cx="895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s-MX" b="0" i="1">
                <a:solidFill>
                  <a:srgbClr val="FFFF00"/>
                </a:solidFill>
                <a:cs typeface="+mn-cs"/>
              </a:rPr>
              <a:t>Torso</a:t>
            </a:r>
            <a:endParaRPr lang="es-ES" b="0" i="1">
              <a:solidFill>
                <a:srgbClr val="FFFF00"/>
              </a:solidFill>
              <a:cs typeface="+mn-cs"/>
            </a:endParaRPr>
          </a:p>
        </p:txBody>
      </p:sp>
      <p:sp>
        <p:nvSpPr>
          <p:cNvPr id="566280" name="Line 8"/>
          <p:cNvSpPr>
            <a:spLocks noChangeShapeType="1"/>
          </p:cNvSpPr>
          <p:nvPr/>
        </p:nvSpPr>
        <p:spPr bwMode="auto">
          <a:xfrm>
            <a:off x="4926013" y="2590800"/>
            <a:ext cx="2133600" cy="1588"/>
          </a:xfrm>
          <a:prstGeom prst="line">
            <a:avLst/>
          </a:prstGeom>
          <a:noFill/>
          <a:ln w="28575">
            <a:solidFill>
              <a:srgbClr val="CC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b="0">
              <a:cs typeface="+mn-cs"/>
            </a:endParaRPr>
          </a:p>
        </p:txBody>
      </p:sp>
      <p:sp>
        <p:nvSpPr>
          <p:cNvPr id="566281" name="Line 9"/>
          <p:cNvSpPr>
            <a:spLocks noChangeShapeType="1"/>
          </p:cNvSpPr>
          <p:nvPr/>
        </p:nvSpPr>
        <p:spPr bwMode="auto">
          <a:xfrm>
            <a:off x="4926013" y="2667000"/>
            <a:ext cx="1447800" cy="2819400"/>
          </a:xfrm>
          <a:prstGeom prst="line">
            <a:avLst/>
          </a:prstGeom>
          <a:noFill/>
          <a:ln w="28575">
            <a:solidFill>
              <a:srgbClr val="CC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b="0">
              <a:cs typeface="+mn-cs"/>
            </a:endParaRPr>
          </a:p>
        </p:txBody>
      </p:sp>
      <p:sp>
        <p:nvSpPr>
          <p:cNvPr id="566282" name="Line 10"/>
          <p:cNvSpPr>
            <a:spLocks noChangeShapeType="1"/>
          </p:cNvSpPr>
          <p:nvPr/>
        </p:nvSpPr>
        <p:spPr bwMode="auto">
          <a:xfrm flipV="1">
            <a:off x="4773613" y="2743200"/>
            <a:ext cx="2286000" cy="533400"/>
          </a:xfrm>
          <a:prstGeom prst="line">
            <a:avLst/>
          </a:prstGeom>
          <a:noFill/>
          <a:ln w="28575">
            <a:solidFill>
              <a:srgbClr val="CC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b="0">
              <a:cs typeface="+mn-cs"/>
            </a:endParaRPr>
          </a:p>
        </p:txBody>
      </p:sp>
      <p:sp>
        <p:nvSpPr>
          <p:cNvPr id="566283" name="Line 11"/>
          <p:cNvSpPr>
            <a:spLocks noChangeShapeType="1"/>
          </p:cNvSpPr>
          <p:nvPr/>
        </p:nvSpPr>
        <p:spPr bwMode="auto">
          <a:xfrm>
            <a:off x="4773613" y="3352800"/>
            <a:ext cx="1447800" cy="2438400"/>
          </a:xfrm>
          <a:prstGeom prst="line">
            <a:avLst/>
          </a:prstGeom>
          <a:noFill/>
          <a:ln w="28575">
            <a:solidFill>
              <a:srgbClr val="CC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b="0">
              <a:cs typeface="+mn-cs"/>
            </a:endParaRPr>
          </a:p>
        </p:txBody>
      </p:sp>
      <p:sp>
        <p:nvSpPr>
          <p:cNvPr id="566284" name="Line 12"/>
          <p:cNvSpPr>
            <a:spLocks noChangeShapeType="1"/>
          </p:cNvSpPr>
          <p:nvPr/>
        </p:nvSpPr>
        <p:spPr bwMode="auto">
          <a:xfrm flipV="1">
            <a:off x="4849813" y="3962400"/>
            <a:ext cx="1981200" cy="685800"/>
          </a:xfrm>
          <a:prstGeom prst="line">
            <a:avLst/>
          </a:prstGeom>
          <a:noFill/>
          <a:ln w="28575">
            <a:solidFill>
              <a:srgbClr val="CC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b="0">
              <a:cs typeface="+mn-cs"/>
            </a:endParaRPr>
          </a:p>
        </p:txBody>
      </p:sp>
      <p:sp>
        <p:nvSpPr>
          <p:cNvPr id="566285" name="Line 13"/>
          <p:cNvSpPr>
            <a:spLocks noChangeShapeType="1"/>
          </p:cNvSpPr>
          <p:nvPr/>
        </p:nvSpPr>
        <p:spPr bwMode="auto">
          <a:xfrm>
            <a:off x="4849813" y="4648200"/>
            <a:ext cx="1371600" cy="1295400"/>
          </a:xfrm>
          <a:prstGeom prst="line">
            <a:avLst/>
          </a:prstGeom>
          <a:noFill/>
          <a:ln w="28575">
            <a:solidFill>
              <a:srgbClr val="CC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b="0">
              <a:cs typeface="+mn-cs"/>
            </a:endParaRPr>
          </a:p>
        </p:txBody>
      </p:sp>
      <p:sp>
        <p:nvSpPr>
          <p:cNvPr id="566286" name="Text Box 14"/>
          <p:cNvSpPr txBox="1">
            <a:spLocks noChangeArrowheads="1"/>
          </p:cNvSpPr>
          <p:nvPr/>
        </p:nvSpPr>
        <p:spPr bwMode="auto">
          <a:xfrm>
            <a:off x="971550" y="692150"/>
            <a:ext cx="7315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defRPr/>
            </a:pPr>
            <a:r>
              <a:rPr lang="es-MX" sz="3600" b="0">
                <a:solidFill>
                  <a:schemeClr val="bg1"/>
                </a:solidFill>
                <a:cs typeface="+mn-cs"/>
              </a:rPr>
              <a:t>Atributos de postura</a:t>
            </a:r>
            <a:endParaRPr lang="es-ES" sz="3600" b="0">
              <a:solidFill>
                <a:schemeClr val="bg1"/>
              </a:solidFill>
              <a:cs typeface="+mn-cs"/>
            </a:endParaRPr>
          </a:p>
        </p:txBody>
      </p:sp>
    </p:spTree>
    <p:extLst>
      <p:ext uri="{BB962C8B-B14F-4D97-AF65-F5344CB8AC3E}">
        <p14:creationId xmlns:p14="http://schemas.microsoft.com/office/powerpoint/2010/main" val="2402982211"/>
      </p:ext>
    </p:extLst>
  </p:cSld>
  <p:clrMapOvr>
    <a:masterClrMapping/>
  </p:clrMapOvr>
  <p:timing>
    <p:tnLst>
      <p:par>
        <p:cTn xmlns:p14="http://schemas.microsoft.com/office/powerpoint/2010/mai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Marcador de pie de página 4"/>
          <p:cNvSpPr>
            <a:spLocks noGrp="1"/>
          </p:cNvSpPr>
          <p:nvPr>
            <p:ph type="ftr" sz="quarter" idx="11"/>
          </p:nvPr>
        </p:nvSpPr>
        <p:spPr/>
        <p:txBody>
          <a:bodyPr/>
          <a:lstStyle/>
          <a:p>
            <a:pPr>
              <a:defRPr/>
            </a:pPr>
            <a:r>
              <a:rPr lang="es-ES"/>
              <a:t>© L.E. Sucar: MGP - RB Ext y Apli</a:t>
            </a:r>
          </a:p>
        </p:txBody>
      </p:sp>
      <p:sp>
        <p:nvSpPr>
          <p:cNvPr id="20" name="Marcador de número de diapositiva 5"/>
          <p:cNvSpPr>
            <a:spLocks noGrp="1"/>
          </p:cNvSpPr>
          <p:nvPr>
            <p:ph type="sldNum" sz="quarter" idx="12"/>
          </p:nvPr>
        </p:nvSpPr>
        <p:spPr/>
        <p:txBody>
          <a:bodyPr/>
          <a:lstStyle/>
          <a:p>
            <a:pPr>
              <a:defRPr/>
            </a:pPr>
            <a:fld id="{4E9FC6D9-E50B-EB43-B44F-6BECBD6FBDDE}" type="slidenum">
              <a:rPr lang="es-ES"/>
              <a:pPr>
                <a:defRPr/>
              </a:pPr>
              <a:t>208</a:t>
            </a:fld>
            <a:endParaRPr lang="es-ES"/>
          </a:p>
        </p:txBody>
      </p:sp>
      <p:sp>
        <p:nvSpPr>
          <p:cNvPr id="567298" name="Rectangle 2"/>
          <p:cNvSpPr>
            <a:spLocks noGrp="1" noChangeArrowheads="1"/>
          </p:cNvSpPr>
          <p:nvPr>
            <p:ph type="title"/>
          </p:nvPr>
        </p:nvSpPr>
        <p:spPr>
          <a:xfrm>
            <a:off x="685800" y="1295400"/>
            <a:ext cx="7772400" cy="1143000"/>
          </a:xfrm>
        </p:spPr>
        <p:txBody>
          <a:bodyPr/>
          <a:lstStyle/>
          <a:p>
            <a:pPr eaLnBrk="1" hangingPunct="1">
              <a:defRPr/>
            </a:pPr>
            <a:r>
              <a:rPr lang="en-US" sz="3200" smtClean="0">
                <a:effectLst>
                  <a:outerShdw blurRad="38100" dist="38100" dir="2700000" algn="tl">
                    <a:srgbClr val="000000"/>
                  </a:outerShdw>
                </a:effectLst>
                <a:cs typeface="+mj-cs"/>
              </a:rPr>
              <a:t>Clasificador bayesiano dinámico</a:t>
            </a:r>
            <a:endParaRPr lang="es-ES_tradnl" sz="2400" smtClean="0">
              <a:effectLst>
                <a:outerShdw blurRad="38100" dist="38100" dir="2700000" algn="tl">
                  <a:srgbClr val="000000"/>
                </a:outerShdw>
              </a:effectLst>
              <a:cs typeface="+mj-cs"/>
            </a:endParaRPr>
          </a:p>
        </p:txBody>
      </p:sp>
      <p:sp>
        <p:nvSpPr>
          <p:cNvPr id="567299" name="Oval 3"/>
          <p:cNvSpPr>
            <a:spLocks noChangeArrowheads="1"/>
          </p:cNvSpPr>
          <p:nvPr/>
        </p:nvSpPr>
        <p:spPr bwMode="auto">
          <a:xfrm>
            <a:off x="4038600" y="2743200"/>
            <a:ext cx="825500" cy="520700"/>
          </a:xfrm>
          <a:prstGeom prst="ellipse">
            <a:avLst/>
          </a:prstGeom>
          <a:solidFill>
            <a:srgbClr val="99CCFF"/>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s-MX">
                <a:cs typeface="+mn-cs"/>
              </a:rPr>
              <a:t>S</a:t>
            </a:r>
            <a:r>
              <a:rPr lang="es-MX" baseline="-25000">
                <a:cs typeface="+mn-cs"/>
              </a:rPr>
              <a:t>t</a:t>
            </a:r>
            <a:endParaRPr lang="es-ES" baseline="-25000">
              <a:cs typeface="+mn-cs"/>
            </a:endParaRPr>
          </a:p>
        </p:txBody>
      </p:sp>
      <p:sp>
        <p:nvSpPr>
          <p:cNvPr id="567300" name="Oval 4"/>
          <p:cNvSpPr>
            <a:spLocks noChangeArrowheads="1"/>
          </p:cNvSpPr>
          <p:nvPr/>
        </p:nvSpPr>
        <p:spPr bwMode="auto">
          <a:xfrm>
            <a:off x="1536700" y="4495800"/>
            <a:ext cx="825500" cy="520700"/>
          </a:xfrm>
          <a:prstGeom prst="ellipse">
            <a:avLst/>
          </a:prstGeom>
          <a:solidFill>
            <a:srgbClr val="99CCFF"/>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s-MX">
                <a:latin typeface="Symbol" charset="0"/>
                <a:cs typeface="+mn-cs"/>
              </a:rPr>
              <a:t>D</a:t>
            </a:r>
            <a:r>
              <a:rPr lang="es-MX">
                <a:cs typeface="+mn-cs"/>
              </a:rPr>
              <a:t>x, </a:t>
            </a:r>
            <a:r>
              <a:rPr lang="es-MX">
                <a:latin typeface="Symbol" charset="0"/>
                <a:cs typeface="+mn-cs"/>
              </a:rPr>
              <a:t>D</a:t>
            </a:r>
            <a:r>
              <a:rPr lang="es-MX">
                <a:cs typeface="+mn-cs"/>
              </a:rPr>
              <a:t>y</a:t>
            </a:r>
            <a:endParaRPr lang="es-ES">
              <a:cs typeface="+mn-cs"/>
            </a:endParaRPr>
          </a:p>
        </p:txBody>
      </p:sp>
      <p:sp>
        <p:nvSpPr>
          <p:cNvPr id="567301" name="Line 5"/>
          <p:cNvSpPr>
            <a:spLocks noChangeShapeType="1"/>
          </p:cNvSpPr>
          <p:nvPr/>
        </p:nvSpPr>
        <p:spPr bwMode="auto">
          <a:xfrm flipH="1">
            <a:off x="2832100" y="3200400"/>
            <a:ext cx="1358900" cy="1295400"/>
          </a:xfrm>
          <a:prstGeom prst="line">
            <a:avLst/>
          </a:prstGeom>
          <a:noFill/>
          <a:ln w="38100">
            <a:solidFill>
              <a:srgbClr val="FF99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b="0">
              <a:cs typeface="+mn-cs"/>
            </a:endParaRPr>
          </a:p>
        </p:txBody>
      </p:sp>
      <p:sp>
        <p:nvSpPr>
          <p:cNvPr id="567302" name="Oval 6"/>
          <p:cNvSpPr>
            <a:spLocks noChangeArrowheads="1"/>
          </p:cNvSpPr>
          <p:nvPr/>
        </p:nvSpPr>
        <p:spPr bwMode="auto">
          <a:xfrm>
            <a:off x="2451100" y="4495800"/>
            <a:ext cx="825500" cy="520700"/>
          </a:xfrm>
          <a:prstGeom prst="ellipse">
            <a:avLst/>
          </a:prstGeom>
          <a:solidFill>
            <a:srgbClr val="99CCFF"/>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s-MX">
                <a:latin typeface="Symbol" charset="0"/>
                <a:cs typeface="+mn-cs"/>
              </a:rPr>
              <a:t>D</a:t>
            </a:r>
            <a:r>
              <a:rPr lang="es-MX">
                <a:cs typeface="+mn-cs"/>
              </a:rPr>
              <a:t>a</a:t>
            </a:r>
            <a:endParaRPr lang="es-ES">
              <a:cs typeface="+mn-cs"/>
            </a:endParaRPr>
          </a:p>
        </p:txBody>
      </p:sp>
      <p:sp>
        <p:nvSpPr>
          <p:cNvPr id="567303" name="Oval 7"/>
          <p:cNvSpPr>
            <a:spLocks noChangeArrowheads="1"/>
          </p:cNvSpPr>
          <p:nvPr/>
        </p:nvSpPr>
        <p:spPr bwMode="auto">
          <a:xfrm>
            <a:off x="3365500" y="4495800"/>
            <a:ext cx="825500" cy="520700"/>
          </a:xfrm>
          <a:prstGeom prst="ellipse">
            <a:avLst/>
          </a:prstGeom>
          <a:solidFill>
            <a:srgbClr val="99CCFF"/>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s-MX">
                <a:cs typeface="+mn-cs"/>
              </a:rPr>
              <a:t>form</a:t>
            </a:r>
            <a:endParaRPr lang="es-ES">
              <a:cs typeface="+mn-cs"/>
            </a:endParaRPr>
          </a:p>
        </p:txBody>
      </p:sp>
      <p:sp>
        <p:nvSpPr>
          <p:cNvPr id="567304" name="Line 8"/>
          <p:cNvSpPr>
            <a:spLocks noChangeShapeType="1"/>
          </p:cNvSpPr>
          <p:nvPr/>
        </p:nvSpPr>
        <p:spPr bwMode="auto">
          <a:xfrm>
            <a:off x="4876800" y="3003550"/>
            <a:ext cx="1981200" cy="0"/>
          </a:xfrm>
          <a:prstGeom prst="line">
            <a:avLst/>
          </a:prstGeom>
          <a:noFill/>
          <a:ln w="50800">
            <a:solidFill>
              <a:srgbClr val="FF99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b="0">
              <a:cs typeface="+mn-cs"/>
            </a:endParaRPr>
          </a:p>
        </p:txBody>
      </p:sp>
      <p:sp>
        <p:nvSpPr>
          <p:cNvPr id="567305" name="Line 9"/>
          <p:cNvSpPr>
            <a:spLocks noChangeShapeType="1"/>
          </p:cNvSpPr>
          <p:nvPr/>
        </p:nvSpPr>
        <p:spPr bwMode="auto">
          <a:xfrm flipH="1">
            <a:off x="1993900" y="3124200"/>
            <a:ext cx="2044700" cy="1371600"/>
          </a:xfrm>
          <a:prstGeom prst="line">
            <a:avLst/>
          </a:prstGeom>
          <a:noFill/>
          <a:ln w="38100">
            <a:solidFill>
              <a:srgbClr val="FF99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b="0">
              <a:cs typeface="+mn-cs"/>
            </a:endParaRPr>
          </a:p>
        </p:txBody>
      </p:sp>
      <p:sp>
        <p:nvSpPr>
          <p:cNvPr id="567306" name="Line 10"/>
          <p:cNvSpPr>
            <a:spLocks noChangeShapeType="1"/>
          </p:cNvSpPr>
          <p:nvPr/>
        </p:nvSpPr>
        <p:spPr bwMode="auto">
          <a:xfrm flipH="1">
            <a:off x="3810000" y="3276600"/>
            <a:ext cx="533400" cy="1219200"/>
          </a:xfrm>
          <a:prstGeom prst="line">
            <a:avLst/>
          </a:prstGeom>
          <a:noFill/>
          <a:ln w="38100">
            <a:solidFill>
              <a:srgbClr val="FF99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b="0">
              <a:cs typeface="+mn-cs"/>
            </a:endParaRPr>
          </a:p>
        </p:txBody>
      </p:sp>
      <p:sp>
        <p:nvSpPr>
          <p:cNvPr id="567307" name="Text Box 11"/>
          <p:cNvSpPr txBox="1">
            <a:spLocks noChangeArrowheads="1"/>
          </p:cNvSpPr>
          <p:nvPr/>
        </p:nvSpPr>
        <p:spPr bwMode="auto">
          <a:xfrm>
            <a:off x="4419600" y="51816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defRPr/>
            </a:pPr>
            <a:r>
              <a:rPr lang="es-ES_tradnl" i="1">
                <a:solidFill>
                  <a:srgbClr val="FFFFCC"/>
                </a:solidFill>
                <a:cs typeface="+mn-cs"/>
              </a:rPr>
              <a:t>t</a:t>
            </a:r>
          </a:p>
        </p:txBody>
      </p:sp>
      <p:sp>
        <p:nvSpPr>
          <p:cNvPr id="567308" name="Oval 12"/>
          <p:cNvSpPr>
            <a:spLocks noChangeArrowheads="1"/>
          </p:cNvSpPr>
          <p:nvPr/>
        </p:nvSpPr>
        <p:spPr bwMode="auto">
          <a:xfrm>
            <a:off x="4483100" y="4495800"/>
            <a:ext cx="825500" cy="520700"/>
          </a:xfrm>
          <a:prstGeom prst="ellipse">
            <a:avLst/>
          </a:prstGeom>
          <a:solidFill>
            <a:srgbClr val="99CCFF"/>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s-MX">
                <a:cs typeface="+mn-cs"/>
              </a:rPr>
              <a:t>above</a:t>
            </a:r>
            <a:endParaRPr lang="es-ES">
              <a:cs typeface="+mn-cs"/>
            </a:endParaRPr>
          </a:p>
        </p:txBody>
      </p:sp>
      <p:sp>
        <p:nvSpPr>
          <p:cNvPr id="567309" name="Line 13"/>
          <p:cNvSpPr>
            <a:spLocks noChangeShapeType="1"/>
          </p:cNvSpPr>
          <p:nvPr/>
        </p:nvSpPr>
        <p:spPr bwMode="auto">
          <a:xfrm>
            <a:off x="4724400" y="3276600"/>
            <a:ext cx="1054100" cy="1219200"/>
          </a:xfrm>
          <a:prstGeom prst="line">
            <a:avLst/>
          </a:prstGeom>
          <a:noFill/>
          <a:ln w="38100">
            <a:solidFill>
              <a:srgbClr val="FF99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b="0">
              <a:cs typeface="+mn-cs"/>
            </a:endParaRPr>
          </a:p>
        </p:txBody>
      </p:sp>
      <p:sp>
        <p:nvSpPr>
          <p:cNvPr id="567310" name="Oval 14"/>
          <p:cNvSpPr>
            <a:spLocks noChangeArrowheads="1"/>
          </p:cNvSpPr>
          <p:nvPr/>
        </p:nvSpPr>
        <p:spPr bwMode="auto">
          <a:xfrm>
            <a:off x="5397500" y="4495800"/>
            <a:ext cx="825500" cy="520700"/>
          </a:xfrm>
          <a:prstGeom prst="ellipse">
            <a:avLst/>
          </a:prstGeom>
          <a:solidFill>
            <a:srgbClr val="99CCFF"/>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s-MX">
                <a:cs typeface="+mn-cs"/>
              </a:rPr>
              <a:t>right</a:t>
            </a:r>
            <a:endParaRPr lang="es-ES">
              <a:cs typeface="+mn-cs"/>
            </a:endParaRPr>
          </a:p>
        </p:txBody>
      </p:sp>
      <p:sp>
        <p:nvSpPr>
          <p:cNvPr id="567311" name="Oval 15"/>
          <p:cNvSpPr>
            <a:spLocks noChangeArrowheads="1"/>
          </p:cNvSpPr>
          <p:nvPr/>
        </p:nvSpPr>
        <p:spPr bwMode="auto">
          <a:xfrm>
            <a:off x="6311900" y="4495800"/>
            <a:ext cx="825500" cy="520700"/>
          </a:xfrm>
          <a:prstGeom prst="ellipse">
            <a:avLst/>
          </a:prstGeom>
          <a:solidFill>
            <a:srgbClr val="99CCFF"/>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s-MX">
                <a:cs typeface="+mn-cs"/>
              </a:rPr>
              <a:t>torso</a:t>
            </a:r>
            <a:endParaRPr lang="es-ES">
              <a:cs typeface="+mn-cs"/>
            </a:endParaRPr>
          </a:p>
        </p:txBody>
      </p:sp>
      <p:sp>
        <p:nvSpPr>
          <p:cNvPr id="567312" name="Line 16"/>
          <p:cNvSpPr>
            <a:spLocks noChangeShapeType="1"/>
          </p:cNvSpPr>
          <p:nvPr/>
        </p:nvSpPr>
        <p:spPr bwMode="auto">
          <a:xfrm>
            <a:off x="4495800" y="3276600"/>
            <a:ext cx="457200" cy="1219200"/>
          </a:xfrm>
          <a:prstGeom prst="line">
            <a:avLst/>
          </a:prstGeom>
          <a:noFill/>
          <a:ln w="38100">
            <a:solidFill>
              <a:srgbClr val="FF99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b="0">
              <a:cs typeface="+mn-cs"/>
            </a:endParaRPr>
          </a:p>
        </p:txBody>
      </p:sp>
      <p:sp>
        <p:nvSpPr>
          <p:cNvPr id="567313" name="Line 17"/>
          <p:cNvSpPr>
            <a:spLocks noChangeShapeType="1"/>
          </p:cNvSpPr>
          <p:nvPr/>
        </p:nvSpPr>
        <p:spPr bwMode="auto">
          <a:xfrm>
            <a:off x="4876800" y="3124200"/>
            <a:ext cx="1816100" cy="1371600"/>
          </a:xfrm>
          <a:prstGeom prst="line">
            <a:avLst/>
          </a:prstGeom>
          <a:noFill/>
          <a:ln w="38100">
            <a:solidFill>
              <a:srgbClr val="FF99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b="0">
              <a:cs typeface="+mn-cs"/>
            </a:endParaRPr>
          </a:p>
        </p:txBody>
      </p:sp>
      <p:sp>
        <p:nvSpPr>
          <p:cNvPr id="567314" name="Text Box 18"/>
          <p:cNvSpPr txBox="1">
            <a:spLocks noChangeArrowheads="1"/>
          </p:cNvSpPr>
          <p:nvPr/>
        </p:nvSpPr>
        <p:spPr bwMode="auto">
          <a:xfrm>
            <a:off x="6858000" y="2133600"/>
            <a:ext cx="1143000"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defRPr/>
            </a:pPr>
            <a:r>
              <a:rPr lang="es-MX" sz="7200" b="0">
                <a:solidFill>
                  <a:srgbClr val="66CCFF"/>
                </a:solidFill>
                <a:cs typeface="+mn-cs"/>
              </a:rPr>
              <a:t>…</a:t>
            </a:r>
            <a:endParaRPr lang="es-ES" sz="7200" b="0">
              <a:solidFill>
                <a:srgbClr val="66CCFF"/>
              </a:solidFill>
              <a:cs typeface="+mn-cs"/>
            </a:endParaRPr>
          </a:p>
        </p:txBody>
      </p:sp>
    </p:spTree>
    <p:extLst>
      <p:ext uri="{BB962C8B-B14F-4D97-AF65-F5344CB8AC3E}">
        <p14:creationId xmlns:p14="http://schemas.microsoft.com/office/powerpoint/2010/main" val="3575717300"/>
      </p:ext>
    </p:extLst>
  </p:cSld>
  <p:clrMapOvr>
    <a:masterClrMapping/>
  </p:clrMapOvr>
  <p:timing>
    <p:tnLst>
      <p:par>
        <p:cTn xmlns:p14="http://schemas.microsoft.com/office/powerpoint/2010/mai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4"/>
          <p:cNvSpPr>
            <a:spLocks noGrp="1"/>
          </p:cNvSpPr>
          <p:nvPr>
            <p:ph type="ftr" sz="quarter" idx="11"/>
          </p:nvPr>
        </p:nvSpPr>
        <p:spPr/>
        <p:txBody>
          <a:bodyPr/>
          <a:lstStyle/>
          <a:p>
            <a:pPr>
              <a:defRPr/>
            </a:pPr>
            <a:r>
              <a:rPr lang="es-ES"/>
              <a:t>© L.E. Sucar: MGP - RB Ext y Apli</a:t>
            </a:r>
          </a:p>
        </p:txBody>
      </p:sp>
      <p:sp>
        <p:nvSpPr>
          <p:cNvPr id="5" name="Marcador de número de diapositiva 5"/>
          <p:cNvSpPr>
            <a:spLocks noGrp="1"/>
          </p:cNvSpPr>
          <p:nvPr>
            <p:ph type="sldNum" sz="quarter" idx="12"/>
          </p:nvPr>
        </p:nvSpPr>
        <p:spPr/>
        <p:txBody>
          <a:bodyPr/>
          <a:lstStyle/>
          <a:p>
            <a:pPr>
              <a:defRPr/>
            </a:pPr>
            <a:fld id="{4F9BF05C-2B4D-3A49-9203-F2741953A8DA}" type="slidenum">
              <a:rPr lang="es-ES"/>
              <a:pPr>
                <a:defRPr/>
              </a:pPr>
              <a:t>209</a:t>
            </a:fld>
            <a:endParaRPr lang="es-ES"/>
          </a:p>
        </p:txBody>
      </p:sp>
      <p:sp>
        <p:nvSpPr>
          <p:cNvPr id="568322" name="Rectangle 2"/>
          <p:cNvSpPr>
            <a:spLocks noGrp="1" noChangeArrowheads="1"/>
          </p:cNvSpPr>
          <p:nvPr>
            <p:ph type="body" idx="1"/>
          </p:nvPr>
        </p:nvSpPr>
        <p:spPr>
          <a:xfrm>
            <a:off x="611188" y="1557338"/>
            <a:ext cx="7772400" cy="4535487"/>
          </a:xfrm>
        </p:spPr>
        <p:txBody>
          <a:bodyPr/>
          <a:lstStyle/>
          <a:p>
            <a:pPr eaLnBrk="1" hangingPunct="1">
              <a:defRPr/>
            </a:pPr>
            <a:r>
              <a:rPr lang="es-MX" smtClean="0">
                <a:cs typeface="+mn-cs"/>
              </a:rPr>
              <a:t>150 muestras de cada gesto</a:t>
            </a:r>
          </a:p>
          <a:p>
            <a:pPr eaLnBrk="1" hangingPunct="1">
              <a:defRPr/>
            </a:pPr>
            <a:r>
              <a:rPr lang="es-MX" smtClean="0">
                <a:cs typeface="+mn-cs"/>
              </a:rPr>
              <a:t>Ambiente de laboratorio con condiciones variables de iluminación</a:t>
            </a:r>
          </a:p>
          <a:p>
            <a:pPr eaLnBrk="1" hangingPunct="1">
              <a:defRPr/>
            </a:pPr>
            <a:r>
              <a:rPr lang="es-MX" smtClean="0">
                <a:cs typeface="+mn-cs"/>
              </a:rPr>
              <a:t>Distancia entre 3.0 m y 5.0 m</a:t>
            </a:r>
          </a:p>
          <a:p>
            <a:pPr eaLnBrk="1" hangingPunct="1">
              <a:defRPr/>
            </a:pPr>
            <a:r>
              <a:rPr lang="es-MX" smtClean="0">
                <a:cs typeface="+mn-cs"/>
              </a:rPr>
              <a:t>Se varía el número de muestras para entrenamiento</a:t>
            </a:r>
          </a:p>
        </p:txBody>
      </p:sp>
      <p:sp>
        <p:nvSpPr>
          <p:cNvPr id="568323" name="Text Box 3"/>
          <p:cNvSpPr txBox="1">
            <a:spLocks noChangeArrowheads="1"/>
          </p:cNvSpPr>
          <p:nvPr/>
        </p:nvSpPr>
        <p:spPr bwMode="auto">
          <a:xfrm>
            <a:off x="468313" y="404813"/>
            <a:ext cx="7848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defRPr/>
            </a:pPr>
            <a:r>
              <a:rPr lang="es-MX" sz="3200" b="0">
                <a:solidFill>
                  <a:schemeClr val="bg1"/>
                </a:solidFill>
                <a:effectLst>
                  <a:outerShdw blurRad="38100" dist="38100" dir="2700000" algn="tl">
                    <a:srgbClr val="000000"/>
                  </a:outerShdw>
                </a:effectLst>
                <a:cs typeface="+mn-cs"/>
              </a:rPr>
              <a:t>Experimentos</a:t>
            </a:r>
            <a:endParaRPr lang="es-ES" sz="3200" b="0">
              <a:solidFill>
                <a:schemeClr val="bg1"/>
              </a:solidFill>
              <a:effectLst>
                <a:outerShdw blurRad="38100" dist="38100" dir="2700000" algn="tl">
                  <a:srgbClr val="000000"/>
                </a:outerShdw>
              </a:effectLst>
              <a:cs typeface="+mn-cs"/>
            </a:endParaRPr>
          </a:p>
        </p:txBody>
      </p:sp>
    </p:spTree>
    <p:extLst>
      <p:ext uri="{BB962C8B-B14F-4D97-AF65-F5344CB8AC3E}">
        <p14:creationId xmlns:p14="http://schemas.microsoft.com/office/powerpoint/2010/main" val="426383605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4 Marcador de pie de página"/>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ES" sz="1400"/>
              <a:t>© E. Sucar, PGM: 1 Introducción </a:t>
            </a:r>
          </a:p>
        </p:txBody>
      </p:sp>
      <p:sp>
        <p:nvSpPr>
          <p:cNvPr id="34819" name="5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95714530-A2A9-E04B-8369-107E91EA2AF6}" type="slidenum">
              <a:rPr lang="es-ES" sz="1400"/>
              <a:pPr eaLnBrk="1" hangingPunct="1"/>
              <a:t>21</a:t>
            </a:fld>
            <a:endParaRPr lang="es-ES" sz="1400"/>
          </a:p>
        </p:txBody>
      </p:sp>
      <p:sp>
        <p:nvSpPr>
          <p:cNvPr id="34820" name="Rectangle 2"/>
          <p:cNvSpPr>
            <a:spLocks noGrp="1" noChangeArrowheads="1"/>
          </p:cNvSpPr>
          <p:nvPr>
            <p:ph type="title"/>
          </p:nvPr>
        </p:nvSpPr>
        <p:spPr/>
        <p:txBody>
          <a:bodyPr/>
          <a:lstStyle/>
          <a:p>
            <a:pPr eaLnBrk="1" hangingPunct="1"/>
            <a:r>
              <a:rPr lang="es-MX">
                <a:latin typeface="Times New Roman" charset="0"/>
              </a:rPr>
              <a:t>Modelado del estudiante</a:t>
            </a:r>
            <a:endParaRPr lang="es-ES">
              <a:latin typeface="Times New Roman" charset="0"/>
            </a:endParaRPr>
          </a:p>
        </p:txBody>
      </p:sp>
      <p:pic>
        <p:nvPicPr>
          <p:cNvPr id="34821" name="Picture 3"/>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454150" y="1981200"/>
            <a:ext cx="6234113" cy="4114800"/>
          </a:xfrm>
          <a:solidFill>
            <a:schemeClr val="hlink"/>
          </a:solidFill>
        </p:spPr>
      </p:pic>
    </p:spTree>
  </p:cSld>
  <p:clrMapOvr>
    <a:masterClrMapping/>
  </p:clrMapOvr>
  <p:timing>
    <p:tnLst>
      <p:par>
        <p:cTn xmlns:p14="http://schemas.microsoft.com/office/powerpoint/2010/mai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Marcador de pie de página 4"/>
          <p:cNvSpPr>
            <a:spLocks noGrp="1"/>
          </p:cNvSpPr>
          <p:nvPr>
            <p:ph type="ftr" sz="quarter" idx="11"/>
          </p:nvPr>
        </p:nvSpPr>
        <p:spPr/>
        <p:txBody>
          <a:bodyPr/>
          <a:lstStyle/>
          <a:p>
            <a:pPr>
              <a:defRPr/>
            </a:pPr>
            <a:r>
              <a:rPr lang="es-ES"/>
              <a:t>© L.E. Sucar: MGP - RB Ext y Apli</a:t>
            </a:r>
          </a:p>
        </p:txBody>
      </p:sp>
      <p:sp>
        <p:nvSpPr>
          <p:cNvPr id="56" name="Marcador de número de diapositiva 5"/>
          <p:cNvSpPr>
            <a:spLocks noGrp="1"/>
          </p:cNvSpPr>
          <p:nvPr>
            <p:ph type="sldNum" sz="quarter" idx="12"/>
          </p:nvPr>
        </p:nvSpPr>
        <p:spPr/>
        <p:txBody>
          <a:bodyPr/>
          <a:lstStyle/>
          <a:p>
            <a:pPr>
              <a:defRPr/>
            </a:pPr>
            <a:fld id="{89037993-3CD2-7F4F-870A-88BD763CFF93}" type="slidenum">
              <a:rPr lang="es-ES"/>
              <a:pPr>
                <a:defRPr/>
              </a:pPr>
              <a:t>210</a:t>
            </a:fld>
            <a:endParaRPr lang="es-ES"/>
          </a:p>
        </p:txBody>
      </p:sp>
      <p:sp>
        <p:nvSpPr>
          <p:cNvPr id="569346" name="Rectangle 2"/>
          <p:cNvSpPr>
            <a:spLocks noGrp="1" noChangeArrowheads="1"/>
          </p:cNvSpPr>
          <p:nvPr>
            <p:ph type="title"/>
          </p:nvPr>
        </p:nvSpPr>
        <p:spPr>
          <a:xfrm>
            <a:off x="755650" y="333375"/>
            <a:ext cx="7772400" cy="1143000"/>
          </a:xfrm>
        </p:spPr>
        <p:txBody>
          <a:bodyPr/>
          <a:lstStyle/>
          <a:p>
            <a:pPr eaLnBrk="1" hangingPunct="1">
              <a:defRPr/>
            </a:pPr>
            <a:r>
              <a:rPr lang="es-ES_tradnl" sz="3600" smtClean="0">
                <a:cs typeface="+mj-cs"/>
              </a:rPr>
              <a:t>Resultados: </a:t>
            </a:r>
            <a:br>
              <a:rPr lang="es-ES_tradnl" sz="3600" smtClean="0">
                <a:cs typeface="+mj-cs"/>
              </a:rPr>
            </a:br>
            <a:r>
              <a:rPr lang="es-ES_tradnl" sz="3600" smtClean="0">
                <a:cs typeface="+mj-cs"/>
              </a:rPr>
              <a:t>DNBCs sin información de postura</a:t>
            </a:r>
          </a:p>
        </p:txBody>
      </p:sp>
      <p:sp>
        <p:nvSpPr>
          <p:cNvPr id="569347" name="Text Box 3"/>
          <p:cNvSpPr txBox="1">
            <a:spLocks noChangeArrowheads="1"/>
          </p:cNvSpPr>
          <p:nvPr/>
        </p:nvSpPr>
        <p:spPr bwMode="auto">
          <a:xfrm>
            <a:off x="539750" y="6092825"/>
            <a:ext cx="792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defRPr/>
            </a:pPr>
            <a:r>
              <a:rPr lang="es-MX" b="0">
                <a:solidFill>
                  <a:schemeClr val="bg1"/>
                </a:solidFill>
                <a:effectLst>
                  <a:outerShdw blurRad="38100" dist="38100" dir="2700000" algn="tl">
                    <a:srgbClr val="000000"/>
                  </a:outerShdw>
                </a:effectLst>
                <a:cs typeface="+mn-cs"/>
              </a:rPr>
              <a:t>Promedio 87.75 %</a:t>
            </a:r>
            <a:endParaRPr lang="es-ES" b="0">
              <a:solidFill>
                <a:schemeClr val="bg1"/>
              </a:solidFill>
              <a:effectLst>
                <a:outerShdw blurRad="38100" dist="38100" dir="2700000" algn="tl">
                  <a:srgbClr val="000000"/>
                </a:outerShdw>
              </a:effectLst>
              <a:cs typeface="+mn-cs"/>
            </a:endParaRPr>
          </a:p>
        </p:txBody>
      </p:sp>
      <p:graphicFrame>
        <p:nvGraphicFramePr>
          <p:cNvPr id="569348" name="Group 4"/>
          <p:cNvGraphicFramePr>
            <a:graphicFrameLocks noGrp="1"/>
          </p:cNvGraphicFramePr>
          <p:nvPr>
            <p:ph idx="1"/>
          </p:nvPr>
        </p:nvGraphicFramePr>
        <p:xfrm>
          <a:off x="755650" y="1844675"/>
          <a:ext cx="7772400" cy="4114802"/>
        </p:xfrm>
        <a:graphic>
          <a:graphicData uri="http://schemas.openxmlformats.org/drawingml/2006/table">
            <a:tbl>
              <a:tblPr/>
              <a:tblGrid>
                <a:gridCol w="1295400"/>
                <a:gridCol w="1295400"/>
                <a:gridCol w="1295400"/>
                <a:gridCol w="1295400"/>
                <a:gridCol w="1295400"/>
                <a:gridCol w="1295400"/>
              </a:tblGrid>
              <a:tr h="6794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2400" b="0" i="0" u="none" strike="noStrike" cap="none" normalizeH="0" baseline="0">
                        <a:ln>
                          <a:noFill/>
                        </a:ln>
                        <a:solidFill>
                          <a:srgbClr val="FFFF66"/>
                        </a:solidFill>
                        <a:effectLst/>
                        <a:latin typeface="Times New Roman" charset="0"/>
                        <a:ea typeface="ＭＳ Ｐゴシック" charset="0"/>
                      </a:endParaRPr>
                    </a:p>
                  </a:txBody>
                  <a:tcPr horzOverflow="overflow">
                    <a:lnL w="28575"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28575"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2400" b="0" i="0" u="none" strike="noStrike" cap="none" normalizeH="0" baseline="0">
                          <a:ln>
                            <a:noFill/>
                          </a:ln>
                          <a:solidFill>
                            <a:srgbClr val="FFFF66"/>
                          </a:solidFill>
                          <a:effectLst/>
                          <a:latin typeface="Times New Roman" charset="0"/>
                          <a:ea typeface="ＭＳ Ｐゴシック" charset="0"/>
                        </a:rPr>
                        <a:t>come</a:t>
                      </a:r>
                    </a:p>
                  </a:txBody>
                  <a:tcP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28575"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2400" b="0" i="0" u="none" strike="noStrike" cap="none" normalizeH="0" baseline="0">
                          <a:ln>
                            <a:noFill/>
                          </a:ln>
                          <a:solidFill>
                            <a:srgbClr val="FFFF66"/>
                          </a:solidFill>
                          <a:effectLst/>
                          <a:latin typeface="Times New Roman" charset="0"/>
                          <a:ea typeface="ＭＳ Ｐゴシック" charset="0"/>
                        </a:rPr>
                        <a:t>attention</a:t>
                      </a:r>
                    </a:p>
                  </a:txBody>
                  <a:tcP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28575"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2400" b="0" i="0" u="none" strike="noStrike" cap="none" normalizeH="0" baseline="0">
                          <a:ln>
                            <a:noFill/>
                          </a:ln>
                          <a:solidFill>
                            <a:srgbClr val="FFFF66"/>
                          </a:solidFill>
                          <a:effectLst/>
                          <a:latin typeface="Times New Roman" charset="0"/>
                          <a:ea typeface="ＭＳ Ｐゴシック" charset="0"/>
                        </a:rPr>
                        <a:t>go-right</a:t>
                      </a:r>
                    </a:p>
                  </a:txBody>
                  <a:tcP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28575"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2400" b="0" i="0" u="none" strike="noStrike" cap="none" normalizeH="0" baseline="0">
                          <a:ln>
                            <a:noFill/>
                          </a:ln>
                          <a:solidFill>
                            <a:srgbClr val="FFFF66"/>
                          </a:solidFill>
                          <a:effectLst/>
                          <a:latin typeface="Times New Roman" charset="0"/>
                          <a:ea typeface="ＭＳ Ｐゴシック" charset="0"/>
                        </a:rPr>
                        <a:t>go-left</a:t>
                      </a:r>
                    </a:p>
                  </a:txBody>
                  <a:tcP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28575"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2400" b="0" i="0" u="none" strike="noStrike" cap="none" normalizeH="0" baseline="0">
                          <a:ln>
                            <a:noFill/>
                          </a:ln>
                          <a:solidFill>
                            <a:srgbClr val="FFFF66"/>
                          </a:solidFill>
                          <a:effectLst/>
                          <a:latin typeface="Times New Roman" charset="0"/>
                          <a:ea typeface="ＭＳ Ｐゴシック" charset="0"/>
                        </a:rPr>
                        <a:t>stop</a:t>
                      </a:r>
                    </a:p>
                  </a:txBody>
                  <a:tcPr horzOverflow="overflow">
                    <a:lnL w="12700" cap="flat" cmpd="sng" algn="ctr">
                      <a:solidFill>
                        <a:srgbClr val="FFFF66"/>
                      </a:solidFill>
                      <a:prstDash val="solid"/>
                      <a:round/>
                      <a:headEnd type="none" w="med" len="med"/>
                      <a:tailEnd type="none" w="med" len="med"/>
                    </a:lnL>
                    <a:lnR w="28575" cap="flat" cmpd="sng" algn="ctr">
                      <a:solidFill>
                        <a:srgbClr val="FFFF66"/>
                      </a:solidFill>
                      <a:prstDash val="solid"/>
                      <a:round/>
                      <a:headEnd type="none" w="med" len="med"/>
                      <a:tailEnd type="none" w="med" len="med"/>
                    </a:lnR>
                    <a:lnT w="28575"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r>
              <a:tr h="687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2400" b="0" i="0" u="none" strike="noStrike" cap="none" normalizeH="0" baseline="0">
                          <a:ln>
                            <a:noFill/>
                          </a:ln>
                          <a:solidFill>
                            <a:srgbClr val="FFFF66"/>
                          </a:solidFill>
                          <a:effectLst/>
                          <a:latin typeface="Times New Roman" charset="0"/>
                          <a:ea typeface="ＭＳ Ｐゴシック" charset="0"/>
                        </a:rPr>
                        <a:t>come</a:t>
                      </a:r>
                    </a:p>
                  </a:txBody>
                  <a:tcPr horzOverflow="overflow">
                    <a:lnL w="28575"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2400" b="0" i="0" u="none" strike="noStrike" cap="none" normalizeH="0" baseline="0">
                          <a:ln>
                            <a:noFill/>
                          </a:ln>
                          <a:solidFill>
                            <a:schemeClr val="bg1"/>
                          </a:solidFill>
                          <a:effectLst/>
                          <a:latin typeface="Times New Roman" charset="0"/>
                          <a:ea typeface="ＭＳ Ｐゴシック" charset="0"/>
                        </a:rPr>
                        <a:t>98 %</a:t>
                      </a:r>
                    </a:p>
                  </a:txBody>
                  <a:tcP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2400" b="0" i="0" u="none" strike="noStrike" cap="none" normalizeH="0" baseline="0">
                        <a:ln>
                          <a:noFill/>
                        </a:ln>
                        <a:solidFill>
                          <a:schemeClr val="bg1"/>
                        </a:solidFill>
                        <a:effectLst/>
                        <a:latin typeface="Times New Roman" charset="0"/>
                        <a:ea typeface="ＭＳ Ｐゴシック" charset="0"/>
                      </a:endParaRPr>
                    </a:p>
                  </a:txBody>
                  <a:tcP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2400" b="0" i="0" u="none" strike="noStrike" cap="none" normalizeH="0" baseline="0">
                        <a:ln>
                          <a:noFill/>
                        </a:ln>
                        <a:solidFill>
                          <a:schemeClr val="bg1"/>
                        </a:solidFill>
                        <a:effectLst/>
                        <a:latin typeface="Times New Roman" charset="0"/>
                        <a:ea typeface="ＭＳ Ｐゴシック" charset="0"/>
                      </a:endParaRPr>
                    </a:p>
                  </a:txBody>
                  <a:tcP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2400" b="0" i="0" u="none" strike="noStrike" cap="none" normalizeH="0" baseline="0">
                          <a:ln>
                            <a:noFill/>
                          </a:ln>
                          <a:solidFill>
                            <a:schemeClr val="bg1"/>
                          </a:solidFill>
                          <a:effectLst/>
                          <a:latin typeface="Times New Roman" charset="0"/>
                          <a:ea typeface="ＭＳ Ｐゴシック" charset="0"/>
                        </a:rPr>
                        <a:t>2 %</a:t>
                      </a:r>
                    </a:p>
                  </a:txBody>
                  <a:tcP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2400" b="0" i="0" u="none" strike="noStrike" cap="none" normalizeH="0" baseline="0">
                        <a:ln>
                          <a:noFill/>
                        </a:ln>
                        <a:solidFill>
                          <a:schemeClr val="bg1"/>
                        </a:solidFill>
                        <a:effectLst/>
                        <a:latin typeface="Times New Roman" charset="0"/>
                        <a:ea typeface="ＭＳ Ｐゴシック" charset="0"/>
                      </a:endParaRPr>
                    </a:p>
                  </a:txBody>
                  <a:tcPr horzOverflow="overflow">
                    <a:lnL w="12700" cap="flat" cmpd="sng" algn="ctr">
                      <a:solidFill>
                        <a:srgbClr val="FFFF66"/>
                      </a:solidFill>
                      <a:prstDash val="solid"/>
                      <a:round/>
                      <a:headEnd type="none" w="med" len="med"/>
                      <a:tailEnd type="none" w="med" len="med"/>
                    </a:lnL>
                    <a:lnR w="28575"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2400" b="0" i="0" u="none" strike="noStrike" cap="none" normalizeH="0" baseline="0">
                          <a:ln>
                            <a:noFill/>
                          </a:ln>
                          <a:solidFill>
                            <a:srgbClr val="FFFF66"/>
                          </a:solidFill>
                          <a:effectLst/>
                          <a:latin typeface="Times New Roman" charset="0"/>
                          <a:ea typeface="ＭＳ Ｐゴシック" charset="0"/>
                        </a:rPr>
                        <a:t>attention</a:t>
                      </a:r>
                    </a:p>
                  </a:txBody>
                  <a:tcPr horzOverflow="overflow">
                    <a:lnL w="28575"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2400" b="0" i="0" u="none" strike="noStrike" cap="none" normalizeH="0" baseline="0">
                          <a:ln>
                            <a:noFill/>
                          </a:ln>
                          <a:solidFill>
                            <a:schemeClr val="bg1"/>
                          </a:solidFill>
                          <a:effectLst/>
                          <a:latin typeface="Times New Roman" charset="0"/>
                          <a:ea typeface="ＭＳ Ｐゴシック" charset="0"/>
                        </a:rPr>
                        <a:t>3 %</a:t>
                      </a:r>
                    </a:p>
                  </a:txBody>
                  <a:tcP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2400" b="0" i="0" u="none" strike="noStrike" cap="none" normalizeH="0" baseline="0">
                          <a:ln>
                            <a:noFill/>
                          </a:ln>
                          <a:solidFill>
                            <a:schemeClr val="bg1"/>
                          </a:solidFill>
                          <a:effectLst/>
                          <a:latin typeface="Times New Roman" charset="0"/>
                          <a:ea typeface="ＭＳ Ｐゴシック" charset="0"/>
                        </a:rPr>
                        <a:t>87 %</a:t>
                      </a:r>
                    </a:p>
                  </a:txBody>
                  <a:tcP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2400" b="0" i="0" u="none" strike="noStrike" cap="none" normalizeH="0" baseline="0">
                          <a:ln>
                            <a:noFill/>
                          </a:ln>
                          <a:solidFill>
                            <a:schemeClr val="bg1"/>
                          </a:solidFill>
                          <a:effectLst/>
                          <a:latin typeface="Times New Roman" charset="0"/>
                          <a:ea typeface="ＭＳ Ｐゴシック" charset="0"/>
                        </a:rPr>
                        <a:t>10 %</a:t>
                      </a:r>
                    </a:p>
                  </a:txBody>
                  <a:tcP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2400" b="0" i="0" u="none" strike="noStrike" cap="none" normalizeH="0" baseline="0">
                        <a:ln>
                          <a:noFill/>
                        </a:ln>
                        <a:solidFill>
                          <a:schemeClr val="bg1"/>
                        </a:solidFill>
                        <a:effectLst/>
                        <a:latin typeface="Times New Roman" charset="0"/>
                        <a:ea typeface="ＭＳ Ｐゴシック" charset="0"/>
                      </a:endParaRPr>
                    </a:p>
                  </a:txBody>
                  <a:tcP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2400" b="0" i="0" u="none" strike="noStrike" cap="none" normalizeH="0" baseline="0">
                        <a:ln>
                          <a:noFill/>
                        </a:ln>
                        <a:solidFill>
                          <a:schemeClr val="bg1"/>
                        </a:solidFill>
                        <a:effectLst/>
                        <a:latin typeface="Times New Roman" charset="0"/>
                        <a:ea typeface="ＭＳ Ｐゴシック" charset="0"/>
                      </a:endParaRPr>
                    </a:p>
                  </a:txBody>
                  <a:tcPr horzOverflow="overflow">
                    <a:lnL w="12700" cap="flat" cmpd="sng" algn="ctr">
                      <a:solidFill>
                        <a:srgbClr val="FFFF66"/>
                      </a:solidFill>
                      <a:prstDash val="solid"/>
                      <a:round/>
                      <a:headEnd type="none" w="med" len="med"/>
                      <a:tailEnd type="none" w="med" len="med"/>
                    </a:lnL>
                    <a:lnR w="28575"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r>
              <a:tr h="687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2400" b="0" i="0" u="none" strike="noStrike" cap="none" normalizeH="0" baseline="0">
                          <a:ln>
                            <a:noFill/>
                          </a:ln>
                          <a:solidFill>
                            <a:srgbClr val="FFFF66"/>
                          </a:solidFill>
                          <a:effectLst/>
                          <a:latin typeface="Times New Roman" charset="0"/>
                          <a:ea typeface="ＭＳ Ｐゴシック" charset="0"/>
                        </a:rPr>
                        <a:t>go-right</a:t>
                      </a:r>
                    </a:p>
                  </a:txBody>
                  <a:tcPr horzOverflow="overflow">
                    <a:lnL w="28575"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2400" b="0" i="0" u="none" strike="noStrike" cap="none" normalizeH="0" baseline="0">
                        <a:ln>
                          <a:noFill/>
                        </a:ln>
                        <a:solidFill>
                          <a:schemeClr val="bg1"/>
                        </a:solidFill>
                        <a:effectLst/>
                        <a:latin typeface="Times New Roman" charset="0"/>
                        <a:ea typeface="ＭＳ Ｐゴシック" charset="0"/>
                      </a:endParaRPr>
                    </a:p>
                  </a:txBody>
                  <a:tcP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2400" b="0" i="0" u="none" strike="noStrike" cap="none" normalizeH="0" baseline="0">
                        <a:ln>
                          <a:noFill/>
                        </a:ln>
                        <a:solidFill>
                          <a:schemeClr val="bg1"/>
                        </a:solidFill>
                        <a:effectLst/>
                        <a:latin typeface="Times New Roman" charset="0"/>
                        <a:ea typeface="ＭＳ Ｐゴシック" charset="0"/>
                      </a:endParaRPr>
                    </a:p>
                  </a:txBody>
                  <a:tcP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2400" b="0" i="0" u="none" strike="noStrike" cap="none" normalizeH="0" baseline="0">
                          <a:ln>
                            <a:noFill/>
                          </a:ln>
                          <a:solidFill>
                            <a:schemeClr val="bg1"/>
                          </a:solidFill>
                          <a:effectLst/>
                          <a:latin typeface="Times New Roman" charset="0"/>
                          <a:ea typeface="ＭＳ Ｐゴシック" charset="0"/>
                        </a:rPr>
                        <a:t>100 %</a:t>
                      </a:r>
                    </a:p>
                  </a:txBody>
                  <a:tcP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2400" b="0" i="0" u="none" strike="noStrike" cap="none" normalizeH="0" baseline="0">
                        <a:ln>
                          <a:noFill/>
                        </a:ln>
                        <a:solidFill>
                          <a:schemeClr val="bg1"/>
                        </a:solidFill>
                        <a:effectLst/>
                        <a:latin typeface="Times New Roman" charset="0"/>
                        <a:ea typeface="ＭＳ Ｐゴシック" charset="0"/>
                      </a:endParaRPr>
                    </a:p>
                  </a:txBody>
                  <a:tcP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2400" b="0" i="0" u="none" strike="noStrike" cap="none" normalizeH="0" baseline="0">
                        <a:ln>
                          <a:noFill/>
                        </a:ln>
                        <a:solidFill>
                          <a:schemeClr val="bg1"/>
                        </a:solidFill>
                        <a:effectLst/>
                        <a:latin typeface="Times New Roman" charset="0"/>
                        <a:ea typeface="ＭＳ Ｐゴシック" charset="0"/>
                      </a:endParaRPr>
                    </a:p>
                  </a:txBody>
                  <a:tcPr horzOverflow="overflow">
                    <a:lnL w="12700" cap="flat" cmpd="sng" algn="ctr">
                      <a:solidFill>
                        <a:srgbClr val="FFFF66"/>
                      </a:solidFill>
                      <a:prstDash val="solid"/>
                      <a:round/>
                      <a:headEnd type="none" w="med" len="med"/>
                      <a:tailEnd type="none" w="med" len="med"/>
                    </a:lnL>
                    <a:lnR w="28575"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r>
              <a:tr h="687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2400" b="0" i="0" u="none" strike="noStrike" cap="none" normalizeH="0" baseline="0">
                          <a:ln>
                            <a:noFill/>
                          </a:ln>
                          <a:solidFill>
                            <a:srgbClr val="FFFF66"/>
                          </a:solidFill>
                          <a:effectLst/>
                          <a:latin typeface="Times New Roman" charset="0"/>
                          <a:ea typeface="ＭＳ Ｐゴシック" charset="0"/>
                        </a:rPr>
                        <a:t>go-left</a:t>
                      </a:r>
                    </a:p>
                  </a:txBody>
                  <a:tcPr horzOverflow="overflow">
                    <a:lnL w="28575"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2400" b="0" i="0" u="none" strike="noStrike" cap="none" normalizeH="0" baseline="0">
                        <a:ln>
                          <a:noFill/>
                        </a:ln>
                        <a:solidFill>
                          <a:schemeClr val="bg1"/>
                        </a:solidFill>
                        <a:effectLst/>
                        <a:latin typeface="Times New Roman" charset="0"/>
                        <a:ea typeface="ＭＳ Ｐゴシック" charset="0"/>
                      </a:endParaRPr>
                    </a:p>
                  </a:txBody>
                  <a:tcP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2400" b="0" i="0" u="none" strike="noStrike" cap="none" normalizeH="0" baseline="0">
                        <a:ln>
                          <a:noFill/>
                        </a:ln>
                        <a:solidFill>
                          <a:schemeClr val="bg1"/>
                        </a:solidFill>
                        <a:effectLst/>
                        <a:latin typeface="Times New Roman" charset="0"/>
                        <a:ea typeface="ＭＳ Ｐゴシック" charset="0"/>
                      </a:endParaRPr>
                    </a:p>
                  </a:txBody>
                  <a:tcP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2400" b="0" i="0" u="none" strike="noStrike" cap="none" normalizeH="0" baseline="0">
                        <a:ln>
                          <a:noFill/>
                        </a:ln>
                        <a:solidFill>
                          <a:schemeClr val="bg1"/>
                        </a:solidFill>
                        <a:effectLst/>
                        <a:latin typeface="Times New Roman" charset="0"/>
                        <a:ea typeface="ＭＳ Ｐゴシック" charset="0"/>
                      </a:endParaRPr>
                    </a:p>
                  </a:txBody>
                  <a:tcP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2400" b="0" i="0" u="none" strike="noStrike" cap="none" normalizeH="0" baseline="0">
                          <a:ln>
                            <a:noFill/>
                          </a:ln>
                          <a:solidFill>
                            <a:schemeClr val="bg1"/>
                          </a:solidFill>
                          <a:effectLst/>
                          <a:latin typeface="Times New Roman" charset="0"/>
                          <a:ea typeface="ＭＳ Ｐゴシック" charset="0"/>
                        </a:rPr>
                        <a:t>100 %</a:t>
                      </a:r>
                    </a:p>
                  </a:txBody>
                  <a:tcP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2400" b="0" i="0" u="none" strike="noStrike" cap="none" normalizeH="0" baseline="0">
                        <a:ln>
                          <a:noFill/>
                        </a:ln>
                        <a:solidFill>
                          <a:schemeClr val="bg1"/>
                        </a:solidFill>
                        <a:effectLst/>
                        <a:latin typeface="Times New Roman" charset="0"/>
                        <a:ea typeface="ＭＳ Ｐゴシック" charset="0"/>
                      </a:endParaRPr>
                    </a:p>
                  </a:txBody>
                  <a:tcPr horzOverflow="overflow">
                    <a:lnL w="12700" cap="flat" cmpd="sng" algn="ctr">
                      <a:solidFill>
                        <a:srgbClr val="FFFF66"/>
                      </a:solidFill>
                      <a:prstDash val="solid"/>
                      <a:round/>
                      <a:headEnd type="none" w="med" len="med"/>
                      <a:tailEnd type="none" w="med" len="med"/>
                    </a:lnL>
                    <a:lnR w="28575"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r>
              <a:tr h="687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2400" b="0" i="0" u="none" strike="noStrike" cap="none" normalizeH="0" baseline="0">
                          <a:ln>
                            <a:noFill/>
                          </a:ln>
                          <a:solidFill>
                            <a:srgbClr val="FFFF66"/>
                          </a:solidFill>
                          <a:effectLst/>
                          <a:latin typeface="Times New Roman" charset="0"/>
                          <a:ea typeface="ＭＳ Ｐゴシック" charset="0"/>
                        </a:rPr>
                        <a:t>stop</a:t>
                      </a:r>
                    </a:p>
                  </a:txBody>
                  <a:tcPr horzOverflow="overflow">
                    <a:lnL w="28575"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28575"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2400" b="0" i="0" u="none" strike="noStrike" cap="none" normalizeH="0" baseline="0">
                          <a:ln>
                            <a:noFill/>
                          </a:ln>
                          <a:solidFill>
                            <a:schemeClr val="bg1"/>
                          </a:solidFill>
                          <a:effectLst/>
                          <a:latin typeface="Times New Roman" charset="0"/>
                          <a:ea typeface="ＭＳ Ｐゴシック" charset="0"/>
                        </a:rPr>
                        <a:t>4 %</a:t>
                      </a:r>
                    </a:p>
                  </a:txBody>
                  <a:tcP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28575"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2400" b="0" i="0" u="none" strike="noStrike" cap="none" normalizeH="0" baseline="0">
                          <a:ln>
                            <a:noFill/>
                          </a:ln>
                          <a:solidFill>
                            <a:schemeClr val="bg1"/>
                          </a:solidFill>
                          <a:effectLst/>
                          <a:latin typeface="Times New Roman" charset="0"/>
                          <a:ea typeface="ＭＳ Ｐゴシック" charset="0"/>
                        </a:rPr>
                        <a:t>39 %</a:t>
                      </a:r>
                    </a:p>
                  </a:txBody>
                  <a:tcP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28575"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2400" b="0" i="0" u="none" strike="noStrike" cap="none" normalizeH="0" baseline="0">
                        <a:ln>
                          <a:noFill/>
                        </a:ln>
                        <a:solidFill>
                          <a:schemeClr val="bg1"/>
                        </a:solidFill>
                        <a:effectLst/>
                        <a:latin typeface="Times New Roman" charset="0"/>
                        <a:ea typeface="ＭＳ Ｐゴシック" charset="0"/>
                      </a:endParaRPr>
                    </a:p>
                  </a:txBody>
                  <a:tcP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28575"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2400" b="0" i="0" u="none" strike="noStrike" cap="none" normalizeH="0" baseline="0">
                          <a:ln>
                            <a:noFill/>
                          </a:ln>
                          <a:solidFill>
                            <a:schemeClr val="bg1"/>
                          </a:solidFill>
                          <a:effectLst/>
                          <a:latin typeface="Times New Roman" charset="0"/>
                          <a:ea typeface="ＭＳ Ｐゴシック" charset="0"/>
                        </a:rPr>
                        <a:t>1 %</a:t>
                      </a:r>
                    </a:p>
                  </a:txBody>
                  <a:tcP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28575"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2400" b="0" i="0" u="none" strike="noStrike" cap="none" normalizeH="0" baseline="0">
                          <a:ln>
                            <a:noFill/>
                          </a:ln>
                          <a:solidFill>
                            <a:schemeClr val="bg1"/>
                          </a:solidFill>
                          <a:effectLst/>
                          <a:latin typeface="Times New Roman" charset="0"/>
                          <a:ea typeface="ＭＳ Ｐゴシック" charset="0"/>
                        </a:rPr>
                        <a:t>56 %</a:t>
                      </a:r>
                    </a:p>
                  </a:txBody>
                  <a:tcPr horzOverflow="overflow">
                    <a:lnL w="12700" cap="flat" cmpd="sng" algn="ctr">
                      <a:solidFill>
                        <a:srgbClr val="FFFF66"/>
                      </a:solidFill>
                      <a:prstDash val="solid"/>
                      <a:round/>
                      <a:headEnd type="none" w="med" len="med"/>
                      <a:tailEnd type="none" w="med" len="med"/>
                    </a:lnL>
                    <a:lnR w="28575"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28575" cap="flat" cmpd="sng" algn="ctr">
                      <a:solidFill>
                        <a:srgbClr val="FFFF66"/>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869642683"/>
      </p:ext>
    </p:extLst>
  </p:cSld>
  <p:clrMapOvr>
    <a:masterClrMapping/>
  </p:clrMapOvr>
  <p:timing>
    <p:tnLst>
      <p:par>
        <p:cTn xmlns:p14="http://schemas.microsoft.com/office/powerpoint/2010/mai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Marcador de pie de página 4"/>
          <p:cNvSpPr>
            <a:spLocks noGrp="1"/>
          </p:cNvSpPr>
          <p:nvPr>
            <p:ph type="ftr" sz="quarter" idx="11"/>
          </p:nvPr>
        </p:nvSpPr>
        <p:spPr/>
        <p:txBody>
          <a:bodyPr/>
          <a:lstStyle/>
          <a:p>
            <a:pPr>
              <a:defRPr/>
            </a:pPr>
            <a:r>
              <a:rPr lang="es-ES"/>
              <a:t>© L.E. Sucar: MGP - RB Ext y Apli</a:t>
            </a:r>
          </a:p>
        </p:txBody>
      </p:sp>
      <p:sp>
        <p:nvSpPr>
          <p:cNvPr id="56" name="Marcador de número de diapositiva 5"/>
          <p:cNvSpPr>
            <a:spLocks noGrp="1"/>
          </p:cNvSpPr>
          <p:nvPr>
            <p:ph type="sldNum" sz="quarter" idx="12"/>
          </p:nvPr>
        </p:nvSpPr>
        <p:spPr/>
        <p:txBody>
          <a:bodyPr/>
          <a:lstStyle/>
          <a:p>
            <a:pPr>
              <a:defRPr/>
            </a:pPr>
            <a:fld id="{42446429-50C5-9547-A561-86173C2A107E}" type="slidenum">
              <a:rPr lang="es-ES"/>
              <a:pPr>
                <a:defRPr/>
              </a:pPr>
              <a:t>211</a:t>
            </a:fld>
            <a:endParaRPr lang="es-ES"/>
          </a:p>
        </p:txBody>
      </p:sp>
      <p:sp>
        <p:nvSpPr>
          <p:cNvPr id="570370" name="Rectangle 2"/>
          <p:cNvSpPr>
            <a:spLocks noGrp="1" noChangeArrowheads="1"/>
          </p:cNvSpPr>
          <p:nvPr>
            <p:ph type="title"/>
          </p:nvPr>
        </p:nvSpPr>
        <p:spPr/>
        <p:txBody>
          <a:bodyPr/>
          <a:lstStyle/>
          <a:p>
            <a:pPr eaLnBrk="1" hangingPunct="1">
              <a:defRPr/>
            </a:pPr>
            <a:r>
              <a:rPr lang="es-ES_tradnl" sz="3600" smtClean="0">
                <a:cs typeface="+mj-cs"/>
              </a:rPr>
              <a:t>Resultados: </a:t>
            </a:r>
            <a:br>
              <a:rPr lang="es-ES_tradnl" sz="3600" smtClean="0">
                <a:cs typeface="+mj-cs"/>
              </a:rPr>
            </a:br>
            <a:r>
              <a:rPr lang="es-ES_tradnl" sz="3600" smtClean="0">
                <a:cs typeface="+mj-cs"/>
              </a:rPr>
              <a:t>DNBCs con información de postura</a:t>
            </a:r>
          </a:p>
        </p:txBody>
      </p:sp>
      <p:sp>
        <p:nvSpPr>
          <p:cNvPr id="570371" name="Text Box 3"/>
          <p:cNvSpPr txBox="1">
            <a:spLocks noChangeArrowheads="1"/>
          </p:cNvSpPr>
          <p:nvPr/>
        </p:nvSpPr>
        <p:spPr bwMode="auto">
          <a:xfrm>
            <a:off x="684213" y="6165850"/>
            <a:ext cx="792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defRPr/>
            </a:pPr>
            <a:r>
              <a:rPr lang="es-MX" b="0">
                <a:solidFill>
                  <a:schemeClr val="bg1"/>
                </a:solidFill>
                <a:effectLst>
                  <a:outerShdw blurRad="38100" dist="38100" dir="2700000" algn="tl">
                    <a:srgbClr val="000000"/>
                  </a:outerShdw>
                </a:effectLst>
                <a:cs typeface="+mn-cs"/>
              </a:rPr>
              <a:t>Promedio 96.75 %</a:t>
            </a:r>
            <a:endParaRPr lang="es-ES" b="0">
              <a:solidFill>
                <a:schemeClr val="bg1"/>
              </a:solidFill>
              <a:effectLst>
                <a:outerShdw blurRad="38100" dist="38100" dir="2700000" algn="tl">
                  <a:srgbClr val="000000"/>
                </a:outerShdw>
              </a:effectLst>
              <a:cs typeface="+mn-cs"/>
            </a:endParaRPr>
          </a:p>
        </p:txBody>
      </p:sp>
      <p:graphicFrame>
        <p:nvGraphicFramePr>
          <p:cNvPr id="570372" name="Group 4"/>
          <p:cNvGraphicFramePr>
            <a:graphicFrameLocks noGrp="1"/>
          </p:cNvGraphicFramePr>
          <p:nvPr>
            <p:ph idx="1"/>
          </p:nvPr>
        </p:nvGraphicFramePr>
        <p:xfrm>
          <a:off x="685800" y="1981200"/>
          <a:ext cx="7772400" cy="4114802"/>
        </p:xfrm>
        <a:graphic>
          <a:graphicData uri="http://schemas.openxmlformats.org/drawingml/2006/table">
            <a:tbl>
              <a:tblPr/>
              <a:tblGrid>
                <a:gridCol w="1295400"/>
                <a:gridCol w="1295400"/>
                <a:gridCol w="1295400"/>
                <a:gridCol w="1295400"/>
                <a:gridCol w="1295400"/>
                <a:gridCol w="1295400"/>
              </a:tblGrid>
              <a:tr h="6794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2400" b="0" i="0" u="none" strike="noStrike" cap="none" normalizeH="0" baseline="0">
                        <a:ln>
                          <a:noFill/>
                        </a:ln>
                        <a:solidFill>
                          <a:srgbClr val="FFFF66"/>
                        </a:solidFill>
                        <a:effectLst/>
                        <a:latin typeface="Times New Roman" charset="0"/>
                        <a:ea typeface="ＭＳ Ｐゴシック" charset="0"/>
                      </a:endParaRPr>
                    </a:p>
                  </a:txBody>
                  <a:tcPr horzOverflow="overflow">
                    <a:lnL w="28575"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28575"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2400" b="0" i="0" u="none" strike="noStrike" cap="none" normalizeH="0" baseline="0">
                          <a:ln>
                            <a:noFill/>
                          </a:ln>
                          <a:solidFill>
                            <a:srgbClr val="FFFF66"/>
                          </a:solidFill>
                          <a:effectLst/>
                          <a:latin typeface="Times New Roman" charset="0"/>
                          <a:ea typeface="ＭＳ Ｐゴシック" charset="0"/>
                        </a:rPr>
                        <a:t>come</a:t>
                      </a:r>
                    </a:p>
                  </a:txBody>
                  <a:tcP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28575"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2400" b="0" i="0" u="none" strike="noStrike" cap="none" normalizeH="0" baseline="0">
                          <a:ln>
                            <a:noFill/>
                          </a:ln>
                          <a:solidFill>
                            <a:srgbClr val="FFFF66"/>
                          </a:solidFill>
                          <a:effectLst/>
                          <a:latin typeface="Times New Roman" charset="0"/>
                          <a:ea typeface="ＭＳ Ｐゴシック" charset="0"/>
                        </a:rPr>
                        <a:t>attention</a:t>
                      </a:r>
                    </a:p>
                  </a:txBody>
                  <a:tcP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28575"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2400" b="0" i="0" u="none" strike="noStrike" cap="none" normalizeH="0" baseline="0">
                          <a:ln>
                            <a:noFill/>
                          </a:ln>
                          <a:solidFill>
                            <a:srgbClr val="FFFF66"/>
                          </a:solidFill>
                          <a:effectLst/>
                          <a:latin typeface="Times New Roman" charset="0"/>
                          <a:ea typeface="ＭＳ Ｐゴシック" charset="0"/>
                        </a:rPr>
                        <a:t>go-right</a:t>
                      </a:r>
                    </a:p>
                  </a:txBody>
                  <a:tcP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28575"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2400" b="0" i="0" u="none" strike="noStrike" cap="none" normalizeH="0" baseline="0">
                          <a:ln>
                            <a:noFill/>
                          </a:ln>
                          <a:solidFill>
                            <a:srgbClr val="FFFF66"/>
                          </a:solidFill>
                          <a:effectLst/>
                          <a:latin typeface="Times New Roman" charset="0"/>
                          <a:ea typeface="ＭＳ Ｐゴシック" charset="0"/>
                        </a:rPr>
                        <a:t>go-left</a:t>
                      </a:r>
                    </a:p>
                  </a:txBody>
                  <a:tcP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28575"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2400" b="0" i="0" u="none" strike="noStrike" cap="none" normalizeH="0" baseline="0">
                          <a:ln>
                            <a:noFill/>
                          </a:ln>
                          <a:solidFill>
                            <a:srgbClr val="FFFF66"/>
                          </a:solidFill>
                          <a:effectLst/>
                          <a:latin typeface="Times New Roman" charset="0"/>
                          <a:ea typeface="ＭＳ Ｐゴシック" charset="0"/>
                        </a:rPr>
                        <a:t>stop</a:t>
                      </a:r>
                    </a:p>
                  </a:txBody>
                  <a:tcPr horzOverflow="overflow">
                    <a:lnL w="12700" cap="flat" cmpd="sng" algn="ctr">
                      <a:solidFill>
                        <a:srgbClr val="FFFF66"/>
                      </a:solidFill>
                      <a:prstDash val="solid"/>
                      <a:round/>
                      <a:headEnd type="none" w="med" len="med"/>
                      <a:tailEnd type="none" w="med" len="med"/>
                    </a:lnL>
                    <a:lnR w="28575" cap="flat" cmpd="sng" algn="ctr">
                      <a:solidFill>
                        <a:srgbClr val="FFFF66"/>
                      </a:solidFill>
                      <a:prstDash val="solid"/>
                      <a:round/>
                      <a:headEnd type="none" w="med" len="med"/>
                      <a:tailEnd type="none" w="med" len="med"/>
                    </a:lnR>
                    <a:lnT w="28575"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r>
              <a:tr h="687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2400" b="0" i="0" u="none" strike="noStrike" cap="none" normalizeH="0" baseline="0">
                          <a:ln>
                            <a:noFill/>
                          </a:ln>
                          <a:solidFill>
                            <a:srgbClr val="FFFF66"/>
                          </a:solidFill>
                          <a:effectLst/>
                          <a:latin typeface="Times New Roman" charset="0"/>
                          <a:ea typeface="ＭＳ Ｐゴシック" charset="0"/>
                        </a:rPr>
                        <a:t>come</a:t>
                      </a:r>
                    </a:p>
                  </a:txBody>
                  <a:tcPr horzOverflow="overflow">
                    <a:lnL w="28575"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2400" b="0" i="0" u="none" strike="noStrike" cap="none" normalizeH="0" baseline="0">
                          <a:ln>
                            <a:noFill/>
                          </a:ln>
                          <a:solidFill>
                            <a:schemeClr val="bg1"/>
                          </a:solidFill>
                          <a:effectLst/>
                          <a:latin typeface="Times New Roman" charset="0"/>
                          <a:ea typeface="ＭＳ Ｐゴシック" charset="0"/>
                        </a:rPr>
                        <a:t>100 %</a:t>
                      </a:r>
                    </a:p>
                  </a:txBody>
                  <a:tcP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2400" b="0" i="0" u="none" strike="noStrike" cap="none" normalizeH="0" baseline="0">
                        <a:ln>
                          <a:noFill/>
                        </a:ln>
                        <a:solidFill>
                          <a:schemeClr val="bg1"/>
                        </a:solidFill>
                        <a:effectLst/>
                        <a:latin typeface="Times New Roman" charset="0"/>
                        <a:ea typeface="ＭＳ Ｐゴシック" charset="0"/>
                      </a:endParaRPr>
                    </a:p>
                  </a:txBody>
                  <a:tcP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2400" b="0" i="0" u="none" strike="noStrike" cap="none" normalizeH="0" baseline="0">
                        <a:ln>
                          <a:noFill/>
                        </a:ln>
                        <a:solidFill>
                          <a:schemeClr val="bg1"/>
                        </a:solidFill>
                        <a:effectLst/>
                        <a:latin typeface="Times New Roman" charset="0"/>
                        <a:ea typeface="ＭＳ Ｐゴシック" charset="0"/>
                      </a:endParaRPr>
                    </a:p>
                  </a:txBody>
                  <a:tcP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2400" b="0" i="0" u="none" strike="noStrike" cap="none" normalizeH="0" baseline="0">
                        <a:ln>
                          <a:noFill/>
                        </a:ln>
                        <a:solidFill>
                          <a:schemeClr val="bg1"/>
                        </a:solidFill>
                        <a:effectLst/>
                        <a:latin typeface="Times New Roman" charset="0"/>
                        <a:ea typeface="ＭＳ Ｐゴシック" charset="0"/>
                      </a:endParaRPr>
                    </a:p>
                  </a:txBody>
                  <a:tcP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2400" b="0" i="0" u="none" strike="noStrike" cap="none" normalizeH="0" baseline="0">
                        <a:ln>
                          <a:noFill/>
                        </a:ln>
                        <a:solidFill>
                          <a:schemeClr val="bg1"/>
                        </a:solidFill>
                        <a:effectLst/>
                        <a:latin typeface="Times New Roman" charset="0"/>
                        <a:ea typeface="ＭＳ Ｐゴシック" charset="0"/>
                      </a:endParaRPr>
                    </a:p>
                  </a:txBody>
                  <a:tcPr horzOverflow="overflow">
                    <a:lnL w="12700" cap="flat" cmpd="sng" algn="ctr">
                      <a:solidFill>
                        <a:srgbClr val="FFFF66"/>
                      </a:solidFill>
                      <a:prstDash val="solid"/>
                      <a:round/>
                      <a:headEnd type="none" w="med" len="med"/>
                      <a:tailEnd type="none" w="med" len="med"/>
                    </a:lnL>
                    <a:lnR w="28575"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2400" b="0" i="0" u="none" strike="noStrike" cap="none" normalizeH="0" baseline="0">
                          <a:ln>
                            <a:noFill/>
                          </a:ln>
                          <a:solidFill>
                            <a:srgbClr val="FFFF66"/>
                          </a:solidFill>
                          <a:effectLst/>
                          <a:latin typeface="Times New Roman" charset="0"/>
                          <a:ea typeface="ＭＳ Ｐゴシック" charset="0"/>
                        </a:rPr>
                        <a:t>attention</a:t>
                      </a:r>
                    </a:p>
                  </a:txBody>
                  <a:tcPr horzOverflow="overflow">
                    <a:lnL w="28575"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2400" b="0" i="0" u="none" strike="noStrike" cap="none" normalizeH="0" baseline="0">
                        <a:ln>
                          <a:noFill/>
                        </a:ln>
                        <a:solidFill>
                          <a:schemeClr val="bg1"/>
                        </a:solidFill>
                        <a:effectLst/>
                        <a:latin typeface="Times New Roman" charset="0"/>
                        <a:ea typeface="ＭＳ Ｐゴシック" charset="0"/>
                      </a:endParaRPr>
                    </a:p>
                  </a:txBody>
                  <a:tcP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2400" b="0" i="0" u="none" strike="noStrike" cap="none" normalizeH="0" baseline="0">
                          <a:ln>
                            <a:noFill/>
                          </a:ln>
                          <a:solidFill>
                            <a:schemeClr val="bg1"/>
                          </a:solidFill>
                          <a:effectLst/>
                          <a:latin typeface="Times New Roman" charset="0"/>
                          <a:ea typeface="ＭＳ Ｐゴシック" charset="0"/>
                        </a:rPr>
                        <a:t>100 %</a:t>
                      </a:r>
                    </a:p>
                  </a:txBody>
                  <a:tcP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2400" b="0" i="0" u="none" strike="noStrike" cap="none" normalizeH="0" baseline="0">
                        <a:ln>
                          <a:noFill/>
                        </a:ln>
                        <a:solidFill>
                          <a:schemeClr val="bg1"/>
                        </a:solidFill>
                        <a:effectLst/>
                        <a:latin typeface="Times New Roman" charset="0"/>
                        <a:ea typeface="ＭＳ Ｐゴシック" charset="0"/>
                      </a:endParaRPr>
                    </a:p>
                  </a:txBody>
                  <a:tcP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2400" b="0" i="0" u="none" strike="noStrike" cap="none" normalizeH="0" baseline="0">
                        <a:ln>
                          <a:noFill/>
                        </a:ln>
                        <a:solidFill>
                          <a:schemeClr val="bg1"/>
                        </a:solidFill>
                        <a:effectLst/>
                        <a:latin typeface="Times New Roman" charset="0"/>
                        <a:ea typeface="ＭＳ Ｐゴシック" charset="0"/>
                      </a:endParaRPr>
                    </a:p>
                  </a:txBody>
                  <a:tcP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2400" b="0" i="0" u="none" strike="noStrike" cap="none" normalizeH="0" baseline="0">
                        <a:ln>
                          <a:noFill/>
                        </a:ln>
                        <a:solidFill>
                          <a:schemeClr val="bg1"/>
                        </a:solidFill>
                        <a:effectLst/>
                        <a:latin typeface="Times New Roman" charset="0"/>
                        <a:ea typeface="ＭＳ Ｐゴシック" charset="0"/>
                      </a:endParaRPr>
                    </a:p>
                  </a:txBody>
                  <a:tcPr horzOverflow="overflow">
                    <a:lnL w="12700" cap="flat" cmpd="sng" algn="ctr">
                      <a:solidFill>
                        <a:srgbClr val="FFFF66"/>
                      </a:solidFill>
                      <a:prstDash val="solid"/>
                      <a:round/>
                      <a:headEnd type="none" w="med" len="med"/>
                      <a:tailEnd type="none" w="med" len="med"/>
                    </a:lnL>
                    <a:lnR w="28575"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r>
              <a:tr h="687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2400" b="0" i="0" u="none" strike="noStrike" cap="none" normalizeH="0" baseline="0">
                          <a:ln>
                            <a:noFill/>
                          </a:ln>
                          <a:solidFill>
                            <a:srgbClr val="FFFF66"/>
                          </a:solidFill>
                          <a:effectLst/>
                          <a:latin typeface="Times New Roman" charset="0"/>
                          <a:ea typeface="ＭＳ Ｐゴシック" charset="0"/>
                        </a:rPr>
                        <a:t>go-right</a:t>
                      </a:r>
                    </a:p>
                  </a:txBody>
                  <a:tcPr horzOverflow="overflow">
                    <a:lnL w="28575"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2400" b="0" i="0" u="none" strike="noStrike" cap="none" normalizeH="0" baseline="0">
                        <a:ln>
                          <a:noFill/>
                        </a:ln>
                        <a:solidFill>
                          <a:schemeClr val="bg1"/>
                        </a:solidFill>
                        <a:effectLst/>
                        <a:latin typeface="Times New Roman" charset="0"/>
                        <a:ea typeface="ＭＳ Ｐゴシック" charset="0"/>
                      </a:endParaRPr>
                    </a:p>
                  </a:txBody>
                  <a:tcP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2400" b="0" i="0" u="none" strike="noStrike" cap="none" normalizeH="0" baseline="0">
                        <a:ln>
                          <a:noFill/>
                        </a:ln>
                        <a:solidFill>
                          <a:schemeClr val="bg1"/>
                        </a:solidFill>
                        <a:effectLst/>
                        <a:latin typeface="Times New Roman" charset="0"/>
                        <a:ea typeface="ＭＳ Ｐゴシック" charset="0"/>
                      </a:endParaRPr>
                    </a:p>
                  </a:txBody>
                  <a:tcP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2400" b="0" i="0" u="none" strike="noStrike" cap="none" normalizeH="0" baseline="0">
                          <a:ln>
                            <a:noFill/>
                          </a:ln>
                          <a:solidFill>
                            <a:schemeClr val="bg1"/>
                          </a:solidFill>
                          <a:effectLst/>
                          <a:latin typeface="Times New Roman" charset="0"/>
                          <a:ea typeface="ＭＳ Ｐゴシック" charset="0"/>
                        </a:rPr>
                        <a:t>100 %</a:t>
                      </a:r>
                    </a:p>
                  </a:txBody>
                  <a:tcP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2400" b="0" i="0" u="none" strike="noStrike" cap="none" normalizeH="0" baseline="0">
                        <a:ln>
                          <a:noFill/>
                        </a:ln>
                        <a:solidFill>
                          <a:schemeClr val="bg1"/>
                        </a:solidFill>
                        <a:effectLst/>
                        <a:latin typeface="Times New Roman" charset="0"/>
                        <a:ea typeface="ＭＳ Ｐゴシック" charset="0"/>
                      </a:endParaRPr>
                    </a:p>
                  </a:txBody>
                  <a:tcP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2400" b="0" i="0" u="none" strike="noStrike" cap="none" normalizeH="0" baseline="0">
                        <a:ln>
                          <a:noFill/>
                        </a:ln>
                        <a:solidFill>
                          <a:schemeClr val="bg1"/>
                        </a:solidFill>
                        <a:effectLst/>
                        <a:latin typeface="Times New Roman" charset="0"/>
                        <a:ea typeface="ＭＳ Ｐゴシック" charset="0"/>
                      </a:endParaRPr>
                    </a:p>
                  </a:txBody>
                  <a:tcPr horzOverflow="overflow">
                    <a:lnL w="12700" cap="flat" cmpd="sng" algn="ctr">
                      <a:solidFill>
                        <a:srgbClr val="FFFF66"/>
                      </a:solidFill>
                      <a:prstDash val="solid"/>
                      <a:round/>
                      <a:headEnd type="none" w="med" len="med"/>
                      <a:tailEnd type="none" w="med" len="med"/>
                    </a:lnL>
                    <a:lnR w="28575"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r>
              <a:tr h="687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2400" b="0" i="0" u="none" strike="noStrike" cap="none" normalizeH="0" baseline="0">
                          <a:ln>
                            <a:noFill/>
                          </a:ln>
                          <a:solidFill>
                            <a:srgbClr val="FFFF66"/>
                          </a:solidFill>
                          <a:effectLst/>
                          <a:latin typeface="Times New Roman" charset="0"/>
                          <a:ea typeface="ＭＳ Ｐゴシック" charset="0"/>
                        </a:rPr>
                        <a:t>go-left</a:t>
                      </a:r>
                    </a:p>
                  </a:txBody>
                  <a:tcPr horzOverflow="overflow">
                    <a:lnL w="28575"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2400" b="0" i="0" u="none" strike="noStrike" cap="none" normalizeH="0" baseline="0">
                        <a:ln>
                          <a:noFill/>
                        </a:ln>
                        <a:solidFill>
                          <a:schemeClr val="bg1"/>
                        </a:solidFill>
                        <a:effectLst/>
                        <a:latin typeface="Times New Roman" charset="0"/>
                        <a:ea typeface="ＭＳ Ｐゴシック" charset="0"/>
                      </a:endParaRPr>
                    </a:p>
                  </a:txBody>
                  <a:tcP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2400" b="0" i="0" u="none" strike="noStrike" cap="none" normalizeH="0" baseline="0">
                        <a:ln>
                          <a:noFill/>
                        </a:ln>
                        <a:solidFill>
                          <a:schemeClr val="bg1"/>
                        </a:solidFill>
                        <a:effectLst/>
                        <a:latin typeface="Times New Roman" charset="0"/>
                        <a:ea typeface="ＭＳ Ｐゴシック" charset="0"/>
                      </a:endParaRPr>
                    </a:p>
                  </a:txBody>
                  <a:tcP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2400" b="0" i="0" u="none" strike="noStrike" cap="none" normalizeH="0" baseline="0">
                        <a:ln>
                          <a:noFill/>
                        </a:ln>
                        <a:solidFill>
                          <a:schemeClr val="bg1"/>
                        </a:solidFill>
                        <a:effectLst/>
                        <a:latin typeface="Times New Roman" charset="0"/>
                        <a:ea typeface="ＭＳ Ｐゴシック" charset="0"/>
                      </a:endParaRPr>
                    </a:p>
                  </a:txBody>
                  <a:tcP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2400" b="0" i="0" u="none" strike="noStrike" cap="none" normalizeH="0" baseline="0">
                          <a:ln>
                            <a:noFill/>
                          </a:ln>
                          <a:solidFill>
                            <a:schemeClr val="bg1"/>
                          </a:solidFill>
                          <a:effectLst/>
                          <a:latin typeface="Times New Roman" charset="0"/>
                          <a:ea typeface="ＭＳ Ｐゴシック" charset="0"/>
                        </a:rPr>
                        <a:t>100 %</a:t>
                      </a:r>
                    </a:p>
                  </a:txBody>
                  <a:tcP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2400" b="0" i="0" u="none" strike="noStrike" cap="none" normalizeH="0" baseline="0">
                        <a:ln>
                          <a:noFill/>
                        </a:ln>
                        <a:solidFill>
                          <a:schemeClr val="bg1"/>
                        </a:solidFill>
                        <a:effectLst/>
                        <a:latin typeface="Times New Roman" charset="0"/>
                        <a:ea typeface="ＭＳ Ｐゴシック" charset="0"/>
                      </a:endParaRPr>
                    </a:p>
                  </a:txBody>
                  <a:tcPr horzOverflow="overflow">
                    <a:lnL w="12700" cap="flat" cmpd="sng" algn="ctr">
                      <a:solidFill>
                        <a:srgbClr val="FFFF66"/>
                      </a:solidFill>
                      <a:prstDash val="solid"/>
                      <a:round/>
                      <a:headEnd type="none" w="med" len="med"/>
                      <a:tailEnd type="none" w="med" len="med"/>
                    </a:lnL>
                    <a:lnR w="28575"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r>
              <a:tr h="687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2400" b="0" i="0" u="none" strike="noStrike" cap="none" normalizeH="0" baseline="0">
                          <a:ln>
                            <a:noFill/>
                          </a:ln>
                          <a:solidFill>
                            <a:srgbClr val="FFFF66"/>
                          </a:solidFill>
                          <a:effectLst/>
                          <a:latin typeface="Times New Roman" charset="0"/>
                          <a:ea typeface="ＭＳ Ｐゴシック" charset="0"/>
                        </a:rPr>
                        <a:t>stop</a:t>
                      </a:r>
                    </a:p>
                  </a:txBody>
                  <a:tcPr horzOverflow="overflow">
                    <a:lnL w="28575"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28575"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2400" b="0" i="0" u="none" strike="noStrike" cap="none" normalizeH="0" baseline="0">
                          <a:ln>
                            <a:noFill/>
                          </a:ln>
                          <a:solidFill>
                            <a:schemeClr val="bg1"/>
                          </a:solidFill>
                          <a:effectLst/>
                          <a:latin typeface="Times New Roman" charset="0"/>
                          <a:ea typeface="ＭＳ Ｐゴシック" charset="0"/>
                        </a:rPr>
                        <a:t>11 %</a:t>
                      </a:r>
                    </a:p>
                  </a:txBody>
                  <a:tcP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28575"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2400" b="0" i="0" u="none" strike="noStrike" cap="none" normalizeH="0" baseline="0">
                          <a:ln>
                            <a:noFill/>
                          </a:ln>
                          <a:solidFill>
                            <a:schemeClr val="bg1"/>
                          </a:solidFill>
                          <a:effectLst/>
                          <a:latin typeface="Times New Roman" charset="0"/>
                          <a:ea typeface="ＭＳ Ｐゴシック" charset="0"/>
                        </a:rPr>
                        <a:t>6 %</a:t>
                      </a:r>
                    </a:p>
                  </a:txBody>
                  <a:tcP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28575"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2400" b="0" i="0" u="none" strike="noStrike" cap="none" normalizeH="0" baseline="0">
                        <a:ln>
                          <a:noFill/>
                        </a:ln>
                        <a:solidFill>
                          <a:schemeClr val="bg1"/>
                        </a:solidFill>
                        <a:effectLst/>
                        <a:latin typeface="Times New Roman" charset="0"/>
                        <a:ea typeface="ＭＳ Ｐゴシック" charset="0"/>
                      </a:endParaRPr>
                    </a:p>
                  </a:txBody>
                  <a:tcP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28575"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2400" b="0" i="0" u="none" strike="noStrike" cap="none" normalizeH="0" baseline="0">
                        <a:ln>
                          <a:noFill/>
                        </a:ln>
                        <a:solidFill>
                          <a:schemeClr val="bg1"/>
                        </a:solidFill>
                        <a:effectLst/>
                        <a:latin typeface="Times New Roman" charset="0"/>
                        <a:ea typeface="ＭＳ Ｐゴシック" charset="0"/>
                      </a:endParaRPr>
                    </a:p>
                  </a:txBody>
                  <a:tcP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28575"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2400" b="0" i="0" u="none" strike="noStrike" cap="none" normalizeH="0" baseline="0">
                          <a:ln>
                            <a:noFill/>
                          </a:ln>
                          <a:solidFill>
                            <a:schemeClr val="bg1"/>
                          </a:solidFill>
                          <a:effectLst/>
                          <a:latin typeface="Times New Roman" charset="0"/>
                          <a:ea typeface="ＭＳ Ｐゴシック" charset="0"/>
                        </a:rPr>
                        <a:t>83 %</a:t>
                      </a:r>
                    </a:p>
                  </a:txBody>
                  <a:tcPr horzOverflow="overflow">
                    <a:lnL w="12700" cap="flat" cmpd="sng" algn="ctr">
                      <a:solidFill>
                        <a:srgbClr val="FFFF66"/>
                      </a:solidFill>
                      <a:prstDash val="solid"/>
                      <a:round/>
                      <a:headEnd type="none" w="med" len="med"/>
                      <a:tailEnd type="none" w="med" len="med"/>
                    </a:lnL>
                    <a:lnR w="28575"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28575" cap="flat" cmpd="sng" algn="ctr">
                      <a:solidFill>
                        <a:srgbClr val="FFFF66"/>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746191447"/>
      </p:ext>
    </p:extLst>
  </p:cSld>
  <p:clrMapOvr>
    <a:masterClrMapping/>
  </p:clrMapOvr>
  <p:timing>
    <p:tnLst>
      <p:par>
        <p:cTn xmlns:p14="http://schemas.microsoft.com/office/powerpoint/2010/mai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Marcador de pie de página 4"/>
          <p:cNvSpPr>
            <a:spLocks noGrp="1"/>
          </p:cNvSpPr>
          <p:nvPr>
            <p:ph type="ftr" sz="quarter" idx="11"/>
          </p:nvPr>
        </p:nvSpPr>
        <p:spPr/>
        <p:txBody>
          <a:bodyPr/>
          <a:lstStyle/>
          <a:p>
            <a:pPr>
              <a:defRPr/>
            </a:pPr>
            <a:r>
              <a:rPr lang="es-ES"/>
              <a:t>© L.E. Sucar: MGP - RB Ext y Apli</a:t>
            </a:r>
          </a:p>
        </p:txBody>
      </p:sp>
      <p:sp>
        <p:nvSpPr>
          <p:cNvPr id="56" name="Marcador de número de diapositiva 5"/>
          <p:cNvSpPr>
            <a:spLocks noGrp="1"/>
          </p:cNvSpPr>
          <p:nvPr>
            <p:ph type="sldNum" sz="quarter" idx="12"/>
          </p:nvPr>
        </p:nvSpPr>
        <p:spPr/>
        <p:txBody>
          <a:bodyPr/>
          <a:lstStyle/>
          <a:p>
            <a:pPr>
              <a:defRPr/>
            </a:pPr>
            <a:fld id="{96F53BC7-273A-E347-B362-9DF5791E9AE6}" type="slidenum">
              <a:rPr lang="es-ES"/>
              <a:pPr>
                <a:defRPr/>
              </a:pPr>
              <a:t>212</a:t>
            </a:fld>
            <a:endParaRPr lang="es-ES"/>
          </a:p>
        </p:txBody>
      </p:sp>
      <p:graphicFrame>
        <p:nvGraphicFramePr>
          <p:cNvPr id="571394" name="Group 2"/>
          <p:cNvGraphicFramePr>
            <a:graphicFrameLocks noGrp="1"/>
          </p:cNvGraphicFramePr>
          <p:nvPr>
            <p:ph idx="1"/>
          </p:nvPr>
        </p:nvGraphicFramePr>
        <p:xfrm>
          <a:off x="685800" y="1989138"/>
          <a:ext cx="7772400" cy="4106863"/>
        </p:xfrm>
        <a:graphic>
          <a:graphicData uri="http://schemas.openxmlformats.org/drawingml/2006/table">
            <a:tbl>
              <a:tblPr/>
              <a:tblGrid>
                <a:gridCol w="1295400"/>
                <a:gridCol w="1295400"/>
                <a:gridCol w="1295400"/>
                <a:gridCol w="1295400"/>
                <a:gridCol w="1295400"/>
                <a:gridCol w="1295400"/>
              </a:tblGrid>
              <a:tr h="677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2400" b="0" i="0" u="none" strike="noStrike" cap="none" normalizeH="0" baseline="0">
                        <a:ln>
                          <a:noFill/>
                        </a:ln>
                        <a:solidFill>
                          <a:srgbClr val="FFFF66"/>
                        </a:solidFill>
                        <a:effectLst/>
                        <a:latin typeface="Times New Roman" charset="0"/>
                        <a:ea typeface="ＭＳ Ｐゴシック" charset="0"/>
                      </a:endParaRPr>
                    </a:p>
                  </a:txBody>
                  <a:tcPr horzOverflow="overflow">
                    <a:lnL w="28575"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28575"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2400" b="0" i="0" u="none" strike="noStrike" cap="none" normalizeH="0" baseline="0">
                          <a:ln>
                            <a:noFill/>
                          </a:ln>
                          <a:solidFill>
                            <a:srgbClr val="FFFF66"/>
                          </a:solidFill>
                          <a:effectLst/>
                          <a:latin typeface="Times New Roman" charset="0"/>
                          <a:ea typeface="ＭＳ Ｐゴシック" charset="0"/>
                        </a:rPr>
                        <a:t>come</a:t>
                      </a:r>
                    </a:p>
                  </a:txBody>
                  <a:tcP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28575"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2400" b="0" i="0" u="none" strike="noStrike" cap="none" normalizeH="0" baseline="0">
                          <a:ln>
                            <a:noFill/>
                          </a:ln>
                          <a:solidFill>
                            <a:srgbClr val="FFFF66"/>
                          </a:solidFill>
                          <a:effectLst/>
                          <a:latin typeface="Times New Roman" charset="0"/>
                          <a:ea typeface="ＭＳ Ｐゴシック" charset="0"/>
                        </a:rPr>
                        <a:t>attention</a:t>
                      </a:r>
                    </a:p>
                  </a:txBody>
                  <a:tcP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28575"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2400" b="0" i="0" u="none" strike="noStrike" cap="none" normalizeH="0" baseline="0">
                          <a:ln>
                            <a:noFill/>
                          </a:ln>
                          <a:solidFill>
                            <a:srgbClr val="FFFF66"/>
                          </a:solidFill>
                          <a:effectLst/>
                          <a:latin typeface="Times New Roman" charset="0"/>
                          <a:ea typeface="ＭＳ Ｐゴシック" charset="0"/>
                        </a:rPr>
                        <a:t>go-right</a:t>
                      </a:r>
                    </a:p>
                  </a:txBody>
                  <a:tcP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28575"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2400" b="0" i="0" u="none" strike="noStrike" cap="none" normalizeH="0" baseline="0">
                          <a:ln>
                            <a:noFill/>
                          </a:ln>
                          <a:solidFill>
                            <a:srgbClr val="FFFF66"/>
                          </a:solidFill>
                          <a:effectLst/>
                          <a:latin typeface="Times New Roman" charset="0"/>
                          <a:ea typeface="ＭＳ Ｐゴシック" charset="0"/>
                        </a:rPr>
                        <a:t>go-left</a:t>
                      </a:r>
                    </a:p>
                  </a:txBody>
                  <a:tcP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28575"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2400" b="0" i="0" u="none" strike="noStrike" cap="none" normalizeH="0" baseline="0">
                          <a:ln>
                            <a:noFill/>
                          </a:ln>
                          <a:solidFill>
                            <a:srgbClr val="FFFF66"/>
                          </a:solidFill>
                          <a:effectLst/>
                          <a:latin typeface="Times New Roman" charset="0"/>
                          <a:ea typeface="ＭＳ Ｐゴシック" charset="0"/>
                        </a:rPr>
                        <a:t>stop</a:t>
                      </a:r>
                    </a:p>
                  </a:txBody>
                  <a:tcPr horzOverflow="overflow">
                    <a:lnL w="12700" cap="flat" cmpd="sng" algn="ctr">
                      <a:solidFill>
                        <a:srgbClr val="FFFF66"/>
                      </a:solidFill>
                      <a:prstDash val="solid"/>
                      <a:round/>
                      <a:headEnd type="none" w="med" len="med"/>
                      <a:tailEnd type="none" w="med" len="med"/>
                    </a:lnL>
                    <a:lnR w="28575" cap="flat" cmpd="sng" algn="ctr">
                      <a:solidFill>
                        <a:srgbClr val="FFFF66"/>
                      </a:solidFill>
                      <a:prstDash val="solid"/>
                      <a:round/>
                      <a:headEnd type="none" w="med" len="med"/>
                      <a:tailEnd type="none" w="med" len="med"/>
                    </a:lnR>
                    <a:lnT w="28575"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2400" b="0" i="0" u="none" strike="noStrike" cap="none" normalizeH="0" baseline="0">
                          <a:ln>
                            <a:noFill/>
                          </a:ln>
                          <a:solidFill>
                            <a:srgbClr val="FFFF66"/>
                          </a:solidFill>
                          <a:effectLst/>
                          <a:latin typeface="Times New Roman" charset="0"/>
                          <a:ea typeface="ＭＳ Ｐゴシック" charset="0"/>
                        </a:rPr>
                        <a:t>come</a:t>
                      </a:r>
                    </a:p>
                  </a:txBody>
                  <a:tcPr horzOverflow="overflow">
                    <a:lnL w="28575"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2400" b="0" i="0" u="none" strike="noStrike" cap="none" normalizeH="0" baseline="0">
                          <a:ln>
                            <a:noFill/>
                          </a:ln>
                          <a:solidFill>
                            <a:schemeClr val="bg1"/>
                          </a:solidFill>
                          <a:effectLst/>
                          <a:latin typeface="Times New Roman" charset="0"/>
                          <a:ea typeface="ＭＳ Ｐゴシック" charset="0"/>
                        </a:rPr>
                        <a:t>100 %</a:t>
                      </a:r>
                    </a:p>
                  </a:txBody>
                  <a:tcP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2400" b="0" i="0" u="none" strike="noStrike" cap="none" normalizeH="0" baseline="0">
                        <a:ln>
                          <a:noFill/>
                        </a:ln>
                        <a:solidFill>
                          <a:schemeClr val="bg1"/>
                        </a:solidFill>
                        <a:effectLst/>
                        <a:latin typeface="Times New Roman" charset="0"/>
                        <a:ea typeface="ＭＳ Ｐゴシック" charset="0"/>
                      </a:endParaRPr>
                    </a:p>
                  </a:txBody>
                  <a:tcP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2400" b="0" i="0" u="none" strike="noStrike" cap="none" normalizeH="0" baseline="0">
                        <a:ln>
                          <a:noFill/>
                        </a:ln>
                        <a:solidFill>
                          <a:schemeClr val="bg1"/>
                        </a:solidFill>
                        <a:effectLst/>
                        <a:latin typeface="Times New Roman" charset="0"/>
                        <a:ea typeface="ＭＳ Ｐゴシック" charset="0"/>
                      </a:endParaRPr>
                    </a:p>
                  </a:txBody>
                  <a:tcP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2400" b="0" i="0" u="none" strike="noStrike" cap="none" normalizeH="0" baseline="0">
                        <a:ln>
                          <a:noFill/>
                        </a:ln>
                        <a:solidFill>
                          <a:schemeClr val="bg1"/>
                        </a:solidFill>
                        <a:effectLst/>
                        <a:latin typeface="Times New Roman" charset="0"/>
                        <a:ea typeface="ＭＳ Ｐゴシック" charset="0"/>
                      </a:endParaRPr>
                    </a:p>
                  </a:txBody>
                  <a:tcP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2400" b="0" i="0" u="none" strike="noStrike" cap="none" normalizeH="0" baseline="0">
                        <a:ln>
                          <a:noFill/>
                        </a:ln>
                        <a:solidFill>
                          <a:schemeClr val="bg1"/>
                        </a:solidFill>
                        <a:effectLst/>
                        <a:latin typeface="Times New Roman" charset="0"/>
                        <a:ea typeface="ＭＳ Ｐゴシック" charset="0"/>
                      </a:endParaRPr>
                    </a:p>
                  </a:txBody>
                  <a:tcPr horzOverflow="overflow">
                    <a:lnL w="12700" cap="flat" cmpd="sng" algn="ctr">
                      <a:solidFill>
                        <a:srgbClr val="FFFF66"/>
                      </a:solidFill>
                      <a:prstDash val="solid"/>
                      <a:round/>
                      <a:headEnd type="none" w="med" len="med"/>
                      <a:tailEnd type="none" w="med" len="med"/>
                    </a:lnL>
                    <a:lnR w="28575"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2400" b="0" i="0" u="none" strike="noStrike" cap="none" normalizeH="0" baseline="0">
                          <a:ln>
                            <a:noFill/>
                          </a:ln>
                          <a:solidFill>
                            <a:srgbClr val="FFFF66"/>
                          </a:solidFill>
                          <a:effectLst/>
                          <a:latin typeface="Times New Roman" charset="0"/>
                          <a:ea typeface="ＭＳ Ｐゴシック" charset="0"/>
                        </a:rPr>
                        <a:t>attention</a:t>
                      </a:r>
                    </a:p>
                  </a:txBody>
                  <a:tcPr horzOverflow="overflow">
                    <a:lnL w="28575"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2400" b="0" i="0" u="none" strike="noStrike" cap="none" normalizeH="0" baseline="0">
                        <a:ln>
                          <a:noFill/>
                        </a:ln>
                        <a:solidFill>
                          <a:schemeClr val="bg1"/>
                        </a:solidFill>
                        <a:effectLst/>
                        <a:latin typeface="Times New Roman" charset="0"/>
                        <a:ea typeface="ＭＳ Ｐゴシック" charset="0"/>
                      </a:endParaRPr>
                    </a:p>
                  </a:txBody>
                  <a:tcP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2400" b="0" i="0" u="none" strike="noStrike" cap="none" normalizeH="0" baseline="0">
                          <a:ln>
                            <a:noFill/>
                          </a:ln>
                          <a:solidFill>
                            <a:schemeClr val="bg1"/>
                          </a:solidFill>
                          <a:effectLst/>
                          <a:latin typeface="Times New Roman" charset="0"/>
                          <a:ea typeface="ＭＳ Ｐゴシック" charset="0"/>
                        </a:rPr>
                        <a:t>100 %</a:t>
                      </a:r>
                    </a:p>
                  </a:txBody>
                  <a:tcP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2400" b="0" i="0" u="none" strike="noStrike" cap="none" normalizeH="0" baseline="0">
                        <a:ln>
                          <a:noFill/>
                        </a:ln>
                        <a:solidFill>
                          <a:schemeClr val="bg1"/>
                        </a:solidFill>
                        <a:effectLst/>
                        <a:latin typeface="Times New Roman" charset="0"/>
                        <a:ea typeface="ＭＳ Ｐゴシック" charset="0"/>
                      </a:endParaRPr>
                    </a:p>
                  </a:txBody>
                  <a:tcP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2400" b="0" i="0" u="none" strike="noStrike" cap="none" normalizeH="0" baseline="0">
                        <a:ln>
                          <a:noFill/>
                        </a:ln>
                        <a:solidFill>
                          <a:schemeClr val="bg1"/>
                        </a:solidFill>
                        <a:effectLst/>
                        <a:latin typeface="Times New Roman" charset="0"/>
                        <a:ea typeface="ＭＳ Ｐゴシック" charset="0"/>
                      </a:endParaRPr>
                    </a:p>
                  </a:txBody>
                  <a:tcP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2400" b="0" i="0" u="none" strike="noStrike" cap="none" normalizeH="0" baseline="0">
                        <a:ln>
                          <a:noFill/>
                        </a:ln>
                        <a:solidFill>
                          <a:schemeClr val="bg1"/>
                        </a:solidFill>
                        <a:effectLst/>
                        <a:latin typeface="Times New Roman" charset="0"/>
                        <a:ea typeface="ＭＳ Ｐゴシック" charset="0"/>
                      </a:endParaRPr>
                    </a:p>
                  </a:txBody>
                  <a:tcPr horzOverflow="overflow">
                    <a:lnL w="12700" cap="flat" cmpd="sng" algn="ctr">
                      <a:solidFill>
                        <a:srgbClr val="FFFF66"/>
                      </a:solidFill>
                      <a:prstDash val="solid"/>
                      <a:round/>
                      <a:headEnd type="none" w="med" len="med"/>
                      <a:tailEnd type="none" w="med" len="med"/>
                    </a:lnL>
                    <a:lnR w="28575"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2400" b="0" i="0" u="none" strike="noStrike" cap="none" normalizeH="0" baseline="0">
                          <a:ln>
                            <a:noFill/>
                          </a:ln>
                          <a:solidFill>
                            <a:srgbClr val="FFFF66"/>
                          </a:solidFill>
                          <a:effectLst/>
                          <a:latin typeface="Times New Roman" charset="0"/>
                          <a:ea typeface="ＭＳ Ｐゴシック" charset="0"/>
                        </a:rPr>
                        <a:t>go-right</a:t>
                      </a:r>
                    </a:p>
                  </a:txBody>
                  <a:tcPr horzOverflow="overflow">
                    <a:lnL w="28575"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2400" b="0" i="0" u="none" strike="noStrike" cap="none" normalizeH="0" baseline="0">
                        <a:ln>
                          <a:noFill/>
                        </a:ln>
                        <a:solidFill>
                          <a:schemeClr val="bg1"/>
                        </a:solidFill>
                        <a:effectLst/>
                        <a:latin typeface="Times New Roman" charset="0"/>
                        <a:ea typeface="ＭＳ Ｐゴシック" charset="0"/>
                      </a:endParaRPr>
                    </a:p>
                  </a:txBody>
                  <a:tcP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2400" b="0" i="0" u="none" strike="noStrike" cap="none" normalizeH="0" baseline="0">
                        <a:ln>
                          <a:noFill/>
                        </a:ln>
                        <a:solidFill>
                          <a:schemeClr val="bg1"/>
                        </a:solidFill>
                        <a:effectLst/>
                        <a:latin typeface="Times New Roman" charset="0"/>
                        <a:ea typeface="ＭＳ Ｐゴシック" charset="0"/>
                      </a:endParaRPr>
                    </a:p>
                  </a:txBody>
                  <a:tcP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2400" b="0" i="0" u="none" strike="noStrike" cap="none" normalizeH="0" baseline="0">
                          <a:ln>
                            <a:noFill/>
                          </a:ln>
                          <a:solidFill>
                            <a:schemeClr val="bg1"/>
                          </a:solidFill>
                          <a:effectLst/>
                          <a:latin typeface="Times New Roman" charset="0"/>
                          <a:ea typeface="ＭＳ Ｐゴシック" charset="0"/>
                        </a:rPr>
                        <a:t>100 %</a:t>
                      </a:r>
                    </a:p>
                  </a:txBody>
                  <a:tcP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2400" b="0" i="0" u="none" strike="noStrike" cap="none" normalizeH="0" baseline="0">
                        <a:ln>
                          <a:noFill/>
                        </a:ln>
                        <a:solidFill>
                          <a:schemeClr val="bg1"/>
                        </a:solidFill>
                        <a:effectLst/>
                        <a:latin typeface="Times New Roman" charset="0"/>
                        <a:ea typeface="ＭＳ Ｐゴシック" charset="0"/>
                      </a:endParaRPr>
                    </a:p>
                  </a:txBody>
                  <a:tcP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2400" b="0" i="0" u="none" strike="noStrike" cap="none" normalizeH="0" baseline="0">
                        <a:ln>
                          <a:noFill/>
                        </a:ln>
                        <a:solidFill>
                          <a:schemeClr val="bg1"/>
                        </a:solidFill>
                        <a:effectLst/>
                        <a:latin typeface="Times New Roman" charset="0"/>
                        <a:ea typeface="ＭＳ Ｐゴシック" charset="0"/>
                      </a:endParaRPr>
                    </a:p>
                  </a:txBody>
                  <a:tcPr horzOverflow="overflow">
                    <a:lnL w="12700" cap="flat" cmpd="sng" algn="ctr">
                      <a:solidFill>
                        <a:srgbClr val="FFFF66"/>
                      </a:solidFill>
                      <a:prstDash val="solid"/>
                      <a:round/>
                      <a:headEnd type="none" w="med" len="med"/>
                      <a:tailEnd type="none" w="med" len="med"/>
                    </a:lnL>
                    <a:lnR w="28575"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2400" b="0" i="0" u="none" strike="noStrike" cap="none" normalizeH="0" baseline="0">
                          <a:ln>
                            <a:noFill/>
                          </a:ln>
                          <a:solidFill>
                            <a:srgbClr val="FFFF66"/>
                          </a:solidFill>
                          <a:effectLst/>
                          <a:latin typeface="Times New Roman" charset="0"/>
                          <a:ea typeface="ＭＳ Ｐゴシック" charset="0"/>
                        </a:rPr>
                        <a:t>go-left</a:t>
                      </a:r>
                    </a:p>
                  </a:txBody>
                  <a:tcPr horzOverflow="overflow">
                    <a:lnL w="28575"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2400" b="0" i="0" u="none" strike="noStrike" cap="none" normalizeH="0" baseline="0">
                        <a:ln>
                          <a:noFill/>
                        </a:ln>
                        <a:solidFill>
                          <a:schemeClr val="bg1"/>
                        </a:solidFill>
                        <a:effectLst/>
                        <a:latin typeface="Times New Roman" charset="0"/>
                        <a:ea typeface="ＭＳ Ｐゴシック" charset="0"/>
                      </a:endParaRPr>
                    </a:p>
                  </a:txBody>
                  <a:tcP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2400" b="0" i="0" u="none" strike="noStrike" cap="none" normalizeH="0" baseline="0">
                        <a:ln>
                          <a:noFill/>
                        </a:ln>
                        <a:solidFill>
                          <a:schemeClr val="bg1"/>
                        </a:solidFill>
                        <a:effectLst/>
                        <a:latin typeface="Times New Roman" charset="0"/>
                        <a:ea typeface="ＭＳ Ｐゴシック" charset="0"/>
                      </a:endParaRPr>
                    </a:p>
                  </a:txBody>
                  <a:tcP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2400" b="0" i="0" u="none" strike="noStrike" cap="none" normalizeH="0" baseline="0">
                        <a:ln>
                          <a:noFill/>
                        </a:ln>
                        <a:solidFill>
                          <a:schemeClr val="bg1"/>
                        </a:solidFill>
                        <a:effectLst/>
                        <a:latin typeface="Times New Roman" charset="0"/>
                        <a:ea typeface="ＭＳ Ｐゴシック" charset="0"/>
                      </a:endParaRPr>
                    </a:p>
                  </a:txBody>
                  <a:tcP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2400" b="0" i="0" u="none" strike="noStrike" cap="none" normalizeH="0" baseline="0">
                          <a:ln>
                            <a:noFill/>
                          </a:ln>
                          <a:solidFill>
                            <a:schemeClr val="bg1"/>
                          </a:solidFill>
                          <a:effectLst/>
                          <a:latin typeface="Times New Roman" charset="0"/>
                          <a:ea typeface="ＭＳ Ｐゴシック" charset="0"/>
                        </a:rPr>
                        <a:t>100 %</a:t>
                      </a:r>
                    </a:p>
                  </a:txBody>
                  <a:tcP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2400" b="0" i="0" u="none" strike="noStrike" cap="none" normalizeH="0" baseline="0">
                        <a:ln>
                          <a:noFill/>
                        </a:ln>
                        <a:solidFill>
                          <a:schemeClr val="bg1"/>
                        </a:solidFill>
                        <a:effectLst/>
                        <a:latin typeface="Times New Roman" charset="0"/>
                        <a:ea typeface="ＭＳ Ｐゴシック" charset="0"/>
                      </a:endParaRPr>
                    </a:p>
                  </a:txBody>
                  <a:tcPr horzOverflow="overflow">
                    <a:lnL w="12700" cap="flat" cmpd="sng" algn="ctr">
                      <a:solidFill>
                        <a:srgbClr val="FFFF66"/>
                      </a:solidFill>
                      <a:prstDash val="solid"/>
                      <a:round/>
                      <a:headEnd type="none" w="med" len="med"/>
                      <a:tailEnd type="none" w="med" len="med"/>
                    </a:lnL>
                    <a:lnR w="28575"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2400" b="0" i="0" u="none" strike="noStrike" cap="none" normalizeH="0" baseline="0">
                          <a:ln>
                            <a:noFill/>
                          </a:ln>
                          <a:solidFill>
                            <a:srgbClr val="FFFF66"/>
                          </a:solidFill>
                          <a:effectLst/>
                          <a:latin typeface="Times New Roman" charset="0"/>
                          <a:ea typeface="ＭＳ Ｐゴシック" charset="0"/>
                        </a:rPr>
                        <a:t>stop</a:t>
                      </a:r>
                    </a:p>
                  </a:txBody>
                  <a:tcPr horzOverflow="overflow">
                    <a:lnL w="28575"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28575"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2400" b="0" i="0" u="none" strike="noStrike" cap="none" normalizeH="0" baseline="0">
                          <a:ln>
                            <a:noFill/>
                          </a:ln>
                          <a:solidFill>
                            <a:schemeClr val="bg1"/>
                          </a:solidFill>
                          <a:effectLst/>
                          <a:latin typeface="Times New Roman" charset="0"/>
                          <a:ea typeface="ＭＳ Ｐゴシック" charset="0"/>
                        </a:rPr>
                        <a:t>8 %</a:t>
                      </a:r>
                    </a:p>
                  </a:txBody>
                  <a:tcP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28575"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2400" b="0" i="0" u="none" strike="noStrike" cap="none" normalizeH="0" baseline="0">
                        <a:ln>
                          <a:noFill/>
                        </a:ln>
                        <a:solidFill>
                          <a:schemeClr val="bg1"/>
                        </a:solidFill>
                        <a:effectLst/>
                        <a:latin typeface="Times New Roman" charset="0"/>
                        <a:ea typeface="ＭＳ Ｐゴシック" charset="0"/>
                      </a:endParaRPr>
                    </a:p>
                  </a:txBody>
                  <a:tcP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28575"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2400" b="0" i="0" u="none" strike="noStrike" cap="none" normalizeH="0" baseline="0">
                        <a:ln>
                          <a:noFill/>
                        </a:ln>
                        <a:solidFill>
                          <a:schemeClr val="bg1"/>
                        </a:solidFill>
                        <a:effectLst/>
                        <a:latin typeface="Times New Roman" charset="0"/>
                        <a:ea typeface="ＭＳ Ｐゴシック" charset="0"/>
                      </a:endParaRPr>
                    </a:p>
                  </a:txBody>
                  <a:tcP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28575"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2400" b="0" i="0" u="none" strike="noStrike" cap="none" normalizeH="0" baseline="0">
                        <a:ln>
                          <a:noFill/>
                        </a:ln>
                        <a:solidFill>
                          <a:schemeClr val="bg1"/>
                        </a:solidFill>
                        <a:effectLst/>
                        <a:latin typeface="Times New Roman" charset="0"/>
                        <a:ea typeface="ＭＳ Ｐゴシック" charset="0"/>
                      </a:endParaRPr>
                    </a:p>
                  </a:txBody>
                  <a:tcP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28575"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2400" b="0" i="0" u="none" strike="noStrike" cap="none" normalizeH="0" baseline="0">
                          <a:ln>
                            <a:noFill/>
                          </a:ln>
                          <a:solidFill>
                            <a:schemeClr val="bg1"/>
                          </a:solidFill>
                          <a:effectLst/>
                          <a:latin typeface="Times New Roman" charset="0"/>
                          <a:ea typeface="ＭＳ Ｐゴシック" charset="0"/>
                        </a:rPr>
                        <a:t>92 %</a:t>
                      </a:r>
                    </a:p>
                  </a:txBody>
                  <a:tcPr horzOverflow="overflow">
                    <a:lnL w="12700" cap="flat" cmpd="sng" algn="ctr">
                      <a:solidFill>
                        <a:srgbClr val="FFFF66"/>
                      </a:solidFill>
                      <a:prstDash val="solid"/>
                      <a:round/>
                      <a:headEnd type="none" w="med" len="med"/>
                      <a:tailEnd type="none" w="med" len="med"/>
                    </a:lnL>
                    <a:lnR w="28575"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28575" cap="flat" cmpd="sng" algn="ctr">
                      <a:solidFill>
                        <a:srgbClr val="FFFF66"/>
                      </a:solidFill>
                      <a:prstDash val="solid"/>
                      <a:round/>
                      <a:headEnd type="none" w="med" len="med"/>
                      <a:tailEnd type="none" w="med" len="med"/>
                    </a:lnB>
                    <a:lnTlToBr>
                      <a:noFill/>
                    </a:lnTlToBr>
                    <a:lnBlToTr>
                      <a:noFill/>
                    </a:lnBlToTr>
                    <a:noFill/>
                  </a:tcPr>
                </a:tc>
              </a:tr>
            </a:tbl>
          </a:graphicData>
        </a:graphic>
      </p:graphicFrame>
      <p:sp>
        <p:nvSpPr>
          <p:cNvPr id="571445" name="Rectangle 53"/>
          <p:cNvSpPr>
            <a:spLocks noGrp="1" noChangeArrowheads="1"/>
          </p:cNvSpPr>
          <p:nvPr>
            <p:ph type="title"/>
          </p:nvPr>
        </p:nvSpPr>
        <p:spPr/>
        <p:txBody>
          <a:bodyPr/>
          <a:lstStyle/>
          <a:p>
            <a:pPr eaLnBrk="1" hangingPunct="1">
              <a:defRPr/>
            </a:pPr>
            <a:r>
              <a:rPr lang="es-ES_tradnl" sz="3600" smtClean="0">
                <a:cs typeface="+mj-cs"/>
              </a:rPr>
              <a:t>Resultados: </a:t>
            </a:r>
            <a:br>
              <a:rPr lang="es-ES_tradnl" sz="3600" smtClean="0">
                <a:cs typeface="+mj-cs"/>
              </a:rPr>
            </a:br>
            <a:r>
              <a:rPr lang="es-ES_tradnl" sz="3600" smtClean="0">
                <a:cs typeface="+mj-cs"/>
              </a:rPr>
              <a:t>HMMs con información de postura</a:t>
            </a:r>
          </a:p>
        </p:txBody>
      </p:sp>
      <p:sp>
        <p:nvSpPr>
          <p:cNvPr id="571446" name="Text Box 54"/>
          <p:cNvSpPr txBox="1">
            <a:spLocks noChangeArrowheads="1"/>
          </p:cNvSpPr>
          <p:nvPr/>
        </p:nvSpPr>
        <p:spPr bwMode="auto">
          <a:xfrm>
            <a:off x="684213" y="6165850"/>
            <a:ext cx="792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defRPr/>
            </a:pPr>
            <a:r>
              <a:rPr lang="es-MX" b="0">
                <a:solidFill>
                  <a:schemeClr val="bg1"/>
                </a:solidFill>
                <a:effectLst>
                  <a:outerShdw blurRad="38100" dist="38100" dir="2700000" algn="tl">
                    <a:srgbClr val="000000"/>
                  </a:outerShdw>
                </a:effectLst>
                <a:cs typeface="+mn-cs"/>
              </a:rPr>
              <a:t>Promedio 98.47 %</a:t>
            </a:r>
            <a:endParaRPr lang="es-ES" b="0">
              <a:solidFill>
                <a:schemeClr val="bg1"/>
              </a:solidFill>
              <a:effectLst>
                <a:outerShdw blurRad="38100" dist="38100" dir="2700000" algn="tl">
                  <a:srgbClr val="000000"/>
                </a:outerShdw>
              </a:effectLst>
              <a:cs typeface="+mn-cs"/>
            </a:endParaRPr>
          </a:p>
        </p:txBody>
      </p:sp>
    </p:spTree>
    <p:extLst>
      <p:ext uri="{BB962C8B-B14F-4D97-AF65-F5344CB8AC3E}">
        <p14:creationId xmlns:p14="http://schemas.microsoft.com/office/powerpoint/2010/main" val="402702486"/>
      </p:ext>
    </p:extLst>
  </p:cSld>
  <p:clrMapOvr>
    <a:masterClrMapping/>
  </p:clrMapOvr>
  <p:timing>
    <p:tnLst>
      <p:par>
        <p:cTn xmlns:p14="http://schemas.microsoft.com/office/powerpoint/2010/mai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4"/>
          <p:cNvSpPr>
            <a:spLocks noGrp="1"/>
          </p:cNvSpPr>
          <p:nvPr>
            <p:ph type="ftr" sz="quarter" idx="11"/>
          </p:nvPr>
        </p:nvSpPr>
        <p:spPr/>
        <p:txBody>
          <a:bodyPr/>
          <a:lstStyle/>
          <a:p>
            <a:pPr>
              <a:defRPr/>
            </a:pPr>
            <a:r>
              <a:rPr lang="es-ES"/>
              <a:t>© L.E. Sucar: MGP - RB Ext y Apli</a:t>
            </a:r>
          </a:p>
        </p:txBody>
      </p:sp>
      <p:sp>
        <p:nvSpPr>
          <p:cNvPr id="5" name="Marcador de número de diapositiva 5"/>
          <p:cNvSpPr>
            <a:spLocks noGrp="1"/>
          </p:cNvSpPr>
          <p:nvPr>
            <p:ph type="sldNum" sz="quarter" idx="12"/>
          </p:nvPr>
        </p:nvSpPr>
        <p:spPr/>
        <p:txBody>
          <a:bodyPr/>
          <a:lstStyle/>
          <a:p>
            <a:pPr>
              <a:defRPr/>
            </a:pPr>
            <a:fld id="{0E38460B-30B9-D246-9ED4-64B5CC4CD21E}" type="slidenum">
              <a:rPr lang="es-ES"/>
              <a:pPr>
                <a:defRPr/>
              </a:pPr>
              <a:t>213</a:t>
            </a:fld>
            <a:endParaRPr lang="es-ES"/>
          </a:p>
        </p:txBody>
      </p:sp>
      <p:sp>
        <p:nvSpPr>
          <p:cNvPr id="572418" name="Rectangle 2"/>
          <p:cNvSpPr>
            <a:spLocks noGrp="1" noChangeArrowheads="1"/>
          </p:cNvSpPr>
          <p:nvPr>
            <p:ph type="title"/>
          </p:nvPr>
        </p:nvSpPr>
        <p:spPr/>
        <p:txBody>
          <a:bodyPr/>
          <a:lstStyle/>
          <a:p>
            <a:pPr eaLnBrk="1" hangingPunct="1">
              <a:defRPr/>
            </a:pPr>
            <a:r>
              <a:rPr lang="es-ES_tradnl" sz="4000" smtClean="0">
                <a:cs typeface="+mj-cs"/>
              </a:rPr>
              <a:t>Exactitud vs tamaño de la muestra</a:t>
            </a:r>
          </a:p>
        </p:txBody>
      </p:sp>
      <p:graphicFrame>
        <p:nvGraphicFramePr>
          <p:cNvPr id="141316" name="Object 4"/>
          <p:cNvGraphicFramePr>
            <a:graphicFrameLocks noChangeAspect="1"/>
          </p:cNvGraphicFramePr>
          <p:nvPr/>
        </p:nvGraphicFramePr>
        <p:xfrm>
          <a:off x="1905000" y="1828800"/>
          <a:ext cx="5410200" cy="3687763"/>
        </p:xfrm>
        <a:graphic>
          <a:graphicData uri="http://schemas.openxmlformats.org/presentationml/2006/ole">
            <mc:AlternateContent xmlns:mc="http://schemas.openxmlformats.org/markup-compatibility/2006">
              <mc:Choice xmlns:v="urn:schemas-microsoft-com:vml" Requires="v">
                <p:oleObj spid="_x0000_s572423" name="Imagen de mapa de bits" r:id="rId4" imgW="3648584" imgH="2486372" progId="Paint.Picture">
                  <p:embed/>
                </p:oleObj>
              </mc:Choice>
              <mc:Fallback>
                <p:oleObj name="Imagen de mapa de bits" r:id="rId4" imgW="3648584" imgH="2486372"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1828800"/>
                        <a:ext cx="5410200" cy="368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2276069574"/>
      </p:ext>
    </p:extLst>
  </p:cSld>
  <p:clrMapOvr>
    <a:masterClrMapping/>
  </p:clrMapOvr>
  <p:timing>
    <p:tnLst>
      <p:par>
        <p:cTn xmlns:p14="http://schemas.microsoft.com/office/powerpoint/2010/mai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4"/>
          <p:cNvSpPr>
            <a:spLocks noGrp="1"/>
          </p:cNvSpPr>
          <p:nvPr>
            <p:ph type="ftr" sz="quarter" idx="11"/>
          </p:nvPr>
        </p:nvSpPr>
        <p:spPr/>
        <p:txBody>
          <a:bodyPr/>
          <a:lstStyle/>
          <a:p>
            <a:pPr>
              <a:defRPr/>
            </a:pPr>
            <a:r>
              <a:rPr lang="es-ES"/>
              <a:t>© L.E. Sucar: MGP - RB Ext y Apli</a:t>
            </a:r>
          </a:p>
        </p:txBody>
      </p:sp>
      <p:sp>
        <p:nvSpPr>
          <p:cNvPr id="5" name="Marcador de número de diapositiva 5"/>
          <p:cNvSpPr>
            <a:spLocks noGrp="1"/>
          </p:cNvSpPr>
          <p:nvPr>
            <p:ph type="sldNum" sz="quarter" idx="12"/>
          </p:nvPr>
        </p:nvSpPr>
        <p:spPr/>
        <p:txBody>
          <a:bodyPr/>
          <a:lstStyle/>
          <a:p>
            <a:pPr>
              <a:defRPr/>
            </a:pPr>
            <a:fld id="{9A1EB06E-DEC0-ED46-88AE-3A6B60F920CB}" type="slidenum">
              <a:rPr lang="es-ES"/>
              <a:pPr>
                <a:defRPr/>
              </a:pPr>
              <a:t>214</a:t>
            </a:fld>
            <a:endParaRPr lang="es-ES"/>
          </a:p>
        </p:txBody>
      </p:sp>
      <p:sp>
        <p:nvSpPr>
          <p:cNvPr id="691202" name="Rectangle 2"/>
          <p:cNvSpPr>
            <a:spLocks noGrp="1" noChangeArrowheads="1"/>
          </p:cNvSpPr>
          <p:nvPr>
            <p:ph type="title"/>
          </p:nvPr>
        </p:nvSpPr>
        <p:spPr>
          <a:xfrm>
            <a:off x="684213" y="549275"/>
            <a:ext cx="7772400" cy="1143000"/>
          </a:xfrm>
        </p:spPr>
        <p:txBody>
          <a:bodyPr/>
          <a:lstStyle/>
          <a:p>
            <a:pPr eaLnBrk="1" hangingPunct="1">
              <a:defRPr/>
            </a:pPr>
            <a:r>
              <a:rPr lang="es-MX" sz="4000" smtClean="0">
                <a:cs typeface="+mj-cs"/>
              </a:rPr>
              <a:t>Predicción de Ozono en la Ciudad de México</a:t>
            </a:r>
          </a:p>
        </p:txBody>
      </p:sp>
      <p:sp>
        <p:nvSpPr>
          <p:cNvPr id="691203" name="Rectangle 3"/>
          <p:cNvSpPr>
            <a:spLocks noGrp="1" noChangeArrowheads="1"/>
          </p:cNvSpPr>
          <p:nvPr>
            <p:ph type="body" idx="1"/>
          </p:nvPr>
        </p:nvSpPr>
        <p:spPr>
          <a:xfrm>
            <a:off x="611188" y="1916113"/>
            <a:ext cx="7772400" cy="4114800"/>
          </a:xfrm>
        </p:spPr>
        <p:txBody>
          <a:bodyPr/>
          <a:lstStyle/>
          <a:p>
            <a:pPr eaLnBrk="1" hangingPunct="1">
              <a:defRPr/>
            </a:pPr>
            <a:r>
              <a:rPr lang="es-MX" smtClean="0">
                <a:solidFill>
                  <a:srgbClr val="FFFF00"/>
                </a:solidFill>
                <a:cs typeface="+mn-cs"/>
              </a:rPr>
              <a:t>Construcción de un modelo basado en redes bayesianas para predecir el Ozono</a:t>
            </a:r>
          </a:p>
          <a:p>
            <a:pPr eaLnBrk="1" hangingPunct="1">
              <a:defRPr/>
            </a:pPr>
            <a:r>
              <a:rPr lang="es-MX" smtClean="0">
                <a:solidFill>
                  <a:srgbClr val="FFFF00"/>
                </a:solidFill>
                <a:cs typeface="+mn-cs"/>
              </a:rPr>
              <a:t>47 variables:</a:t>
            </a:r>
          </a:p>
          <a:p>
            <a:pPr lvl="1" eaLnBrk="1" hangingPunct="1">
              <a:defRPr/>
            </a:pPr>
            <a:r>
              <a:rPr lang="es-MX" smtClean="0">
                <a:solidFill>
                  <a:srgbClr val="FFFF00"/>
                </a:solidFill>
              </a:rPr>
              <a:t>9 mediciones en 5 estaciones</a:t>
            </a:r>
          </a:p>
          <a:p>
            <a:pPr lvl="1" eaLnBrk="1" hangingPunct="1">
              <a:defRPr/>
            </a:pPr>
            <a:r>
              <a:rPr lang="es-MX" smtClean="0">
                <a:solidFill>
                  <a:srgbClr val="FFFF00"/>
                </a:solidFill>
              </a:rPr>
              <a:t>Hora del día</a:t>
            </a:r>
          </a:p>
          <a:p>
            <a:pPr lvl="1" eaLnBrk="1" hangingPunct="1">
              <a:defRPr/>
            </a:pPr>
            <a:r>
              <a:rPr lang="es-MX" smtClean="0">
                <a:solidFill>
                  <a:srgbClr val="FFFF00"/>
                </a:solidFill>
              </a:rPr>
              <a:t>Mes del año</a:t>
            </a:r>
          </a:p>
          <a:p>
            <a:pPr eaLnBrk="1" hangingPunct="1">
              <a:buFontTx/>
              <a:buNone/>
              <a:defRPr/>
            </a:pPr>
            <a:endParaRPr lang="es-MX" smtClean="0">
              <a:solidFill>
                <a:srgbClr val="FFFF00"/>
              </a:solidFill>
              <a:cs typeface="+mn-cs"/>
            </a:endParaRPr>
          </a:p>
        </p:txBody>
      </p:sp>
    </p:spTree>
    <p:extLst>
      <p:ext uri="{BB962C8B-B14F-4D97-AF65-F5344CB8AC3E}">
        <p14:creationId xmlns:p14="http://schemas.microsoft.com/office/powerpoint/2010/main" val="3341262371"/>
      </p:ext>
    </p:extLst>
  </p:cSld>
  <p:clrMapOvr>
    <a:masterClrMapping/>
  </p:clrMapOvr>
  <p:timing>
    <p:tnLst>
      <p:par>
        <p:cTn xmlns:p14="http://schemas.microsoft.com/office/powerpoint/2010/mai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4"/>
          <p:cNvSpPr>
            <a:spLocks noGrp="1"/>
          </p:cNvSpPr>
          <p:nvPr>
            <p:ph type="ftr" sz="quarter" idx="11"/>
          </p:nvPr>
        </p:nvSpPr>
        <p:spPr/>
        <p:txBody>
          <a:bodyPr/>
          <a:lstStyle/>
          <a:p>
            <a:pPr>
              <a:defRPr/>
            </a:pPr>
            <a:r>
              <a:rPr lang="es-ES"/>
              <a:t>© L.E. Sucar: MGP - RB Ext y Apli</a:t>
            </a:r>
          </a:p>
        </p:txBody>
      </p:sp>
      <p:sp>
        <p:nvSpPr>
          <p:cNvPr id="5" name="Marcador de número de diapositiva 5"/>
          <p:cNvSpPr>
            <a:spLocks noGrp="1"/>
          </p:cNvSpPr>
          <p:nvPr>
            <p:ph type="sldNum" sz="quarter" idx="12"/>
          </p:nvPr>
        </p:nvSpPr>
        <p:spPr/>
        <p:txBody>
          <a:bodyPr/>
          <a:lstStyle/>
          <a:p>
            <a:pPr>
              <a:defRPr/>
            </a:pPr>
            <a:fld id="{1688AE55-BD0D-E843-B041-464B1140D7B5}" type="slidenum">
              <a:rPr lang="es-ES"/>
              <a:pPr>
                <a:defRPr/>
              </a:pPr>
              <a:t>215</a:t>
            </a:fld>
            <a:endParaRPr lang="es-ES"/>
          </a:p>
        </p:txBody>
      </p:sp>
      <p:sp>
        <p:nvSpPr>
          <p:cNvPr id="693250" name="Rectangle 2"/>
          <p:cNvSpPr>
            <a:spLocks noGrp="1" noChangeArrowheads="1"/>
          </p:cNvSpPr>
          <p:nvPr>
            <p:ph type="title"/>
          </p:nvPr>
        </p:nvSpPr>
        <p:spPr>
          <a:extLst>
            <a:ext uri="{91240B29-F687-4f45-9708-019B960494DF}">
              <a14:hiddenLine xmlns:a14="http://schemas.microsoft.com/office/drawing/2010/main" w="9525">
                <a:solidFill>
                  <a:srgbClr val="FF0000"/>
                </a:solidFill>
                <a:miter lim="800000"/>
                <a:headEnd/>
                <a:tailEnd/>
              </a14:hiddenLine>
            </a:ext>
          </a:extLst>
        </p:spPr>
        <p:txBody>
          <a:bodyPr/>
          <a:lstStyle/>
          <a:p>
            <a:pPr eaLnBrk="1" hangingPunct="1">
              <a:defRPr/>
            </a:pPr>
            <a:r>
              <a:rPr lang="es-MX" smtClean="0">
                <a:cs typeface="+mj-cs"/>
              </a:rPr>
              <a:t>Experimentos</a:t>
            </a:r>
          </a:p>
        </p:txBody>
      </p:sp>
      <p:sp>
        <p:nvSpPr>
          <p:cNvPr id="693251" name="Rectangle 3"/>
          <p:cNvSpPr>
            <a:spLocks noGrp="1" noChangeArrowheads="1"/>
          </p:cNvSpPr>
          <p:nvPr>
            <p:ph type="body" idx="1"/>
          </p:nvPr>
        </p:nvSpPr>
        <p:spPr/>
        <p:txBody>
          <a:bodyPr/>
          <a:lstStyle/>
          <a:p>
            <a:pPr eaLnBrk="1" hangingPunct="1">
              <a:defRPr/>
            </a:pPr>
            <a:r>
              <a:rPr lang="es-MX" smtClean="0">
                <a:solidFill>
                  <a:srgbClr val="FFFF00"/>
                </a:solidFill>
                <a:cs typeface="+mn-cs"/>
              </a:rPr>
              <a:t>Aprendizaje estructural:</a:t>
            </a:r>
          </a:p>
          <a:p>
            <a:pPr lvl="1" eaLnBrk="1" hangingPunct="1">
              <a:defRPr/>
            </a:pPr>
            <a:r>
              <a:rPr lang="es-MX" smtClean="0">
                <a:solidFill>
                  <a:srgbClr val="FFFF00"/>
                </a:solidFill>
              </a:rPr>
              <a:t>400 casos</a:t>
            </a:r>
          </a:p>
          <a:p>
            <a:pPr lvl="1" eaLnBrk="1" hangingPunct="1">
              <a:defRPr/>
            </a:pPr>
            <a:r>
              <a:rPr lang="es-MX" smtClean="0">
                <a:solidFill>
                  <a:srgbClr val="FFFF00"/>
                </a:solidFill>
              </a:rPr>
              <a:t>Orden  causal </a:t>
            </a:r>
          </a:p>
          <a:p>
            <a:pPr eaLnBrk="1" hangingPunct="1">
              <a:defRPr/>
            </a:pPr>
            <a:r>
              <a:rPr lang="es-MX" smtClean="0">
                <a:solidFill>
                  <a:srgbClr val="FFFF00"/>
                </a:solidFill>
                <a:cs typeface="+mn-cs"/>
              </a:rPr>
              <a:t>Predicción:</a:t>
            </a:r>
          </a:p>
          <a:p>
            <a:pPr lvl="1" eaLnBrk="1" hangingPunct="1">
              <a:defRPr/>
            </a:pPr>
            <a:r>
              <a:rPr lang="es-MX" smtClean="0">
                <a:solidFill>
                  <a:srgbClr val="FFFF00"/>
                </a:solidFill>
              </a:rPr>
              <a:t>Nivel de ozono en una estación una hora después</a:t>
            </a:r>
          </a:p>
          <a:p>
            <a:pPr lvl="1" eaLnBrk="1" hangingPunct="1">
              <a:defRPr/>
            </a:pPr>
            <a:r>
              <a:rPr lang="es-MX" smtClean="0">
                <a:solidFill>
                  <a:srgbClr val="FFFF00"/>
                </a:solidFill>
              </a:rPr>
              <a:t>Diferentes porcentajes de variables conocidas</a:t>
            </a:r>
          </a:p>
          <a:p>
            <a:pPr eaLnBrk="1" hangingPunct="1">
              <a:defRPr/>
            </a:pPr>
            <a:endParaRPr lang="es-MX" smtClean="0">
              <a:solidFill>
                <a:srgbClr val="FFFF00"/>
              </a:solidFill>
              <a:cs typeface="+mn-cs"/>
            </a:endParaRPr>
          </a:p>
        </p:txBody>
      </p:sp>
    </p:spTree>
    <p:extLst>
      <p:ext uri="{BB962C8B-B14F-4D97-AF65-F5344CB8AC3E}">
        <p14:creationId xmlns:p14="http://schemas.microsoft.com/office/powerpoint/2010/main" val="3551153459"/>
      </p:ext>
    </p:extLst>
  </p:cSld>
  <p:clrMapOvr>
    <a:masterClrMapping/>
  </p:clrMapOvr>
  <p:timing>
    <p:tnLst>
      <p:par>
        <p:cTn xmlns:p14="http://schemas.microsoft.com/office/powerpoint/2010/mai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p:cNvSpPr>
            <a:spLocks noGrp="1"/>
          </p:cNvSpPr>
          <p:nvPr>
            <p:ph type="ftr" sz="quarter" idx="11"/>
          </p:nvPr>
        </p:nvSpPr>
        <p:spPr/>
        <p:txBody>
          <a:bodyPr/>
          <a:lstStyle/>
          <a:p>
            <a:pPr>
              <a:defRPr/>
            </a:pPr>
            <a:r>
              <a:rPr lang="es-ES"/>
              <a:t>© L.E. Sucar: MGP - RB Ext y Apli</a:t>
            </a:r>
          </a:p>
        </p:txBody>
      </p:sp>
      <p:sp>
        <p:nvSpPr>
          <p:cNvPr id="5" name="Marcador de número de diapositiva 4"/>
          <p:cNvSpPr>
            <a:spLocks noGrp="1"/>
          </p:cNvSpPr>
          <p:nvPr>
            <p:ph type="sldNum" sz="quarter" idx="12"/>
          </p:nvPr>
        </p:nvSpPr>
        <p:spPr/>
        <p:txBody>
          <a:bodyPr/>
          <a:lstStyle/>
          <a:p>
            <a:pPr>
              <a:defRPr/>
            </a:pPr>
            <a:fld id="{91224BCC-F306-9746-8453-7133E663749C}" type="slidenum">
              <a:rPr lang="es-ES"/>
              <a:pPr>
                <a:defRPr/>
              </a:pPr>
              <a:t>216</a:t>
            </a:fld>
            <a:endParaRPr lang="es-ES"/>
          </a:p>
        </p:txBody>
      </p:sp>
      <p:sp>
        <p:nvSpPr>
          <p:cNvPr id="695298" name="Rectangle 2"/>
          <p:cNvSpPr>
            <a:spLocks noGrp="1" noChangeArrowheads="1"/>
          </p:cNvSpPr>
          <p:nvPr>
            <p:ph type="title"/>
          </p:nvPr>
        </p:nvSpPr>
        <p:spPr>
          <a:xfrm>
            <a:off x="762000" y="0"/>
            <a:ext cx="7772400" cy="1143000"/>
          </a:xfrm>
        </p:spPr>
        <p:txBody>
          <a:bodyPr/>
          <a:lstStyle/>
          <a:p>
            <a:pPr eaLnBrk="1" hangingPunct="1">
              <a:defRPr/>
            </a:pPr>
            <a:r>
              <a:rPr lang="es-ES_tradnl" smtClean="0">
                <a:cs typeface="+mj-cs"/>
              </a:rPr>
              <a:t>Modelo</a:t>
            </a:r>
          </a:p>
        </p:txBody>
      </p:sp>
      <p:pic>
        <p:nvPicPr>
          <p:cNvPr id="147460" name="Picture 3" descr="ozo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990600"/>
            <a:ext cx="7981950" cy="554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0580056"/>
      </p:ext>
    </p:extLst>
  </p:cSld>
  <p:clrMapOvr>
    <a:masterClrMapping/>
  </p:clrMapOvr>
  <p:timing>
    <p:tnLst>
      <p:par>
        <p:cTn xmlns:p14="http://schemas.microsoft.com/office/powerpoint/2010/mai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pie de página 4"/>
          <p:cNvSpPr>
            <a:spLocks noGrp="1"/>
          </p:cNvSpPr>
          <p:nvPr>
            <p:ph type="ftr" sz="quarter" idx="11"/>
          </p:nvPr>
        </p:nvSpPr>
        <p:spPr/>
        <p:txBody>
          <a:bodyPr/>
          <a:lstStyle/>
          <a:p>
            <a:pPr>
              <a:defRPr/>
            </a:pPr>
            <a:r>
              <a:rPr lang="es-ES"/>
              <a:t>© L.E. Sucar: MGP - RB Ext y Apli</a:t>
            </a:r>
          </a:p>
        </p:txBody>
      </p:sp>
      <p:sp>
        <p:nvSpPr>
          <p:cNvPr id="9" name="Marcador de número de diapositiva 5"/>
          <p:cNvSpPr>
            <a:spLocks noGrp="1"/>
          </p:cNvSpPr>
          <p:nvPr>
            <p:ph type="sldNum" sz="quarter" idx="12"/>
          </p:nvPr>
        </p:nvSpPr>
        <p:spPr/>
        <p:txBody>
          <a:bodyPr/>
          <a:lstStyle/>
          <a:p>
            <a:pPr>
              <a:defRPr/>
            </a:pPr>
            <a:fld id="{BD614863-35DD-BD4A-A5F5-6C5CF3036682}" type="slidenum">
              <a:rPr lang="es-ES"/>
              <a:pPr>
                <a:defRPr/>
              </a:pPr>
              <a:t>217</a:t>
            </a:fld>
            <a:endParaRPr lang="es-ES"/>
          </a:p>
        </p:txBody>
      </p:sp>
      <p:sp>
        <p:nvSpPr>
          <p:cNvPr id="697346" name="Rectangle 2"/>
          <p:cNvSpPr>
            <a:spLocks noGrp="1" noChangeArrowheads="1"/>
          </p:cNvSpPr>
          <p:nvPr>
            <p:ph type="title"/>
          </p:nvPr>
        </p:nvSpPr>
        <p:spPr>
          <a:xfrm>
            <a:off x="533400" y="0"/>
            <a:ext cx="7772400" cy="1143000"/>
          </a:xfrm>
        </p:spPr>
        <p:txBody>
          <a:bodyPr/>
          <a:lstStyle/>
          <a:p>
            <a:pPr eaLnBrk="1" hangingPunct="1">
              <a:defRPr/>
            </a:pPr>
            <a:r>
              <a:rPr lang="es-ES_tradnl" sz="4000" smtClean="0">
                <a:cs typeface="+mj-cs"/>
              </a:rPr>
              <a:t>Comparación con una red neuronal</a:t>
            </a:r>
          </a:p>
        </p:txBody>
      </p:sp>
      <p:sp>
        <p:nvSpPr>
          <p:cNvPr id="697347" name="Rectangle 3"/>
          <p:cNvSpPr>
            <a:spLocks noGrp="1" noChangeArrowheads="1"/>
          </p:cNvSpPr>
          <p:nvPr>
            <p:ph type="body" idx="1"/>
          </p:nvPr>
        </p:nvSpPr>
        <p:spPr>
          <a:xfrm>
            <a:off x="228600" y="1066800"/>
            <a:ext cx="8610600" cy="4114800"/>
          </a:xfrm>
        </p:spPr>
        <p:txBody>
          <a:bodyPr/>
          <a:lstStyle/>
          <a:p>
            <a:pPr algn="ctr" eaLnBrk="1" hangingPunct="1">
              <a:buFontTx/>
              <a:buNone/>
              <a:defRPr/>
            </a:pPr>
            <a:r>
              <a:rPr lang="es-ES_tradnl" smtClean="0">
                <a:solidFill>
                  <a:srgbClr val="FFFF00"/>
                </a:solidFill>
                <a:cs typeface="+mn-cs"/>
              </a:rPr>
              <a:t>Predicción de ozono: BN vs HNN</a:t>
            </a:r>
            <a:endParaRPr lang="es-ES_tradnl" sz="2800" smtClean="0">
              <a:solidFill>
                <a:srgbClr val="FFFF00"/>
              </a:solidFill>
              <a:cs typeface="+mn-cs"/>
            </a:endParaRPr>
          </a:p>
          <a:p>
            <a:pPr eaLnBrk="1" hangingPunct="1">
              <a:buFontTx/>
              <a:buNone/>
              <a:defRPr/>
            </a:pPr>
            <a:r>
              <a:rPr lang="es-ES_tradnl" sz="2800" smtClean="0">
                <a:solidFill>
                  <a:srgbClr val="FFFF00"/>
                </a:solidFill>
                <a:cs typeface="+mn-cs"/>
              </a:rPr>
              <a:t>% Datos	Método	Error relativo	Error de inter.</a:t>
            </a:r>
          </a:p>
          <a:p>
            <a:pPr eaLnBrk="1" hangingPunct="1">
              <a:buFontTx/>
              <a:buNone/>
              <a:defRPr/>
            </a:pPr>
            <a:r>
              <a:rPr lang="es-ES_tradnl" sz="2800" smtClean="0">
                <a:solidFill>
                  <a:schemeClr val="bg1"/>
                </a:solidFill>
                <a:cs typeface="+mn-cs"/>
              </a:rPr>
              <a:t>100%		BN		21%			12%</a:t>
            </a:r>
          </a:p>
          <a:p>
            <a:pPr eaLnBrk="1" hangingPunct="1">
              <a:buFontTx/>
              <a:buNone/>
              <a:defRPr/>
            </a:pPr>
            <a:r>
              <a:rPr lang="es-ES_tradnl" sz="2800" smtClean="0">
                <a:solidFill>
                  <a:schemeClr val="bg1"/>
                </a:solidFill>
                <a:cs typeface="+mn-cs"/>
              </a:rPr>
              <a:t>			HNN		26%			12%</a:t>
            </a:r>
          </a:p>
          <a:p>
            <a:pPr eaLnBrk="1" hangingPunct="1">
              <a:buFontTx/>
              <a:buNone/>
              <a:defRPr/>
            </a:pPr>
            <a:r>
              <a:rPr lang="es-ES_tradnl" sz="2800" smtClean="0">
                <a:solidFill>
                  <a:schemeClr val="bg1"/>
                </a:solidFill>
                <a:cs typeface="+mn-cs"/>
              </a:rPr>
              <a:t>85%		BN		21%			12%</a:t>
            </a:r>
          </a:p>
          <a:p>
            <a:pPr eaLnBrk="1" hangingPunct="1">
              <a:buFontTx/>
              <a:buNone/>
              <a:defRPr/>
            </a:pPr>
            <a:r>
              <a:rPr lang="es-ES_tradnl" sz="2800" smtClean="0">
                <a:solidFill>
                  <a:schemeClr val="bg1"/>
                </a:solidFill>
                <a:cs typeface="+mn-cs"/>
              </a:rPr>
              <a:t>			HNN		26%			9%</a:t>
            </a:r>
          </a:p>
          <a:p>
            <a:pPr eaLnBrk="1" hangingPunct="1">
              <a:buFontTx/>
              <a:buNone/>
              <a:defRPr/>
            </a:pPr>
            <a:r>
              <a:rPr lang="es-ES_tradnl" sz="2800" smtClean="0">
                <a:solidFill>
                  <a:schemeClr val="bg1"/>
                </a:solidFill>
                <a:cs typeface="+mn-cs"/>
              </a:rPr>
              <a:t>70%		BN		25%			8%</a:t>
            </a:r>
          </a:p>
          <a:p>
            <a:pPr eaLnBrk="1" hangingPunct="1">
              <a:buFontTx/>
              <a:buNone/>
              <a:defRPr/>
            </a:pPr>
            <a:r>
              <a:rPr lang="es-ES_tradnl" sz="2800" smtClean="0">
                <a:solidFill>
                  <a:schemeClr val="bg1"/>
                </a:solidFill>
                <a:cs typeface="+mn-cs"/>
              </a:rPr>
              <a:t>			HNN		32%			12%</a:t>
            </a:r>
          </a:p>
          <a:p>
            <a:pPr eaLnBrk="1" hangingPunct="1">
              <a:buFontTx/>
              <a:buNone/>
              <a:defRPr/>
            </a:pPr>
            <a:r>
              <a:rPr lang="es-ES_tradnl" sz="2800" smtClean="0">
                <a:solidFill>
                  <a:schemeClr val="bg1"/>
                </a:solidFill>
                <a:cs typeface="+mn-cs"/>
              </a:rPr>
              <a:t>50%		BN		21%			12%</a:t>
            </a:r>
          </a:p>
          <a:p>
            <a:pPr eaLnBrk="1" hangingPunct="1">
              <a:buFontTx/>
              <a:buNone/>
              <a:defRPr/>
            </a:pPr>
            <a:r>
              <a:rPr lang="es-ES_tradnl" sz="2800" smtClean="0">
                <a:solidFill>
                  <a:schemeClr val="bg1"/>
                </a:solidFill>
                <a:cs typeface="+mn-cs"/>
              </a:rPr>
              <a:t>			HNN		37%			29%</a:t>
            </a:r>
          </a:p>
        </p:txBody>
      </p:sp>
      <p:sp>
        <p:nvSpPr>
          <p:cNvPr id="697348" name="Line 4"/>
          <p:cNvSpPr>
            <a:spLocks noChangeShapeType="1"/>
          </p:cNvSpPr>
          <p:nvPr/>
        </p:nvSpPr>
        <p:spPr bwMode="auto">
          <a:xfrm>
            <a:off x="457200" y="2133600"/>
            <a:ext cx="8229600" cy="0"/>
          </a:xfrm>
          <a:prstGeom prst="line">
            <a:avLst/>
          </a:prstGeom>
          <a:noFill/>
          <a:ln w="3810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b="0">
              <a:cs typeface="+mn-cs"/>
            </a:endParaRPr>
          </a:p>
        </p:txBody>
      </p:sp>
      <p:sp>
        <p:nvSpPr>
          <p:cNvPr id="697349" name="Line 5"/>
          <p:cNvSpPr>
            <a:spLocks noChangeShapeType="1"/>
          </p:cNvSpPr>
          <p:nvPr/>
        </p:nvSpPr>
        <p:spPr bwMode="auto">
          <a:xfrm>
            <a:off x="304800" y="3200400"/>
            <a:ext cx="8229600" cy="0"/>
          </a:xfrm>
          <a:prstGeom prst="line">
            <a:avLst/>
          </a:prstGeom>
          <a:noFill/>
          <a:ln w="3810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b="0">
              <a:cs typeface="+mn-cs"/>
            </a:endParaRPr>
          </a:p>
        </p:txBody>
      </p:sp>
      <p:sp>
        <p:nvSpPr>
          <p:cNvPr id="697350" name="Line 6"/>
          <p:cNvSpPr>
            <a:spLocks noChangeShapeType="1"/>
          </p:cNvSpPr>
          <p:nvPr/>
        </p:nvSpPr>
        <p:spPr bwMode="auto">
          <a:xfrm>
            <a:off x="304800" y="4191000"/>
            <a:ext cx="8229600" cy="0"/>
          </a:xfrm>
          <a:prstGeom prst="line">
            <a:avLst/>
          </a:prstGeom>
          <a:noFill/>
          <a:ln w="3810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b="0">
              <a:cs typeface="+mn-cs"/>
            </a:endParaRPr>
          </a:p>
        </p:txBody>
      </p:sp>
      <p:sp>
        <p:nvSpPr>
          <p:cNvPr id="697351" name="Line 7"/>
          <p:cNvSpPr>
            <a:spLocks noChangeShapeType="1"/>
          </p:cNvSpPr>
          <p:nvPr/>
        </p:nvSpPr>
        <p:spPr bwMode="auto">
          <a:xfrm>
            <a:off x="304800" y="5257800"/>
            <a:ext cx="8229600" cy="0"/>
          </a:xfrm>
          <a:prstGeom prst="line">
            <a:avLst/>
          </a:prstGeom>
          <a:noFill/>
          <a:ln w="3810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b="0">
              <a:cs typeface="+mn-cs"/>
            </a:endParaRPr>
          </a:p>
        </p:txBody>
      </p:sp>
    </p:spTree>
    <p:extLst>
      <p:ext uri="{BB962C8B-B14F-4D97-AF65-F5344CB8AC3E}">
        <p14:creationId xmlns:p14="http://schemas.microsoft.com/office/powerpoint/2010/main" val="281982499"/>
      </p:ext>
    </p:extLst>
  </p:cSld>
  <p:clrMapOvr>
    <a:masterClrMapping/>
  </p:clrMapOvr>
  <p:timing>
    <p:tnLst>
      <p:par>
        <p:cTn xmlns:p14="http://schemas.microsoft.com/office/powerpoint/2010/mai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ie de página 2"/>
          <p:cNvSpPr>
            <a:spLocks noGrp="1"/>
          </p:cNvSpPr>
          <p:nvPr>
            <p:ph type="ftr" sz="quarter" idx="11"/>
          </p:nvPr>
        </p:nvSpPr>
        <p:spPr/>
        <p:txBody>
          <a:bodyPr/>
          <a:lstStyle/>
          <a:p>
            <a:pPr>
              <a:defRPr/>
            </a:pPr>
            <a:r>
              <a:rPr lang="es-ES"/>
              <a:t>© L.E. Sucar: MGP - RB Ext y Apli</a:t>
            </a:r>
          </a:p>
        </p:txBody>
      </p:sp>
      <p:sp>
        <p:nvSpPr>
          <p:cNvPr id="4" name="Marcador de número de diapositiva 3"/>
          <p:cNvSpPr>
            <a:spLocks noGrp="1"/>
          </p:cNvSpPr>
          <p:nvPr>
            <p:ph type="sldNum" sz="quarter" idx="12"/>
          </p:nvPr>
        </p:nvSpPr>
        <p:spPr/>
        <p:txBody>
          <a:bodyPr/>
          <a:lstStyle/>
          <a:p>
            <a:pPr>
              <a:defRPr/>
            </a:pPr>
            <a:fld id="{8B5F049C-2479-A545-89CA-9E80EF6893E4}" type="slidenum">
              <a:rPr lang="es-ES"/>
              <a:pPr>
                <a:defRPr/>
              </a:pPr>
              <a:t>218</a:t>
            </a:fld>
            <a:endParaRPr lang="es-ES"/>
          </a:p>
        </p:txBody>
      </p:sp>
      <p:sp>
        <p:nvSpPr>
          <p:cNvPr id="526338" name="Text Box 2"/>
          <p:cNvSpPr txBox="1">
            <a:spLocks noChangeArrowheads="1"/>
          </p:cNvSpPr>
          <p:nvPr/>
        </p:nvSpPr>
        <p:spPr bwMode="auto">
          <a:xfrm>
            <a:off x="971550" y="304800"/>
            <a:ext cx="7867650" cy="558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defRPr/>
            </a:pPr>
            <a:r>
              <a:rPr lang="es-ES_tradnl" sz="3200" b="0">
                <a:solidFill>
                  <a:schemeClr val="bg1"/>
                </a:solidFill>
                <a:latin typeface="Arial" charset="0"/>
                <a:cs typeface="+mn-cs"/>
              </a:rPr>
              <a:t>Otras aplicaciones</a:t>
            </a:r>
          </a:p>
          <a:p>
            <a:pPr eaLnBrk="0" hangingPunct="0">
              <a:buFontTx/>
              <a:buChar char="•"/>
              <a:defRPr/>
            </a:pPr>
            <a:endParaRPr lang="es-ES_tradnl" b="0">
              <a:cs typeface="+mn-cs"/>
            </a:endParaRPr>
          </a:p>
          <a:p>
            <a:pPr eaLnBrk="0" hangingPunct="0">
              <a:buFontTx/>
              <a:buChar char="•"/>
              <a:defRPr/>
            </a:pPr>
            <a:endParaRPr lang="es-ES_tradnl" b="0">
              <a:cs typeface="+mn-cs"/>
            </a:endParaRPr>
          </a:p>
          <a:p>
            <a:pPr eaLnBrk="0" hangingPunct="0">
              <a:buFontTx/>
              <a:buChar char="•"/>
              <a:defRPr/>
            </a:pPr>
            <a:r>
              <a:rPr lang="es-ES_tradnl" b="0">
                <a:solidFill>
                  <a:srgbClr val="FFFF66"/>
                </a:solidFill>
                <a:cs typeface="+mn-cs"/>
              </a:rPr>
              <a:t> </a:t>
            </a:r>
            <a:r>
              <a:rPr lang="es-ES_tradnl" sz="2800" b="0">
                <a:solidFill>
                  <a:srgbClr val="FFFF66"/>
                </a:solidFill>
                <a:cs typeface="+mn-cs"/>
              </a:rPr>
              <a:t>Predicción del precio del petróleo </a:t>
            </a:r>
          </a:p>
          <a:p>
            <a:pPr eaLnBrk="0" hangingPunct="0">
              <a:buFontTx/>
              <a:buChar char="•"/>
              <a:defRPr/>
            </a:pPr>
            <a:r>
              <a:rPr lang="es-ES_tradnl" sz="2800" b="0">
                <a:solidFill>
                  <a:srgbClr val="FFFF66"/>
                </a:solidFill>
                <a:cs typeface="+mn-cs"/>
              </a:rPr>
              <a:t> Modelado de riesgo en accidentes de automóviles</a:t>
            </a:r>
          </a:p>
          <a:p>
            <a:pPr eaLnBrk="0" hangingPunct="0">
              <a:buFontTx/>
              <a:buChar char="•"/>
              <a:defRPr/>
            </a:pPr>
            <a:r>
              <a:rPr lang="es-ES_tradnl" sz="2800" b="0">
                <a:solidFill>
                  <a:srgbClr val="FFFF66"/>
                </a:solidFill>
                <a:cs typeface="+mn-cs"/>
              </a:rPr>
              <a:t> Diagnóstico médico</a:t>
            </a:r>
          </a:p>
          <a:p>
            <a:pPr eaLnBrk="0" hangingPunct="0">
              <a:buFontTx/>
              <a:buChar char="•"/>
              <a:defRPr/>
            </a:pPr>
            <a:r>
              <a:rPr lang="es-ES_tradnl" sz="2800" b="0">
                <a:solidFill>
                  <a:srgbClr val="FFFF66"/>
                </a:solidFill>
                <a:cs typeface="+mn-cs"/>
              </a:rPr>
              <a:t> Validación de sensores</a:t>
            </a:r>
          </a:p>
          <a:p>
            <a:pPr eaLnBrk="0" hangingPunct="0">
              <a:buFontTx/>
              <a:buChar char="•"/>
              <a:defRPr/>
            </a:pPr>
            <a:r>
              <a:rPr lang="es-ES_tradnl" sz="2800" b="0">
                <a:solidFill>
                  <a:srgbClr val="FFFF66"/>
                </a:solidFill>
                <a:cs typeface="+mn-cs"/>
              </a:rPr>
              <a:t> Modelado de usuarios (ayudantes Microsoft Office)</a:t>
            </a:r>
          </a:p>
          <a:p>
            <a:pPr eaLnBrk="0" hangingPunct="0">
              <a:buFontTx/>
              <a:buChar char="•"/>
              <a:defRPr/>
            </a:pPr>
            <a:r>
              <a:rPr lang="es-ES_tradnl" sz="2800" b="0">
                <a:solidFill>
                  <a:srgbClr val="FFFF66"/>
                </a:solidFill>
                <a:cs typeface="+mn-cs"/>
              </a:rPr>
              <a:t> Modelado del estudiante (tutores inteligentes)</a:t>
            </a:r>
          </a:p>
          <a:p>
            <a:pPr eaLnBrk="0" hangingPunct="0">
              <a:buFontTx/>
              <a:buChar char="•"/>
              <a:defRPr/>
            </a:pPr>
            <a:r>
              <a:rPr lang="es-ES_tradnl" sz="2800" b="0">
                <a:solidFill>
                  <a:srgbClr val="FFFF66"/>
                </a:solidFill>
                <a:cs typeface="+mn-cs"/>
              </a:rPr>
              <a:t> Diagnóstico de turbinas (General Electric)</a:t>
            </a:r>
          </a:p>
          <a:p>
            <a:pPr eaLnBrk="0" hangingPunct="0">
              <a:buFontTx/>
              <a:buChar char="•"/>
              <a:defRPr/>
            </a:pPr>
            <a:r>
              <a:rPr lang="es-ES_tradnl" sz="2800" b="0">
                <a:solidFill>
                  <a:srgbClr val="FFFF66"/>
                </a:solidFill>
                <a:cs typeface="+mn-cs"/>
              </a:rPr>
              <a:t> Reconocimiento de objetos en imágenes </a:t>
            </a:r>
          </a:p>
          <a:p>
            <a:pPr eaLnBrk="0" hangingPunct="0">
              <a:buFontTx/>
              <a:buChar char="•"/>
              <a:defRPr/>
            </a:pPr>
            <a:r>
              <a:rPr lang="es-ES_tradnl" sz="2800" b="0">
                <a:solidFill>
                  <a:srgbClr val="FFFF66"/>
                </a:solidFill>
                <a:cs typeface="+mn-cs"/>
              </a:rPr>
              <a:t> Reconocimiento de voz</a:t>
            </a:r>
          </a:p>
          <a:p>
            <a:pPr eaLnBrk="0" hangingPunct="0">
              <a:buFontTx/>
              <a:buChar char="•"/>
              <a:defRPr/>
            </a:pPr>
            <a:r>
              <a:rPr lang="es-ES_tradnl" sz="2800" b="0">
                <a:solidFill>
                  <a:srgbClr val="FFFF66"/>
                </a:solidFill>
                <a:cs typeface="+mn-cs"/>
              </a:rPr>
              <a:t> ...</a:t>
            </a:r>
          </a:p>
        </p:txBody>
      </p:sp>
    </p:spTree>
    <p:extLst>
      <p:ext uri="{BB962C8B-B14F-4D97-AF65-F5344CB8AC3E}">
        <p14:creationId xmlns:p14="http://schemas.microsoft.com/office/powerpoint/2010/main" val="3579818780"/>
      </p:ext>
    </p:extLst>
  </p:cSld>
  <p:clrMapOvr>
    <a:masterClrMapping/>
  </p:clrMapOvr>
  <p:timing>
    <p:tnLst>
      <p:par>
        <p:cTn xmlns:p14="http://schemas.microsoft.com/office/powerpoint/2010/mai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2866" name="Rectangle 2"/>
          <p:cNvSpPr>
            <a:spLocks noGrp="1" noChangeArrowheads="1"/>
          </p:cNvSpPr>
          <p:nvPr>
            <p:ph type="title"/>
          </p:nvPr>
        </p:nvSpPr>
        <p:spPr>
          <a:xfrm>
            <a:off x="323528" y="116632"/>
            <a:ext cx="8382000" cy="762000"/>
          </a:xfrm>
        </p:spPr>
        <p:txBody>
          <a:bodyPr/>
          <a:lstStyle/>
          <a:p>
            <a:r>
              <a:rPr lang="es-MX" dirty="0" smtClean="0"/>
              <a:t>Conclusiones</a:t>
            </a:r>
            <a:endParaRPr lang="es-MX" dirty="0"/>
          </a:p>
        </p:txBody>
      </p:sp>
      <p:sp>
        <p:nvSpPr>
          <p:cNvPr id="1572867" name="Rectangle 3"/>
          <p:cNvSpPr>
            <a:spLocks noGrp="1" noChangeArrowheads="1"/>
          </p:cNvSpPr>
          <p:nvPr>
            <p:ph type="body" idx="1"/>
          </p:nvPr>
        </p:nvSpPr>
        <p:spPr>
          <a:xfrm>
            <a:off x="329376" y="908720"/>
            <a:ext cx="8491096" cy="5040560"/>
          </a:xfrm>
        </p:spPr>
        <p:txBody>
          <a:bodyPr/>
          <a:lstStyle/>
          <a:p>
            <a:r>
              <a:rPr lang="es-MX" dirty="0" smtClean="0"/>
              <a:t>El </a:t>
            </a:r>
            <a:r>
              <a:rPr lang="es-MX" dirty="0" smtClean="0">
                <a:solidFill>
                  <a:schemeClr val="bg1"/>
                </a:solidFill>
              </a:rPr>
              <a:t>enfoque bayesiano </a:t>
            </a:r>
            <a:r>
              <a:rPr lang="es-MX" dirty="0" smtClean="0"/>
              <a:t>permite combinar el conocimiento previo con los datos para tomar las </a:t>
            </a:r>
            <a:r>
              <a:rPr lang="es-MX" i="1" dirty="0" smtClean="0">
                <a:solidFill>
                  <a:srgbClr val="FFFFFF"/>
                </a:solidFill>
              </a:rPr>
              <a:t>mejores decisiones </a:t>
            </a:r>
            <a:r>
              <a:rPr lang="es-MX" dirty="0" smtClean="0"/>
              <a:t>bajo incertidumbre</a:t>
            </a:r>
          </a:p>
          <a:p>
            <a:r>
              <a:rPr lang="es-MX" dirty="0" smtClean="0"/>
              <a:t>Los </a:t>
            </a:r>
            <a:r>
              <a:rPr lang="es-MX" dirty="0" smtClean="0">
                <a:solidFill>
                  <a:srgbClr val="FFFFFF"/>
                </a:solidFill>
              </a:rPr>
              <a:t>modelos gráficos probabilistas </a:t>
            </a:r>
            <a:r>
              <a:rPr lang="es-MX" dirty="0" smtClean="0"/>
              <a:t>aprovechan las relaciones de independencia para lograr una implementación </a:t>
            </a:r>
            <a:r>
              <a:rPr lang="es-MX" dirty="0" smtClean="0">
                <a:solidFill>
                  <a:srgbClr val="FFFFFF"/>
                </a:solidFill>
              </a:rPr>
              <a:t>computacionalmente eficiente </a:t>
            </a:r>
            <a:r>
              <a:rPr lang="es-MX" dirty="0" smtClean="0"/>
              <a:t>del enfoque bayesiano</a:t>
            </a:r>
          </a:p>
          <a:p>
            <a:r>
              <a:rPr lang="es-MX" dirty="0" smtClean="0"/>
              <a:t>Bajo el paradigma de los MGPs hay una variedad de </a:t>
            </a:r>
            <a:r>
              <a:rPr lang="es-MX" dirty="0" smtClean="0">
                <a:solidFill>
                  <a:srgbClr val="FFFFFF"/>
                </a:solidFill>
              </a:rPr>
              <a:t>técnicas </a:t>
            </a:r>
            <a:r>
              <a:rPr lang="es-MX" dirty="0" smtClean="0"/>
              <a:t>que permiten modelar diversos problemas que involucran </a:t>
            </a:r>
            <a:r>
              <a:rPr lang="es-MX" dirty="0" smtClean="0">
                <a:solidFill>
                  <a:srgbClr val="FFFFFF"/>
                </a:solidFill>
              </a:rPr>
              <a:t>incertidumbre, tiempo y decisiones / utilidades</a:t>
            </a:r>
            <a:endParaRPr lang="es-MX" dirty="0">
              <a:solidFill>
                <a:srgbClr val="FFFFFF"/>
              </a:solidFill>
            </a:endParaRPr>
          </a:p>
        </p:txBody>
      </p:sp>
    </p:spTree>
    <p:extLst>
      <p:ext uri="{BB962C8B-B14F-4D97-AF65-F5344CB8AC3E}">
        <p14:creationId xmlns:p14="http://schemas.microsoft.com/office/powerpoint/2010/main" val="8181756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4 Marcador de pie de página"/>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ES" sz="1400"/>
              <a:t>© E. Sucar, PGM: 1 Introducción </a:t>
            </a:r>
          </a:p>
        </p:txBody>
      </p:sp>
      <p:sp>
        <p:nvSpPr>
          <p:cNvPr id="35843" name="5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96C3F483-E3CE-AB47-A93D-FDCD6791C88A}" type="slidenum">
              <a:rPr lang="es-ES" sz="1400"/>
              <a:pPr eaLnBrk="1" hangingPunct="1"/>
              <a:t>22</a:t>
            </a:fld>
            <a:endParaRPr lang="es-ES" sz="1400"/>
          </a:p>
        </p:txBody>
      </p:sp>
      <p:pic>
        <p:nvPicPr>
          <p:cNvPr id="35844" name="Picture 76"/>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400675" y="188913"/>
            <a:ext cx="3743325" cy="2973387"/>
          </a:xfrm>
          <a:noFill/>
        </p:spPr>
      </p:pic>
      <p:sp>
        <p:nvSpPr>
          <p:cNvPr id="35845" name="Rectangle 2"/>
          <p:cNvSpPr>
            <a:spLocks noGrp="1" noChangeArrowheads="1"/>
          </p:cNvSpPr>
          <p:nvPr>
            <p:ph type="title"/>
          </p:nvPr>
        </p:nvSpPr>
        <p:spPr>
          <a:xfrm>
            <a:off x="250825" y="188913"/>
            <a:ext cx="5256213" cy="647700"/>
          </a:xfrm>
        </p:spPr>
        <p:txBody>
          <a:bodyPr/>
          <a:lstStyle/>
          <a:p>
            <a:pPr eaLnBrk="1" hangingPunct="1"/>
            <a:r>
              <a:rPr lang="es-MX" sz="4000">
                <a:latin typeface="Times New Roman" charset="0"/>
              </a:rPr>
              <a:t>Navegación robótica</a:t>
            </a:r>
            <a:endParaRPr lang="es-ES" sz="4000">
              <a:latin typeface="Times New Roman" charset="0"/>
            </a:endParaRPr>
          </a:p>
        </p:txBody>
      </p:sp>
      <p:sp>
        <p:nvSpPr>
          <p:cNvPr id="35846" name="Oval 5"/>
          <p:cNvSpPr>
            <a:spLocks noChangeArrowheads="1"/>
          </p:cNvSpPr>
          <p:nvPr/>
        </p:nvSpPr>
        <p:spPr bwMode="auto">
          <a:xfrm>
            <a:off x="1209675" y="3590925"/>
            <a:ext cx="825500" cy="520700"/>
          </a:xfrm>
          <a:prstGeom prst="ellipse">
            <a:avLst/>
          </a:prstGeom>
          <a:solidFill>
            <a:srgbClr val="99CCFF"/>
          </a:solidFill>
          <a:ln w="12700">
            <a:solidFill>
              <a:schemeClr val="tx1"/>
            </a:solidFill>
            <a:round/>
            <a:headEnd/>
            <a:tailEnd/>
          </a:ln>
        </p:spPr>
        <p:txBody>
          <a:bodyPr wrap="none" anchor="ctr"/>
          <a:lstStyle/>
          <a:p>
            <a:endParaRPr lang="es-MX"/>
          </a:p>
        </p:txBody>
      </p:sp>
      <p:sp>
        <p:nvSpPr>
          <p:cNvPr id="35847" name="Oval 6"/>
          <p:cNvSpPr>
            <a:spLocks noChangeArrowheads="1"/>
          </p:cNvSpPr>
          <p:nvPr/>
        </p:nvSpPr>
        <p:spPr bwMode="auto">
          <a:xfrm>
            <a:off x="2581275" y="3590925"/>
            <a:ext cx="825500" cy="520700"/>
          </a:xfrm>
          <a:prstGeom prst="ellipse">
            <a:avLst/>
          </a:prstGeom>
          <a:solidFill>
            <a:srgbClr val="99CCFF"/>
          </a:solidFill>
          <a:ln w="12700">
            <a:solidFill>
              <a:schemeClr val="tx1"/>
            </a:solidFill>
            <a:round/>
            <a:headEnd/>
            <a:tailEnd/>
          </a:ln>
        </p:spPr>
        <p:txBody>
          <a:bodyPr wrap="none" anchor="ctr"/>
          <a:lstStyle/>
          <a:p>
            <a:endParaRPr lang="es-MX"/>
          </a:p>
        </p:txBody>
      </p:sp>
      <p:sp>
        <p:nvSpPr>
          <p:cNvPr id="35848" name="Oval 7"/>
          <p:cNvSpPr>
            <a:spLocks noChangeArrowheads="1"/>
          </p:cNvSpPr>
          <p:nvPr/>
        </p:nvSpPr>
        <p:spPr bwMode="auto">
          <a:xfrm>
            <a:off x="3952875" y="3590925"/>
            <a:ext cx="825500" cy="520700"/>
          </a:xfrm>
          <a:prstGeom prst="ellipse">
            <a:avLst/>
          </a:prstGeom>
          <a:solidFill>
            <a:srgbClr val="99CCFF"/>
          </a:solidFill>
          <a:ln w="12700">
            <a:solidFill>
              <a:schemeClr val="tx1"/>
            </a:solidFill>
            <a:round/>
            <a:headEnd/>
            <a:tailEnd/>
          </a:ln>
        </p:spPr>
        <p:txBody>
          <a:bodyPr wrap="none" anchor="ctr"/>
          <a:lstStyle/>
          <a:p>
            <a:endParaRPr lang="es-MX"/>
          </a:p>
        </p:txBody>
      </p:sp>
      <p:sp>
        <p:nvSpPr>
          <p:cNvPr id="35849" name="Line 8"/>
          <p:cNvSpPr>
            <a:spLocks noChangeShapeType="1"/>
          </p:cNvSpPr>
          <p:nvPr/>
        </p:nvSpPr>
        <p:spPr bwMode="auto">
          <a:xfrm>
            <a:off x="2193925" y="3051175"/>
            <a:ext cx="762000" cy="533400"/>
          </a:xfrm>
          <a:prstGeom prst="line">
            <a:avLst/>
          </a:prstGeom>
          <a:noFill/>
          <a:ln w="50800">
            <a:solidFill>
              <a:srgbClr val="FF9900"/>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ES"/>
          </a:p>
        </p:txBody>
      </p:sp>
      <p:sp>
        <p:nvSpPr>
          <p:cNvPr id="35850" name="Line 9"/>
          <p:cNvSpPr>
            <a:spLocks noChangeShapeType="1"/>
          </p:cNvSpPr>
          <p:nvPr/>
        </p:nvSpPr>
        <p:spPr bwMode="auto">
          <a:xfrm flipH="1" flipV="1">
            <a:off x="822325" y="3051175"/>
            <a:ext cx="838200" cy="533400"/>
          </a:xfrm>
          <a:prstGeom prst="line">
            <a:avLst/>
          </a:prstGeom>
          <a:noFill/>
          <a:ln w="50800">
            <a:solidFill>
              <a:srgbClr val="FF9900"/>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35851" name="Oval 10"/>
          <p:cNvSpPr>
            <a:spLocks noChangeArrowheads="1"/>
          </p:cNvSpPr>
          <p:nvPr/>
        </p:nvSpPr>
        <p:spPr bwMode="auto">
          <a:xfrm>
            <a:off x="5324475" y="3590925"/>
            <a:ext cx="825500" cy="520700"/>
          </a:xfrm>
          <a:prstGeom prst="ellipse">
            <a:avLst/>
          </a:prstGeom>
          <a:solidFill>
            <a:srgbClr val="99CCFF"/>
          </a:solidFill>
          <a:ln w="12700">
            <a:solidFill>
              <a:schemeClr val="tx1"/>
            </a:solidFill>
            <a:round/>
            <a:headEnd/>
            <a:tailEnd/>
          </a:ln>
        </p:spPr>
        <p:txBody>
          <a:bodyPr wrap="none" anchor="ctr"/>
          <a:lstStyle/>
          <a:p>
            <a:endParaRPr lang="es-MX"/>
          </a:p>
        </p:txBody>
      </p:sp>
      <p:sp>
        <p:nvSpPr>
          <p:cNvPr id="35852" name="Line 11"/>
          <p:cNvSpPr>
            <a:spLocks noChangeShapeType="1"/>
          </p:cNvSpPr>
          <p:nvPr/>
        </p:nvSpPr>
        <p:spPr bwMode="auto">
          <a:xfrm flipH="1" flipV="1">
            <a:off x="3717925" y="3051175"/>
            <a:ext cx="609600" cy="533400"/>
          </a:xfrm>
          <a:prstGeom prst="line">
            <a:avLst/>
          </a:prstGeom>
          <a:noFill/>
          <a:ln w="50800">
            <a:solidFill>
              <a:srgbClr val="FF9900"/>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35853" name="Rectangle 12"/>
          <p:cNvSpPr>
            <a:spLocks noChangeArrowheads="1"/>
          </p:cNvSpPr>
          <p:nvPr/>
        </p:nvSpPr>
        <p:spPr bwMode="auto">
          <a:xfrm>
            <a:off x="1416050" y="3644900"/>
            <a:ext cx="409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es-ES_tradnl">
                <a:latin typeface="Times" charset="0"/>
              </a:rPr>
              <a:t>S</a:t>
            </a:r>
            <a:r>
              <a:rPr lang="es-ES_tradnl" baseline="-25000">
                <a:latin typeface="Times" charset="0"/>
              </a:rPr>
              <a:t>t</a:t>
            </a:r>
          </a:p>
        </p:txBody>
      </p:sp>
      <p:sp>
        <p:nvSpPr>
          <p:cNvPr id="35854" name="Rectangle 13"/>
          <p:cNvSpPr>
            <a:spLocks noChangeArrowheads="1"/>
          </p:cNvSpPr>
          <p:nvPr/>
        </p:nvSpPr>
        <p:spPr bwMode="auto">
          <a:xfrm>
            <a:off x="2711450" y="3644900"/>
            <a:ext cx="627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es-ES_tradnl">
                <a:latin typeface="Times" charset="0"/>
              </a:rPr>
              <a:t>S</a:t>
            </a:r>
            <a:r>
              <a:rPr lang="es-ES_tradnl" baseline="-25000">
                <a:latin typeface="Times" charset="0"/>
              </a:rPr>
              <a:t>t+1</a:t>
            </a:r>
          </a:p>
        </p:txBody>
      </p:sp>
      <p:sp>
        <p:nvSpPr>
          <p:cNvPr id="35855" name="Rectangle 14"/>
          <p:cNvSpPr>
            <a:spLocks noChangeArrowheads="1"/>
          </p:cNvSpPr>
          <p:nvPr/>
        </p:nvSpPr>
        <p:spPr bwMode="auto">
          <a:xfrm>
            <a:off x="4083050" y="3644900"/>
            <a:ext cx="627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es-ES_tradnl">
                <a:latin typeface="Times" charset="0"/>
              </a:rPr>
              <a:t>S</a:t>
            </a:r>
            <a:r>
              <a:rPr lang="es-ES_tradnl" baseline="-25000">
                <a:latin typeface="Times" charset="0"/>
              </a:rPr>
              <a:t>t+2</a:t>
            </a:r>
          </a:p>
        </p:txBody>
      </p:sp>
      <p:sp>
        <p:nvSpPr>
          <p:cNvPr id="35856" name="Rectangle 15"/>
          <p:cNvSpPr>
            <a:spLocks noChangeArrowheads="1"/>
          </p:cNvSpPr>
          <p:nvPr/>
        </p:nvSpPr>
        <p:spPr bwMode="auto">
          <a:xfrm>
            <a:off x="5454650" y="3644900"/>
            <a:ext cx="627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es-ES_tradnl">
                <a:latin typeface="Times" charset="0"/>
              </a:rPr>
              <a:t>S</a:t>
            </a:r>
            <a:r>
              <a:rPr lang="es-ES_tradnl" baseline="-25000">
                <a:latin typeface="Times" charset="0"/>
              </a:rPr>
              <a:t>t+3</a:t>
            </a:r>
          </a:p>
        </p:txBody>
      </p:sp>
      <p:sp>
        <p:nvSpPr>
          <p:cNvPr id="35857" name="Line 16"/>
          <p:cNvSpPr>
            <a:spLocks noChangeShapeType="1"/>
          </p:cNvSpPr>
          <p:nvPr/>
        </p:nvSpPr>
        <p:spPr bwMode="auto">
          <a:xfrm flipH="1">
            <a:off x="1638300" y="4117975"/>
            <a:ext cx="22225" cy="1255713"/>
          </a:xfrm>
          <a:prstGeom prst="line">
            <a:avLst/>
          </a:prstGeom>
          <a:noFill/>
          <a:ln w="50800">
            <a:solidFill>
              <a:srgbClr val="FF9900"/>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ES"/>
          </a:p>
        </p:txBody>
      </p:sp>
      <p:sp>
        <p:nvSpPr>
          <p:cNvPr id="35858" name="Line 17"/>
          <p:cNvSpPr>
            <a:spLocks noChangeShapeType="1"/>
          </p:cNvSpPr>
          <p:nvPr/>
        </p:nvSpPr>
        <p:spPr bwMode="auto">
          <a:xfrm>
            <a:off x="5165725" y="3051175"/>
            <a:ext cx="609600" cy="533400"/>
          </a:xfrm>
          <a:prstGeom prst="line">
            <a:avLst/>
          </a:prstGeom>
          <a:noFill/>
          <a:ln w="50800">
            <a:solidFill>
              <a:srgbClr val="FF9900"/>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ES"/>
          </a:p>
        </p:txBody>
      </p:sp>
      <p:sp>
        <p:nvSpPr>
          <p:cNvPr id="35859" name="Rectangle 18"/>
          <p:cNvSpPr>
            <a:spLocks noChangeArrowheads="1"/>
          </p:cNvSpPr>
          <p:nvPr/>
        </p:nvSpPr>
        <p:spPr bwMode="auto">
          <a:xfrm>
            <a:off x="517525" y="2354263"/>
            <a:ext cx="755650" cy="690562"/>
          </a:xfrm>
          <a:prstGeom prst="rect">
            <a:avLst/>
          </a:prstGeom>
          <a:solidFill>
            <a:schemeClr val="accent1"/>
          </a:solidFill>
          <a:ln w="12700">
            <a:solidFill>
              <a:schemeClr val="tx1"/>
            </a:solidFill>
            <a:miter lim="800000"/>
            <a:headEnd/>
            <a:tailEnd/>
          </a:ln>
        </p:spPr>
        <p:txBody>
          <a:bodyPr wrap="none" anchor="ctr"/>
          <a:lstStyle/>
          <a:p>
            <a:endParaRPr lang="es-MX"/>
          </a:p>
        </p:txBody>
      </p:sp>
      <p:sp>
        <p:nvSpPr>
          <p:cNvPr id="35860" name="Line 19"/>
          <p:cNvSpPr>
            <a:spLocks noChangeShapeType="1"/>
          </p:cNvSpPr>
          <p:nvPr/>
        </p:nvSpPr>
        <p:spPr bwMode="auto">
          <a:xfrm flipH="1">
            <a:off x="6134100" y="3867150"/>
            <a:ext cx="504825" cy="30163"/>
          </a:xfrm>
          <a:prstGeom prst="line">
            <a:avLst/>
          </a:prstGeom>
          <a:noFill/>
          <a:ln w="50800">
            <a:solidFill>
              <a:srgbClr val="FF9900"/>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35861" name="Rectangle 20"/>
          <p:cNvSpPr>
            <a:spLocks noChangeArrowheads="1"/>
          </p:cNvSpPr>
          <p:nvPr/>
        </p:nvSpPr>
        <p:spPr bwMode="auto">
          <a:xfrm rot="-2820000">
            <a:off x="1298575" y="1393825"/>
            <a:ext cx="711200" cy="749300"/>
          </a:xfrm>
          <a:prstGeom prst="rect">
            <a:avLst/>
          </a:prstGeom>
          <a:solidFill>
            <a:schemeClr val="accent1"/>
          </a:solidFill>
          <a:ln w="12700">
            <a:solidFill>
              <a:schemeClr val="tx1"/>
            </a:solidFill>
            <a:miter lim="800000"/>
            <a:headEnd/>
            <a:tailEnd/>
          </a:ln>
        </p:spPr>
        <p:txBody>
          <a:bodyPr vert="eaVert" wrap="none" anchor="ctr"/>
          <a:lstStyle/>
          <a:p>
            <a:pPr algn="ctr"/>
            <a:endParaRPr lang="es-MX">
              <a:solidFill>
                <a:schemeClr val="tx2"/>
              </a:solidFill>
              <a:latin typeface="Impact" charset="0"/>
            </a:endParaRPr>
          </a:p>
        </p:txBody>
      </p:sp>
      <p:sp>
        <p:nvSpPr>
          <p:cNvPr id="35862" name="Line 21"/>
          <p:cNvSpPr>
            <a:spLocks noChangeShapeType="1"/>
          </p:cNvSpPr>
          <p:nvPr/>
        </p:nvSpPr>
        <p:spPr bwMode="auto">
          <a:xfrm flipH="1" flipV="1">
            <a:off x="3032125" y="4117975"/>
            <a:ext cx="46038" cy="1184275"/>
          </a:xfrm>
          <a:prstGeom prst="line">
            <a:avLst/>
          </a:prstGeom>
          <a:noFill/>
          <a:ln w="50800">
            <a:solidFill>
              <a:srgbClr val="FF9900"/>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35863" name="Rectangle 22"/>
          <p:cNvSpPr>
            <a:spLocks noChangeArrowheads="1"/>
          </p:cNvSpPr>
          <p:nvPr/>
        </p:nvSpPr>
        <p:spPr bwMode="auto">
          <a:xfrm>
            <a:off x="654050" y="2425700"/>
            <a:ext cx="544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es-ES_tradnl">
                <a:latin typeface="Times" charset="0"/>
              </a:rPr>
              <a:t>a</a:t>
            </a:r>
            <a:r>
              <a:rPr lang="es-ES_tradnl" baseline="-25000">
                <a:latin typeface="Times" charset="0"/>
              </a:rPr>
              <a:t>t-1</a:t>
            </a:r>
          </a:p>
        </p:txBody>
      </p:sp>
      <p:sp>
        <p:nvSpPr>
          <p:cNvPr id="35864" name="Rectangle 23"/>
          <p:cNvSpPr>
            <a:spLocks noChangeArrowheads="1"/>
          </p:cNvSpPr>
          <p:nvPr/>
        </p:nvSpPr>
        <p:spPr bwMode="auto">
          <a:xfrm>
            <a:off x="1885950" y="2354263"/>
            <a:ext cx="835025" cy="690562"/>
          </a:xfrm>
          <a:prstGeom prst="rect">
            <a:avLst/>
          </a:prstGeom>
          <a:solidFill>
            <a:schemeClr val="accent1"/>
          </a:solidFill>
          <a:ln w="12700">
            <a:solidFill>
              <a:schemeClr val="tx1"/>
            </a:solidFill>
            <a:miter lim="800000"/>
            <a:headEnd/>
            <a:tailEnd/>
          </a:ln>
        </p:spPr>
        <p:txBody>
          <a:bodyPr wrap="none" anchor="ctr"/>
          <a:lstStyle/>
          <a:p>
            <a:endParaRPr lang="es-MX"/>
          </a:p>
        </p:txBody>
      </p:sp>
      <p:sp>
        <p:nvSpPr>
          <p:cNvPr id="35865" name="Rectangle 24"/>
          <p:cNvSpPr>
            <a:spLocks noChangeArrowheads="1"/>
          </p:cNvSpPr>
          <p:nvPr/>
        </p:nvSpPr>
        <p:spPr bwMode="auto">
          <a:xfrm>
            <a:off x="2101850" y="2425700"/>
            <a:ext cx="3762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es-ES_tradnl">
                <a:latin typeface="Times" charset="0"/>
              </a:rPr>
              <a:t>a</a:t>
            </a:r>
            <a:r>
              <a:rPr lang="es-ES_tradnl" baseline="-25000">
                <a:latin typeface="Times" charset="0"/>
              </a:rPr>
              <a:t>t</a:t>
            </a:r>
          </a:p>
        </p:txBody>
      </p:sp>
      <p:sp>
        <p:nvSpPr>
          <p:cNvPr id="35866" name="Rectangle 25"/>
          <p:cNvSpPr>
            <a:spLocks noChangeArrowheads="1"/>
          </p:cNvSpPr>
          <p:nvPr/>
        </p:nvSpPr>
        <p:spPr bwMode="auto">
          <a:xfrm>
            <a:off x="3397250" y="2354263"/>
            <a:ext cx="771525" cy="690562"/>
          </a:xfrm>
          <a:prstGeom prst="rect">
            <a:avLst/>
          </a:prstGeom>
          <a:solidFill>
            <a:schemeClr val="accent1"/>
          </a:solidFill>
          <a:ln w="12700">
            <a:solidFill>
              <a:schemeClr val="tx1"/>
            </a:solidFill>
            <a:miter lim="800000"/>
            <a:headEnd/>
            <a:tailEnd/>
          </a:ln>
        </p:spPr>
        <p:txBody>
          <a:bodyPr wrap="none" anchor="ctr"/>
          <a:lstStyle/>
          <a:p>
            <a:endParaRPr lang="es-MX"/>
          </a:p>
        </p:txBody>
      </p:sp>
      <p:sp>
        <p:nvSpPr>
          <p:cNvPr id="35867" name="Rectangle 26"/>
          <p:cNvSpPr>
            <a:spLocks noChangeArrowheads="1"/>
          </p:cNvSpPr>
          <p:nvPr/>
        </p:nvSpPr>
        <p:spPr bwMode="auto">
          <a:xfrm>
            <a:off x="3397250" y="2425700"/>
            <a:ext cx="592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es-ES_tradnl">
                <a:latin typeface="Times" charset="0"/>
              </a:rPr>
              <a:t>a</a:t>
            </a:r>
            <a:r>
              <a:rPr lang="es-ES_tradnl" baseline="-25000">
                <a:latin typeface="Times" charset="0"/>
              </a:rPr>
              <a:t>t+1</a:t>
            </a:r>
          </a:p>
        </p:txBody>
      </p:sp>
      <p:sp>
        <p:nvSpPr>
          <p:cNvPr id="35868" name="Rectangle 27"/>
          <p:cNvSpPr>
            <a:spLocks noChangeArrowheads="1"/>
          </p:cNvSpPr>
          <p:nvPr/>
        </p:nvSpPr>
        <p:spPr bwMode="auto">
          <a:xfrm>
            <a:off x="4806950" y="2349500"/>
            <a:ext cx="695325" cy="690563"/>
          </a:xfrm>
          <a:prstGeom prst="rect">
            <a:avLst/>
          </a:prstGeom>
          <a:solidFill>
            <a:schemeClr val="accent1"/>
          </a:solidFill>
          <a:ln w="12700">
            <a:solidFill>
              <a:schemeClr val="tx1"/>
            </a:solidFill>
            <a:miter lim="800000"/>
            <a:headEnd/>
            <a:tailEnd/>
          </a:ln>
        </p:spPr>
        <p:txBody>
          <a:bodyPr wrap="none" anchor="ctr"/>
          <a:lstStyle/>
          <a:p>
            <a:endParaRPr lang="es-MX"/>
          </a:p>
        </p:txBody>
      </p:sp>
      <p:sp>
        <p:nvSpPr>
          <p:cNvPr id="35869" name="Rectangle 28"/>
          <p:cNvSpPr>
            <a:spLocks noChangeArrowheads="1"/>
          </p:cNvSpPr>
          <p:nvPr/>
        </p:nvSpPr>
        <p:spPr bwMode="auto">
          <a:xfrm>
            <a:off x="4921250" y="2425700"/>
            <a:ext cx="592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es-ES_tradnl">
                <a:latin typeface="Times" charset="0"/>
              </a:rPr>
              <a:t>a</a:t>
            </a:r>
            <a:r>
              <a:rPr lang="es-ES_tradnl" baseline="-25000">
                <a:latin typeface="Times" charset="0"/>
              </a:rPr>
              <a:t>t+2</a:t>
            </a:r>
          </a:p>
        </p:txBody>
      </p:sp>
      <p:sp>
        <p:nvSpPr>
          <p:cNvPr id="35870" name="Line 29"/>
          <p:cNvSpPr>
            <a:spLocks noChangeShapeType="1"/>
          </p:cNvSpPr>
          <p:nvPr/>
        </p:nvSpPr>
        <p:spPr bwMode="auto">
          <a:xfrm flipH="1" flipV="1">
            <a:off x="4403725" y="4117975"/>
            <a:ext cx="42863" cy="1184275"/>
          </a:xfrm>
          <a:prstGeom prst="line">
            <a:avLst/>
          </a:prstGeom>
          <a:noFill/>
          <a:ln w="50800">
            <a:solidFill>
              <a:srgbClr val="FF9900"/>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35871" name="Line 30"/>
          <p:cNvSpPr>
            <a:spLocks noChangeShapeType="1"/>
          </p:cNvSpPr>
          <p:nvPr/>
        </p:nvSpPr>
        <p:spPr bwMode="auto">
          <a:xfrm flipH="1" flipV="1">
            <a:off x="5775325" y="4117975"/>
            <a:ext cx="39688" cy="1184275"/>
          </a:xfrm>
          <a:prstGeom prst="line">
            <a:avLst/>
          </a:prstGeom>
          <a:noFill/>
          <a:ln w="50800">
            <a:solidFill>
              <a:srgbClr val="FF9900"/>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35872" name="Line 31"/>
          <p:cNvSpPr>
            <a:spLocks noChangeShapeType="1"/>
          </p:cNvSpPr>
          <p:nvPr/>
        </p:nvSpPr>
        <p:spPr bwMode="auto">
          <a:xfrm>
            <a:off x="2041525" y="3889375"/>
            <a:ext cx="533400" cy="1588"/>
          </a:xfrm>
          <a:prstGeom prst="line">
            <a:avLst/>
          </a:prstGeom>
          <a:noFill/>
          <a:ln w="50800">
            <a:solidFill>
              <a:srgbClr val="FF9900"/>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ES"/>
          </a:p>
        </p:txBody>
      </p:sp>
      <p:sp>
        <p:nvSpPr>
          <p:cNvPr id="35873" name="Line 32"/>
          <p:cNvSpPr>
            <a:spLocks noChangeShapeType="1"/>
          </p:cNvSpPr>
          <p:nvPr/>
        </p:nvSpPr>
        <p:spPr bwMode="auto">
          <a:xfrm>
            <a:off x="3413125" y="3889375"/>
            <a:ext cx="533400" cy="1588"/>
          </a:xfrm>
          <a:prstGeom prst="line">
            <a:avLst/>
          </a:prstGeom>
          <a:noFill/>
          <a:ln w="50800">
            <a:solidFill>
              <a:srgbClr val="FF9900"/>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ES"/>
          </a:p>
        </p:txBody>
      </p:sp>
      <p:sp>
        <p:nvSpPr>
          <p:cNvPr id="35874" name="Line 33"/>
          <p:cNvSpPr>
            <a:spLocks noChangeShapeType="1"/>
          </p:cNvSpPr>
          <p:nvPr/>
        </p:nvSpPr>
        <p:spPr bwMode="auto">
          <a:xfrm>
            <a:off x="4784725" y="3889375"/>
            <a:ext cx="533400" cy="1588"/>
          </a:xfrm>
          <a:prstGeom prst="line">
            <a:avLst/>
          </a:prstGeom>
          <a:noFill/>
          <a:ln w="50800">
            <a:solidFill>
              <a:srgbClr val="FF9900"/>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ES"/>
          </a:p>
        </p:txBody>
      </p:sp>
      <p:sp>
        <p:nvSpPr>
          <p:cNvPr id="35875" name="Text Box 34"/>
          <p:cNvSpPr txBox="1">
            <a:spLocks noChangeArrowheads="1"/>
          </p:cNvSpPr>
          <p:nvPr/>
        </p:nvSpPr>
        <p:spPr bwMode="auto">
          <a:xfrm>
            <a:off x="1495425" y="1412875"/>
            <a:ext cx="3429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a:latin typeface="Times" charset="0"/>
              </a:rPr>
              <a:t>r</a:t>
            </a:r>
            <a:r>
              <a:rPr lang="es-ES_tradnl" baseline="-25000">
                <a:latin typeface="Times" charset="0"/>
              </a:rPr>
              <a:t>t</a:t>
            </a:r>
          </a:p>
          <a:p>
            <a:pPr eaLnBrk="1" hangingPunct="1"/>
            <a:endParaRPr lang="es-ES">
              <a:solidFill>
                <a:schemeClr val="tx2"/>
              </a:solidFill>
              <a:latin typeface="Impact" charset="0"/>
            </a:endParaRPr>
          </a:p>
        </p:txBody>
      </p:sp>
      <p:sp>
        <p:nvSpPr>
          <p:cNvPr id="35876" name="Rectangle 35"/>
          <p:cNvSpPr>
            <a:spLocks noChangeArrowheads="1"/>
          </p:cNvSpPr>
          <p:nvPr/>
        </p:nvSpPr>
        <p:spPr bwMode="auto">
          <a:xfrm rot="-2820000">
            <a:off x="2667000" y="1322388"/>
            <a:ext cx="711200" cy="749300"/>
          </a:xfrm>
          <a:prstGeom prst="rect">
            <a:avLst/>
          </a:prstGeom>
          <a:solidFill>
            <a:schemeClr val="accent1"/>
          </a:solidFill>
          <a:ln w="12700">
            <a:solidFill>
              <a:schemeClr val="tx1"/>
            </a:solidFill>
            <a:miter lim="800000"/>
            <a:headEnd/>
            <a:tailEnd/>
          </a:ln>
        </p:spPr>
        <p:txBody>
          <a:bodyPr vert="eaVert" wrap="none" anchor="ctr"/>
          <a:lstStyle/>
          <a:p>
            <a:pPr algn="ctr"/>
            <a:endParaRPr lang="es-MX">
              <a:solidFill>
                <a:schemeClr val="tx2"/>
              </a:solidFill>
              <a:latin typeface="Impact" charset="0"/>
            </a:endParaRPr>
          </a:p>
        </p:txBody>
      </p:sp>
      <p:sp>
        <p:nvSpPr>
          <p:cNvPr id="35877" name="Text Box 36"/>
          <p:cNvSpPr txBox="1">
            <a:spLocks noChangeArrowheads="1"/>
          </p:cNvSpPr>
          <p:nvPr/>
        </p:nvSpPr>
        <p:spPr bwMode="auto">
          <a:xfrm>
            <a:off x="2863850" y="1341438"/>
            <a:ext cx="6477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a:latin typeface="Times" charset="0"/>
              </a:rPr>
              <a:t>r</a:t>
            </a:r>
            <a:r>
              <a:rPr lang="es-ES_tradnl" baseline="-25000">
                <a:latin typeface="Times" charset="0"/>
              </a:rPr>
              <a:t>t+1</a:t>
            </a:r>
          </a:p>
          <a:p>
            <a:pPr eaLnBrk="1" hangingPunct="1"/>
            <a:endParaRPr lang="es-ES">
              <a:solidFill>
                <a:schemeClr val="tx2"/>
              </a:solidFill>
              <a:latin typeface="Impact" charset="0"/>
            </a:endParaRPr>
          </a:p>
        </p:txBody>
      </p:sp>
      <p:sp>
        <p:nvSpPr>
          <p:cNvPr id="35878" name="Rectangle 37"/>
          <p:cNvSpPr>
            <a:spLocks noChangeArrowheads="1"/>
          </p:cNvSpPr>
          <p:nvPr/>
        </p:nvSpPr>
        <p:spPr bwMode="auto">
          <a:xfrm rot="-2820000">
            <a:off x="4035425" y="1322388"/>
            <a:ext cx="711200" cy="749300"/>
          </a:xfrm>
          <a:prstGeom prst="rect">
            <a:avLst/>
          </a:prstGeom>
          <a:solidFill>
            <a:schemeClr val="accent1"/>
          </a:solidFill>
          <a:ln w="12700">
            <a:solidFill>
              <a:schemeClr val="tx1"/>
            </a:solidFill>
            <a:miter lim="800000"/>
            <a:headEnd/>
            <a:tailEnd/>
          </a:ln>
        </p:spPr>
        <p:txBody>
          <a:bodyPr vert="eaVert" wrap="none" anchor="ctr"/>
          <a:lstStyle/>
          <a:p>
            <a:pPr algn="ctr"/>
            <a:endParaRPr lang="es-MX">
              <a:solidFill>
                <a:schemeClr val="tx2"/>
              </a:solidFill>
              <a:latin typeface="Impact" charset="0"/>
            </a:endParaRPr>
          </a:p>
        </p:txBody>
      </p:sp>
      <p:sp>
        <p:nvSpPr>
          <p:cNvPr id="35879" name="Text Box 38"/>
          <p:cNvSpPr txBox="1">
            <a:spLocks noChangeArrowheads="1"/>
          </p:cNvSpPr>
          <p:nvPr/>
        </p:nvSpPr>
        <p:spPr bwMode="auto">
          <a:xfrm>
            <a:off x="4232275" y="1341438"/>
            <a:ext cx="719138"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a:latin typeface="Times" charset="0"/>
              </a:rPr>
              <a:t>r</a:t>
            </a:r>
            <a:r>
              <a:rPr lang="es-ES_tradnl" baseline="-25000">
                <a:latin typeface="Times" charset="0"/>
              </a:rPr>
              <a:t>t+2</a:t>
            </a:r>
          </a:p>
          <a:p>
            <a:pPr eaLnBrk="1" hangingPunct="1"/>
            <a:endParaRPr lang="es-ES">
              <a:solidFill>
                <a:schemeClr val="tx2"/>
              </a:solidFill>
              <a:latin typeface="Impact" charset="0"/>
            </a:endParaRPr>
          </a:p>
        </p:txBody>
      </p:sp>
      <p:sp>
        <p:nvSpPr>
          <p:cNvPr id="35880" name="Rectangle 39"/>
          <p:cNvSpPr>
            <a:spLocks noChangeArrowheads="1"/>
          </p:cNvSpPr>
          <p:nvPr/>
        </p:nvSpPr>
        <p:spPr bwMode="auto">
          <a:xfrm rot="-2820000">
            <a:off x="5402263" y="1322388"/>
            <a:ext cx="711200" cy="749300"/>
          </a:xfrm>
          <a:prstGeom prst="rect">
            <a:avLst/>
          </a:prstGeom>
          <a:solidFill>
            <a:schemeClr val="accent1"/>
          </a:solidFill>
          <a:ln w="12700">
            <a:solidFill>
              <a:schemeClr val="tx1"/>
            </a:solidFill>
            <a:miter lim="800000"/>
            <a:headEnd/>
            <a:tailEnd/>
          </a:ln>
        </p:spPr>
        <p:txBody>
          <a:bodyPr vert="eaVert" wrap="none" anchor="ctr"/>
          <a:lstStyle/>
          <a:p>
            <a:pPr algn="ctr"/>
            <a:endParaRPr lang="es-MX">
              <a:solidFill>
                <a:schemeClr val="tx2"/>
              </a:solidFill>
              <a:latin typeface="Impact" charset="0"/>
            </a:endParaRPr>
          </a:p>
        </p:txBody>
      </p:sp>
      <p:sp>
        <p:nvSpPr>
          <p:cNvPr id="35881" name="Text Box 40"/>
          <p:cNvSpPr txBox="1">
            <a:spLocks noChangeArrowheads="1"/>
          </p:cNvSpPr>
          <p:nvPr/>
        </p:nvSpPr>
        <p:spPr bwMode="auto">
          <a:xfrm>
            <a:off x="5599113" y="1341438"/>
            <a:ext cx="576262"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a:latin typeface="Times" charset="0"/>
              </a:rPr>
              <a:t>r</a:t>
            </a:r>
            <a:r>
              <a:rPr lang="es-ES_tradnl" baseline="-25000">
                <a:latin typeface="Times" charset="0"/>
              </a:rPr>
              <a:t>t+3</a:t>
            </a:r>
          </a:p>
          <a:p>
            <a:pPr eaLnBrk="1" hangingPunct="1"/>
            <a:endParaRPr lang="es-ES">
              <a:solidFill>
                <a:schemeClr val="tx2"/>
              </a:solidFill>
              <a:latin typeface="Impact" charset="0"/>
            </a:endParaRPr>
          </a:p>
        </p:txBody>
      </p:sp>
      <p:sp>
        <p:nvSpPr>
          <p:cNvPr id="35882" name="Line 41"/>
          <p:cNvSpPr>
            <a:spLocks noChangeShapeType="1"/>
          </p:cNvSpPr>
          <p:nvPr/>
        </p:nvSpPr>
        <p:spPr bwMode="auto">
          <a:xfrm flipH="1">
            <a:off x="774700" y="2060575"/>
            <a:ext cx="576263" cy="288925"/>
          </a:xfrm>
          <a:prstGeom prst="line">
            <a:avLst/>
          </a:prstGeom>
          <a:noFill/>
          <a:ln w="50800">
            <a:solidFill>
              <a:srgbClr val="FF9900"/>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35883" name="Line 42"/>
          <p:cNvSpPr>
            <a:spLocks noChangeShapeType="1"/>
          </p:cNvSpPr>
          <p:nvPr/>
        </p:nvSpPr>
        <p:spPr bwMode="auto">
          <a:xfrm flipH="1">
            <a:off x="2143125" y="1917700"/>
            <a:ext cx="647700" cy="431800"/>
          </a:xfrm>
          <a:prstGeom prst="line">
            <a:avLst/>
          </a:prstGeom>
          <a:noFill/>
          <a:ln w="50800">
            <a:solidFill>
              <a:srgbClr val="FF9900"/>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35884" name="Line 43"/>
          <p:cNvSpPr>
            <a:spLocks noChangeShapeType="1"/>
          </p:cNvSpPr>
          <p:nvPr/>
        </p:nvSpPr>
        <p:spPr bwMode="auto">
          <a:xfrm flipH="1">
            <a:off x="3654425" y="1989138"/>
            <a:ext cx="431800" cy="360362"/>
          </a:xfrm>
          <a:prstGeom prst="line">
            <a:avLst/>
          </a:prstGeom>
          <a:noFill/>
          <a:ln w="50800">
            <a:solidFill>
              <a:srgbClr val="FF9900"/>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35885" name="Line 44"/>
          <p:cNvSpPr>
            <a:spLocks noChangeShapeType="1"/>
          </p:cNvSpPr>
          <p:nvPr/>
        </p:nvSpPr>
        <p:spPr bwMode="auto">
          <a:xfrm flipH="1">
            <a:off x="5094288" y="1917700"/>
            <a:ext cx="360362" cy="431800"/>
          </a:xfrm>
          <a:prstGeom prst="line">
            <a:avLst/>
          </a:prstGeom>
          <a:noFill/>
          <a:ln w="50800">
            <a:solidFill>
              <a:srgbClr val="FF9900"/>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35886" name="Text Box 45"/>
          <p:cNvSpPr txBox="1">
            <a:spLocks noChangeArrowheads="1"/>
          </p:cNvSpPr>
          <p:nvPr/>
        </p:nvSpPr>
        <p:spPr bwMode="auto">
          <a:xfrm>
            <a:off x="6781800" y="3433763"/>
            <a:ext cx="436563"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ES" sz="3600">
                <a:solidFill>
                  <a:schemeClr val="tx2"/>
                </a:solidFill>
                <a:latin typeface="Impact" charset="0"/>
              </a:rPr>
              <a:t>…</a:t>
            </a:r>
          </a:p>
        </p:txBody>
      </p:sp>
      <p:sp>
        <p:nvSpPr>
          <p:cNvPr id="35887" name="Line 46"/>
          <p:cNvSpPr>
            <a:spLocks noChangeShapeType="1"/>
          </p:cNvSpPr>
          <p:nvPr/>
        </p:nvSpPr>
        <p:spPr bwMode="auto">
          <a:xfrm flipV="1">
            <a:off x="1703388" y="2278063"/>
            <a:ext cx="6350" cy="1333500"/>
          </a:xfrm>
          <a:prstGeom prst="line">
            <a:avLst/>
          </a:prstGeom>
          <a:noFill/>
          <a:ln w="50800">
            <a:solidFill>
              <a:srgbClr val="FF9900"/>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ES"/>
          </a:p>
        </p:txBody>
      </p:sp>
      <p:sp>
        <p:nvSpPr>
          <p:cNvPr id="35888" name="Line 47"/>
          <p:cNvSpPr>
            <a:spLocks noChangeShapeType="1"/>
          </p:cNvSpPr>
          <p:nvPr/>
        </p:nvSpPr>
        <p:spPr bwMode="auto">
          <a:xfrm flipH="1">
            <a:off x="3074988" y="2205038"/>
            <a:ext cx="3175" cy="1330325"/>
          </a:xfrm>
          <a:prstGeom prst="line">
            <a:avLst/>
          </a:prstGeom>
          <a:noFill/>
          <a:ln w="50800">
            <a:solidFill>
              <a:srgbClr val="FF9900"/>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35889" name="Line 48"/>
          <p:cNvSpPr>
            <a:spLocks noChangeShapeType="1"/>
          </p:cNvSpPr>
          <p:nvPr/>
        </p:nvSpPr>
        <p:spPr bwMode="auto">
          <a:xfrm>
            <a:off x="4446588" y="2278063"/>
            <a:ext cx="0" cy="1257300"/>
          </a:xfrm>
          <a:prstGeom prst="line">
            <a:avLst/>
          </a:prstGeom>
          <a:noFill/>
          <a:ln w="50800">
            <a:solidFill>
              <a:srgbClr val="FF9900"/>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35890" name="Line 49"/>
          <p:cNvSpPr>
            <a:spLocks noChangeShapeType="1"/>
          </p:cNvSpPr>
          <p:nvPr/>
        </p:nvSpPr>
        <p:spPr bwMode="auto">
          <a:xfrm>
            <a:off x="5815013" y="2278063"/>
            <a:ext cx="3175" cy="1257300"/>
          </a:xfrm>
          <a:prstGeom prst="line">
            <a:avLst/>
          </a:prstGeom>
          <a:noFill/>
          <a:ln w="50800">
            <a:solidFill>
              <a:srgbClr val="FF9900"/>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35891" name="Rectangle 50"/>
          <p:cNvSpPr>
            <a:spLocks noChangeArrowheads="1"/>
          </p:cNvSpPr>
          <p:nvPr/>
        </p:nvSpPr>
        <p:spPr bwMode="auto">
          <a:xfrm>
            <a:off x="619125" y="4581525"/>
            <a:ext cx="755650" cy="690563"/>
          </a:xfrm>
          <a:prstGeom prst="rect">
            <a:avLst/>
          </a:prstGeom>
          <a:solidFill>
            <a:schemeClr val="accent1"/>
          </a:solidFill>
          <a:ln w="12700">
            <a:solidFill>
              <a:schemeClr val="tx1"/>
            </a:solidFill>
            <a:miter lim="800000"/>
            <a:headEnd/>
            <a:tailEnd/>
          </a:ln>
        </p:spPr>
        <p:txBody>
          <a:bodyPr wrap="none" anchor="ctr"/>
          <a:lstStyle/>
          <a:p>
            <a:endParaRPr lang="es-MX"/>
          </a:p>
        </p:txBody>
      </p:sp>
      <p:sp>
        <p:nvSpPr>
          <p:cNvPr id="35892" name="Rectangle 51"/>
          <p:cNvSpPr>
            <a:spLocks noChangeArrowheads="1"/>
          </p:cNvSpPr>
          <p:nvPr/>
        </p:nvSpPr>
        <p:spPr bwMode="auto">
          <a:xfrm rot="-2820000">
            <a:off x="1370013" y="5499100"/>
            <a:ext cx="711200" cy="749300"/>
          </a:xfrm>
          <a:prstGeom prst="rect">
            <a:avLst/>
          </a:prstGeom>
          <a:solidFill>
            <a:srgbClr val="FF6600"/>
          </a:solidFill>
          <a:ln w="12700">
            <a:solidFill>
              <a:schemeClr val="tx1"/>
            </a:solidFill>
            <a:miter lim="800000"/>
            <a:headEnd/>
            <a:tailEnd/>
          </a:ln>
        </p:spPr>
        <p:txBody>
          <a:bodyPr vert="eaVert" wrap="none" anchor="ctr"/>
          <a:lstStyle/>
          <a:p>
            <a:pPr algn="ctr"/>
            <a:endParaRPr lang="es-MX">
              <a:solidFill>
                <a:schemeClr val="tx2"/>
              </a:solidFill>
              <a:latin typeface="Impact" charset="0"/>
            </a:endParaRPr>
          </a:p>
        </p:txBody>
      </p:sp>
      <p:sp>
        <p:nvSpPr>
          <p:cNvPr id="35893" name="Rectangle 52"/>
          <p:cNvSpPr>
            <a:spLocks noChangeArrowheads="1"/>
          </p:cNvSpPr>
          <p:nvPr/>
        </p:nvSpPr>
        <p:spPr bwMode="auto">
          <a:xfrm>
            <a:off x="755650" y="4652963"/>
            <a:ext cx="544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es-ES_tradnl">
                <a:latin typeface="Times" charset="0"/>
              </a:rPr>
              <a:t>a</a:t>
            </a:r>
            <a:r>
              <a:rPr lang="es-ES_tradnl" baseline="-25000">
                <a:latin typeface="Times" charset="0"/>
              </a:rPr>
              <a:t>t-1</a:t>
            </a:r>
          </a:p>
        </p:txBody>
      </p:sp>
      <p:sp>
        <p:nvSpPr>
          <p:cNvPr id="35894" name="Rectangle 53"/>
          <p:cNvSpPr>
            <a:spLocks noChangeArrowheads="1"/>
          </p:cNvSpPr>
          <p:nvPr/>
        </p:nvSpPr>
        <p:spPr bwMode="auto">
          <a:xfrm>
            <a:off x="1987550" y="4581525"/>
            <a:ext cx="835025" cy="690563"/>
          </a:xfrm>
          <a:prstGeom prst="rect">
            <a:avLst/>
          </a:prstGeom>
          <a:solidFill>
            <a:schemeClr val="accent1"/>
          </a:solidFill>
          <a:ln w="12700">
            <a:solidFill>
              <a:schemeClr val="tx1"/>
            </a:solidFill>
            <a:miter lim="800000"/>
            <a:headEnd/>
            <a:tailEnd/>
          </a:ln>
        </p:spPr>
        <p:txBody>
          <a:bodyPr wrap="none" anchor="ctr"/>
          <a:lstStyle/>
          <a:p>
            <a:endParaRPr lang="es-MX"/>
          </a:p>
        </p:txBody>
      </p:sp>
      <p:sp>
        <p:nvSpPr>
          <p:cNvPr id="35895" name="Rectangle 54"/>
          <p:cNvSpPr>
            <a:spLocks noChangeArrowheads="1"/>
          </p:cNvSpPr>
          <p:nvPr/>
        </p:nvSpPr>
        <p:spPr bwMode="auto">
          <a:xfrm>
            <a:off x="2203450" y="4652963"/>
            <a:ext cx="3762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es-ES_tradnl">
                <a:latin typeface="Times" charset="0"/>
              </a:rPr>
              <a:t>a</a:t>
            </a:r>
            <a:r>
              <a:rPr lang="es-ES_tradnl" baseline="-25000">
                <a:latin typeface="Times" charset="0"/>
              </a:rPr>
              <a:t>t</a:t>
            </a:r>
          </a:p>
        </p:txBody>
      </p:sp>
      <p:sp>
        <p:nvSpPr>
          <p:cNvPr id="35896" name="Rectangle 55"/>
          <p:cNvSpPr>
            <a:spLocks noChangeArrowheads="1"/>
          </p:cNvSpPr>
          <p:nvPr/>
        </p:nvSpPr>
        <p:spPr bwMode="auto">
          <a:xfrm>
            <a:off x="3498850" y="4581525"/>
            <a:ext cx="771525" cy="690563"/>
          </a:xfrm>
          <a:prstGeom prst="rect">
            <a:avLst/>
          </a:prstGeom>
          <a:solidFill>
            <a:schemeClr val="accent1"/>
          </a:solidFill>
          <a:ln w="12700">
            <a:solidFill>
              <a:schemeClr val="tx1"/>
            </a:solidFill>
            <a:miter lim="800000"/>
            <a:headEnd/>
            <a:tailEnd/>
          </a:ln>
        </p:spPr>
        <p:txBody>
          <a:bodyPr wrap="none" anchor="ctr"/>
          <a:lstStyle/>
          <a:p>
            <a:endParaRPr lang="es-MX"/>
          </a:p>
        </p:txBody>
      </p:sp>
      <p:sp>
        <p:nvSpPr>
          <p:cNvPr id="35897" name="Rectangle 56"/>
          <p:cNvSpPr>
            <a:spLocks noChangeArrowheads="1"/>
          </p:cNvSpPr>
          <p:nvPr/>
        </p:nvSpPr>
        <p:spPr bwMode="auto">
          <a:xfrm>
            <a:off x="3498850" y="4652963"/>
            <a:ext cx="592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es-ES_tradnl">
                <a:latin typeface="Times" charset="0"/>
              </a:rPr>
              <a:t>a</a:t>
            </a:r>
            <a:r>
              <a:rPr lang="es-ES_tradnl" baseline="-25000">
                <a:latin typeface="Times" charset="0"/>
              </a:rPr>
              <a:t>t+1</a:t>
            </a:r>
          </a:p>
        </p:txBody>
      </p:sp>
      <p:sp>
        <p:nvSpPr>
          <p:cNvPr id="35898" name="Rectangle 57"/>
          <p:cNvSpPr>
            <a:spLocks noChangeArrowheads="1"/>
          </p:cNvSpPr>
          <p:nvPr/>
        </p:nvSpPr>
        <p:spPr bwMode="auto">
          <a:xfrm>
            <a:off x="4908550" y="4576763"/>
            <a:ext cx="695325" cy="690562"/>
          </a:xfrm>
          <a:prstGeom prst="rect">
            <a:avLst/>
          </a:prstGeom>
          <a:solidFill>
            <a:schemeClr val="accent1"/>
          </a:solidFill>
          <a:ln w="12700">
            <a:solidFill>
              <a:schemeClr val="tx1"/>
            </a:solidFill>
            <a:miter lim="800000"/>
            <a:headEnd/>
            <a:tailEnd/>
          </a:ln>
        </p:spPr>
        <p:txBody>
          <a:bodyPr wrap="none" anchor="ctr"/>
          <a:lstStyle/>
          <a:p>
            <a:endParaRPr lang="es-MX"/>
          </a:p>
        </p:txBody>
      </p:sp>
      <p:sp>
        <p:nvSpPr>
          <p:cNvPr id="35899" name="Rectangle 58"/>
          <p:cNvSpPr>
            <a:spLocks noChangeArrowheads="1"/>
          </p:cNvSpPr>
          <p:nvPr/>
        </p:nvSpPr>
        <p:spPr bwMode="auto">
          <a:xfrm>
            <a:off x="5022850" y="4652963"/>
            <a:ext cx="592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es-ES_tradnl">
                <a:latin typeface="Times" charset="0"/>
              </a:rPr>
              <a:t>a</a:t>
            </a:r>
            <a:r>
              <a:rPr lang="es-ES_tradnl" baseline="-25000">
                <a:latin typeface="Times" charset="0"/>
              </a:rPr>
              <a:t>t+2</a:t>
            </a:r>
          </a:p>
        </p:txBody>
      </p:sp>
      <p:sp>
        <p:nvSpPr>
          <p:cNvPr id="35900" name="Text Box 59"/>
          <p:cNvSpPr txBox="1">
            <a:spLocks noChangeArrowheads="1"/>
          </p:cNvSpPr>
          <p:nvPr/>
        </p:nvSpPr>
        <p:spPr bwMode="auto">
          <a:xfrm>
            <a:off x="1566863" y="5518150"/>
            <a:ext cx="3429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a:latin typeface="Times" charset="0"/>
              </a:rPr>
              <a:t>r</a:t>
            </a:r>
            <a:r>
              <a:rPr lang="es-ES_tradnl" baseline="-25000">
                <a:latin typeface="Times" charset="0"/>
              </a:rPr>
              <a:t>t</a:t>
            </a:r>
          </a:p>
          <a:p>
            <a:pPr eaLnBrk="1" hangingPunct="1"/>
            <a:endParaRPr lang="es-ES">
              <a:solidFill>
                <a:schemeClr val="tx2"/>
              </a:solidFill>
              <a:latin typeface="Impact" charset="0"/>
            </a:endParaRPr>
          </a:p>
        </p:txBody>
      </p:sp>
      <p:sp>
        <p:nvSpPr>
          <p:cNvPr id="35901" name="Rectangle 60"/>
          <p:cNvSpPr>
            <a:spLocks noChangeArrowheads="1"/>
          </p:cNvSpPr>
          <p:nvPr/>
        </p:nvSpPr>
        <p:spPr bwMode="auto">
          <a:xfrm rot="-2820000">
            <a:off x="2738438" y="5427663"/>
            <a:ext cx="711200" cy="749300"/>
          </a:xfrm>
          <a:prstGeom prst="rect">
            <a:avLst/>
          </a:prstGeom>
          <a:solidFill>
            <a:srgbClr val="FF6600"/>
          </a:solidFill>
          <a:ln w="12700">
            <a:solidFill>
              <a:schemeClr val="tx1"/>
            </a:solidFill>
            <a:miter lim="800000"/>
            <a:headEnd/>
            <a:tailEnd/>
          </a:ln>
        </p:spPr>
        <p:txBody>
          <a:bodyPr vert="eaVert" wrap="none" anchor="ctr"/>
          <a:lstStyle/>
          <a:p>
            <a:pPr algn="ctr"/>
            <a:endParaRPr lang="es-MX">
              <a:solidFill>
                <a:schemeClr val="tx2"/>
              </a:solidFill>
              <a:latin typeface="Impact" charset="0"/>
            </a:endParaRPr>
          </a:p>
        </p:txBody>
      </p:sp>
      <p:sp>
        <p:nvSpPr>
          <p:cNvPr id="35902" name="Text Box 61"/>
          <p:cNvSpPr txBox="1">
            <a:spLocks noChangeArrowheads="1"/>
          </p:cNvSpPr>
          <p:nvPr/>
        </p:nvSpPr>
        <p:spPr bwMode="auto">
          <a:xfrm>
            <a:off x="2935288" y="5446713"/>
            <a:ext cx="6477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a:latin typeface="Times" charset="0"/>
              </a:rPr>
              <a:t>r</a:t>
            </a:r>
            <a:r>
              <a:rPr lang="es-ES_tradnl" baseline="-25000">
                <a:latin typeface="Times" charset="0"/>
              </a:rPr>
              <a:t>t+1</a:t>
            </a:r>
          </a:p>
          <a:p>
            <a:pPr eaLnBrk="1" hangingPunct="1"/>
            <a:endParaRPr lang="es-ES">
              <a:solidFill>
                <a:schemeClr val="tx2"/>
              </a:solidFill>
              <a:latin typeface="Impact" charset="0"/>
            </a:endParaRPr>
          </a:p>
        </p:txBody>
      </p:sp>
      <p:sp>
        <p:nvSpPr>
          <p:cNvPr id="35903" name="Rectangle 62"/>
          <p:cNvSpPr>
            <a:spLocks noChangeArrowheads="1"/>
          </p:cNvSpPr>
          <p:nvPr/>
        </p:nvSpPr>
        <p:spPr bwMode="auto">
          <a:xfrm rot="-2820000">
            <a:off x="4106863" y="5427663"/>
            <a:ext cx="711200" cy="749300"/>
          </a:xfrm>
          <a:prstGeom prst="rect">
            <a:avLst/>
          </a:prstGeom>
          <a:solidFill>
            <a:srgbClr val="FF6600"/>
          </a:solidFill>
          <a:ln w="12700">
            <a:solidFill>
              <a:schemeClr val="tx1"/>
            </a:solidFill>
            <a:miter lim="800000"/>
            <a:headEnd/>
            <a:tailEnd/>
          </a:ln>
        </p:spPr>
        <p:txBody>
          <a:bodyPr vert="eaVert" wrap="none" anchor="ctr"/>
          <a:lstStyle/>
          <a:p>
            <a:pPr algn="ctr"/>
            <a:endParaRPr lang="es-MX">
              <a:solidFill>
                <a:schemeClr val="tx2"/>
              </a:solidFill>
              <a:latin typeface="Impact" charset="0"/>
            </a:endParaRPr>
          </a:p>
        </p:txBody>
      </p:sp>
      <p:sp>
        <p:nvSpPr>
          <p:cNvPr id="35904" name="Text Box 63"/>
          <p:cNvSpPr txBox="1">
            <a:spLocks noChangeArrowheads="1"/>
          </p:cNvSpPr>
          <p:nvPr/>
        </p:nvSpPr>
        <p:spPr bwMode="auto">
          <a:xfrm>
            <a:off x="4303713" y="5446713"/>
            <a:ext cx="719137"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a:latin typeface="Times" charset="0"/>
              </a:rPr>
              <a:t>r</a:t>
            </a:r>
            <a:r>
              <a:rPr lang="es-ES_tradnl" baseline="-25000">
                <a:latin typeface="Times" charset="0"/>
              </a:rPr>
              <a:t>t+2</a:t>
            </a:r>
          </a:p>
          <a:p>
            <a:pPr eaLnBrk="1" hangingPunct="1"/>
            <a:endParaRPr lang="es-ES">
              <a:solidFill>
                <a:schemeClr val="tx2"/>
              </a:solidFill>
              <a:latin typeface="Impact" charset="0"/>
            </a:endParaRPr>
          </a:p>
        </p:txBody>
      </p:sp>
      <p:sp>
        <p:nvSpPr>
          <p:cNvPr id="35905" name="Rectangle 64"/>
          <p:cNvSpPr>
            <a:spLocks noChangeArrowheads="1"/>
          </p:cNvSpPr>
          <p:nvPr/>
        </p:nvSpPr>
        <p:spPr bwMode="auto">
          <a:xfrm rot="-2820000">
            <a:off x="5473700" y="5427663"/>
            <a:ext cx="711200" cy="749300"/>
          </a:xfrm>
          <a:prstGeom prst="rect">
            <a:avLst/>
          </a:prstGeom>
          <a:solidFill>
            <a:srgbClr val="FF6600"/>
          </a:solidFill>
          <a:ln w="12700">
            <a:solidFill>
              <a:schemeClr val="tx1"/>
            </a:solidFill>
            <a:miter lim="800000"/>
            <a:headEnd/>
            <a:tailEnd/>
          </a:ln>
        </p:spPr>
        <p:txBody>
          <a:bodyPr vert="eaVert" wrap="none" anchor="ctr"/>
          <a:lstStyle/>
          <a:p>
            <a:pPr algn="ctr"/>
            <a:endParaRPr lang="es-MX">
              <a:solidFill>
                <a:schemeClr val="tx2"/>
              </a:solidFill>
              <a:latin typeface="Impact" charset="0"/>
            </a:endParaRPr>
          </a:p>
        </p:txBody>
      </p:sp>
      <p:sp>
        <p:nvSpPr>
          <p:cNvPr id="35906" name="Text Box 65"/>
          <p:cNvSpPr txBox="1">
            <a:spLocks noChangeArrowheads="1"/>
          </p:cNvSpPr>
          <p:nvPr/>
        </p:nvSpPr>
        <p:spPr bwMode="auto">
          <a:xfrm>
            <a:off x="5670550" y="5446713"/>
            <a:ext cx="576263"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a:latin typeface="Times" charset="0"/>
              </a:rPr>
              <a:t>r</a:t>
            </a:r>
            <a:r>
              <a:rPr lang="es-ES_tradnl" baseline="-25000">
                <a:latin typeface="Times" charset="0"/>
              </a:rPr>
              <a:t>t+3</a:t>
            </a:r>
          </a:p>
          <a:p>
            <a:pPr eaLnBrk="1" hangingPunct="1"/>
            <a:endParaRPr lang="es-ES">
              <a:solidFill>
                <a:schemeClr val="tx2"/>
              </a:solidFill>
              <a:latin typeface="Impact" charset="0"/>
            </a:endParaRPr>
          </a:p>
        </p:txBody>
      </p:sp>
      <p:sp>
        <p:nvSpPr>
          <p:cNvPr id="35907" name="Line 66"/>
          <p:cNvSpPr>
            <a:spLocks noChangeShapeType="1"/>
          </p:cNvSpPr>
          <p:nvPr/>
        </p:nvSpPr>
        <p:spPr bwMode="auto">
          <a:xfrm flipH="1" flipV="1">
            <a:off x="990600" y="5302250"/>
            <a:ext cx="431800" cy="287338"/>
          </a:xfrm>
          <a:prstGeom prst="line">
            <a:avLst/>
          </a:prstGeom>
          <a:noFill/>
          <a:ln w="50800">
            <a:solidFill>
              <a:srgbClr val="FF9900"/>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35908" name="Line 67"/>
          <p:cNvSpPr>
            <a:spLocks noChangeShapeType="1"/>
          </p:cNvSpPr>
          <p:nvPr/>
        </p:nvSpPr>
        <p:spPr bwMode="auto">
          <a:xfrm flipH="1" flipV="1">
            <a:off x="2286000" y="5300663"/>
            <a:ext cx="504825" cy="217487"/>
          </a:xfrm>
          <a:prstGeom prst="line">
            <a:avLst/>
          </a:prstGeom>
          <a:noFill/>
          <a:ln w="50800">
            <a:solidFill>
              <a:srgbClr val="FF9900"/>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35909" name="Line 68"/>
          <p:cNvSpPr>
            <a:spLocks noChangeShapeType="1"/>
          </p:cNvSpPr>
          <p:nvPr/>
        </p:nvSpPr>
        <p:spPr bwMode="auto">
          <a:xfrm flipH="1" flipV="1">
            <a:off x="3798888" y="5302250"/>
            <a:ext cx="360362" cy="287338"/>
          </a:xfrm>
          <a:prstGeom prst="line">
            <a:avLst/>
          </a:prstGeom>
          <a:noFill/>
          <a:ln w="50800">
            <a:solidFill>
              <a:srgbClr val="FF9900"/>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35910" name="Line 69"/>
          <p:cNvSpPr>
            <a:spLocks noChangeShapeType="1"/>
          </p:cNvSpPr>
          <p:nvPr/>
        </p:nvSpPr>
        <p:spPr bwMode="auto">
          <a:xfrm flipH="1" flipV="1">
            <a:off x="5167313" y="5300663"/>
            <a:ext cx="358775" cy="217487"/>
          </a:xfrm>
          <a:prstGeom prst="line">
            <a:avLst/>
          </a:prstGeom>
          <a:noFill/>
          <a:ln w="50800">
            <a:solidFill>
              <a:srgbClr val="FF9900"/>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35911" name="Line 70"/>
          <p:cNvSpPr>
            <a:spLocks noChangeShapeType="1"/>
          </p:cNvSpPr>
          <p:nvPr/>
        </p:nvSpPr>
        <p:spPr bwMode="auto">
          <a:xfrm flipH="1">
            <a:off x="917575" y="4078288"/>
            <a:ext cx="504825" cy="503237"/>
          </a:xfrm>
          <a:prstGeom prst="line">
            <a:avLst/>
          </a:prstGeom>
          <a:noFill/>
          <a:ln w="50800">
            <a:solidFill>
              <a:srgbClr val="FF9900"/>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35912" name="Line 71"/>
          <p:cNvSpPr>
            <a:spLocks noChangeShapeType="1"/>
          </p:cNvSpPr>
          <p:nvPr/>
        </p:nvSpPr>
        <p:spPr bwMode="auto">
          <a:xfrm flipH="1">
            <a:off x="2359025" y="4078288"/>
            <a:ext cx="504825" cy="503237"/>
          </a:xfrm>
          <a:prstGeom prst="line">
            <a:avLst/>
          </a:prstGeom>
          <a:noFill/>
          <a:ln w="50800">
            <a:solidFill>
              <a:srgbClr val="FF9900"/>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35913" name="Line 72"/>
          <p:cNvSpPr>
            <a:spLocks noChangeShapeType="1"/>
          </p:cNvSpPr>
          <p:nvPr/>
        </p:nvSpPr>
        <p:spPr bwMode="auto">
          <a:xfrm flipH="1">
            <a:off x="3798888" y="4078288"/>
            <a:ext cx="431800" cy="503237"/>
          </a:xfrm>
          <a:prstGeom prst="line">
            <a:avLst/>
          </a:prstGeom>
          <a:noFill/>
          <a:ln w="50800">
            <a:solidFill>
              <a:srgbClr val="FF9900"/>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35914" name="Line 73"/>
          <p:cNvSpPr>
            <a:spLocks noChangeShapeType="1"/>
          </p:cNvSpPr>
          <p:nvPr/>
        </p:nvSpPr>
        <p:spPr bwMode="auto">
          <a:xfrm flipH="1">
            <a:off x="5238750" y="4078288"/>
            <a:ext cx="288925" cy="503237"/>
          </a:xfrm>
          <a:prstGeom prst="line">
            <a:avLst/>
          </a:prstGeom>
          <a:noFill/>
          <a:ln w="50800">
            <a:solidFill>
              <a:srgbClr val="FF9900"/>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35915" name="Rectangle 74"/>
          <p:cNvSpPr>
            <a:spLocks noChangeArrowheads="1"/>
          </p:cNvSpPr>
          <p:nvPr/>
        </p:nvSpPr>
        <p:spPr bwMode="auto">
          <a:xfrm>
            <a:off x="269875" y="3644900"/>
            <a:ext cx="7632700" cy="2808288"/>
          </a:xfrm>
          <a:prstGeom prst="rect">
            <a:avLst/>
          </a:prstGeom>
          <a:noFill/>
          <a:ln w="28575">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sp>
        <p:nvSpPr>
          <p:cNvPr id="35916" name="Rectangle 75"/>
          <p:cNvSpPr>
            <a:spLocks noChangeArrowheads="1"/>
          </p:cNvSpPr>
          <p:nvPr/>
        </p:nvSpPr>
        <p:spPr bwMode="auto">
          <a:xfrm>
            <a:off x="269875" y="1052513"/>
            <a:ext cx="7632700" cy="3024187"/>
          </a:xfrm>
          <a:prstGeom prst="rect">
            <a:avLst/>
          </a:prstGeom>
          <a:noFill/>
          <a:ln w="28575">
            <a:solidFill>
              <a:schemeClr val="tx2"/>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pic>
        <p:nvPicPr>
          <p:cNvPr id="35917" name="Picture 80" descr="robotInterac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025" y="3429000"/>
            <a:ext cx="2103438" cy="323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Retos</a:t>
            </a:r>
            <a:endParaRPr lang="es-ES" dirty="0"/>
          </a:p>
        </p:txBody>
      </p:sp>
      <p:sp>
        <p:nvSpPr>
          <p:cNvPr id="3" name="Marcador de contenido 2"/>
          <p:cNvSpPr>
            <a:spLocks noGrp="1"/>
          </p:cNvSpPr>
          <p:nvPr>
            <p:ph idx="1"/>
          </p:nvPr>
        </p:nvSpPr>
        <p:spPr/>
        <p:txBody>
          <a:bodyPr/>
          <a:lstStyle/>
          <a:p>
            <a:r>
              <a:rPr lang="es-ES" dirty="0" smtClean="0"/>
              <a:t>Aumentar la expresividad de los modelos gráficos probabilistas</a:t>
            </a:r>
          </a:p>
          <a:p>
            <a:pPr lvl="1"/>
            <a:r>
              <a:rPr lang="es-ES" dirty="0" smtClean="0">
                <a:solidFill>
                  <a:srgbClr val="FFFFFF"/>
                </a:solidFill>
              </a:rPr>
              <a:t>Modelos gráficos relacionales</a:t>
            </a:r>
          </a:p>
          <a:p>
            <a:pPr lvl="1"/>
            <a:endParaRPr lang="es-ES" dirty="0"/>
          </a:p>
          <a:p>
            <a:r>
              <a:rPr lang="es-ES" dirty="0" smtClean="0"/>
              <a:t>Descubrir relaciones “causales”</a:t>
            </a:r>
          </a:p>
          <a:p>
            <a:pPr lvl="1"/>
            <a:r>
              <a:rPr lang="es-ES" dirty="0" smtClean="0">
                <a:solidFill>
                  <a:srgbClr val="FFFFFF"/>
                </a:solidFill>
              </a:rPr>
              <a:t>Modelos gráficos causales</a:t>
            </a:r>
            <a:endParaRPr lang="es-ES" dirty="0">
              <a:solidFill>
                <a:srgbClr val="FFFFFF"/>
              </a:solidFill>
            </a:endParaRPr>
          </a:p>
        </p:txBody>
      </p:sp>
    </p:spTree>
    <p:extLst>
      <p:ext uri="{BB962C8B-B14F-4D97-AF65-F5344CB8AC3E}">
        <p14:creationId xmlns:p14="http://schemas.microsoft.com/office/powerpoint/2010/main" val="19756307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7 Título"/>
          <p:cNvSpPr>
            <a:spLocks noGrp="1"/>
          </p:cNvSpPr>
          <p:nvPr>
            <p:ph type="title"/>
          </p:nvPr>
        </p:nvSpPr>
        <p:spPr>
          <a:xfrm>
            <a:off x="467544" y="260648"/>
            <a:ext cx="7772400" cy="1143000"/>
          </a:xfrm>
        </p:spPr>
        <p:txBody>
          <a:bodyPr/>
          <a:lstStyle/>
          <a:p>
            <a:r>
              <a:rPr lang="es-MX" dirty="0">
                <a:latin typeface="Calibri" charset="0"/>
              </a:rPr>
              <a:t>Modelos </a:t>
            </a:r>
            <a:r>
              <a:rPr lang="es-MX" dirty="0" smtClean="0">
                <a:latin typeface="Calibri" charset="0"/>
              </a:rPr>
              <a:t>Relacionales Probabilistas</a:t>
            </a:r>
            <a:endParaRPr lang="es-MX" dirty="0">
              <a:latin typeface="Calibri" charset="0"/>
            </a:endParaRPr>
          </a:p>
        </p:txBody>
      </p:sp>
      <p:sp>
        <p:nvSpPr>
          <p:cNvPr id="3" name="2 Marcador de contenido"/>
          <p:cNvSpPr>
            <a:spLocks noGrp="1"/>
          </p:cNvSpPr>
          <p:nvPr>
            <p:ph idx="4294967295"/>
          </p:nvPr>
        </p:nvSpPr>
        <p:spPr>
          <a:xfrm>
            <a:off x="0" y="1700808"/>
            <a:ext cx="6588224" cy="2951658"/>
          </a:xfrm>
        </p:spPr>
        <p:txBody>
          <a:bodyPr>
            <a:noAutofit/>
          </a:bodyPr>
          <a:lstStyle/>
          <a:p>
            <a:pPr>
              <a:buFont typeface="Arial" charset="0"/>
              <a:buNone/>
            </a:pPr>
            <a:r>
              <a:rPr lang="en-US" sz="2400" dirty="0" err="1" smtClean="0">
                <a:latin typeface="Calibri" charset="0"/>
              </a:rPr>
              <a:t>Combinan</a:t>
            </a:r>
            <a:r>
              <a:rPr lang="en-US" sz="2400" dirty="0" smtClean="0">
                <a:latin typeface="Calibri" charset="0"/>
              </a:rPr>
              <a:t>  </a:t>
            </a:r>
            <a:r>
              <a:rPr lang="en-US" sz="2400" dirty="0" err="1" smtClean="0">
                <a:latin typeface="Calibri" charset="0"/>
              </a:rPr>
              <a:t>lógica</a:t>
            </a:r>
            <a:r>
              <a:rPr lang="en-US" sz="2400" dirty="0" smtClean="0">
                <a:latin typeface="Calibri" charset="0"/>
              </a:rPr>
              <a:t> y </a:t>
            </a:r>
            <a:r>
              <a:rPr lang="en-US" sz="2400" dirty="0" err="1" smtClean="0">
                <a:latin typeface="Calibri" charset="0"/>
              </a:rPr>
              <a:t>probabilidad</a:t>
            </a:r>
            <a:endParaRPr lang="en-US" sz="1800" dirty="0" smtClean="0">
              <a:latin typeface="Calibri" charset="0"/>
            </a:endParaRPr>
          </a:p>
          <a:p>
            <a:pPr>
              <a:buFont typeface="Arial" charset="0"/>
              <a:buNone/>
            </a:pPr>
            <a:endParaRPr lang="en-US" sz="1800" dirty="0">
              <a:solidFill>
                <a:srgbClr val="0000FF"/>
              </a:solidFill>
              <a:latin typeface="Calibri" charset="0"/>
            </a:endParaRPr>
          </a:p>
          <a:p>
            <a:pPr>
              <a:buFont typeface="Arial" charset="0"/>
              <a:buNone/>
            </a:pPr>
            <a:r>
              <a:rPr lang="en-US" sz="1800" dirty="0" err="1" smtClean="0">
                <a:latin typeface="Calibri" charset="0"/>
              </a:rPr>
              <a:t>Ejemplo</a:t>
            </a:r>
            <a:r>
              <a:rPr lang="en-US" sz="1800" dirty="0" smtClean="0">
                <a:latin typeface="Calibri" charset="0"/>
              </a:rPr>
              <a:t> </a:t>
            </a:r>
            <a:r>
              <a:rPr lang="es-ES" sz="1800" dirty="0" smtClean="0">
                <a:latin typeface="Calibri" charset="0"/>
              </a:rPr>
              <a:t>–</a:t>
            </a:r>
            <a:r>
              <a:rPr lang="en-US" sz="1800" dirty="0" smtClean="0">
                <a:latin typeface="Calibri" charset="0"/>
              </a:rPr>
              <a:t> </a:t>
            </a:r>
            <a:r>
              <a:rPr lang="en-US" sz="1800" dirty="0" err="1" smtClean="0">
                <a:latin typeface="Calibri" charset="0"/>
              </a:rPr>
              <a:t>gramática</a:t>
            </a:r>
            <a:r>
              <a:rPr lang="en-US" sz="1800" dirty="0" smtClean="0">
                <a:latin typeface="Calibri" charset="0"/>
              </a:rPr>
              <a:t>  visual </a:t>
            </a:r>
            <a:r>
              <a:rPr lang="en-US" sz="1800" dirty="0" err="1" smtClean="0">
                <a:latin typeface="Calibri" charset="0"/>
              </a:rPr>
              <a:t>para</a:t>
            </a:r>
            <a:r>
              <a:rPr lang="en-US" sz="1800" dirty="0" smtClean="0">
                <a:latin typeface="Calibri" charset="0"/>
              </a:rPr>
              <a:t> </a:t>
            </a:r>
            <a:r>
              <a:rPr lang="en-US" sz="1800" dirty="0" err="1" smtClean="0">
                <a:latin typeface="Calibri" charset="0"/>
              </a:rPr>
              <a:t>reconocimiento</a:t>
            </a:r>
            <a:r>
              <a:rPr lang="en-US" sz="1800" dirty="0" smtClean="0">
                <a:latin typeface="Calibri" charset="0"/>
              </a:rPr>
              <a:t> de </a:t>
            </a:r>
            <a:r>
              <a:rPr lang="en-US" sz="1800" dirty="0" err="1" smtClean="0">
                <a:latin typeface="Calibri" charset="0"/>
              </a:rPr>
              <a:t>objetos</a:t>
            </a:r>
            <a:r>
              <a:rPr lang="en-US" sz="1800" dirty="0" smtClean="0">
                <a:latin typeface="Calibri" charset="0"/>
              </a:rPr>
              <a:t> (</a:t>
            </a:r>
            <a:r>
              <a:rPr lang="en-US" sz="1800" dirty="0" err="1" smtClean="0">
                <a:latin typeface="Calibri" charset="0"/>
              </a:rPr>
              <a:t>caras</a:t>
            </a:r>
            <a:r>
              <a:rPr lang="en-US" sz="1800" dirty="0" smtClean="0">
                <a:latin typeface="Calibri" charset="0"/>
              </a:rPr>
              <a:t>):</a:t>
            </a:r>
            <a:endParaRPr lang="en-US" sz="1800" dirty="0">
              <a:latin typeface="Calibri" charset="0"/>
            </a:endParaRPr>
          </a:p>
          <a:p>
            <a:pPr>
              <a:buFont typeface="Arial" charset="0"/>
              <a:buNone/>
            </a:pPr>
            <a:r>
              <a:rPr lang="en-US" sz="1600" dirty="0">
                <a:solidFill>
                  <a:srgbClr val="FF0000"/>
                </a:solidFill>
                <a:latin typeface="Calibri" charset="0"/>
              </a:rPr>
              <a:t>Above</a:t>
            </a:r>
            <a:r>
              <a:rPr lang="en-US" sz="1600" dirty="0">
                <a:latin typeface="Calibri" charset="0"/>
              </a:rPr>
              <a:t>(</a:t>
            </a:r>
            <a:r>
              <a:rPr lang="en-US" sz="1600" dirty="0">
                <a:solidFill>
                  <a:schemeClr val="accent1"/>
                </a:solidFill>
                <a:latin typeface="Calibri" charset="0"/>
              </a:rPr>
              <a:t>Eyes</a:t>
            </a:r>
            <a:r>
              <a:rPr lang="en-US" sz="1600" dirty="0">
                <a:latin typeface="Calibri" charset="0"/>
              </a:rPr>
              <a:t>, </a:t>
            </a:r>
            <a:r>
              <a:rPr lang="en-US" sz="1600" dirty="0">
                <a:solidFill>
                  <a:schemeClr val="accent1"/>
                </a:solidFill>
                <a:latin typeface="Calibri" charset="0"/>
              </a:rPr>
              <a:t>Mouth</a:t>
            </a:r>
            <a:r>
              <a:rPr lang="en-US" sz="1600" dirty="0">
                <a:latin typeface="Calibri" charset="0"/>
              </a:rPr>
              <a:t>)</a:t>
            </a:r>
          </a:p>
          <a:p>
            <a:pPr>
              <a:buFont typeface="Arial" charset="0"/>
              <a:buNone/>
            </a:pPr>
            <a:r>
              <a:rPr lang="en-US" sz="1600" dirty="0">
                <a:solidFill>
                  <a:srgbClr val="FF0000"/>
                </a:solidFill>
                <a:latin typeface="Calibri" charset="0"/>
              </a:rPr>
              <a:t>Above</a:t>
            </a:r>
            <a:r>
              <a:rPr lang="en-US" sz="1600" dirty="0">
                <a:latin typeface="Calibri" charset="0"/>
              </a:rPr>
              <a:t>(</a:t>
            </a:r>
            <a:r>
              <a:rPr lang="en-US" sz="1600" dirty="0">
                <a:solidFill>
                  <a:schemeClr val="accent1"/>
                </a:solidFill>
                <a:latin typeface="Calibri" charset="0"/>
              </a:rPr>
              <a:t>Nose</a:t>
            </a:r>
            <a:r>
              <a:rPr lang="en-US" sz="1600" dirty="0">
                <a:latin typeface="Calibri" charset="0"/>
              </a:rPr>
              <a:t>, </a:t>
            </a:r>
            <a:r>
              <a:rPr lang="en-US" sz="1600" dirty="0">
                <a:solidFill>
                  <a:schemeClr val="accent1"/>
                </a:solidFill>
                <a:latin typeface="Calibri" charset="0"/>
              </a:rPr>
              <a:t>Mouth</a:t>
            </a:r>
            <a:r>
              <a:rPr lang="en-US" sz="1600" dirty="0">
                <a:latin typeface="Calibri" charset="0"/>
              </a:rPr>
              <a:t>)</a:t>
            </a:r>
          </a:p>
          <a:p>
            <a:pPr>
              <a:buFont typeface="Arial" charset="0"/>
              <a:buNone/>
            </a:pPr>
            <a:r>
              <a:rPr lang="en-US" sz="1600" dirty="0">
                <a:solidFill>
                  <a:srgbClr val="00B050"/>
                </a:solidFill>
                <a:latin typeface="Calibri" charset="0"/>
              </a:rPr>
              <a:t>Within</a:t>
            </a:r>
            <a:r>
              <a:rPr lang="en-US" sz="1600" dirty="0">
                <a:latin typeface="Calibri" charset="0"/>
              </a:rPr>
              <a:t>(</a:t>
            </a:r>
            <a:r>
              <a:rPr lang="en-US" sz="1600" dirty="0">
                <a:solidFill>
                  <a:schemeClr val="accent1"/>
                </a:solidFill>
                <a:latin typeface="Calibri" charset="0"/>
              </a:rPr>
              <a:t>Eyes</a:t>
            </a:r>
            <a:r>
              <a:rPr lang="en-US" sz="1600" dirty="0">
                <a:latin typeface="Calibri" charset="0"/>
              </a:rPr>
              <a:t>, </a:t>
            </a:r>
            <a:r>
              <a:rPr lang="en-US" sz="1600" dirty="0">
                <a:solidFill>
                  <a:srgbClr val="FFC000"/>
                </a:solidFill>
                <a:latin typeface="Calibri" charset="0"/>
              </a:rPr>
              <a:t>Skin</a:t>
            </a:r>
            <a:r>
              <a:rPr lang="en-US" sz="1600" dirty="0">
                <a:latin typeface="Calibri" charset="0"/>
              </a:rPr>
              <a:t>)</a:t>
            </a:r>
          </a:p>
          <a:p>
            <a:pPr>
              <a:buFont typeface="Arial" charset="0"/>
              <a:buNone/>
            </a:pPr>
            <a:r>
              <a:rPr lang="en-US" sz="1600" dirty="0">
                <a:solidFill>
                  <a:srgbClr val="00B050"/>
                </a:solidFill>
                <a:latin typeface="Calibri" charset="0"/>
              </a:rPr>
              <a:t>Within</a:t>
            </a:r>
            <a:r>
              <a:rPr lang="en-US" sz="1600" dirty="0">
                <a:latin typeface="Calibri" charset="0"/>
              </a:rPr>
              <a:t>(</a:t>
            </a:r>
            <a:r>
              <a:rPr lang="en-US" sz="1600" dirty="0">
                <a:solidFill>
                  <a:schemeClr val="accent1"/>
                </a:solidFill>
                <a:latin typeface="Calibri" charset="0"/>
              </a:rPr>
              <a:t>Nose</a:t>
            </a:r>
            <a:r>
              <a:rPr lang="en-US" sz="1600" dirty="0">
                <a:latin typeface="Calibri" charset="0"/>
              </a:rPr>
              <a:t>, </a:t>
            </a:r>
            <a:r>
              <a:rPr lang="en-US" sz="1600" dirty="0">
                <a:solidFill>
                  <a:srgbClr val="FFC000"/>
                </a:solidFill>
                <a:latin typeface="Calibri" charset="0"/>
              </a:rPr>
              <a:t>Skin</a:t>
            </a:r>
            <a:r>
              <a:rPr lang="en-US" sz="1600" dirty="0">
                <a:latin typeface="Calibri" charset="0"/>
              </a:rPr>
              <a:t>)</a:t>
            </a:r>
          </a:p>
          <a:p>
            <a:pPr>
              <a:buFont typeface="Arial" charset="0"/>
              <a:buNone/>
            </a:pPr>
            <a:r>
              <a:rPr lang="en-US" sz="1600" dirty="0">
                <a:solidFill>
                  <a:srgbClr val="00B050"/>
                </a:solidFill>
                <a:latin typeface="Calibri" charset="0"/>
              </a:rPr>
              <a:t>Within</a:t>
            </a:r>
            <a:r>
              <a:rPr lang="en-US" sz="1600" dirty="0">
                <a:latin typeface="Calibri" charset="0"/>
              </a:rPr>
              <a:t>(</a:t>
            </a:r>
            <a:r>
              <a:rPr lang="en-US" sz="1600" dirty="0">
                <a:solidFill>
                  <a:schemeClr val="accent1"/>
                </a:solidFill>
                <a:latin typeface="Calibri" charset="0"/>
              </a:rPr>
              <a:t>Mouth</a:t>
            </a:r>
            <a:r>
              <a:rPr lang="en-US" sz="1600" dirty="0">
                <a:latin typeface="Calibri" charset="0"/>
              </a:rPr>
              <a:t>, </a:t>
            </a:r>
            <a:r>
              <a:rPr lang="en-US" sz="1600" dirty="0">
                <a:solidFill>
                  <a:srgbClr val="FFC000"/>
                </a:solidFill>
                <a:latin typeface="Calibri" charset="0"/>
              </a:rPr>
              <a:t>Skin</a:t>
            </a:r>
            <a:r>
              <a:rPr lang="en-US" sz="1600" dirty="0">
                <a:latin typeface="Calibri" charset="0"/>
              </a:rPr>
              <a:t>)</a:t>
            </a:r>
          </a:p>
        </p:txBody>
      </p:sp>
      <p:pic>
        <p:nvPicPr>
          <p:cNvPr id="4100" name="3 Imagen" descr="rostr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1412776"/>
            <a:ext cx="2036762"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2 Marcador de contenido"/>
          <p:cNvSpPr txBox="1">
            <a:spLocks/>
          </p:cNvSpPr>
          <p:nvPr/>
        </p:nvSpPr>
        <p:spPr>
          <a:xfrm>
            <a:off x="-28426" y="4725144"/>
            <a:ext cx="5616576" cy="1832570"/>
          </a:xfrm>
          <a:prstGeom prst="rect">
            <a:avLst/>
          </a:prstGeom>
        </p:spPr>
        <p:txBody>
          <a:bodyPr>
            <a:normAutofit/>
          </a:bodyPr>
          <a:lstStyle>
            <a:lvl1pPr marL="342900" indent="-342900">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l">
              <a:spcBef>
                <a:spcPct val="20000"/>
              </a:spcBef>
            </a:pPr>
            <a:r>
              <a:rPr lang="es-MX" sz="1600" dirty="0" smtClean="0">
                <a:solidFill>
                  <a:srgbClr val="FFFF66"/>
                </a:solidFill>
                <a:cs typeface="Courier New" charset="0"/>
              </a:rPr>
              <a:t>Reglas lógicas </a:t>
            </a:r>
            <a:r>
              <a:rPr lang="es-MX" sz="1600" dirty="0">
                <a:solidFill>
                  <a:srgbClr val="FFFF66"/>
                </a:solidFill>
                <a:cs typeface="Courier New" charset="0"/>
              </a:rPr>
              <a:t>con dichas relaciones:</a:t>
            </a:r>
          </a:p>
          <a:p>
            <a:pPr marL="0" indent="0" algn="l">
              <a:spcBef>
                <a:spcPct val="20000"/>
              </a:spcBef>
              <a:buNone/>
            </a:pPr>
            <a:r>
              <a:rPr lang="es-MX" sz="1400" b="1" dirty="0">
                <a:solidFill>
                  <a:srgbClr val="FFFF66"/>
                </a:solidFill>
                <a:latin typeface="Courier New" charset="0"/>
                <a:cs typeface="Courier New" charset="0"/>
              </a:rPr>
              <a:t>2.3</a:t>
            </a:r>
            <a:r>
              <a:rPr lang="es-MX" sz="1400" b="1" dirty="0">
                <a:latin typeface="Courier New" charset="0"/>
                <a:cs typeface="Courier New" charset="0"/>
              </a:rPr>
              <a:t> </a:t>
            </a:r>
            <a:r>
              <a:rPr lang="es-MX" sz="1400" b="1" dirty="0">
                <a:solidFill>
                  <a:srgbClr val="FF0000"/>
                </a:solidFill>
                <a:latin typeface="Courier New" charset="0"/>
                <a:cs typeface="Courier New" charset="0"/>
              </a:rPr>
              <a:t>Above</a:t>
            </a:r>
            <a:r>
              <a:rPr lang="es-MX" sz="1400" b="1" baseline="-25000" dirty="0">
                <a:solidFill>
                  <a:srgbClr val="FF0000"/>
                </a:solidFill>
                <a:latin typeface="Courier New" charset="0"/>
                <a:cs typeface="Courier New" charset="0"/>
              </a:rPr>
              <a:t>EM</a:t>
            </a:r>
            <a:r>
              <a:rPr lang="es-MX" sz="1400" b="1" dirty="0">
                <a:latin typeface="Courier New" charset="0"/>
                <a:cs typeface="Courier New" charset="0"/>
              </a:rPr>
              <a:t>(</a:t>
            </a:r>
            <a:r>
              <a:rPr lang="es-MX" sz="1400" b="1" dirty="0">
                <a:solidFill>
                  <a:schemeClr val="bg1"/>
                </a:solidFill>
                <a:latin typeface="Courier New" charset="0"/>
                <a:cs typeface="Courier New" charset="0"/>
              </a:rPr>
              <a:t>e,m</a:t>
            </a:r>
            <a:r>
              <a:rPr lang="es-MX" sz="1400" b="1" dirty="0">
                <a:latin typeface="Courier New" charset="0"/>
                <a:cs typeface="Courier New" charset="0"/>
              </a:rPr>
              <a:t>)  </a:t>
            </a:r>
            <a:r>
              <a:rPr lang="es-MX" sz="1400" b="1" dirty="0">
                <a:solidFill>
                  <a:srgbClr val="FFFF66"/>
                </a:solidFill>
                <a:latin typeface="Courier New" charset="0"/>
                <a:cs typeface="Courier New" charset="0"/>
              </a:rPr>
              <a:t>v</a:t>
            </a:r>
            <a:r>
              <a:rPr lang="es-MX" sz="1400" b="1" dirty="0">
                <a:latin typeface="Courier New" charset="0"/>
                <a:cs typeface="Courier New" charset="0"/>
              </a:rPr>
              <a:t> </a:t>
            </a:r>
            <a:r>
              <a:rPr lang="es-MX" sz="1400" b="1" dirty="0">
                <a:solidFill>
                  <a:srgbClr val="FF0000"/>
                </a:solidFill>
                <a:latin typeface="Courier New" charset="0"/>
                <a:cs typeface="Courier New" charset="0"/>
              </a:rPr>
              <a:t>Above</a:t>
            </a:r>
            <a:r>
              <a:rPr lang="es-MX" sz="1400" b="1" baseline="-25000" dirty="0">
                <a:solidFill>
                  <a:srgbClr val="FF0000"/>
                </a:solidFill>
                <a:latin typeface="Courier New" charset="0"/>
                <a:cs typeface="Courier New" charset="0"/>
              </a:rPr>
              <a:t>NM</a:t>
            </a:r>
            <a:r>
              <a:rPr lang="es-MX" sz="1400" b="1" dirty="0">
                <a:latin typeface="Courier New" charset="0"/>
                <a:cs typeface="Courier New" charset="0"/>
              </a:rPr>
              <a:t>(</a:t>
            </a:r>
            <a:r>
              <a:rPr lang="es-MX" sz="1400" b="1" dirty="0">
                <a:solidFill>
                  <a:srgbClr val="FFFFFF"/>
                </a:solidFill>
                <a:latin typeface="Courier New" charset="0"/>
                <a:cs typeface="Courier New" charset="0"/>
              </a:rPr>
              <a:t>n,m</a:t>
            </a:r>
            <a:r>
              <a:rPr lang="es-MX" sz="1400" b="1" dirty="0">
                <a:latin typeface="Courier New" charset="0"/>
                <a:cs typeface="Courier New" charset="0"/>
              </a:rPr>
              <a:t>)  </a:t>
            </a:r>
            <a:r>
              <a:rPr lang="es-MX" sz="1400" b="1" dirty="0">
                <a:solidFill>
                  <a:srgbClr val="FFFF66"/>
                </a:solidFill>
                <a:latin typeface="Courier New" charset="0"/>
                <a:cs typeface="Courier New" charset="0"/>
              </a:rPr>
              <a:t>=&gt; Rostro</a:t>
            </a:r>
            <a:r>
              <a:rPr lang="es-MX" sz="1400" b="1" dirty="0">
                <a:latin typeface="Courier New" charset="0"/>
                <a:cs typeface="Courier New" charset="0"/>
              </a:rPr>
              <a:t>(</a:t>
            </a:r>
            <a:r>
              <a:rPr lang="es-MX" sz="1400" b="1" dirty="0">
                <a:solidFill>
                  <a:srgbClr val="FFFFFF"/>
                </a:solidFill>
                <a:latin typeface="Courier New" charset="0"/>
                <a:cs typeface="Courier New" charset="0"/>
              </a:rPr>
              <a:t>e,n,m,s</a:t>
            </a:r>
            <a:r>
              <a:rPr lang="es-MX" sz="1400" b="1" dirty="0">
                <a:latin typeface="Courier New" charset="0"/>
                <a:cs typeface="Courier New" charset="0"/>
              </a:rPr>
              <a:t>)</a:t>
            </a:r>
          </a:p>
          <a:p>
            <a:pPr marL="0" indent="0" algn="l">
              <a:spcBef>
                <a:spcPct val="20000"/>
              </a:spcBef>
              <a:buNone/>
            </a:pPr>
            <a:r>
              <a:rPr lang="es-MX" sz="1400" b="1" dirty="0">
                <a:solidFill>
                  <a:srgbClr val="FFFF66"/>
                </a:solidFill>
                <a:latin typeface="Courier New" charset="0"/>
                <a:cs typeface="Courier New" charset="0"/>
              </a:rPr>
              <a:t>1.8</a:t>
            </a:r>
            <a:r>
              <a:rPr lang="es-MX" sz="1400" b="1" dirty="0">
                <a:latin typeface="Courier New" charset="0"/>
                <a:cs typeface="Courier New" charset="0"/>
              </a:rPr>
              <a:t> </a:t>
            </a:r>
            <a:r>
              <a:rPr lang="es-MX" sz="1400" b="1" dirty="0">
                <a:solidFill>
                  <a:srgbClr val="00B050"/>
                </a:solidFill>
                <a:latin typeface="Courier New" charset="0"/>
                <a:cs typeface="Courier New" charset="0"/>
              </a:rPr>
              <a:t>Within</a:t>
            </a:r>
            <a:r>
              <a:rPr lang="es-MX" sz="1400" b="1" baseline="-25000" dirty="0">
                <a:solidFill>
                  <a:srgbClr val="00B050"/>
                </a:solidFill>
                <a:latin typeface="Courier New" charset="0"/>
                <a:cs typeface="Courier New" charset="0"/>
              </a:rPr>
              <a:t>ES</a:t>
            </a:r>
            <a:r>
              <a:rPr lang="es-MX" sz="1400" b="1" dirty="0">
                <a:latin typeface="Courier New" charset="0"/>
                <a:cs typeface="Courier New" charset="0"/>
              </a:rPr>
              <a:t>(</a:t>
            </a:r>
            <a:r>
              <a:rPr lang="es-MX" sz="1400" b="1" dirty="0">
                <a:solidFill>
                  <a:srgbClr val="FFFFFF"/>
                </a:solidFill>
                <a:latin typeface="Courier New" charset="0"/>
                <a:cs typeface="Courier New" charset="0"/>
              </a:rPr>
              <a:t>e,s</a:t>
            </a:r>
            <a:r>
              <a:rPr lang="es-MX" sz="1400" b="1" dirty="0">
                <a:latin typeface="Courier New" charset="0"/>
                <a:cs typeface="Courier New" charset="0"/>
              </a:rPr>
              <a:t>) </a:t>
            </a:r>
            <a:r>
              <a:rPr lang="es-MX" sz="1400" b="1" dirty="0">
                <a:solidFill>
                  <a:srgbClr val="FFFF66"/>
                </a:solidFill>
                <a:latin typeface="Courier New" charset="0"/>
                <a:cs typeface="Courier New" charset="0"/>
              </a:rPr>
              <a:t>v</a:t>
            </a:r>
            <a:r>
              <a:rPr lang="es-MX" sz="1400" b="1" dirty="0">
                <a:latin typeface="Courier New" charset="0"/>
                <a:cs typeface="Courier New" charset="0"/>
              </a:rPr>
              <a:t> </a:t>
            </a:r>
            <a:r>
              <a:rPr lang="es-MX" sz="1400" b="1" dirty="0">
                <a:solidFill>
                  <a:srgbClr val="00B050"/>
                </a:solidFill>
                <a:latin typeface="Courier New" charset="0"/>
                <a:cs typeface="Courier New" charset="0"/>
              </a:rPr>
              <a:t>Within</a:t>
            </a:r>
            <a:r>
              <a:rPr lang="es-MX" sz="1400" b="1" baseline="-25000" dirty="0">
                <a:solidFill>
                  <a:srgbClr val="00B050"/>
                </a:solidFill>
                <a:latin typeface="Courier New" charset="0"/>
                <a:cs typeface="Courier New" charset="0"/>
              </a:rPr>
              <a:t>NS</a:t>
            </a:r>
            <a:r>
              <a:rPr lang="es-MX" sz="1400" b="1" dirty="0">
                <a:latin typeface="Courier New" charset="0"/>
                <a:cs typeface="Courier New" charset="0"/>
              </a:rPr>
              <a:t>(</a:t>
            </a:r>
            <a:r>
              <a:rPr lang="es-MX" sz="1400" b="1" dirty="0">
                <a:solidFill>
                  <a:schemeClr val="accent1"/>
                </a:solidFill>
                <a:latin typeface="Courier New" charset="0"/>
                <a:cs typeface="Courier New" charset="0"/>
              </a:rPr>
              <a:t>n</a:t>
            </a:r>
            <a:r>
              <a:rPr lang="es-MX" sz="1400" b="1" dirty="0">
                <a:latin typeface="Courier New" charset="0"/>
                <a:cs typeface="Courier New" charset="0"/>
              </a:rPr>
              <a:t>,</a:t>
            </a:r>
            <a:r>
              <a:rPr lang="es-MX" sz="1400" b="1" dirty="0">
                <a:solidFill>
                  <a:srgbClr val="FFC000"/>
                </a:solidFill>
                <a:latin typeface="Courier New" charset="0"/>
                <a:cs typeface="Courier New" charset="0"/>
              </a:rPr>
              <a:t>s</a:t>
            </a:r>
            <a:r>
              <a:rPr lang="es-MX" sz="1400" b="1" dirty="0">
                <a:latin typeface="Courier New" charset="0"/>
                <a:cs typeface="Courier New" charset="0"/>
              </a:rPr>
              <a:t>) </a:t>
            </a:r>
            <a:r>
              <a:rPr lang="es-MX" sz="1400" b="1" dirty="0">
                <a:solidFill>
                  <a:srgbClr val="FFFF66"/>
                </a:solidFill>
                <a:latin typeface="Courier New" charset="0"/>
                <a:cs typeface="Courier New" charset="0"/>
              </a:rPr>
              <a:t>=&gt; Rostro</a:t>
            </a:r>
            <a:r>
              <a:rPr lang="es-MX" sz="1400" b="1" dirty="0">
                <a:latin typeface="Courier New" charset="0"/>
                <a:cs typeface="Courier New" charset="0"/>
              </a:rPr>
              <a:t>(</a:t>
            </a:r>
            <a:r>
              <a:rPr lang="es-MX" sz="1400" b="1" dirty="0">
                <a:solidFill>
                  <a:srgbClr val="FFFFFF"/>
                </a:solidFill>
                <a:latin typeface="Courier New" charset="0"/>
                <a:cs typeface="Courier New" charset="0"/>
              </a:rPr>
              <a:t>e,n,m,s</a:t>
            </a:r>
            <a:r>
              <a:rPr lang="es-MX" sz="1400" b="1" dirty="0">
                <a:latin typeface="Courier New" charset="0"/>
                <a:cs typeface="Courier New" charset="0"/>
              </a:rPr>
              <a:t>)</a:t>
            </a:r>
          </a:p>
          <a:p>
            <a:pPr marL="0" indent="0" algn="l">
              <a:spcBef>
                <a:spcPct val="20000"/>
              </a:spcBef>
              <a:buNone/>
            </a:pPr>
            <a:r>
              <a:rPr lang="es-MX" sz="1400" b="1" dirty="0">
                <a:solidFill>
                  <a:srgbClr val="FFFF66"/>
                </a:solidFill>
                <a:latin typeface="Courier New" charset="0"/>
                <a:cs typeface="Courier New" charset="0"/>
              </a:rPr>
              <a:t>0.9</a:t>
            </a:r>
            <a:r>
              <a:rPr lang="es-MX" sz="1400" b="1" dirty="0">
                <a:latin typeface="Courier New" charset="0"/>
                <a:cs typeface="Courier New" charset="0"/>
              </a:rPr>
              <a:t> </a:t>
            </a:r>
            <a:r>
              <a:rPr lang="es-MX" sz="1400" b="1" dirty="0">
                <a:solidFill>
                  <a:srgbClr val="FFFFFF"/>
                </a:solidFill>
                <a:latin typeface="Courier New" charset="0"/>
                <a:cs typeface="Courier New" charset="0"/>
              </a:rPr>
              <a:t>Rostro</a:t>
            </a:r>
            <a:r>
              <a:rPr lang="es-MX" sz="1400" b="1" dirty="0">
                <a:latin typeface="Courier New" charset="0"/>
                <a:cs typeface="Courier New" charset="0"/>
              </a:rPr>
              <a:t>(</a:t>
            </a:r>
            <a:r>
              <a:rPr lang="es-MX" sz="1400" b="1" dirty="0">
                <a:solidFill>
                  <a:srgbClr val="FFFFFF"/>
                </a:solidFill>
                <a:latin typeface="Courier New" charset="0"/>
                <a:cs typeface="Courier New" charset="0"/>
              </a:rPr>
              <a:t>e,n,m,s</a:t>
            </a:r>
            <a:r>
              <a:rPr lang="es-MX" sz="1400" b="1" dirty="0">
                <a:latin typeface="Courier New" charset="0"/>
                <a:cs typeface="Courier New" charset="0"/>
              </a:rPr>
              <a:t>) </a:t>
            </a:r>
            <a:r>
              <a:rPr lang="es-MX" sz="1400" b="1" dirty="0">
                <a:solidFill>
                  <a:srgbClr val="FFFF66"/>
                </a:solidFill>
                <a:latin typeface="Courier New" charset="0"/>
                <a:cs typeface="Courier New" charset="0"/>
              </a:rPr>
              <a:t>=&gt;</a:t>
            </a:r>
            <a:r>
              <a:rPr lang="es-MX" sz="1400" b="1" dirty="0">
                <a:latin typeface="Courier New" charset="0"/>
                <a:cs typeface="Courier New" charset="0"/>
              </a:rPr>
              <a:t> </a:t>
            </a:r>
            <a:r>
              <a:rPr lang="es-MX" sz="1400" b="1" dirty="0">
                <a:solidFill>
                  <a:srgbClr val="00B050"/>
                </a:solidFill>
                <a:latin typeface="Courier New" charset="0"/>
                <a:cs typeface="Courier New" charset="0"/>
              </a:rPr>
              <a:t>Within</a:t>
            </a:r>
            <a:r>
              <a:rPr lang="es-MX" sz="1400" b="1" baseline="-25000" dirty="0">
                <a:solidFill>
                  <a:srgbClr val="00B050"/>
                </a:solidFill>
                <a:latin typeface="Courier New" charset="0"/>
                <a:cs typeface="Courier New" charset="0"/>
              </a:rPr>
              <a:t>MS</a:t>
            </a:r>
            <a:r>
              <a:rPr lang="es-MX" sz="1400" b="1" dirty="0">
                <a:latin typeface="Courier New" charset="0"/>
                <a:cs typeface="Courier New" charset="0"/>
              </a:rPr>
              <a:t>(</a:t>
            </a:r>
            <a:r>
              <a:rPr lang="es-MX" sz="1400" b="1" dirty="0">
                <a:solidFill>
                  <a:srgbClr val="FFFFFF"/>
                </a:solidFill>
                <a:latin typeface="Courier New" charset="0"/>
                <a:cs typeface="Courier New" charset="0"/>
              </a:rPr>
              <a:t>m,s</a:t>
            </a:r>
            <a:r>
              <a:rPr lang="es-MX" sz="1400" b="1" dirty="0">
                <a:latin typeface="Courier New" charset="0"/>
                <a:cs typeface="Courier New" charset="0"/>
              </a:rPr>
              <a:t>)</a:t>
            </a:r>
          </a:p>
          <a:p>
            <a:pPr algn="l">
              <a:spcBef>
                <a:spcPct val="20000"/>
              </a:spcBef>
            </a:pPr>
            <a:r>
              <a:rPr lang="es-MX" sz="1600" dirty="0">
                <a:solidFill>
                  <a:srgbClr val="FFFF66"/>
                </a:solidFill>
                <a:cs typeface="Courier New" charset="0"/>
              </a:rPr>
              <a:t>El </a:t>
            </a:r>
            <a:r>
              <a:rPr lang="es-MX" sz="1600" b="1" dirty="0">
                <a:solidFill>
                  <a:srgbClr val="FFFF66"/>
                </a:solidFill>
                <a:cs typeface="Courier New" charset="0"/>
              </a:rPr>
              <a:t>peso</a:t>
            </a:r>
            <a:r>
              <a:rPr lang="es-MX" sz="1600" dirty="0">
                <a:solidFill>
                  <a:srgbClr val="FFFF66"/>
                </a:solidFill>
                <a:cs typeface="Courier New" charset="0"/>
              </a:rPr>
              <a:t> indica una incertidumbre asociada a tales </a:t>
            </a:r>
            <a:r>
              <a:rPr lang="es-MX" sz="1600" dirty="0" smtClean="0">
                <a:solidFill>
                  <a:srgbClr val="FFFF66"/>
                </a:solidFill>
                <a:cs typeface="Courier New" charset="0"/>
              </a:rPr>
              <a:t>reglas</a:t>
            </a:r>
            <a:endParaRPr lang="es-MX" sz="1600" dirty="0">
              <a:solidFill>
                <a:srgbClr val="FFFF66"/>
              </a:solidFill>
              <a:cs typeface="Courier New" charset="0"/>
            </a:endParaRPr>
          </a:p>
        </p:txBody>
      </p:sp>
      <p:pic>
        <p:nvPicPr>
          <p:cNvPr id="4102" name="Picture 2"/>
          <p:cNvPicPr>
            <a:picLocks noChangeAspect="1" noChangeArrowheads="1"/>
          </p:cNvPicPr>
          <p:nvPr/>
        </p:nvPicPr>
        <p:blipFill>
          <a:blip r:embed="rId3">
            <a:extLst>
              <a:ext uri="{28A0092B-C50C-407E-A947-70E740481C1C}">
                <a14:useLocalDpi xmlns:a14="http://schemas.microsoft.com/office/drawing/2010/main" val="0"/>
              </a:ext>
            </a:extLst>
          </a:blip>
          <a:srcRect l="44569" t="52919" r="27081" b="14320"/>
          <a:stretch>
            <a:fillRect/>
          </a:stretch>
        </p:blipFill>
        <p:spPr bwMode="auto">
          <a:xfrm>
            <a:off x="5435600" y="4448175"/>
            <a:ext cx="3708400"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9587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3568" y="188640"/>
            <a:ext cx="7772400" cy="1143000"/>
          </a:xfrm>
        </p:spPr>
        <p:txBody>
          <a:bodyPr/>
          <a:lstStyle/>
          <a:p>
            <a:r>
              <a:rPr lang="es-ES" dirty="0" smtClean="0"/>
              <a:t>Modelos Gráficos Causales</a:t>
            </a:r>
            <a:endParaRPr lang="es-ES" dirty="0"/>
          </a:p>
        </p:txBody>
      </p:sp>
      <p:sp>
        <p:nvSpPr>
          <p:cNvPr id="3" name="Marcador de contenido 2"/>
          <p:cNvSpPr>
            <a:spLocks noGrp="1"/>
          </p:cNvSpPr>
          <p:nvPr>
            <p:ph idx="1"/>
          </p:nvPr>
        </p:nvSpPr>
        <p:spPr>
          <a:xfrm>
            <a:off x="685800" y="1219200"/>
            <a:ext cx="7848600" cy="2137792"/>
          </a:xfrm>
        </p:spPr>
        <p:txBody>
          <a:bodyPr/>
          <a:lstStyle/>
          <a:p>
            <a:r>
              <a:rPr lang="es-ES" sz="2800" dirty="0" smtClean="0"/>
              <a:t>Buscar representar relaciones causales; y realizar inferencias basadas en estos modelos</a:t>
            </a:r>
          </a:p>
          <a:p>
            <a:r>
              <a:rPr lang="es-ES" sz="2800" dirty="0" smtClean="0"/>
              <a:t>Reto: aprender estos modelos sin necesidad de hacer intervenciones</a:t>
            </a:r>
          </a:p>
          <a:p>
            <a:pPr marL="0" indent="0">
              <a:buNone/>
            </a:pPr>
            <a:endParaRPr lang="es-ES" sz="2800" dirty="0"/>
          </a:p>
        </p:txBody>
      </p:sp>
      <p:grpSp>
        <p:nvGrpSpPr>
          <p:cNvPr id="31" name="Agrupar 30"/>
          <p:cNvGrpSpPr/>
          <p:nvPr/>
        </p:nvGrpSpPr>
        <p:grpSpPr>
          <a:xfrm>
            <a:off x="1403648" y="3573016"/>
            <a:ext cx="2232248" cy="2664296"/>
            <a:chOff x="1403648" y="3573016"/>
            <a:chExt cx="2232248" cy="2664296"/>
          </a:xfrm>
        </p:grpSpPr>
        <p:sp>
          <p:nvSpPr>
            <p:cNvPr id="4" name="Oval 3"/>
            <p:cNvSpPr>
              <a:spLocks noChangeArrowheads="1"/>
            </p:cNvSpPr>
            <p:nvPr/>
          </p:nvSpPr>
          <p:spPr bwMode="auto">
            <a:xfrm>
              <a:off x="1619672" y="3573016"/>
              <a:ext cx="18002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lnSpc>
                  <a:spcPct val="100000"/>
                </a:lnSpc>
                <a:spcBef>
                  <a:spcPct val="0"/>
                </a:spcBef>
                <a:buFontTx/>
                <a:buNone/>
              </a:pPr>
              <a:r>
                <a:rPr lang="es-MX" sz="2800" dirty="0" smtClean="0">
                  <a:solidFill>
                    <a:srgbClr val="0000FF"/>
                  </a:solidFill>
                  <a:latin typeface="Times New Roman" charset="0"/>
                </a:rPr>
                <a:t>Vino</a:t>
              </a:r>
              <a:endParaRPr lang="es-ES" sz="2800" dirty="0">
                <a:solidFill>
                  <a:srgbClr val="0000FF"/>
                </a:solidFill>
                <a:latin typeface="Times New Roman" charset="0"/>
              </a:endParaRPr>
            </a:p>
          </p:txBody>
        </p:sp>
        <p:sp>
          <p:nvSpPr>
            <p:cNvPr id="5" name="Oval 4"/>
            <p:cNvSpPr>
              <a:spLocks noChangeArrowheads="1"/>
            </p:cNvSpPr>
            <p:nvPr/>
          </p:nvSpPr>
          <p:spPr bwMode="auto">
            <a:xfrm>
              <a:off x="1403648" y="5301208"/>
              <a:ext cx="2232248" cy="936104"/>
            </a:xfrm>
            <a:prstGeom prst="ellipse">
              <a:avLst/>
            </a:prstGeom>
            <a:solidFill>
              <a:schemeClr val="accent1"/>
            </a:solidFill>
            <a:ln w="38100" cmpd="sng">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lnSpc>
                  <a:spcPct val="100000"/>
                </a:lnSpc>
                <a:spcBef>
                  <a:spcPct val="0"/>
                </a:spcBef>
                <a:buFontTx/>
                <a:buNone/>
              </a:pPr>
              <a:r>
                <a:rPr lang="es-ES" sz="2400" dirty="0" smtClean="0">
                  <a:solidFill>
                    <a:srgbClr val="0000FF"/>
                  </a:solidFill>
                  <a:latin typeface="Times New Roman" charset="0"/>
                </a:rPr>
                <a:t>Enfermedades</a:t>
              </a:r>
            </a:p>
            <a:p>
              <a:pPr eaLnBrk="1" hangingPunct="1">
                <a:lnSpc>
                  <a:spcPct val="100000"/>
                </a:lnSpc>
                <a:spcBef>
                  <a:spcPct val="0"/>
                </a:spcBef>
                <a:buFontTx/>
                <a:buNone/>
              </a:pPr>
              <a:r>
                <a:rPr lang="es-ES" sz="2400" dirty="0" smtClean="0">
                  <a:solidFill>
                    <a:srgbClr val="0000FF"/>
                  </a:solidFill>
                  <a:latin typeface="Times New Roman" charset="0"/>
                </a:rPr>
                <a:t>cardiacas</a:t>
              </a:r>
              <a:endParaRPr lang="es-ES" sz="2400" dirty="0">
                <a:solidFill>
                  <a:srgbClr val="0000FF"/>
                </a:solidFill>
                <a:latin typeface="Times New Roman" charset="0"/>
              </a:endParaRPr>
            </a:p>
          </p:txBody>
        </p:sp>
        <p:cxnSp>
          <p:nvCxnSpPr>
            <p:cNvPr id="6" name="AutoShape 5"/>
            <p:cNvCxnSpPr>
              <a:cxnSpLocks noChangeShapeType="1"/>
              <a:stCxn id="4" idx="4"/>
              <a:endCxn id="5" idx="0"/>
            </p:cNvCxnSpPr>
            <p:nvPr/>
          </p:nvCxnSpPr>
          <p:spPr bwMode="auto">
            <a:xfrm>
              <a:off x="2519772" y="4182616"/>
              <a:ext cx="0" cy="1118592"/>
            </a:xfrm>
            <a:prstGeom prst="straightConnector1">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nvGrpSpPr>
          <p:cNvPr id="32" name="Agrupar 31"/>
          <p:cNvGrpSpPr/>
          <p:nvPr/>
        </p:nvGrpSpPr>
        <p:grpSpPr>
          <a:xfrm>
            <a:off x="4283968" y="3501008"/>
            <a:ext cx="4104456" cy="2669232"/>
            <a:chOff x="4283968" y="3501008"/>
            <a:chExt cx="4104456" cy="2669232"/>
          </a:xfrm>
        </p:grpSpPr>
        <p:sp>
          <p:nvSpPr>
            <p:cNvPr id="9" name="Oval 3"/>
            <p:cNvSpPr>
              <a:spLocks noChangeArrowheads="1"/>
            </p:cNvSpPr>
            <p:nvPr/>
          </p:nvSpPr>
          <p:spPr bwMode="auto">
            <a:xfrm>
              <a:off x="5364088" y="3501008"/>
              <a:ext cx="1800200" cy="8256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lnSpc>
                  <a:spcPct val="100000"/>
                </a:lnSpc>
                <a:spcBef>
                  <a:spcPct val="0"/>
                </a:spcBef>
                <a:buFontTx/>
                <a:buNone/>
              </a:pPr>
              <a:r>
                <a:rPr lang="es-MX" sz="2800" dirty="0" smtClean="0">
                  <a:solidFill>
                    <a:srgbClr val="0000FF"/>
                  </a:solidFill>
                  <a:latin typeface="Times New Roman" charset="0"/>
                </a:rPr>
                <a:t>Ingresos</a:t>
              </a:r>
              <a:endParaRPr lang="es-ES" sz="2800" dirty="0">
                <a:solidFill>
                  <a:srgbClr val="0000FF"/>
                </a:solidFill>
                <a:latin typeface="Times New Roman" charset="0"/>
              </a:endParaRPr>
            </a:p>
          </p:txBody>
        </p:sp>
        <p:sp>
          <p:nvSpPr>
            <p:cNvPr id="10" name="Oval 4"/>
            <p:cNvSpPr>
              <a:spLocks noChangeArrowheads="1"/>
            </p:cNvSpPr>
            <p:nvPr/>
          </p:nvSpPr>
          <p:spPr bwMode="auto">
            <a:xfrm>
              <a:off x="4283968" y="5229200"/>
              <a:ext cx="1531640" cy="609600"/>
            </a:xfrm>
            <a:prstGeom prst="ellipse">
              <a:avLst/>
            </a:prstGeom>
            <a:solidFill>
              <a:schemeClr val="accent1"/>
            </a:solidFill>
            <a:ln w="38100" cmpd="sng">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lnSpc>
                  <a:spcPct val="100000"/>
                </a:lnSpc>
                <a:spcBef>
                  <a:spcPct val="0"/>
                </a:spcBef>
                <a:buFontTx/>
                <a:buNone/>
              </a:pPr>
              <a:r>
                <a:rPr lang="es-ES" sz="2400" dirty="0" smtClean="0">
                  <a:solidFill>
                    <a:srgbClr val="0000FF"/>
                  </a:solidFill>
                  <a:latin typeface="Times New Roman" charset="0"/>
                </a:rPr>
                <a:t>Vino</a:t>
              </a:r>
              <a:endParaRPr lang="es-ES" sz="2400" dirty="0">
                <a:solidFill>
                  <a:srgbClr val="0000FF"/>
                </a:solidFill>
                <a:latin typeface="Times New Roman" charset="0"/>
              </a:endParaRPr>
            </a:p>
          </p:txBody>
        </p:sp>
        <p:cxnSp>
          <p:nvCxnSpPr>
            <p:cNvPr id="11" name="AutoShape 5"/>
            <p:cNvCxnSpPr>
              <a:cxnSpLocks noChangeShapeType="1"/>
              <a:stCxn id="9" idx="3"/>
              <a:endCxn id="10" idx="0"/>
            </p:cNvCxnSpPr>
            <p:nvPr/>
          </p:nvCxnSpPr>
          <p:spPr bwMode="auto">
            <a:xfrm flipH="1">
              <a:off x="5049788" y="4205722"/>
              <a:ext cx="577933" cy="1023478"/>
            </a:xfrm>
            <a:prstGeom prst="straightConnector1">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 name="AutoShape 6"/>
            <p:cNvCxnSpPr>
              <a:cxnSpLocks noChangeShapeType="1"/>
              <a:stCxn id="9" idx="5"/>
              <a:endCxn id="13" idx="0"/>
            </p:cNvCxnSpPr>
            <p:nvPr/>
          </p:nvCxnSpPr>
          <p:spPr bwMode="auto">
            <a:xfrm>
              <a:off x="6900655" y="4205722"/>
              <a:ext cx="443653" cy="807454"/>
            </a:xfrm>
            <a:prstGeom prst="straightConnector1">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3" name="Oval 7"/>
            <p:cNvSpPr>
              <a:spLocks noChangeArrowheads="1"/>
            </p:cNvSpPr>
            <p:nvPr/>
          </p:nvSpPr>
          <p:spPr bwMode="auto">
            <a:xfrm>
              <a:off x="6300192" y="5013176"/>
              <a:ext cx="2088232" cy="115706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lnSpc>
                  <a:spcPct val="100000"/>
                </a:lnSpc>
                <a:spcBef>
                  <a:spcPct val="0"/>
                </a:spcBef>
                <a:buFontTx/>
                <a:buNone/>
              </a:pPr>
              <a:r>
                <a:rPr lang="es-MX" sz="2400" dirty="0" smtClean="0">
                  <a:solidFill>
                    <a:srgbClr val="0000FF"/>
                  </a:solidFill>
                  <a:latin typeface="Times New Roman" charset="0"/>
                </a:rPr>
                <a:t>Enfermedades</a:t>
              </a:r>
            </a:p>
            <a:p>
              <a:pPr eaLnBrk="1" hangingPunct="1">
                <a:lnSpc>
                  <a:spcPct val="100000"/>
                </a:lnSpc>
                <a:spcBef>
                  <a:spcPct val="0"/>
                </a:spcBef>
                <a:buFontTx/>
                <a:buNone/>
              </a:pPr>
              <a:r>
                <a:rPr lang="es-MX" sz="2400" dirty="0" smtClean="0">
                  <a:solidFill>
                    <a:srgbClr val="0000FF"/>
                  </a:solidFill>
                  <a:latin typeface="Times New Roman" charset="0"/>
                </a:rPr>
                <a:t>cardiacas</a:t>
              </a:r>
              <a:endParaRPr lang="es-ES" sz="2400" dirty="0">
                <a:solidFill>
                  <a:srgbClr val="0000FF"/>
                </a:solidFill>
                <a:latin typeface="Times New Roman" charset="0"/>
              </a:endParaRPr>
            </a:p>
          </p:txBody>
        </p:sp>
      </p:grpSp>
    </p:spTree>
    <p:extLst>
      <p:ext uri="{BB962C8B-B14F-4D97-AF65-F5344CB8AC3E}">
        <p14:creationId xmlns:p14="http://schemas.microsoft.com/office/powerpoint/2010/main" val="1583522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4 Marcador de pie de página"/>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ES" sz="1400"/>
              <a:t>© E. Sucar, PGM: 1 Introducción </a:t>
            </a:r>
          </a:p>
        </p:txBody>
      </p:sp>
      <p:sp>
        <p:nvSpPr>
          <p:cNvPr id="3075" name="5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EB10C09-812F-CF45-8009-A997E1F7B785}" type="slidenum">
              <a:rPr lang="es-ES" sz="1400"/>
              <a:pPr eaLnBrk="1" hangingPunct="1"/>
              <a:t>223</a:t>
            </a:fld>
            <a:endParaRPr lang="es-ES" sz="1400"/>
          </a:p>
        </p:txBody>
      </p:sp>
      <p:sp>
        <p:nvSpPr>
          <p:cNvPr id="3076" name="Rectangle 2"/>
          <p:cNvSpPr>
            <a:spLocks noGrp="1" noChangeArrowheads="1"/>
          </p:cNvSpPr>
          <p:nvPr>
            <p:ph type="title"/>
          </p:nvPr>
        </p:nvSpPr>
        <p:spPr/>
        <p:txBody>
          <a:bodyPr/>
          <a:lstStyle/>
          <a:p>
            <a:pPr eaLnBrk="1" hangingPunct="1"/>
            <a:r>
              <a:rPr lang="es-MX" dirty="0">
                <a:latin typeface="Times New Roman" charset="0"/>
              </a:rPr>
              <a:t>Información </a:t>
            </a:r>
            <a:r>
              <a:rPr lang="es-MX" dirty="0" smtClean="0">
                <a:latin typeface="Times New Roman" charset="0"/>
              </a:rPr>
              <a:t>Adicional</a:t>
            </a:r>
            <a:endParaRPr lang="es-ES" dirty="0">
              <a:latin typeface="Times New Roman" charset="0"/>
            </a:endParaRPr>
          </a:p>
        </p:txBody>
      </p:sp>
      <p:sp>
        <p:nvSpPr>
          <p:cNvPr id="3077" name="Rectangle 3"/>
          <p:cNvSpPr>
            <a:spLocks noGrp="1" noChangeArrowheads="1"/>
          </p:cNvSpPr>
          <p:nvPr>
            <p:ph type="body" idx="1"/>
          </p:nvPr>
        </p:nvSpPr>
        <p:spPr>
          <a:xfrm>
            <a:off x="533400" y="1981200"/>
            <a:ext cx="7924800" cy="4114800"/>
          </a:xfrm>
        </p:spPr>
        <p:txBody>
          <a:bodyPr/>
          <a:lstStyle/>
          <a:p>
            <a:pPr eaLnBrk="1" hangingPunct="1"/>
            <a:r>
              <a:rPr lang="es-MX" dirty="0">
                <a:solidFill>
                  <a:schemeClr val="bg1"/>
                </a:solidFill>
                <a:latin typeface="Times New Roman" charset="0"/>
              </a:rPr>
              <a:t>Página del </a:t>
            </a:r>
            <a:r>
              <a:rPr lang="es-MX" dirty="0" smtClean="0">
                <a:solidFill>
                  <a:schemeClr val="bg1"/>
                </a:solidFill>
                <a:latin typeface="Times New Roman" charset="0"/>
              </a:rPr>
              <a:t>curso en INAOE:</a:t>
            </a:r>
            <a:endParaRPr lang="es-MX" dirty="0">
              <a:solidFill>
                <a:schemeClr val="bg1"/>
              </a:solidFill>
              <a:latin typeface="Times New Roman" charset="0"/>
            </a:endParaRPr>
          </a:p>
          <a:p>
            <a:pPr eaLnBrk="1" hangingPunct="1">
              <a:buFontTx/>
              <a:buNone/>
            </a:pPr>
            <a:r>
              <a:rPr lang="es-MX" sz="2800" dirty="0">
                <a:latin typeface="Times New Roman" charset="0"/>
                <a:hlinkClick r:id="rId3"/>
              </a:rPr>
              <a:t>http://ccc.inaoep.mx/~esucar/Clases-pgm/</a:t>
            </a:r>
            <a:r>
              <a:rPr lang="es-MX" sz="2800" dirty="0" smtClean="0">
                <a:latin typeface="Times New Roman" charset="0"/>
                <a:hlinkClick r:id="rId3"/>
              </a:rPr>
              <a:t>pgm.html</a:t>
            </a:r>
            <a:endParaRPr lang="es-MX" sz="2800" dirty="0" smtClean="0">
              <a:latin typeface="Times New Roman" charset="0"/>
            </a:endParaRPr>
          </a:p>
          <a:p>
            <a:pPr eaLnBrk="1" hangingPunct="1">
              <a:buFontTx/>
              <a:buNone/>
            </a:pPr>
            <a:endParaRPr lang="es-MX" sz="2800" dirty="0">
              <a:latin typeface="Times New Roman" charset="0"/>
            </a:endParaRPr>
          </a:p>
          <a:p>
            <a:pPr eaLnBrk="1" hangingPunct="1">
              <a:buFontTx/>
              <a:buNone/>
            </a:pPr>
            <a:endParaRPr lang="es-MX" sz="2800" dirty="0">
              <a:latin typeface="Times New Roman" charset="0"/>
            </a:endParaRPr>
          </a:p>
          <a:p>
            <a:pPr eaLnBrk="1" hangingPunct="1"/>
            <a:r>
              <a:rPr lang="es-MX" dirty="0" smtClean="0">
                <a:solidFill>
                  <a:schemeClr val="bg1"/>
                </a:solidFill>
                <a:latin typeface="Times New Roman" charset="0"/>
              </a:rPr>
              <a:t>Libro</a:t>
            </a:r>
            <a:r>
              <a:rPr lang="es-MX" dirty="0" smtClean="0">
                <a:latin typeface="Times New Roman" charset="0"/>
              </a:rPr>
              <a:t>:</a:t>
            </a:r>
          </a:p>
          <a:p>
            <a:pPr marL="0" indent="0" eaLnBrk="1" hangingPunct="1">
              <a:buNone/>
            </a:pPr>
            <a:r>
              <a:rPr lang="es-MX" dirty="0" smtClean="0">
                <a:latin typeface="Times New Roman" charset="0"/>
              </a:rPr>
              <a:t>L. E Sucar, “Probabilistic Graphical Models: Principles and Applications”, Springer-Verlag (por publicarse)</a:t>
            </a:r>
            <a:endParaRPr lang="es-ES" dirty="0">
              <a:latin typeface="Times New Roman" charset="0"/>
            </a:endParaRPr>
          </a:p>
        </p:txBody>
      </p:sp>
    </p:spTree>
    <p:extLst>
      <p:ext uri="{BB962C8B-B14F-4D97-AF65-F5344CB8AC3E}">
        <p14:creationId xmlns:p14="http://schemas.microsoft.com/office/powerpoint/2010/main" val="151048715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3 Marcador de pie de página"/>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ES" sz="1400"/>
              <a:t>© E. Sucar, PGM: 1 Introducción </a:t>
            </a:r>
          </a:p>
        </p:txBody>
      </p:sp>
      <p:sp>
        <p:nvSpPr>
          <p:cNvPr id="36867" name="4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C81E72C-84B5-6048-9DA3-27B0642E9BEB}" type="slidenum">
              <a:rPr lang="es-ES" sz="1400"/>
              <a:pPr eaLnBrk="1" hangingPunct="1"/>
              <a:t>23</a:t>
            </a:fld>
            <a:endParaRPr lang="es-ES" sz="1400"/>
          </a:p>
        </p:txBody>
      </p:sp>
      <p:sp>
        <p:nvSpPr>
          <p:cNvPr id="36868" name="Rectangle 2"/>
          <p:cNvSpPr>
            <a:spLocks noGrp="1" noChangeArrowheads="1"/>
          </p:cNvSpPr>
          <p:nvPr>
            <p:ph type="title"/>
          </p:nvPr>
        </p:nvSpPr>
        <p:spPr>
          <a:xfrm>
            <a:off x="684213" y="333375"/>
            <a:ext cx="7772400" cy="1143000"/>
          </a:xfrm>
        </p:spPr>
        <p:txBody>
          <a:bodyPr/>
          <a:lstStyle/>
          <a:p>
            <a:pPr eaLnBrk="1" hangingPunct="1"/>
            <a:r>
              <a:rPr lang="es-MX">
                <a:latin typeface="Times New Roman" charset="0"/>
              </a:rPr>
              <a:t>Validación de sensores </a:t>
            </a:r>
            <a:endParaRPr lang="es-ES">
              <a:latin typeface="Times New Roman" charset="0"/>
            </a:endParaRPr>
          </a:p>
        </p:txBody>
      </p:sp>
      <p:sp>
        <p:nvSpPr>
          <p:cNvPr id="36869" name="Line 3"/>
          <p:cNvSpPr>
            <a:spLocks noChangeShapeType="1"/>
          </p:cNvSpPr>
          <p:nvPr/>
        </p:nvSpPr>
        <p:spPr bwMode="auto">
          <a:xfrm>
            <a:off x="2295525" y="1992313"/>
            <a:ext cx="0" cy="14478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36870" name="Line 4"/>
          <p:cNvSpPr>
            <a:spLocks noChangeShapeType="1"/>
          </p:cNvSpPr>
          <p:nvPr/>
        </p:nvSpPr>
        <p:spPr bwMode="auto">
          <a:xfrm>
            <a:off x="2295525" y="1992313"/>
            <a:ext cx="990600" cy="3810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36871" name="Line 5"/>
          <p:cNvSpPr>
            <a:spLocks noChangeShapeType="1"/>
          </p:cNvSpPr>
          <p:nvPr/>
        </p:nvSpPr>
        <p:spPr bwMode="auto">
          <a:xfrm flipV="1">
            <a:off x="2295525" y="3211513"/>
            <a:ext cx="990600" cy="22860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36872" name="Line 6"/>
          <p:cNvSpPr>
            <a:spLocks noChangeShapeType="1"/>
          </p:cNvSpPr>
          <p:nvPr/>
        </p:nvSpPr>
        <p:spPr bwMode="auto">
          <a:xfrm>
            <a:off x="3286125" y="2373313"/>
            <a:ext cx="12192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36873" name="Line 7"/>
          <p:cNvSpPr>
            <a:spLocks noChangeShapeType="1"/>
          </p:cNvSpPr>
          <p:nvPr/>
        </p:nvSpPr>
        <p:spPr bwMode="auto">
          <a:xfrm>
            <a:off x="3286125" y="3211513"/>
            <a:ext cx="1219200"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36874" name="Line 8"/>
          <p:cNvSpPr>
            <a:spLocks noChangeShapeType="1"/>
          </p:cNvSpPr>
          <p:nvPr/>
        </p:nvSpPr>
        <p:spPr bwMode="auto">
          <a:xfrm flipV="1">
            <a:off x="4505325" y="2068513"/>
            <a:ext cx="1143000" cy="3048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36875" name="Line 9"/>
          <p:cNvSpPr>
            <a:spLocks noChangeShapeType="1"/>
          </p:cNvSpPr>
          <p:nvPr/>
        </p:nvSpPr>
        <p:spPr bwMode="auto">
          <a:xfrm>
            <a:off x="4505325" y="3211513"/>
            <a:ext cx="1143000" cy="22860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36876" name="Line 10"/>
          <p:cNvSpPr>
            <a:spLocks noChangeShapeType="1"/>
          </p:cNvSpPr>
          <p:nvPr/>
        </p:nvSpPr>
        <p:spPr bwMode="auto">
          <a:xfrm flipH="1">
            <a:off x="5648325" y="2068513"/>
            <a:ext cx="0" cy="13716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36877" name="Rectangle 11"/>
          <p:cNvSpPr>
            <a:spLocks noChangeArrowheads="1"/>
          </p:cNvSpPr>
          <p:nvPr/>
        </p:nvSpPr>
        <p:spPr bwMode="auto">
          <a:xfrm>
            <a:off x="2143125" y="2754313"/>
            <a:ext cx="3810000" cy="76200"/>
          </a:xfrm>
          <a:prstGeom prst="rect">
            <a:avLst/>
          </a:prstGeom>
          <a:solidFill>
            <a:srgbClr val="808080"/>
          </a:solidFill>
          <a:ln w="19050">
            <a:solidFill>
              <a:schemeClr val="tx1"/>
            </a:solidFill>
            <a:miter lim="800000"/>
            <a:headEnd/>
            <a:tailEnd/>
          </a:ln>
        </p:spPr>
        <p:txBody>
          <a:bodyPr wrap="none" anchor="ctr"/>
          <a:lstStyle/>
          <a:p>
            <a:endParaRPr lang="es-MX"/>
          </a:p>
        </p:txBody>
      </p:sp>
      <p:sp>
        <p:nvSpPr>
          <p:cNvPr id="36878" name="Rectangle 12"/>
          <p:cNvSpPr>
            <a:spLocks noChangeArrowheads="1"/>
          </p:cNvSpPr>
          <p:nvPr/>
        </p:nvSpPr>
        <p:spPr bwMode="auto">
          <a:xfrm>
            <a:off x="5953125" y="2449513"/>
            <a:ext cx="381000" cy="685800"/>
          </a:xfrm>
          <a:prstGeom prst="rect">
            <a:avLst/>
          </a:prstGeom>
          <a:solidFill>
            <a:srgbClr val="006666"/>
          </a:solidFill>
          <a:ln w="19050">
            <a:solidFill>
              <a:schemeClr val="tx1"/>
            </a:solidFill>
            <a:miter lim="800000"/>
            <a:headEnd/>
            <a:tailEnd/>
          </a:ln>
        </p:spPr>
        <p:txBody>
          <a:bodyPr wrap="none" anchor="ctr"/>
          <a:lstStyle/>
          <a:p>
            <a:endParaRPr lang="es-MX"/>
          </a:p>
        </p:txBody>
      </p:sp>
      <p:sp>
        <p:nvSpPr>
          <p:cNvPr id="36879" name="Text Box 13"/>
          <p:cNvSpPr txBox="1">
            <a:spLocks noChangeArrowheads="1"/>
          </p:cNvSpPr>
          <p:nvPr/>
        </p:nvSpPr>
        <p:spPr bwMode="auto">
          <a:xfrm>
            <a:off x="5724525" y="1916113"/>
            <a:ext cx="1149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sz="1800">
                <a:solidFill>
                  <a:srgbClr val="FFCC00"/>
                </a:solidFill>
              </a:rPr>
              <a:t>Generador</a:t>
            </a:r>
          </a:p>
        </p:txBody>
      </p:sp>
      <p:sp>
        <p:nvSpPr>
          <p:cNvPr id="36880" name="Text Box 14"/>
          <p:cNvSpPr txBox="1">
            <a:spLocks noChangeArrowheads="1"/>
          </p:cNvSpPr>
          <p:nvPr/>
        </p:nvSpPr>
        <p:spPr bwMode="auto">
          <a:xfrm>
            <a:off x="3209925" y="1687513"/>
            <a:ext cx="1250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sz="1800">
                <a:solidFill>
                  <a:srgbClr val="FFCC00"/>
                </a:solidFill>
              </a:rPr>
              <a:t>Cámara de</a:t>
            </a:r>
          </a:p>
          <a:p>
            <a:r>
              <a:rPr lang="es-ES_tradnl" sz="1800">
                <a:solidFill>
                  <a:srgbClr val="FFCC00"/>
                </a:solidFill>
              </a:rPr>
              <a:t>combustión</a:t>
            </a:r>
          </a:p>
        </p:txBody>
      </p:sp>
      <p:sp>
        <p:nvSpPr>
          <p:cNvPr id="36881" name="Text Box 15"/>
          <p:cNvSpPr txBox="1">
            <a:spLocks noChangeArrowheads="1"/>
          </p:cNvSpPr>
          <p:nvPr/>
        </p:nvSpPr>
        <p:spPr bwMode="auto">
          <a:xfrm>
            <a:off x="4581525" y="1839913"/>
            <a:ext cx="908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sz="1800">
                <a:solidFill>
                  <a:srgbClr val="FFCC00"/>
                </a:solidFill>
              </a:rPr>
              <a:t>Turbina</a:t>
            </a:r>
          </a:p>
        </p:txBody>
      </p:sp>
      <p:sp>
        <p:nvSpPr>
          <p:cNvPr id="36882" name="Oval 16"/>
          <p:cNvSpPr>
            <a:spLocks noChangeArrowheads="1"/>
          </p:cNvSpPr>
          <p:nvPr/>
        </p:nvSpPr>
        <p:spPr bwMode="auto">
          <a:xfrm>
            <a:off x="3743325" y="3287713"/>
            <a:ext cx="381000" cy="381000"/>
          </a:xfrm>
          <a:prstGeom prst="ellipse">
            <a:avLst/>
          </a:prstGeom>
          <a:noFill/>
          <a:ln w="127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sp>
        <p:nvSpPr>
          <p:cNvPr id="36883" name="Oval 17"/>
          <p:cNvSpPr>
            <a:spLocks noChangeArrowheads="1"/>
          </p:cNvSpPr>
          <p:nvPr/>
        </p:nvSpPr>
        <p:spPr bwMode="auto">
          <a:xfrm>
            <a:off x="5038725" y="4430713"/>
            <a:ext cx="381000" cy="381000"/>
          </a:xfrm>
          <a:prstGeom prst="ellipse">
            <a:avLst/>
          </a:prstGeom>
          <a:noFill/>
          <a:ln w="127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sp>
        <p:nvSpPr>
          <p:cNvPr id="36884" name="Oval 18"/>
          <p:cNvSpPr>
            <a:spLocks noChangeArrowheads="1"/>
          </p:cNvSpPr>
          <p:nvPr/>
        </p:nvSpPr>
        <p:spPr bwMode="auto">
          <a:xfrm>
            <a:off x="1304925" y="4430713"/>
            <a:ext cx="381000" cy="381000"/>
          </a:xfrm>
          <a:prstGeom prst="ellipse">
            <a:avLst/>
          </a:prstGeom>
          <a:noFill/>
          <a:ln w="127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sp>
        <p:nvSpPr>
          <p:cNvPr id="36885" name="Text Box 19"/>
          <p:cNvSpPr txBox="1">
            <a:spLocks noChangeArrowheads="1"/>
          </p:cNvSpPr>
          <p:nvPr/>
        </p:nvSpPr>
        <p:spPr bwMode="auto">
          <a:xfrm>
            <a:off x="3667125" y="3363913"/>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s-ES_tradnl" sz="1400">
                <a:solidFill>
                  <a:srgbClr val="FFCC00"/>
                </a:solidFill>
              </a:rPr>
              <a:t>CH4</a:t>
            </a:r>
          </a:p>
        </p:txBody>
      </p:sp>
      <p:sp>
        <p:nvSpPr>
          <p:cNvPr id="36886" name="Text Box 20"/>
          <p:cNvSpPr txBox="1">
            <a:spLocks noChangeArrowheads="1"/>
          </p:cNvSpPr>
          <p:nvPr/>
        </p:nvSpPr>
        <p:spPr bwMode="auto">
          <a:xfrm>
            <a:off x="1228725" y="4506913"/>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s-ES_tradnl" sz="1400">
                <a:solidFill>
                  <a:srgbClr val="FFCC00"/>
                </a:solidFill>
              </a:rPr>
              <a:t>CH1</a:t>
            </a:r>
            <a:endParaRPr lang="es-ES_tradnl">
              <a:solidFill>
                <a:srgbClr val="FFCC00"/>
              </a:solidFill>
            </a:endParaRPr>
          </a:p>
        </p:txBody>
      </p:sp>
      <p:sp>
        <p:nvSpPr>
          <p:cNvPr id="36887" name="Line 21"/>
          <p:cNvSpPr>
            <a:spLocks noChangeShapeType="1"/>
          </p:cNvSpPr>
          <p:nvPr/>
        </p:nvSpPr>
        <p:spPr bwMode="auto">
          <a:xfrm flipH="1">
            <a:off x="1533525" y="3668713"/>
            <a:ext cx="2362200" cy="7620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sp>
        <p:nvSpPr>
          <p:cNvPr id="36888" name="Line 22"/>
          <p:cNvSpPr>
            <a:spLocks noChangeShapeType="1"/>
          </p:cNvSpPr>
          <p:nvPr/>
        </p:nvSpPr>
        <p:spPr bwMode="auto">
          <a:xfrm>
            <a:off x="3895725" y="3668713"/>
            <a:ext cx="2590800" cy="7620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sp>
        <p:nvSpPr>
          <p:cNvPr id="36889" name="Line 23"/>
          <p:cNvSpPr>
            <a:spLocks noChangeShapeType="1"/>
          </p:cNvSpPr>
          <p:nvPr/>
        </p:nvSpPr>
        <p:spPr bwMode="auto">
          <a:xfrm flipH="1">
            <a:off x="2066925" y="3668713"/>
            <a:ext cx="1828800" cy="7620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sp>
        <p:nvSpPr>
          <p:cNvPr id="36890" name="Line 24"/>
          <p:cNvSpPr>
            <a:spLocks noChangeShapeType="1"/>
          </p:cNvSpPr>
          <p:nvPr/>
        </p:nvSpPr>
        <p:spPr bwMode="auto">
          <a:xfrm flipH="1">
            <a:off x="2676525" y="3668713"/>
            <a:ext cx="1219200" cy="7620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sp>
        <p:nvSpPr>
          <p:cNvPr id="36891" name="Line 25"/>
          <p:cNvSpPr>
            <a:spLocks noChangeShapeType="1"/>
          </p:cNvSpPr>
          <p:nvPr/>
        </p:nvSpPr>
        <p:spPr bwMode="auto">
          <a:xfrm flipH="1">
            <a:off x="3286125" y="3668713"/>
            <a:ext cx="609600" cy="7620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sp>
        <p:nvSpPr>
          <p:cNvPr id="36892" name="Line 26"/>
          <p:cNvSpPr>
            <a:spLocks noChangeShapeType="1"/>
          </p:cNvSpPr>
          <p:nvPr/>
        </p:nvSpPr>
        <p:spPr bwMode="auto">
          <a:xfrm>
            <a:off x="3895725" y="3668713"/>
            <a:ext cx="1981200" cy="7620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sp>
        <p:nvSpPr>
          <p:cNvPr id="36893" name="Line 27"/>
          <p:cNvSpPr>
            <a:spLocks noChangeShapeType="1"/>
          </p:cNvSpPr>
          <p:nvPr/>
        </p:nvSpPr>
        <p:spPr bwMode="auto">
          <a:xfrm>
            <a:off x="3895725" y="3668713"/>
            <a:ext cx="0" cy="7620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sp>
        <p:nvSpPr>
          <p:cNvPr id="36894" name="Line 28"/>
          <p:cNvSpPr>
            <a:spLocks noChangeShapeType="1"/>
          </p:cNvSpPr>
          <p:nvPr/>
        </p:nvSpPr>
        <p:spPr bwMode="auto">
          <a:xfrm>
            <a:off x="3895725" y="3668713"/>
            <a:ext cx="685800" cy="7620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sp>
        <p:nvSpPr>
          <p:cNvPr id="36895" name="Line 29"/>
          <p:cNvSpPr>
            <a:spLocks noChangeShapeType="1"/>
          </p:cNvSpPr>
          <p:nvPr/>
        </p:nvSpPr>
        <p:spPr bwMode="auto">
          <a:xfrm>
            <a:off x="3895725" y="3668713"/>
            <a:ext cx="1295400" cy="7620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sp>
        <p:nvSpPr>
          <p:cNvPr id="36896" name="Oval 30"/>
          <p:cNvSpPr>
            <a:spLocks noChangeArrowheads="1"/>
          </p:cNvSpPr>
          <p:nvPr/>
        </p:nvSpPr>
        <p:spPr bwMode="auto">
          <a:xfrm>
            <a:off x="6334125" y="4430713"/>
            <a:ext cx="381000" cy="381000"/>
          </a:xfrm>
          <a:prstGeom prst="ellipse">
            <a:avLst/>
          </a:prstGeom>
          <a:noFill/>
          <a:ln w="127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sp>
        <p:nvSpPr>
          <p:cNvPr id="36897" name="Oval 31"/>
          <p:cNvSpPr>
            <a:spLocks noChangeArrowheads="1"/>
          </p:cNvSpPr>
          <p:nvPr/>
        </p:nvSpPr>
        <p:spPr bwMode="auto">
          <a:xfrm>
            <a:off x="5800725" y="4430713"/>
            <a:ext cx="381000" cy="381000"/>
          </a:xfrm>
          <a:prstGeom prst="ellipse">
            <a:avLst/>
          </a:prstGeom>
          <a:noFill/>
          <a:ln w="127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sp>
        <p:nvSpPr>
          <p:cNvPr id="36898" name="Oval 32"/>
          <p:cNvSpPr>
            <a:spLocks noChangeArrowheads="1"/>
          </p:cNvSpPr>
          <p:nvPr/>
        </p:nvSpPr>
        <p:spPr bwMode="auto">
          <a:xfrm>
            <a:off x="4429125" y="4430713"/>
            <a:ext cx="381000" cy="381000"/>
          </a:xfrm>
          <a:prstGeom prst="ellipse">
            <a:avLst/>
          </a:prstGeom>
          <a:noFill/>
          <a:ln w="127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sp>
        <p:nvSpPr>
          <p:cNvPr id="36899" name="Oval 33"/>
          <p:cNvSpPr>
            <a:spLocks noChangeArrowheads="1"/>
          </p:cNvSpPr>
          <p:nvPr/>
        </p:nvSpPr>
        <p:spPr bwMode="auto">
          <a:xfrm>
            <a:off x="3057525" y="4430713"/>
            <a:ext cx="381000" cy="381000"/>
          </a:xfrm>
          <a:prstGeom prst="ellipse">
            <a:avLst/>
          </a:prstGeom>
          <a:noFill/>
          <a:ln w="127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sp>
        <p:nvSpPr>
          <p:cNvPr id="36900" name="Oval 34"/>
          <p:cNvSpPr>
            <a:spLocks noChangeArrowheads="1"/>
          </p:cNvSpPr>
          <p:nvPr/>
        </p:nvSpPr>
        <p:spPr bwMode="auto">
          <a:xfrm>
            <a:off x="3743325" y="4430713"/>
            <a:ext cx="381000" cy="381000"/>
          </a:xfrm>
          <a:prstGeom prst="ellipse">
            <a:avLst/>
          </a:prstGeom>
          <a:noFill/>
          <a:ln w="127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sp>
        <p:nvSpPr>
          <p:cNvPr id="36901" name="Oval 35"/>
          <p:cNvSpPr>
            <a:spLocks noChangeArrowheads="1"/>
          </p:cNvSpPr>
          <p:nvPr/>
        </p:nvSpPr>
        <p:spPr bwMode="auto">
          <a:xfrm>
            <a:off x="2524125" y="4430713"/>
            <a:ext cx="381000" cy="381000"/>
          </a:xfrm>
          <a:prstGeom prst="ellipse">
            <a:avLst/>
          </a:prstGeom>
          <a:noFill/>
          <a:ln w="127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sp>
        <p:nvSpPr>
          <p:cNvPr id="36902" name="Oval 36"/>
          <p:cNvSpPr>
            <a:spLocks noChangeArrowheads="1"/>
          </p:cNvSpPr>
          <p:nvPr/>
        </p:nvSpPr>
        <p:spPr bwMode="auto">
          <a:xfrm>
            <a:off x="1914525" y="4430713"/>
            <a:ext cx="381000" cy="381000"/>
          </a:xfrm>
          <a:prstGeom prst="ellipse">
            <a:avLst/>
          </a:prstGeom>
          <a:noFill/>
          <a:ln w="127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sp>
        <p:nvSpPr>
          <p:cNvPr id="36903" name="Text Box 37"/>
          <p:cNvSpPr txBox="1">
            <a:spLocks noChangeArrowheads="1"/>
          </p:cNvSpPr>
          <p:nvPr/>
        </p:nvSpPr>
        <p:spPr bwMode="auto">
          <a:xfrm>
            <a:off x="3667125" y="4506913"/>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s-ES_tradnl" sz="1400">
                <a:solidFill>
                  <a:srgbClr val="FFCC00"/>
                </a:solidFill>
              </a:rPr>
              <a:t>CH1</a:t>
            </a:r>
            <a:endParaRPr lang="es-ES_tradnl">
              <a:solidFill>
                <a:srgbClr val="FFCC00"/>
              </a:solidFill>
            </a:endParaRPr>
          </a:p>
        </p:txBody>
      </p:sp>
      <p:sp>
        <p:nvSpPr>
          <p:cNvPr id="36904" name="Text Box 38"/>
          <p:cNvSpPr txBox="1">
            <a:spLocks noChangeArrowheads="1"/>
          </p:cNvSpPr>
          <p:nvPr/>
        </p:nvSpPr>
        <p:spPr bwMode="auto">
          <a:xfrm>
            <a:off x="2981325" y="4506913"/>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s-ES_tradnl" sz="1400">
                <a:solidFill>
                  <a:srgbClr val="FFCC00"/>
                </a:solidFill>
              </a:rPr>
              <a:t>CH1</a:t>
            </a:r>
            <a:endParaRPr lang="es-ES_tradnl">
              <a:solidFill>
                <a:srgbClr val="FFCC00"/>
              </a:solidFill>
            </a:endParaRPr>
          </a:p>
        </p:txBody>
      </p:sp>
      <p:sp>
        <p:nvSpPr>
          <p:cNvPr id="36905" name="Text Box 39"/>
          <p:cNvSpPr txBox="1">
            <a:spLocks noChangeArrowheads="1"/>
          </p:cNvSpPr>
          <p:nvPr/>
        </p:nvSpPr>
        <p:spPr bwMode="auto">
          <a:xfrm>
            <a:off x="4352925" y="4506913"/>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s-ES_tradnl" sz="1400">
                <a:solidFill>
                  <a:srgbClr val="FFCC00"/>
                </a:solidFill>
              </a:rPr>
              <a:t>CH1</a:t>
            </a:r>
            <a:endParaRPr lang="es-ES_tradnl">
              <a:solidFill>
                <a:srgbClr val="FFCC00"/>
              </a:solidFill>
            </a:endParaRPr>
          </a:p>
        </p:txBody>
      </p:sp>
      <p:sp>
        <p:nvSpPr>
          <p:cNvPr id="36906" name="Text Box 40"/>
          <p:cNvSpPr txBox="1">
            <a:spLocks noChangeArrowheads="1"/>
          </p:cNvSpPr>
          <p:nvPr/>
        </p:nvSpPr>
        <p:spPr bwMode="auto">
          <a:xfrm>
            <a:off x="4962525" y="4506913"/>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s-ES_tradnl" sz="1400">
                <a:solidFill>
                  <a:srgbClr val="FFCC00"/>
                </a:solidFill>
              </a:rPr>
              <a:t>CH1</a:t>
            </a:r>
            <a:endParaRPr lang="es-ES_tradnl">
              <a:solidFill>
                <a:srgbClr val="FFCC00"/>
              </a:solidFill>
            </a:endParaRPr>
          </a:p>
        </p:txBody>
      </p:sp>
      <p:sp>
        <p:nvSpPr>
          <p:cNvPr id="36907" name="Text Box 41"/>
          <p:cNvSpPr txBox="1">
            <a:spLocks noChangeArrowheads="1"/>
          </p:cNvSpPr>
          <p:nvPr/>
        </p:nvSpPr>
        <p:spPr bwMode="auto">
          <a:xfrm>
            <a:off x="5724525" y="4506913"/>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s-ES_tradnl" sz="1400">
                <a:solidFill>
                  <a:srgbClr val="FFCC00"/>
                </a:solidFill>
              </a:rPr>
              <a:t>CH1</a:t>
            </a:r>
            <a:endParaRPr lang="es-ES_tradnl">
              <a:solidFill>
                <a:srgbClr val="FFCC00"/>
              </a:solidFill>
            </a:endParaRPr>
          </a:p>
        </p:txBody>
      </p:sp>
      <p:sp>
        <p:nvSpPr>
          <p:cNvPr id="36908" name="Text Box 42"/>
          <p:cNvSpPr txBox="1">
            <a:spLocks noChangeArrowheads="1"/>
          </p:cNvSpPr>
          <p:nvPr/>
        </p:nvSpPr>
        <p:spPr bwMode="auto">
          <a:xfrm>
            <a:off x="6257925" y="4506913"/>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s-ES_tradnl" sz="1400">
                <a:solidFill>
                  <a:srgbClr val="FFCC00"/>
                </a:solidFill>
              </a:rPr>
              <a:t>CH1</a:t>
            </a:r>
            <a:endParaRPr lang="es-ES_tradnl">
              <a:solidFill>
                <a:srgbClr val="FFCC00"/>
              </a:solidFill>
            </a:endParaRPr>
          </a:p>
        </p:txBody>
      </p:sp>
      <p:sp>
        <p:nvSpPr>
          <p:cNvPr id="36909" name="Text Box 43"/>
          <p:cNvSpPr txBox="1">
            <a:spLocks noChangeArrowheads="1"/>
          </p:cNvSpPr>
          <p:nvPr/>
        </p:nvSpPr>
        <p:spPr bwMode="auto">
          <a:xfrm>
            <a:off x="2447925" y="4506913"/>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s-ES_tradnl" sz="1400">
                <a:solidFill>
                  <a:srgbClr val="FFCC00"/>
                </a:solidFill>
              </a:rPr>
              <a:t>CH1</a:t>
            </a:r>
            <a:endParaRPr lang="es-ES_tradnl">
              <a:solidFill>
                <a:srgbClr val="FFCC00"/>
              </a:solidFill>
            </a:endParaRPr>
          </a:p>
        </p:txBody>
      </p:sp>
      <p:sp>
        <p:nvSpPr>
          <p:cNvPr id="36910" name="Text Box 44"/>
          <p:cNvSpPr txBox="1">
            <a:spLocks noChangeArrowheads="1"/>
          </p:cNvSpPr>
          <p:nvPr/>
        </p:nvSpPr>
        <p:spPr bwMode="auto">
          <a:xfrm>
            <a:off x="1838325" y="4506913"/>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s-ES_tradnl" sz="1400">
                <a:solidFill>
                  <a:srgbClr val="FFCC00"/>
                </a:solidFill>
              </a:rPr>
              <a:t>CH1</a:t>
            </a:r>
            <a:endParaRPr lang="es-ES_tradnl">
              <a:solidFill>
                <a:srgbClr val="FFCC00"/>
              </a:solidFill>
            </a:endParaRPr>
          </a:p>
        </p:txBody>
      </p:sp>
      <p:sp>
        <p:nvSpPr>
          <p:cNvPr id="36911" name="Oval 45"/>
          <p:cNvSpPr>
            <a:spLocks noChangeArrowheads="1"/>
          </p:cNvSpPr>
          <p:nvPr/>
        </p:nvSpPr>
        <p:spPr bwMode="auto">
          <a:xfrm>
            <a:off x="5343525" y="5192713"/>
            <a:ext cx="381000" cy="381000"/>
          </a:xfrm>
          <a:prstGeom prst="ellipse">
            <a:avLst/>
          </a:prstGeom>
          <a:noFill/>
          <a:ln w="127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sp>
        <p:nvSpPr>
          <p:cNvPr id="36912" name="Text Box 46"/>
          <p:cNvSpPr txBox="1">
            <a:spLocks noChangeArrowheads="1"/>
          </p:cNvSpPr>
          <p:nvPr/>
        </p:nvSpPr>
        <p:spPr bwMode="auto">
          <a:xfrm>
            <a:off x="5267325" y="5268913"/>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s-ES_tradnl" sz="1400">
                <a:solidFill>
                  <a:srgbClr val="FFCC00"/>
                </a:solidFill>
              </a:rPr>
              <a:t>CH4</a:t>
            </a:r>
          </a:p>
        </p:txBody>
      </p:sp>
      <p:sp>
        <p:nvSpPr>
          <p:cNvPr id="36913" name="Oval 47"/>
          <p:cNvSpPr>
            <a:spLocks noChangeArrowheads="1"/>
          </p:cNvSpPr>
          <p:nvPr/>
        </p:nvSpPr>
        <p:spPr bwMode="auto">
          <a:xfrm>
            <a:off x="5800725" y="5192713"/>
            <a:ext cx="381000" cy="381000"/>
          </a:xfrm>
          <a:prstGeom prst="ellipse">
            <a:avLst/>
          </a:prstGeom>
          <a:noFill/>
          <a:ln w="127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sp>
        <p:nvSpPr>
          <p:cNvPr id="36914" name="Text Box 48"/>
          <p:cNvSpPr txBox="1">
            <a:spLocks noChangeArrowheads="1"/>
          </p:cNvSpPr>
          <p:nvPr/>
        </p:nvSpPr>
        <p:spPr bwMode="auto">
          <a:xfrm>
            <a:off x="5724525" y="5268913"/>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s-ES_tradnl" sz="1400">
                <a:solidFill>
                  <a:srgbClr val="FFCC00"/>
                </a:solidFill>
              </a:rPr>
              <a:t>CH4</a:t>
            </a:r>
          </a:p>
        </p:txBody>
      </p:sp>
      <p:sp>
        <p:nvSpPr>
          <p:cNvPr id="36915" name="Oval 49"/>
          <p:cNvSpPr>
            <a:spLocks noChangeArrowheads="1"/>
          </p:cNvSpPr>
          <p:nvPr/>
        </p:nvSpPr>
        <p:spPr bwMode="auto">
          <a:xfrm>
            <a:off x="6257925" y="5192713"/>
            <a:ext cx="381000" cy="381000"/>
          </a:xfrm>
          <a:prstGeom prst="ellipse">
            <a:avLst/>
          </a:prstGeom>
          <a:noFill/>
          <a:ln w="127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sp>
        <p:nvSpPr>
          <p:cNvPr id="36916" name="Text Box 50"/>
          <p:cNvSpPr txBox="1">
            <a:spLocks noChangeArrowheads="1"/>
          </p:cNvSpPr>
          <p:nvPr/>
        </p:nvSpPr>
        <p:spPr bwMode="auto">
          <a:xfrm>
            <a:off x="6181725" y="5268913"/>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s-ES_tradnl" sz="1400">
                <a:solidFill>
                  <a:srgbClr val="FFCC00"/>
                </a:solidFill>
              </a:rPr>
              <a:t>CH4</a:t>
            </a:r>
          </a:p>
        </p:txBody>
      </p:sp>
      <p:sp>
        <p:nvSpPr>
          <p:cNvPr id="36917" name="Line 51"/>
          <p:cNvSpPr>
            <a:spLocks noChangeShapeType="1"/>
          </p:cNvSpPr>
          <p:nvPr/>
        </p:nvSpPr>
        <p:spPr bwMode="auto">
          <a:xfrm flipH="1">
            <a:off x="5572125" y="4811713"/>
            <a:ext cx="381000" cy="3810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sp>
        <p:nvSpPr>
          <p:cNvPr id="36918" name="Line 52"/>
          <p:cNvSpPr>
            <a:spLocks noChangeShapeType="1"/>
          </p:cNvSpPr>
          <p:nvPr/>
        </p:nvSpPr>
        <p:spPr bwMode="auto">
          <a:xfrm>
            <a:off x="6105525" y="4811713"/>
            <a:ext cx="381000" cy="3810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sp>
        <p:nvSpPr>
          <p:cNvPr id="36919" name="Line 53"/>
          <p:cNvSpPr>
            <a:spLocks noChangeShapeType="1"/>
          </p:cNvSpPr>
          <p:nvPr/>
        </p:nvSpPr>
        <p:spPr bwMode="auto">
          <a:xfrm>
            <a:off x="6029325" y="4811713"/>
            <a:ext cx="0" cy="3810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sp>
        <p:nvSpPr>
          <p:cNvPr id="36920" name="Oval 54"/>
          <p:cNvSpPr>
            <a:spLocks noChangeArrowheads="1"/>
          </p:cNvSpPr>
          <p:nvPr/>
        </p:nvSpPr>
        <p:spPr bwMode="auto">
          <a:xfrm>
            <a:off x="5038725" y="5878513"/>
            <a:ext cx="381000" cy="381000"/>
          </a:xfrm>
          <a:prstGeom prst="ellipse">
            <a:avLst/>
          </a:prstGeom>
          <a:noFill/>
          <a:ln w="127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sp>
        <p:nvSpPr>
          <p:cNvPr id="36921" name="Text Box 55"/>
          <p:cNvSpPr txBox="1">
            <a:spLocks noChangeArrowheads="1"/>
          </p:cNvSpPr>
          <p:nvPr/>
        </p:nvSpPr>
        <p:spPr bwMode="auto">
          <a:xfrm>
            <a:off x="4962525" y="5954713"/>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s-ES_tradnl" sz="1400">
                <a:solidFill>
                  <a:srgbClr val="FFCC00"/>
                </a:solidFill>
              </a:rPr>
              <a:t>CH4</a:t>
            </a:r>
          </a:p>
        </p:txBody>
      </p:sp>
      <p:sp>
        <p:nvSpPr>
          <p:cNvPr id="36922" name="Oval 56"/>
          <p:cNvSpPr>
            <a:spLocks noChangeArrowheads="1"/>
          </p:cNvSpPr>
          <p:nvPr/>
        </p:nvSpPr>
        <p:spPr bwMode="auto">
          <a:xfrm>
            <a:off x="5572125" y="5878513"/>
            <a:ext cx="381000" cy="381000"/>
          </a:xfrm>
          <a:prstGeom prst="ellipse">
            <a:avLst/>
          </a:prstGeom>
          <a:noFill/>
          <a:ln w="127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sp>
        <p:nvSpPr>
          <p:cNvPr id="36923" name="Text Box 57"/>
          <p:cNvSpPr txBox="1">
            <a:spLocks noChangeArrowheads="1"/>
          </p:cNvSpPr>
          <p:nvPr/>
        </p:nvSpPr>
        <p:spPr bwMode="auto">
          <a:xfrm>
            <a:off x="5495925" y="5954713"/>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s-ES_tradnl" sz="1400">
                <a:solidFill>
                  <a:srgbClr val="FFCC00"/>
                </a:solidFill>
              </a:rPr>
              <a:t>CH4</a:t>
            </a:r>
          </a:p>
        </p:txBody>
      </p:sp>
      <p:sp>
        <p:nvSpPr>
          <p:cNvPr id="36924" name="Line 58"/>
          <p:cNvSpPr>
            <a:spLocks noChangeShapeType="1"/>
          </p:cNvSpPr>
          <p:nvPr/>
        </p:nvSpPr>
        <p:spPr bwMode="auto">
          <a:xfrm flipH="1">
            <a:off x="5191125" y="5573713"/>
            <a:ext cx="304800" cy="3048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sp>
        <p:nvSpPr>
          <p:cNvPr id="36925" name="Line 59"/>
          <p:cNvSpPr>
            <a:spLocks noChangeShapeType="1"/>
          </p:cNvSpPr>
          <p:nvPr/>
        </p:nvSpPr>
        <p:spPr bwMode="auto">
          <a:xfrm>
            <a:off x="5572125" y="5573713"/>
            <a:ext cx="228600" cy="3048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3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45A023C-AFBB-CE49-AFB2-4B2B552E7542}" type="slidenum">
              <a:rPr lang="en-US" sz="1400"/>
              <a:pPr eaLnBrk="1" hangingPunct="1"/>
              <a:t>24</a:t>
            </a:fld>
            <a:endParaRPr lang="en-US" sz="1400"/>
          </a:p>
        </p:txBody>
      </p:sp>
      <p:sp>
        <p:nvSpPr>
          <p:cNvPr id="37891" name="3 Marcador de número de diapositiva"/>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fld id="{4941EA95-5A8D-C34B-9AC2-B84F2BB016FF}" type="slidenum">
              <a:rPr lang="en-US" sz="1400"/>
              <a:pPr algn="r" eaLnBrk="1" hangingPunct="1"/>
              <a:t>24</a:t>
            </a:fld>
            <a:endParaRPr lang="en-US" sz="1400"/>
          </a:p>
        </p:txBody>
      </p:sp>
      <p:grpSp>
        <p:nvGrpSpPr>
          <p:cNvPr id="37892" name="4 Grupo"/>
          <p:cNvGrpSpPr>
            <a:grpSpLocks/>
          </p:cNvGrpSpPr>
          <p:nvPr/>
        </p:nvGrpSpPr>
        <p:grpSpPr bwMode="auto">
          <a:xfrm>
            <a:off x="609600" y="2209800"/>
            <a:ext cx="2746375" cy="3100388"/>
            <a:chOff x="3505200" y="1174180"/>
            <a:chExt cx="3847842" cy="4696375"/>
          </a:xfrm>
        </p:grpSpPr>
        <p:pic>
          <p:nvPicPr>
            <p:cNvPr id="37928" name="Picture 2" descr="C:\IAPR2007\Avance\joint\00\segmented_images\84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1219200"/>
              <a:ext cx="3429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29" name="6 CuadroTexto"/>
            <p:cNvSpPr txBox="1">
              <a:spLocks noChangeArrowheads="1"/>
            </p:cNvSpPr>
            <p:nvPr/>
          </p:nvSpPr>
          <p:spPr bwMode="auto">
            <a:xfrm>
              <a:off x="3943365" y="3886679"/>
              <a:ext cx="2293136" cy="1106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400" b="1">
                  <a:solidFill>
                    <a:schemeClr val="bg1"/>
                  </a:solidFill>
                </a:rPr>
                <a:t>1-child-boy</a:t>
              </a:r>
            </a:p>
            <a:p>
              <a:pPr algn="ctr" eaLnBrk="1" hangingPunct="1"/>
              <a:r>
                <a:rPr lang="en-US" sz="1400" b="1">
                  <a:solidFill>
                    <a:schemeClr val="bg1"/>
                  </a:solidFill>
                </a:rPr>
                <a:t>2-group-of-persons</a:t>
              </a:r>
            </a:p>
            <a:p>
              <a:pPr algn="ctr" eaLnBrk="1" hangingPunct="1"/>
              <a:r>
                <a:rPr lang="en-US" sz="1400" b="1">
                  <a:solidFill>
                    <a:schemeClr val="bg1"/>
                  </a:solidFill>
                </a:rPr>
                <a:t>3-child-girl</a:t>
              </a:r>
              <a:endParaRPr lang="es-ES" sz="1400" b="1">
                <a:solidFill>
                  <a:schemeClr val="bg1"/>
                </a:solidFill>
              </a:endParaRPr>
            </a:p>
          </p:txBody>
        </p:sp>
        <p:sp>
          <p:nvSpPr>
            <p:cNvPr id="37930" name="7 CuadroTexto"/>
            <p:cNvSpPr txBox="1">
              <a:spLocks noChangeArrowheads="1"/>
            </p:cNvSpPr>
            <p:nvPr/>
          </p:nvSpPr>
          <p:spPr bwMode="auto">
            <a:xfrm>
              <a:off x="5635971" y="3057058"/>
              <a:ext cx="1717071" cy="832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000" b="1">
                  <a:solidFill>
                    <a:schemeClr val="bg1"/>
                  </a:solidFill>
                </a:rPr>
                <a:t>1-group-of-persons</a:t>
              </a:r>
            </a:p>
            <a:p>
              <a:pPr algn="ctr" eaLnBrk="1" hangingPunct="1"/>
              <a:r>
                <a:rPr lang="en-US" sz="1000" b="1">
                  <a:solidFill>
                    <a:schemeClr val="bg1"/>
                  </a:solidFill>
                </a:rPr>
                <a:t>2-man</a:t>
              </a:r>
            </a:p>
            <a:p>
              <a:pPr algn="ctr" eaLnBrk="1" hangingPunct="1"/>
              <a:r>
                <a:rPr lang="en-US" sz="1000" b="1">
                  <a:solidFill>
                    <a:schemeClr val="bg1"/>
                  </a:solidFill>
                </a:rPr>
                <a:t>3-woman</a:t>
              </a:r>
              <a:endParaRPr lang="es-ES" sz="1000" b="1">
                <a:solidFill>
                  <a:schemeClr val="bg1"/>
                </a:solidFill>
              </a:endParaRPr>
            </a:p>
          </p:txBody>
        </p:sp>
        <p:sp>
          <p:nvSpPr>
            <p:cNvPr id="37931" name="8 CuadroTexto"/>
            <p:cNvSpPr txBox="1">
              <a:spLocks noChangeArrowheads="1"/>
            </p:cNvSpPr>
            <p:nvPr/>
          </p:nvSpPr>
          <p:spPr bwMode="auto">
            <a:xfrm>
              <a:off x="6009634" y="5038530"/>
              <a:ext cx="1040919" cy="8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000" b="1"/>
                <a:t>1-sky-blue</a:t>
              </a:r>
            </a:p>
            <a:p>
              <a:pPr algn="ctr" eaLnBrk="1" hangingPunct="1"/>
              <a:r>
                <a:rPr lang="en-US" sz="1000" b="1"/>
                <a:t>2-floor</a:t>
              </a:r>
            </a:p>
            <a:p>
              <a:pPr algn="ctr" eaLnBrk="1" hangingPunct="1"/>
              <a:r>
                <a:rPr lang="en-US" sz="1000" b="1"/>
                <a:t>3-house</a:t>
              </a:r>
              <a:endParaRPr lang="es-ES" sz="1000" b="1"/>
            </a:p>
          </p:txBody>
        </p:sp>
        <p:sp>
          <p:nvSpPr>
            <p:cNvPr id="37932" name="9 CuadroTexto"/>
            <p:cNvSpPr txBox="1">
              <a:spLocks noChangeArrowheads="1"/>
            </p:cNvSpPr>
            <p:nvPr/>
          </p:nvSpPr>
          <p:spPr bwMode="auto">
            <a:xfrm>
              <a:off x="4575034" y="1174180"/>
              <a:ext cx="1129886" cy="1106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400" b="1"/>
                <a:t>1-rock</a:t>
              </a:r>
            </a:p>
            <a:p>
              <a:pPr algn="ctr" eaLnBrk="1" hangingPunct="1"/>
              <a:r>
                <a:rPr lang="en-US" sz="1400" b="1"/>
                <a:t>2-wall</a:t>
              </a:r>
            </a:p>
            <a:p>
              <a:pPr algn="ctr" eaLnBrk="1" hangingPunct="1"/>
              <a:r>
                <a:rPr lang="en-US" sz="1400" b="1"/>
                <a:t>3-sunset</a:t>
              </a:r>
              <a:endParaRPr lang="es-ES" sz="1400" b="1"/>
            </a:p>
          </p:txBody>
        </p:sp>
        <p:sp>
          <p:nvSpPr>
            <p:cNvPr id="37933" name="10 CuadroTexto"/>
            <p:cNvSpPr txBox="1">
              <a:spLocks noChangeArrowheads="1"/>
            </p:cNvSpPr>
            <p:nvPr/>
          </p:nvSpPr>
          <p:spPr bwMode="auto">
            <a:xfrm>
              <a:off x="6074135" y="1837877"/>
              <a:ext cx="1005332" cy="8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000" b="1"/>
                <a:t>1-window</a:t>
              </a:r>
            </a:p>
            <a:p>
              <a:pPr algn="ctr" eaLnBrk="1" hangingPunct="1"/>
              <a:r>
                <a:rPr lang="en-US" sz="1000" b="1"/>
                <a:t>2-wall</a:t>
              </a:r>
            </a:p>
            <a:p>
              <a:pPr algn="ctr" eaLnBrk="1" hangingPunct="1"/>
              <a:r>
                <a:rPr lang="en-US" sz="1000" b="1"/>
                <a:t>3-woman</a:t>
              </a:r>
              <a:endParaRPr lang="es-ES" sz="1000" b="1"/>
            </a:p>
          </p:txBody>
        </p:sp>
        <p:sp>
          <p:nvSpPr>
            <p:cNvPr id="37934" name="11 CuadroTexto"/>
            <p:cNvSpPr txBox="1">
              <a:spLocks noChangeArrowheads="1"/>
            </p:cNvSpPr>
            <p:nvPr/>
          </p:nvSpPr>
          <p:spPr bwMode="auto">
            <a:xfrm>
              <a:off x="3514097" y="2895944"/>
              <a:ext cx="1005332" cy="8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000" b="1">
                  <a:solidFill>
                    <a:schemeClr val="bg1"/>
                  </a:solidFill>
                </a:rPr>
                <a:t>1-man</a:t>
              </a:r>
            </a:p>
            <a:p>
              <a:pPr algn="ctr" eaLnBrk="1" hangingPunct="1"/>
              <a:r>
                <a:rPr lang="en-US" sz="1000" b="1">
                  <a:solidFill>
                    <a:schemeClr val="bg1"/>
                  </a:solidFill>
                </a:rPr>
                <a:t>2-person</a:t>
              </a:r>
            </a:p>
            <a:p>
              <a:pPr algn="ctr" eaLnBrk="1" hangingPunct="1"/>
              <a:r>
                <a:rPr lang="en-US" sz="1000" b="1">
                  <a:solidFill>
                    <a:schemeClr val="bg1"/>
                  </a:solidFill>
                </a:rPr>
                <a:t>3-window</a:t>
              </a:r>
              <a:endParaRPr lang="es-ES" sz="1000" b="1">
                <a:solidFill>
                  <a:schemeClr val="bg1"/>
                </a:solidFill>
              </a:endParaRPr>
            </a:p>
          </p:txBody>
        </p:sp>
      </p:grpSp>
      <p:sp>
        <p:nvSpPr>
          <p:cNvPr id="37893" name="Oval 64"/>
          <p:cNvSpPr>
            <a:spLocks noChangeArrowheads="1"/>
          </p:cNvSpPr>
          <p:nvPr/>
        </p:nvSpPr>
        <p:spPr bwMode="auto">
          <a:xfrm>
            <a:off x="6781800" y="2286000"/>
            <a:ext cx="304800" cy="304800"/>
          </a:xfrm>
          <a:prstGeom prst="ellipse">
            <a:avLst/>
          </a:prstGeom>
          <a:solidFill>
            <a:srgbClr val="C0C0C0"/>
          </a:solidFill>
          <a:ln w="25400">
            <a:solidFill>
              <a:srgbClr val="333333"/>
            </a:solidFill>
            <a:round/>
            <a:headEnd/>
            <a:tailEnd/>
          </a:ln>
        </p:spPr>
        <p:txBody>
          <a:bodyPr wrap="none" anchor="ctr"/>
          <a:lstStyle/>
          <a:p>
            <a:endParaRPr lang="es-MX"/>
          </a:p>
        </p:txBody>
      </p:sp>
      <p:sp>
        <p:nvSpPr>
          <p:cNvPr id="37894" name="Oval 66"/>
          <p:cNvSpPr>
            <a:spLocks noChangeArrowheads="1"/>
          </p:cNvSpPr>
          <p:nvPr/>
        </p:nvSpPr>
        <p:spPr bwMode="auto">
          <a:xfrm>
            <a:off x="4876800" y="2895600"/>
            <a:ext cx="304800" cy="304800"/>
          </a:xfrm>
          <a:prstGeom prst="ellipse">
            <a:avLst/>
          </a:prstGeom>
          <a:solidFill>
            <a:srgbClr val="C0C0C0"/>
          </a:solidFill>
          <a:ln w="25400">
            <a:solidFill>
              <a:srgbClr val="333333"/>
            </a:solidFill>
            <a:round/>
            <a:headEnd/>
            <a:tailEnd/>
          </a:ln>
        </p:spPr>
        <p:txBody>
          <a:bodyPr wrap="none" anchor="ctr"/>
          <a:lstStyle/>
          <a:p>
            <a:endParaRPr lang="es-MX"/>
          </a:p>
        </p:txBody>
      </p:sp>
      <p:sp>
        <p:nvSpPr>
          <p:cNvPr id="37895" name="Oval 67"/>
          <p:cNvSpPr>
            <a:spLocks noChangeArrowheads="1"/>
          </p:cNvSpPr>
          <p:nvPr/>
        </p:nvSpPr>
        <p:spPr bwMode="auto">
          <a:xfrm>
            <a:off x="6172200" y="3657600"/>
            <a:ext cx="304800" cy="304800"/>
          </a:xfrm>
          <a:prstGeom prst="ellipse">
            <a:avLst/>
          </a:prstGeom>
          <a:solidFill>
            <a:srgbClr val="C0C0C0"/>
          </a:solidFill>
          <a:ln w="25400">
            <a:solidFill>
              <a:srgbClr val="333333"/>
            </a:solidFill>
            <a:round/>
            <a:headEnd/>
            <a:tailEnd/>
          </a:ln>
        </p:spPr>
        <p:txBody>
          <a:bodyPr wrap="none" anchor="ctr"/>
          <a:lstStyle/>
          <a:p>
            <a:endParaRPr lang="es-MX"/>
          </a:p>
        </p:txBody>
      </p:sp>
      <p:sp>
        <p:nvSpPr>
          <p:cNvPr id="37896" name="Oval 72"/>
          <p:cNvSpPr>
            <a:spLocks noChangeArrowheads="1"/>
          </p:cNvSpPr>
          <p:nvPr/>
        </p:nvSpPr>
        <p:spPr bwMode="auto">
          <a:xfrm>
            <a:off x="5791200" y="2590800"/>
            <a:ext cx="304800" cy="304800"/>
          </a:xfrm>
          <a:prstGeom prst="ellipse">
            <a:avLst/>
          </a:prstGeom>
          <a:solidFill>
            <a:srgbClr val="C0C0C0"/>
          </a:solidFill>
          <a:ln w="25400">
            <a:solidFill>
              <a:srgbClr val="333333"/>
            </a:solidFill>
            <a:round/>
            <a:headEnd/>
            <a:tailEnd/>
          </a:ln>
        </p:spPr>
        <p:txBody>
          <a:bodyPr wrap="none" anchor="ctr"/>
          <a:lstStyle/>
          <a:p>
            <a:endParaRPr lang="es-MX"/>
          </a:p>
        </p:txBody>
      </p:sp>
      <p:sp>
        <p:nvSpPr>
          <p:cNvPr id="19" name="Line 13"/>
          <p:cNvSpPr>
            <a:spLocks noChangeShapeType="1"/>
          </p:cNvSpPr>
          <p:nvPr/>
        </p:nvSpPr>
        <p:spPr bwMode="auto">
          <a:xfrm flipV="1">
            <a:off x="2667000" y="3810000"/>
            <a:ext cx="3505200" cy="533400"/>
          </a:xfrm>
          <a:prstGeom prst="line">
            <a:avLst/>
          </a:prstGeom>
          <a:noFill/>
          <a:ln w="25400">
            <a:solidFill>
              <a:srgbClr val="FF6600"/>
            </a:solidFill>
            <a:prstDash val="dash"/>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txBody>
          <a:bodyPr/>
          <a:lstStyle/>
          <a:p>
            <a:endParaRPr lang="es-ES"/>
          </a:p>
        </p:txBody>
      </p:sp>
      <p:sp>
        <p:nvSpPr>
          <p:cNvPr id="20" name="Line 17"/>
          <p:cNvSpPr>
            <a:spLocks noChangeShapeType="1"/>
          </p:cNvSpPr>
          <p:nvPr/>
        </p:nvSpPr>
        <p:spPr bwMode="auto">
          <a:xfrm flipV="1">
            <a:off x="3048000" y="4343400"/>
            <a:ext cx="2209800" cy="457200"/>
          </a:xfrm>
          <a:prstGeom prst="line">
            <a:avLst/>
          </a:prstGeom>
          <a:noFill/>
          <a:ln w="25400">
            <a:solidFill>
              <a:srgbClr val="FF6600"/>
            </a:solidFill>
            <a:prstDash val="dash"/>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txBody>
          <a:bodyPr/>
          <a:lstStyle/>
          <a:p>
            <a:endParaRPr lang="es-ES"/>
          </a:p>
        </p:txBody>
      </p:sp>
      <p:sp>
        <p:nvSpPr>
          <p:cNvPr id="22" name="Line 21"/>
          <p:cNvSpPr>
            <a:spLocks noChangeShapeType="1"/>
          </p:cNvSpPr>
          <p:nvPr/>
        </p:nvSpPr>
        <p:spPr bwMode="auto">
          <a:xfrm flipV="1">
            <a:off x="3048000" y="2743200"/>
            <a:ext cx="2743200" cy="76200"/>
          </a:xfrm>
          <a:prstGeom prst="line">
            <a:avLst/>
          </a:prstGeom>
          <a:noFill/>
          <a:ln w="25400">
            <a:solidFill>
              <a:srgbClr val="FF6600"/>
            </a:solidFill>
            <a:prstDash val="dash"/>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txBody>
          <a:bodyPr/>
          <a:lstStyle/>
          <a:p>
            <a:endParaRPr lang="es-ES"/>
          </a:p>
        </p:txBody>
      </p:sp>
      <p:sp>
        <p:nvSpPr>
          <p:cNvPr id="23" name="Line 24"/>
          <p:cNvSpPr>
            <a:spLocks noChangeShapeType="1"/>
          </p:cNvSpPr>
          <p:nvPr/>
        </p:nvSpPr>
        <p:spPr bwMode="auto">
          <a:xfrm flipV="1">
            <a:off x="2590800" y="2362200"/>
            <a:ext cx="4191000" cy="76200"/>
          </a:xfrm>
          <a:prstGeom prst="line">
            <a:avLst/>
          </a:prstGeom>
          <a:noFill/>
          <a:ln w="25400">
            <a:solidFill>
              <a:srgbClr val="FF6600"/>
            </a:solidFill>
            <a:prstDash val="dash"/>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txBody>
          <a:bodyPr/>
          <a:lstStyle/>
          <a:p>
            <a:endParaRPr lang="es-ES"/>
          </a:p>
        </p:txBody>
      </p:sp>
      <p:sp>
        <p:nvSpPr>
          <p:cNvPr id="37901" name="Oval 64"/>
          <p:cNvSpPr>
            <a:spLocks noChangeArrowheads="1"/>
          </p:cNvSpPr>
          <p:nvPr/>
        </p:nvSpPr>
        <p:spPr bwMode="auto">
          <a:xfrm>
            <a:off x="7239000" y="3124200"/>
            <a:ext cx="304800" cy="304800"/>
          </a:xfrm>
          <a:prstGeom prst="ellipse">
            <a:avLst/>
          </a:prstGeom>
          <a:solidFill>
            <a:srgbClr val="C0C0C0"/>
          </a:solidFill>
          <a:ln w="25400">
            <a:solidFill>
              <a:srgbClr val="333333"/>
            </a:solidFill>
            <a:round/>
            <a:headEnd/>
            <a:tailEnd/>
          </a:ln>
        </p:spPr>
        <p:txBody>
          <a:bodyPr wrap="none" anchor="ctr"/>
          <a:lstStyle/>
          <a:p>
            <a:endParaRPr lang="es-MX"/>
          </a:p>
        </p:txBody>
      </p:sp>
      <p:sp>
        <p:nvSpPr>
          <p:cNvPr id="25" name="Line 21"/>
          <p:cNvSpPr>
            <a:spLocks noChangeShapeType="1"/>
          </p:cNvSpPr>
          <p:nvPr/>
        </p:nvSpPr>
        <p:spPr bwMode="auto">
          <a:xfrm flipV="1">
            <a:off x="2971800" y="3048000"/>
            <a:ext cx="1905000" cy="304800"/>
          </a:xfrm>
          <a:prstGeom prst="line">
            <a:avLst/>
          </a:prstGeom>
          <a:noFill/>
          <a:ln w="25400">
            <a:solidFill>
              <a:srgbClr val="FF6600"/>
            </a:solidFill>
            <a:prstDash val="dash"/>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txBody>
          <a:bodyPr/>
          <a:lstStyle/>
          <a:p>
            <a:endParaRPr lang="es-ES"/>
          </a:p>
        </p:txBody>
      </p:sp>
      <p:sp>
        <p:nvSpPr>
          <p:cNvPr id="26" name="Line 13"/>
          <p:cNvSpPr>
            <a:spLocks noChangeShapeType="1"/>
          </p:cNvSpPr>
          <p:nvPr/>
        </p:nvSpPr>
        <p:spPr bwMode="auto">
          <a:xfrm flipV="1">
            <a:off x="914400" y="3276600"/>
            <a:ext cx="6324600" cy="533400"/>
          </a:xfrm>
          <a:prstGeom prst="line">
            <a:avLst/>
          </a:prstGeom>
          <a:noFill/>
          <a:ln w="25400">
            <a:solidFill>
              <a:srgbClr val="FF6600"/>
            </a:solidFill>
            <a:prstDash val="dash"/>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txBody>
          <a:bodyPr/>
          <a:lstStyle/>
          <a:p>
            <a:endParaRPr lang="es-ES"/>
          </a:p>
        </p:txBody>
      </p:sp>
      <p:sp>
        <p:nvSpPr>
          <p:cNvPr id="37904" name="Oval 49"/>
          <p:cNvSpPr>
            <a:spLocks noChangeArrowheads="1"/>
          </p:cNvSpPr>
          <p:nvPr/>
        </p:nvSpPr>
        <p:spPr bwMode="auto">
          <a:xfrm>
            <a:off x="4953000" y="5029200"/>
            <a:ext cx="304800" cy="304800"/>
          </a:xfrm>
          <a:prstGeom prst="ellipse">
            <a:avLst/>
          </a:prstGeom>
          <a:solidFill>
            <a:schemeClr val="bg1"/>
          </a:solidFill>
          <a:ln w="25400">
            <a:solidFill>
              <a:schemeClr val="accent2"/>
            </a:solidFill>
            <a:round/>
            <a:headEnd/>
            <a:tailEnd/>
          </a:ln>
        </p:spPr>
        <p:txBody>
          <a:bodyPr wrap="none" anchor="ctr"/>
          <a:lstStyle/>
          <a:p>
            <a:endParaRPr lang="es-MX"/>
          </a:p>
        </p:txBody>
      </p:sp>
      <p:sp>
        <p:nvSpPr>
          <p:cNvPr id="37905" name="Oval 49"/>
          <p:cNvSpPr>
            <a:spLocks noChangeArrowheads="1"/>
          </p:cNvSpPr>
          <p:nvPr/>
        </p:nvSpPr>
        <p:spPr bwMode="auto">
          <a:xfrm>
            <a:off x="5334000" y="5562600"/>
            <a:ext cx="304800" cy="304800"/>
          </a:xfrm>
          <a:prstGeom prst="ellipse">
            <a:avLst/>
          </a:prstGeom>
          <a:solidFill>
            <a:schemeClr val="bg1"/>
          </a:solidFill>
          <a:ln w="25400">
            <a:solidFill>
              <a:schemeClr val="accent2"/>
            </a:solidFill>
            <a:round/>
            <a:headEnd/>
            <a:tailEnd/>
          </a:ln>
        </p:spPr>
        <p:txBody>
          <a:bodyPr wrap="none" anchor="ctr"/>
          <a:lstStyle/>
          <a:p>
            <a:endParaRPr lang="es-MX"/>
          </a:p>
        </p:txBody>
      </p:sp>
      <p:sp>
        <p:nvSpPr>
          <p:cNvPr id="37906" name="Oval 49"/>
          <p:cNvSpPr>
            <a:spLocks noChangeArrowheads="1"/>
          </p:cNvSpPr>
          <p:nvPr/>
        </p:nvSpPr>
        <p:spPr bwMode="auto">
          <a:xfrm>
            <a:off x="5943600" y="4876800"/>
            <a:ext cx="304800" cy="304800"/>
          </a:xfrm>
          <a:prstGeom prst="ellipse">
            <a:avLst/>
          </a:prstGeom>
          <a:solidFill>
            <a:schemeClr val="bg1"/>
          </a:solidFill>
          <a:ln w="25400">
            <a:solidFill>
              <a:schemeClr val="accent2"/>
            </a:solidFill>
            <a:round/>
            <a:headEnd/>
            <a:tailEnd/>
          </a:ln>
        </p:spPr>
        <p:txBody>
          <a:bodyPr wrap="none" anchor="ctr"/>
          <a:lstStyle/>
          <a:p>
            <a:endParaRPr lang="es-MX"/>
          </a:p>
        </p:txBody>
      </p:sp>
      <p:sp>
        <p:nvSpPr>
          <p:cNvPr id="37907" name="Oval 49"/>
          <p:cNvSpPr>
            <a:spLocks noChangeArrowheads="1"/>
          </p:cNvSpPr>
          <p:nvPr/>
        </p:nvSpPr>
        <p:spPr bwMode="auto">
          <a:xfrm>
            <a:off x="6248400" y="5410200"/>
            <a:ext cx="304800" cy="304800"/>
          </a:xfrm>
          <a:prstGeom prst="ellipse">
            <a:avLst/>
          </a:prstGeom>
          <a:solidFill>
            <a:schemeClr val="bg1"/>
          </a:solidFill>
          <a:ln w="25400">
            <a:solidFill>
              <a:schemeClr val="accent2"/>
            </a:solidFill>
            <a:round/>
            <a:headEnd/>
            <a:tailEnd/>
          </a:ln>
        </p:spPr>
        <p:txBody>
          <a:bodyPr wrap="none" anchor="ctr"/>
          <a:lstStyle/>
          <a:p>
            <a:endParaRPr lang="es-MX"/>
          </a:p>
        </p:txBody>
      </p:sp>
      <p:sp>
        <p:nvSpPr>
          <p:cNvPr id="37908" name="Oval 49"/>
          <p:cNvSpPr>
            <a:spLocks noChangeArrowheads="1"/>
          </p:cNvSpPr>
          <p:nvPr/>
        </p:nvSpPr>
        <p:spPr bwMode="auto">
          <a:xfrm>
            <a:off x="6934200" y="4724400"/>
            <a:ext cx="304800" cy="304800"/>
          </a:xfrm>
          <a:prstGeom prst="ellipse">
            <a:avLst/>
          </a:prstGeom>
          <a:solidFill>
            <a:schemeClr val="bg1"/>
          </a:solidFill>
          <a:ln w="25400">
            <a:solidFill>
              <a:schemeClr val="accent2"/>
            </a:solidFill>
            <a:round/>
            <a:headEnd/>
            <a:tailEnd/>
          </a:ln>
        </p:spPr>
        <p:txBody>
          <a:bodyPr wrap="none" anchor="ctr"/>
          <a:lstStyle/>
          <a:p>
            <a:endParaRPr lang="es-MX"/>
          </a:p>
        </p:txBody>
      </p:sp>
      <p:sp>
        <p:nvSpPr>
          <p:cNvPr id="37909" name="Oval 49"/>
          <p:cNvSpPr>
            <a:spLocks noChangeArrowheads="1"/>
          </p:cNvSpPr>
          <p:nvPr/>
        </p:nvSpPr>
        <p:spPr bwMode="auto">
          <a:xfrm>
            <a:off x="7315200" y="5257800"/>
            <a:ext cx="304800" cy="304800"/>
          </a:xfrm>
          <a:prstGeom prst="ellipse">
            <a:avLst/>
          </a:prstGeom>
          <a:solidFill>
            <a:schemeClr val="bg1"/>
          </a:solidFill>
          <a:ln w="25400">
            <a:solidFill>
              <a:schemeClr val="accent2"/>
            </a:solidFill>
            <a:round/>
            <a:headEnd/>
            <a:tailEnd/>
          </a:ln>
        </p:spPr>
        <p:txBody>
          <a:bodyPr wrap="none" anchor="ctr"/>
          <a:lstStyle/>
          <a:p>
            <a:endParaRPr lang="es-MX"/>
          </a:p>
        </p:txBody>
      </p:sp>
      <p:sp>
        <p:nvSpPr>
          <p:cNvPr id="37910" name="Line 69"/>
          <p:cNvSpPr>
            <a:spLocks noChangeShapeType="1"/>
          </p:cNvSpPr>
          <p:nvPr/>
        </p:nvSpPr>
        <p:spPr bwMode="auto">
          <a:xfrm>
            <a:off x="5029200" y="3200400"/>
            <a:ext cx="46038" cy="1828800"/>
          </a:xfrm>
          <a:prstGeom prst="line">
            <a:avLst/>
          </a:prstGeom>
          <a:noFill/>
          <a:ln w="34925" cap="rnd">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es-ES"/>
          </a:p>
        </p:txBody>
      </p:sp>
      <p:sp>
        <p:nvSpPr>
          <p:cNvPr id="37911" name="Line 69"/>
          <p:cNvSpPr>
            <a:spLocks noChangeShapeType="1"/>
          </p:cNvSpPr>
          <p:nvPr/>
        </p:nvSpPr>
        <p:spPr bwMode="auto">
          <a:xfrm>
            <a:off x="5410200" y="4419600"/>
            <a:ext cx="46038" cy="1143000"/>
          </a:xfrm>
          <a:prstGeom prst="line">
            <a:avLst/>
          </a:prstGeom>
          <a:noFill/>
          <a:ln w="34925" cap="rnd">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es-ES"/>
          </a:p>
        </p:txBody>
      </p:sp>
      <p:sp>
        <p:nvSpPr>
          <p:cNvPr id="37912" name="Oval 65"/>
          <p:cNvSpPr>
            <a:spLocks noChangeArrowheads="1"/>
          </p:cNvSpPr>
          <p:nvPr/>
        </p:nvSpPr>
        <p:spPr bwMode="auto">
          <a:xfrm>
            <a:off x="5257800" y="4191000"/>
            <a:ext cx="304800" cy="304800"/>
          </a:xfrm>
          <a:prstGeom prst="ellipse">
            <a:avLst/>
          </a:prstGeom>
          <a:solidFill>
            <a:srgbClr val="C0C0C0"/>
          </a:solidFill>
          <a:ln w="25400">
            <a:solidFill>
              <a:srgbClr val="333333"/>
            </a:solidFill>
            <a:round/>
            <a:headEnd/>
            <a:tailEnd/>
          </a:ln>
        </p:spPr>
        <p:txBody>
          <a:bodyPr wrap="none" anchor="ctr"/>
          <a:lstStyle/>
          <a:p>
            <a:endParaRPr lang="es-MX"/>
          </a:p>
        </p:txBody>
      </p:sp>
      <p:sp>
        <p:nvSpPr>
          <p:cNvPr id="37913" name="Line 69"/>
          <p:cNvSpPr>
            <a:spLocks noChangeShapeType="1"/>
          </p:cNvSpPr>
          <p:nvPr/>
        </p:nvSpPr>
        <p:spPr bwMode="auto">
          <a:xfrm>
            <a:off x="5973763" y="2895600"/>
            <a:ext cx="46037" cy="1981200"/>
          </a:xfrm>
          <a:prstGeom prst="line">
            <a:avLst/>
          </a:prstGeom>
          <a:noFill/>
          <a:ln w="34925" cap="rnd">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es-ES"/>
          </a:p>
        </p:txBody>
      </p:sp>
      <p:sp>
        <p:nvSpPr>
          <p:cNvPr id="37914" name="Line 69"/>
          <p:cNvSpPr>
            <a:spLocks noChangeShapeType="1"/>
          </p:cNvSpPr>
          <p:nvPr/>
        </p:nvSpPr>
        <p:spPr bwMode="auto">
          <a:xfrm>
            <a:off x="6324600" y="3962400"/>
            <a:ext cx="46038" cy="1447800"/>
          </a:xfrm>
          <a:prstGeom prst="line">
            <a:avLst/>
          </a:prstGeom>
          <a:noFill/>
          <a:ln w="34925" cap="rnd">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es-ES"/>
          </a:p>
        </p:txBody>
      </p:sp>
      <p:sp>
        <p:nvSpPr>
          <p:cNvPr id="37915" name="Line 69"/>
          <p:cNvSpPr>
            <a:spLocks noChangeShapeType="1"/>
          </p:cNvSpPr>
          <p:nvPr/>
        </p:nvSpPr>
        <p:spPr bwMode="auto">
          <a:xfrm>
            <a:off x="7421563" y="3429000"/>
            <a:ext cx="46037" cy="1828800"/>
          </a:xfrm>
          <a:prstGeom prst="line">
            <a:avLst/>
          </a:prstGeom>
          <a:noFill/>
          <a:ln w="34925" cap="rnd">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es-ES"/>
          </a:p>
        </p:txBody>
      </p:sp>
      <p:sp>
        <p:nvSpPr>
          <p:cNvPr id="37916" name="Line 69"/>
          <p:cNvSpPr>
            <a:spLocks noChangeShapeType="1"/>
          </p:cNvSpPr>
          <p:nvPr/>
        </p:nvSpPr>
        <p:spPr bwMode="auto">
          <a:xfrm>
            <a:off x="6964363" y="2590800"/>
            <a:ext cx="46037" cy="2133600"/>
          </a:xfrm>
          <a:prstGeom prst="line">
            <a:avLst/>
          </a:prstGeom>
          <a:noFill/>
          <a:ln w="34925" cap="rnd">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es-ES"/>
          </a:p>
        </p:txBody>
      </p:sp>
      <p:sp>
        <p:nvSpPr>
          <p:cNvPr id="37917" name="Line 53"/>
          <p:cNvSpPr>
            <a:spLocks noChangeShapeType="1"/>
          </p:cNvSpPr>
          <p:nvPr/>
        </p:nvSpPr>
        <p:spPr bwMode="auto">
          <a:xfrm flipH="1">
            <a:off x="6248400" y="4876800"/>
            <a:ext cx="685800" cy="152400"/>
          </a:xfrm>
          <a:prstGeom prst="line">
            <a:avLst/>
          </a:prstGeom>
          <a:noFill/>
          <a:ln w="31750">
            <a:solidFill>
              <a:srgbClr val="FF0000"/>
            </a:solidFill>
            <a:prstDash val="lgDash"/>
            <a:round/>
            <a:headEnd/>
            <a:tailEnd/>
          </a:ln>
          <a:extLst>
            <a:ext uri="{909E8E84-426E-40dd-AFC4-6F175D3DCCD1}">
              <a14:hiddenFill xmlns:a14="http://schemas.microsoft.com/office/drawing/2010/main">
                <a:noFill/>
              </a14:hiddenFill>
            </a:ext>
          </a:extLst>
        </p:spPr>
        <p:txBody>
          <a:bodyPr/>
          <a:lstStyle/>
          <a:p>
            <a:endParaRPr lang="es-ES"/>
          </a:p>
        </p:txBody>
      </p:sp>
      <p:sp>
        <p:nvSpPr>
          <p:cNvPr id="37918" name="Line 53"/>
          <p:cNvSpPr>
            <a:spLocks noChangeShapeType="1"/>
          </p:cNvSpPr>
          <p:nvPr/>
        </p:nvSpPr>
        <p:spPr bwMode="auto">
          <a:xfrm flipH="1">
            <a:off x="6553200" y="5410200"/>
            <a:ext cx="685800" cy="152400"/>
          </a:xfrm>
          <a:prstGeom prst="line">
            <a:avLst/>
          </a:prstGeom>
          <a:noFill/>
          <a:ln w="31750">
            <a:solidFill>
              <a:srgbClr val="FF0000"/>
            </a:solidFill>
            <a:prstDash val="lgDash"/>
            <a:round/>
            <a:headEnd/>
            <a:tailEnd/>
          </a:ln>
          <a:extLst>
            <a:ext uri="{909E8E84-426E-40dd-AFC4-6F175D3DCCD1}">
              <a14:hiddenFill xmlns:a14="http://schemas.microsoft.com/office/drawing/2010/main">
                <a:noFill/>
              </a14:hiddenFill>
            </a:ext>
          </a:extLst>
        </p:spPr>
        <p:txBody>
          <a:bodyPr/>
          <a:lstStyle/>
          <a:p>
            <a:endParaRPr lang="es-ES"/>
          </a:p>
        </p:txBody>
      </p:sp>
      <p:sp>
        <p:nvSpPr>
          <p:cNvPr id="37919" name="Line 53"/>
          <p:cNvSpPr>
            <a:spLocks noChangeShapeType="1"/>
          </p:cNvSpPr>
          <p:nvPr/>
        </p:nvSpPr>
        <p:spPr bwMode="auto">
          <a:xfrm>
            <a:off x="7162800" y="5029200"/>
            <a:ext cx="304800" cy="228600"/>
          </a:xfrm>
          <a:prstGeom prst="line">
            <a:avLst/>
          </a:prstGeom>
          <a:noFill/>
          <a:ln w="31750">
            <a:solidFill>
              <a:srgbClr val="FF0000"/>
            </a:solidFill>
            <a:prstDash val="lgDash"/>
            <a:round/>
            <a:headEnd/>
            <a:tailEnd/>
          </a:ln>
          <a:extLst>
            <a:ext uri="{909E8E84-426E-40dd-AFC4-6F175D3DCCD1}">
              <a14:hiddenFill xmlns:a14="http://schemas.microsoft.com/office/drawing/2010/main">
                <a:noFill/>
              </a14:hiddenFill>
            </a:ext>
          </a:extLst>
        </p:spPr>
        <p:txBody>
          <a:bodyPr/>
          <a:lstStyle/>
          <a:p>
            <a:endParaRPr lang="es-ES"/>
          </a:p>
        </p:txBody>
      </p:sp>
      <p:sp>
        <p:nvSpPr>
          <p:cNvPr id="37920" name="Line 53"/>
          <p:cNvSpPr>
            <a:spLocks noChangeShapeType="1"/>
          </p:cNvSpPr>
          <p:nvPr/>
        </p:nvSpPr>
        <p:spPr bwMode="auto">
          <a:xfrm flipH="1">
            <a:off x="5257800" y="5029200"/>
            <a:ext cx="685800" cy="152400"/>
          </a:xfrm>
          <a:prstGeom prst="line">
            <a:avLst/>
          </a:prstGeom>
          <a:noFill/>
          <a:ln w="31750">
            <a:solidFill>
              <a:srgbClr val="FF0000"/>
            </a:solidFill>
            <a:prstDash val="lgDash"/>
            <a:round/>
            <a:headEnd/>
            <a:tailEnd/>
          </a:ln>
          <a:extLst>
            <a:ext uri="{909E8E84-426E-40dd-AFC4-6F175D3DCCD1}">
              <a14:hiddenFill xmlns:a14="http://schemas.microsoft.com/office/drawing/2010/main">
                <a:noFill/>
              </a14:hiddenFill>
            </a:ext>
          </a:extLst>
        </p:spPr>
        <p:txBody>
          <a:bodyPr/>
          <a:lstStyle/>
          <a:p>
            <a:endParaRPr lang="es-ES"/>
          </a:p>
        </p:txBody>
      </p:sp>
      <p:sp>
        <p:nvSpPr>
          <p:cNvPr id="37921" name="Line 53"/>
          <p:cNvSpPr>
            <a:spLocks noChangeShapeType="1"/>
          </p:cNvSpPr>
          <p:nvPr/>
        </p:nvSpPr>
        <p:spPr bwMode="auto">
          <a:xfrm flipH="1" flipV="1">
            <a:off x="6248400" y="5105400"/>
            <a:ext cx="1066800" cy="228600"/>
          </a:xfrm>
          <a:prstGeom prst="line">
            <a:avLst/>
          </a:prstGeom>
          <a:noFill/>
          <a:ln w="31750">
            <a:solidFill>
              <a:srgbClr val="FF0000"/>
            </a:solidFill>
            <a:prstDash val="lgDash"/>
            <a:round/>
            <a:headEnd/>
            <a:tailEnd/>
          </a:ln>
          <a:extLst>
            <a:ext uri="{909E8E84-426E-40dd-AFC4-6F175D3DCCD1}">
              <a14:hiddenFill xmlns:a14="http://schemas.microsoft.com/office/drawing/2010/main">
                <a:noFill/>
              </a14:hiddenFill>
            </a:ext>
          </a:extLst>
        </p:spPr>
        <p:txBody>
          <a:bodyPr/>
          <a:lstStyle/>
          <a:p>
            <a:endParaRPr lang="es-ES"/>
          </a:p>
        </p:txBody>
      </p:sp>
      <p:sp>
        <p:nvSpPr>
          <p:cNvPr id="37922" name="Line 53"/>
          <p:cNvSpPr>
            <a:spLocks noChangeShapeType="1"/>
          </p:cNvSpPr>
          <p:nvPr/>
        </p:nvSpPr>
        <p:spPr bwMode="auto">
          <a:xfrm flipH="1">
            <a:off x="6400800" y="5029200"/>
            <a:ext cx="609600" cy="381000"/>
          </a:xfrm>
          <a:prstGeom prst="line">
            <a:avLst/>
          </a:prstGeom>
          <a:noFill/>
          <a:ln w="31750">
            <a:solidFill>
              <a:srgbClr val="FF0000"/>
            </a:solidFill>
            <a:prstDash val="lgDash"/>
            <a:round/>
            <a:headEnd/>
            <a:tailEnd/>
          </a:ln>
          <a:extLst>
            <a:ext uri="{909E8E84-426E-40dd-AFC4-6F175D3DCCD1}">
              <a14:hiddenFill xmlns:a14="http://schemas.microsoft.com/office/drawing/2010/main">
                <a:noFill/>
              </a14:hiddenFill>
            </a:ext>
          </a:extLst>
        </p:spPr>
        <p:txBody>
          <a:bodyPr/>
          <a:lstStyle/>
          <a:p>
            <a:endParaRPr lang="es-ES"/>
          </a:p>
        </p:txBody>
      </p:sp>
      <p:sp>
        <p:nvSpPr>
          <p:cNvPr id="37923" name="Line 53"/>
          <p:cNvSpPr>
            <a:spLocks noChangeShapeType="1"/>
          </p:cNvSpPr>
          <p:nvPr/>
        </p:nvSpPr>
        <p:spPr bwMode="auto">
          <a:xfrm>
            <a:off x="5257800" y="5257800"/>
            <a:ext cx="990600" cy="304800"/>
          </a:xfrm>
          <a:prstGeom prst="line">
            <a:avLst/>
          </a:prstGeom>
          <a:noFill/>
          <a:ln w="31750">
            <a:solidFill>
              <a:srgbClr val="FF0000"/>
            </a:solidFill>
            <a:prstDash val="lgDash"/>
            <a:round/>
            <a:headEnd/>
            <a:tailEnd/>
          </a:ln>
          <a:extLst>
            <a:ext uri="{909E8E84-426E-40dd-AFC4-6F175D3DCCD1}">
              <a14:hiddenFill xmlns:a14="http://schemas.microsoft.com/office/drawing/2010/main">
                <a:noFill/>
              </a14:hiddenFill>
            </a:ext>
          </a:extLst>
        </p:spPr>
        <p:txBody>
          <a:bodyPr/>
          <a:lstStyle/>
          <a:p>
            <a:endParaRPr lang="es-ES"/>
          </a:p>
        </p:txBody>
      </p:sp>
      <p:sp>
        <p:nvSpPr>
          <p:cNvPr id="37924" name="1 Título"/>
          <p:cNvSpPr>
            <a:spLocks noGrp="1"/>
          </p:cNvSpPr>
          <p:nvPr>
            <p:ph type="title" idx="4294967295"/>
          </p:nvPr>
        </p:nvSpPr>
        <p:spPr>
          <a:xfrm>
            <a:off x="642938" y="428625"/>
            <a:ext cx="7772400" cy="1143000"/>
          </a:xfrm>
        </p:spPr>
        <p:txBody>
          <a:bodyPr/>
          <a:lstStyle/>
          <a:p>
            <a:pPr eaLnBrk="1" hangingPunct="1"/>
            <a:r>
              <a:rPr lang="en-US">
                <a:latin typeface="Times New Roman" charset="0"/>
              </a:rPr>
              <a:t>Anotación de Imágenes</a:t>
            </a:r>
            <a:endParaRPr lang="es-ES">
              <a:latin typeface="Times New Roman" charset="0"/>
            </a:endParaRPr>
          </a:p>
        </p:txBody>
      </p:sp>
      <p:sp>
        <p:nvSpPr>
          <p:cNvPr id="37925" name="50 CuadroTexto"/>
          <p:cNvSpPr txBox="1">
            <a:spLocks noChangeArrowheads="1"/>
          </p:cNvSpPr>
          <p:nvPr/>
        </p:nvSpPr>
        <p:spPr bwMode="auto">
          <a:xfrm>
            <a:off x="6324600" y="1547813"/>
            <a:ext cx="1624013"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b="1">
                <a:solidFill>
                  <a:srgbClr val="FFFF00"/>
                </a:solidFill>
              </a:rPr>
              <a:t>1- P(rock)=0.542</a:t>
            </a:r>
          </a:p>
          <a:p>
            <a:pPr eaLnBrk="1" hangingPunct="1"/>
            <a:r>
              <a:rPr lang="en-US" sz="1400" b="1">
                <a:solidFill>
                  <a:srgbClr val="FFFF00"/>
                </a:solidFill>
              </a:rPr>
              <a:t>2-  P(wall)=0.434</a:t>
            </a:r>
          </a:p>
          <a:p>
            <a:pPr eaLnBrk="1" hangingPunct="1"/>
            <a:r>
              <a:rPr lang="en-US" sz="1400" b="1">
                <a:solidFill>
                  <a:srgbClr val="FFFF00"/>
                </a:solidFill>
              </a:rPr>
              <a:t>3-  P(sunset)=0.412</a:t>
            </a:r>
            <a:endParaRPr lang="es-ES" sz="1400" b="1">
              <a:solidFill>
                <a:srgbClr val="FFFF00"/>
              </a:solidFill>
            </a:endParaRPr>
          </a:p>
        </p:txBody>
      </p:sp>
      <p:sp>
        <p:nvSpPr>
          <p:cNvPr id="37926" name="51 CuadroTexto"/>
          <p:cNvSpPr txBox="1">
            <a:spLocks noChangeArrowheads="1"/>
          </p:cNvSpPr>
          <p:nvPr/>
        </p:nvSpPr>
        <p:spPr bwMode="auto">
          <a:xfrm>
            <a:off x="7086600" y="2438400"/>
            <a:ext cx="155892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b="1">
                <a:solidFill>
                  <a:srgbClr val="FFFF00"/>
                </a:solidFill>
              </a:rPr>
              <a:t>1- P(group)=0.325</a:t>
            </a:r>
          </a:p>
          <a:p>
            <a:pPr eaLnBrk="1" hangingPunct="1"/>
            <a:r>
              <a:rPr lang="en-US" sz="1400" b="1">
                <a:solidFill>
                  <a:srgbClr val="FFFF00"/>
                </a:solidFill>
              </a:rPr>
              <a:t>2-  P(man)=0.321</a:t>
            </a:r>
          </a:p>
          <a:p>
            <a:pPr eaLnBrk="1" hangingPunct="1"/>
            <a:r>
              <a:rPr lang="en-US" sz="1400" b="1">
                <a:solidFill>
                  <a:srgbClr val="FFFF00"/>
                </a:solidFill>
              </a:rPr>
              <a:t>3-  P(woman)=0.3</a:t>
            </a:r>
            <a:endParaRPr lang="es-ES" sz="1400" b="1">
              <a:solidFill>
                <a:srgbClr val="FFFF00"/>
              </a:solidFill>
            </a:endParaRPr>
          </a:p>
        </p:txBody>
      </p:sp>
      <p:sp>
        <p:nvSpPr>
          <p:cNvPr id="37927" name="52 CuadroTexto"/>
          <p:cNvSpPr txBox="1">
            <a:spLocks noChangeArrowheads="1"/>
          </p:cNvSpPr>
          <p:nvPr/>
        </p:nvSpPr>
        <p:spPr bwMode="auto">
          <a:xfrm>
            <a:off x="7115175" y="5586413"/>
            <a:ext cx="982663"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b="1">
                <a:solidFill>
                  <a:srgbClr val="FFFF00"/>
                </a:solidFill>
              </a:rPr>
              <a:t>a</a:t>
            </a:r>
            <a:r>
              <a:rPr lang="en-US" sz="1400" b="1" baseline="-25000">
                <a:solidFill>
                  <a:srgbClr val="FFFF00"/>
                </a:solidFill>
              </a:rPr>
              <a:t>i</a:t>
            </a:r>
            <a:r>
              <a:rPr lang="en-US" sz="1400" b="1">
                <a:solidFill>
                  <a:srgbClr val="FFFF00"/>
                </a:solidFill>
              </a:rPr>
              <a:t> = rock</a:t>
            </a:r>
          </a:p>
          <a:p>
            <a:pPr eaLnBrk="1" hangingPunct="1"/>
            <a:r>
              <a:rPr lang="en-US" sz="1400" b="1">
                <a:solidFill>
                  <a:srgbClr val="FFFF00"/>
                </a:solidFill>
              </a:rPr>
              <a:t>a</a:t>
            </a:r>
            <a:r>
              <a:rPr lang="en-US" sz="1400" b="1" baseline="-25000">
                <a:solidFill>
                  <a:srgbClr val="FFFF00"/>
                </a:solidFill>
              </a:rPr>
              <a:t>i, </a:t>
            </a:r>
            <a:r>
              <a:rPr lang="en-US" sz="1400" b="1">
                <a:solidFill>
                  <a:srgbClr val="FFFF00"/>
                </a:solidFill>
              </a:rPr>
              <a:t>= wall</a:t>
            </a:r>
          </a:p>
          <a:p>
            <a:pPr eaLnBrk="1" hangingPunct="1"/>
            <a:r>
              <a:rPr lang="en-US" sz="1400" b="1">
                <a:solidFill>
                  <a:srgbClr val="FFFF00"/>
                </a:solidFill>
              </a:rPr>
              <a:t>a</a:t>
            </a:r>
            <a:r>
              <a:rPr lang="en-US" sz="1400" b="1" baseline="-25000">
                <a:solidFill>
                  <a:srgbClr val="FFFF00"/>
                </a:solidFill>
              </a:rPr>
              <a:t>i, </a:t>
            </a:r>
            <a:r>
              <a:rPr lang="en-US" sz="1400" b="1">
                <a:solidFill>
                  <a:srgbClr val="FFFF00"/>
                </a:solidFill>
              </a:rPr>
              <a:t>= sunset</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s-ES_tradnl" sz="4400">
                <a:solidFill>
                  <a:schemeClr val="bg1"/>
                </a:solidFill>
              </a:rPr>
              <a:t>Predicci</a:t>
            </a:r>
            <a:r>
              <a:rPr lang="es-ES_tradnl" altLang="ja-JP" sz="4400">
                <a:solidFill>
                  <a:schemeClr val="bg1"/>
                </a:solidFill>
                <a:latin typeface="Arial"/>
                <a:cs typeface="ＭＳ Ｐゴシック" charset="0"/>
              </a:rPr>
              <a:t>ón de mutaciones del virus del VIH</a:t>
            </a:r>
            <a:endParaRPr lang="es-ES_tradnl" sz="4400">
              <a:solidFill>
                <a:schemeClr val="bg1"/>
              </a:solidFill>
            </a:endParaRPr>
          </a:p>
        </p:txBody>
      </p:sp>
      <p:pic>
        <p:nvPicPr>
          <p:cNvPr id="1003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0"/>
            <a:ext cx="8686800" cy="405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a:xfrm>
            <a:off x="685800" y="2286000"/>
            <a:ext cx="7772400" cy="1143000"/>
          </a:xfrm>
        </p:spPr>
        <p:txBody>
          <a:bodyPr/>
          <a:lstStyle/>
          <a:p>
            <a:pPr eaLnBrk="1" hangingPunct="1"/>
            <a:r>
              <a:rPr lang="es-MX" dirty="0" smtClean="0">
                <a:latin typeface="Times New Roman" charset="0"/>
              </a:rPr>
              <a:t>2: Clasificadores </a:t>
            </a:r>
            <a:r>
              <a:rPr lang="es-MX" dirty="0">
                <a:latin typeface="Times New Roman" charset="0"/>
              </a:rPr>
              <a:t>Bayesianos</a:t>
            </a:r>
            <a:endParaRPr lang="es-ES" dirty="0">
              <a:latin typeface="Times New Roman" charset="0"/>
            </a:endParaRPr>
          </a:p>
        </p:txBody>
      </p:sp>
      <p:sp>
        <p:nvSpPr>
          <p:cNvPr id="15362" name="Rectangle 3"/>
          <p:cNvSpPr>
            <a:spLocks noGrp="1" noChangeArrowheads="1"/>
          </p:cNvSpPr>
          <p:nvPr>
            <p:ph type="subTitle" idx="1"/>
          </p:nvPr>
        </p:nvSpPr>
        <p:spPr>
          <a:xfrm>
            <a:off x="990600" y="3886200"/>
            <a:ext cx="7543800" cy="1752600"/>
          </a:xfrm>
        </p:spPr>
        <p:txBody>
          <a:bodyPr/>
          <a:lstStyle/>
          <a:p>
            <a:pPr algn="l" eaLnBrk="1" hangingPunct="1"/>
            <a:r>
              <a:rPr lang="es-MX">
                <a:latin typeface="Times New Roman" charset="0"/>
              </a:rPr>
              <a:t>“ La teor</a:t>
            </a:r>
            <a:r>
              <a:rPr lang="es-MX" altLang="ja-JP">
                <a:latin typeface="Arial" charset="0"/>
              </a:rPr>
              <a:t>ía de probabilidades en el fondo no es nada más que sentido común reducido a cálculos</a:t>
            </a:r>
            <a:r>
              <a:rPr lang="es-MX">
                <a:latin typeface="Times New Roman" charset="0"/>
              </a:rPr>
              <a:t> ...” </a:t>
            </a:r>
          </a:p>
          <a:p>
            <a:pPr algn="l" eaLnBrk="1" hangingPunct="1"/>
            <a:r>
              <a:rPr lang="es-MX">
                <a:latin typeface="Times New Roman" charset="0"/>
              </a:rPr>
              <a:t>[Pierre Simon Laplace, 1819]</a:t>
            </a:r>
            <a:endParaRPr lang="es-ES">
              <a:latin typeface="Times New Roman" charset="0"/>
            </a:endParaRPr>
          </a:p>
        </p:txBody>
      </p:sp>
    </p:spTree>
    <p:extLst>
      <p:ext uri="{BB962C8B-B14F-4D97-AF65-F5344CB8AC3E}">
        <p14:creationId xmlns:p14="http://schemas.microsoft.com/office/powerpoint/2010/main" val="386857362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4 Marcador de pie de página"/>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ES" sz="1400"/>
              <a:t>© L.E. Sucar: MGP - Básicos</a:t>
            </a:r>
          </a:p>
        </p:txBody>
      </p:sp>
      <p:sp>
        <p:nvSpPr>
          <p:cNvPr id="26627" name="5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590CAE8-107B-9F4C-8298-9A11ED976169}" type="slidenum">
              <a:rPr lang="es-ES" sz="1400"/>
              <a:pPr eaLnBrk="1" hangingPunct="1"/>
              <a:t>27</a:t>
            </a:fld>
            <a:endParaRPr lang="es-ES" sz="1400"/>
          </a:p>
        </p:txBody>
      </p:sp>
      <p:sp>
        <p:nvSpPr>
          <p:cNvPr id="26628" name="Rectangle 2"/>
          <p:cNvSpPr>
            <a:spLocks noGrp="1" noChangeArrowheads="1"/>
          </p:cNvSpPr>
          <p:nvPr>
            <p:ph type="title"/>
          </p:nvPr>
        </p:nvSpPr>
        <p:spPr/>
        <p:txBody>
          <a:bodyPr/>
          <a:lstStyle/>
          <a:p>
            <a:pPr eaLnBrk="1" hangingPunct="1"/>
            <a:r>
              <a:rPr lang="es-MX">
                <a:latin typeface="Times New Roman" charset="0"/>
              </a:rPr>
              <a:t>Clasificación</a:t>
            </a:r>
            <a:endParaRPr lang="es-ES">
              <a:latin typeface="Times New Roman" charset="0"/>
            </a:endParaRPr>
          </a:p>
        </p:txBody>
      </p:sp>
      <p:sp>
        <p:nvSpPr>
          <p:cNvPr id="71683" name="Rectangle 3"/>
          <p:cNvSpPr>
            <a:spLocks noGrp="1" noChangeArrowheads="1"/>
          </p:cNvSpPr>
          <p:nvPr>
            <p:ph type="body" idx="1"/>
          </p:nvPr>
        </p:nvSpPr>
        <p:spPr/>
        <p:txBody>
          <a:bodyPr/>
          <a:lstStyle/>
          <a:p>
            <a:pPr eaLnBrk="1" hangingPunct="1">
              <a:lnSpc>
                <a:spcPct val="90000"/>
              </a:lnSpc>
            </a:pPr>
            <a:r>
              <a:rPr lang="es-MX" sz="2800">
                <a:latin typeface="Times New Roman" charset="0"/>
              </a:rPr>
              <a:t>El problema de clasificación (supervisada) consiste en obtener el valor más probable de una variable (</a:t>
            </a:r>
            <a:r>
              <a:rPr lang="es-MX" sz="2800">
                <a:solidFill>
                  <a:schemeClr val="bg1"/>
                </a:solidFill>
                <a:latin typeface="Times New Roman" charset="0"/>
              </a:rPr>
              <a:t>hipótesis</a:t>
            </a:r>
            <a:r>
              <a:rPr lang="es-MX" sz="2800">
                <a:latin typeface="Times New Roman" charset="0"/>
              </a:rPr>
              <a:t>) dados los valores de otras variables (</a:t>
            </a:r>
            <a:r>
              <a:rPr lang="es-MX" sz="2800">
                <a:solidFill>
                  <a:schemeClr val="bg1"/>
                </a:solidFill>
                <a:latin typeface="Times New Roman" charset="0"/>
              </a:rPr>
              <a:t>evidencia, atributos</a:t>
            </a:r>
            <a:r>
              <a:rPr lang="es-MX" sz="2800">
                <a:latin typeface="Times New Roman" charset="0"/>
              </a:rPr>
              <a:t>)</a:t>
            </a:r>
          </a:p>
          <a:p>
            <a:pPr eaLnBrk="1" hangingPunct="1">
              <a:lnSpc>
                <a:spcPct val="90000"/>
              </a:lnSpc>
            </a:pPr>
            <a:endParaRPr lang="es-MX" sz="2800">
              <a:latin typeface="Times New Roman" charset="0"/>
            </a:endParaRPr>
          </a:p>
          <a:p>
            <a:pPr algn="ctr" eaLnBrk="1" hangingPunct="1">
              <a:lnSpc>
                <a:spcPct val="90000"/>
              </a:lnSpc>
              <a:buFontTx/>
              <a:buNone/>
            </a:pPr>
            <a:r>
              <a:rPr lang="es-MX" sz="2800">
                <a:solidFill>
                  <a:schemeClr val="bg1"/>
                </a:solidFill>
                <a:latin typeface="Times New Roman" charset="0"/>
              </a:rPr>
              <a:t>Arg</a:t>
            </a:r>
            <a:r>
              <a:rPr lang="es-MX" sz="2800" baseline="-25000">
                <a:solidFill>
                  <a:schemeClr val="bg1"/>
                </a:solidFill>
                <a:latin typeface="Times New Roman" charset="0"/>
              </a:rPr>
              <a:t>H</a:t>
            </a:r>
            <a:r>
              <a:rPr lang="es-MX" sz="2800">
                <a:solidFill>
                  <a:schemeClr val="bg1"/>
                </a:solidFill>
                <a:latin typeface="Times New Roman" charset="0"/>
              </a:rPr>
              <a:t> [ Max P(H | E</a:t>
            </a:r>
            <a:r>
              <a:rPr lang="es-MX" sz="2800" baseline="-25000">
                <a:solidFill>
                  <a:schemeClr val="bg1"/>
                </a:solidFill>
                <a:latin typeface="Times New Roman" charset="0"/>
              </a:rPr>
              <a:t>1</a:t>
            </a:r>
            <a:r>
              <a:rPr lang="es-MX" sz="2800">
                <a:solidFill>
                  <a:schemeClr val="bg1"/>
                </a:solidFill>
                <a:latin typeface="Times New Roman" charset="0"/>
              </a:rPr>
              <a:t>, E</a:t>
            </a:r>
            <a:r>
              <a:rPr lang="es-MX" sz="2800" baseline="-25000">
                <a:solidFill>
                  <a:schemeClr val="bg1"/>
                </a:solidFill>
                <a:latin typeface="Times New Roman" charset="0"/>
              </a:rPr>
              <a:t>2</a:t>
            </a:r>
            <a:r>
              <a:rPr lang="es-MX" sz="2800">
                <a:solidFill>
                  <a:schemeClr val="bg1"/>
                </a:solidFill>
                <a:latin typeface="Times New Roman" charset="0"/>
              </a:rPr>
              <a:t>, ...E</a:t>
            </a:r>
            <a:r>
              <a:rPr lang="es-MX" sz="2800" baseline="-25000">
                <a:solidFill>
                  <a:schemeClr val="bg1"/>
                </a:solidFill>
                <a:latin typeface="Times New Roman" charset="0"/>
              </a:rPr>
              <a:t>N</a:t>
            </a:r>
            <a:r>
              <a:rPr lang="es-MX" sz="2800">
                <a:solidFill>
                  <a:schemeClr val="bg1"/>
                </a:solidFill>
                <a:latin typeface="Times New Roman" charset="0"/>
              </a:rPr>
              <a:t>) ]</a:t>
            </a:r>
          </a:p>
          <a:p>
            <a:pPr algn="ctr" eaLnBrk="1" hangingPunct="1">
              <a:lnSpc>
                <a:spcPct val="90000"/>
              </a:lnSpc>
              <a:buFontTx/>
              <a:buNone/>
            </a:pPr>
            <a:r>
              <a:rPr lang="es-MX" sz="2800">
                <a:solidFill>
                  <a:schemeClr val="bg1"/>
                </a:solidFill>
                <a:latin typeface="Times New Roman" charset="0"/>
              </a:rPr>
              <a:t>Arg</a:t>
            </a:r>
            <a:r>
              <a:rPr lang="es-MX" sz="2800" baseline="-25000">
                <a:solidFill>
                  <a:schemeClr val="bg1"/>
                </a:solidFill>
                <a:latin typeface="Times New Roman" charset="0"/>
              </a:rPr>
              <a:t>H</a:t>
            </a:r>
            <a:r>
              <a:rPr lang="es-MX" sz="2800">
                <a:solidFill>
                  <a:schemeClr val="bg1"/>
                </a:solidFill>
                <a:latin typeface="Times New Roman" charset="0"/>
              </a:rPr>
              <a:t> [ Max P(H | </a:t>
            </a:r>
            <a:r>
              <a:rPr lang="es-MX" sz="2800" b="1">
                <a:solidFill>
                  <a:schemeClr val="bg1"/>
                </a:solidFill>
                <a:effectLst>
                  <a:outerShdw blurRad="38100" dist="38100" dir="2700000" algn="tl">
                    <a:srgbClr val="000000"/>
                  </a:outerShdw>
                </a:effectLst>
                <a:latin typeface="Times New Roman" charset="0"/>
              </a:rPr>
              <a:t>E</a:t>
            </a:r>
            <a:r>
              <a:rPr lang="es-MX" sz="2800">
                <a:solidFill>
                  <a:schemeClr val="bg1"/>
                </a:solidFill>
                <a:latin typeface="Times New Roman" charset="0"/>
              </a:rPr>
              <a:t>) ]</a:t>
            </a:r>
          </a:p>
          <a:p>
            <a:pPr algn="ctr" eaLnBrk="1" hangingPunct="1">
              <a:lnSpc>
                <a:spcPct val="90000"/>
              </a:lnSpc>
              <a:buFontTx/>
              <a:buNone/>
            </a:pPr>
            <a:endParaRPr lang="es-MX" sz="2800">
              <a:solidFill>
                <a:schemeClr val="bg1"/>
              </a:solidFill>
              <a:latin typeface="Times New Roman" charset="0"/>
            </a:endParaRPr>
          </a:p>
          <a:p>
            <a:pPr algn="ctr" eaLnBrk="1" hangingPunct="1">
              <a:lnSpc>
                <a:spcPct val="90000"/>
              </a:lnSpc>
              <a:buFontTx/>
              <a:buNone/>
            </a:pPr>
            <a:r>
              <a:rPr lang="es-MX" sz="2800" b="1">
                <a:solidFill>
                  <a:schemeClr val="bg1"/>
                </a:solidFill>
                <a:effectLst>
                  <a:outerShdw blurRad="38100" dist="38100" dir="2700000" algn="tl">
                    <a:srgbClr val="000000"/>
                  </a:outerShdw>
                </a:effectLst>
                <a:latin typeface="Times New Roman" charset="0"/>
              </a:rPr>
              <a:t>E</a:t>
            </a:r>
            <a:r>
              <a:rPr lang="es-MX" sz="2800">
                <a:solidFill>
                  <a:schemeClr val="bg1"/>
                </a:solidFill>
                <a:latin typeface="Times New Roman" charset="0"/>
              </a:rPr>
              <a:t> = {E</a:t>
            </a:r>
            <a:r>
              <a:rPr lang="es-MX" sz="2800" baseline="-25000">
                <a:solidFill>
                  <a:schemeClr val="bg1"/>
                </a:solidFill>
                <a:latin typeface="Times New Roman" charset="0"/>
              </a:rPr>
              <a:t>1</a:t>
            </a:r>
            <a:r>
              <a:rPr lang="es-MX" sz="2800">
                <a:solidFill>
                  <a:schemeClr val="bg1"/>
                </a:solidFill>
                <a:latin typeface="Times New Roman" charset="0"/>
              </a:rPr>
              <a:t>, E</a:t>
            </a:r>
            <a:r>
              <a:rPr lang="es-MX" sz="2800" baseline="-25000">
                <a:solidFill>
                  <a:schemeClr val="bg1"/>
                </a:solidFill>
                <a:latin typeface="Times New Roman" charset="0"/>
              </a:rPr>
              <a:t>2</a:t>
            </a:r>
            <a:r>
              <a:rPr lang="es-MX" sz="2800">
                <a:solidFill>
                  <a:schemeClr val="bg1"/>
                </a:solidFill>
                <a:latin typeface="Times New Roman" charset="0"/>
              </a:rPr>
              <a:t>, ...E</a:t>
            </a:r>
            <a:r>
              <a:rPr lang="es-MX" sz="2800" baseline="-25000">
                <a:solidFill>
                  <a:schemeClr val="bg1"/>
                </a:solidFill>
                <a:latin typeface="Times New Roman" charset="0"/>
              </a:rPr>
              <a:t>N</a:t>
            </a:r>
            <a:r>
              <a:rPr lang="es-MX" sz="2800">
                <a:solidFill>
                  <a:schemeClr val="bg1"/>
                </a:solidFill>
                <a:latin typeface="Times New Roman" charset="0"/>
              </a:rPr>
              <a:t>}</a:t>
            </a:r>
            <a:endParaRPr lang="es-ES" sz="2800">
              <a:solidFill>
                <a:schemeClr val="bg1"/>
              </a:solidFill>
              <a:latin typeface="Times New Roman" charset="0"/>
            </a:endParaRPr>
          </a:p>
        </p:txBody>
      </p:sp>
    </p:spTree>
    <p:extLst>
      <p:ext uri="{BB962C8B-B14F-4D97-AF65-F5344CB8AC3E}">
        <p14:creationId xmlns:p14="http://schemas.microsoft.com/office/powerpoint/2010/main" val="58368839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4 Marcador de pie de página"/>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ES" sz="1400"/>
              <a:t>© L.E. Sucar: MGP - Básicos</a:t>
            </a:r>
          </a:p>
        </p:txBody>
      </p:sp>
      <p:sp>
        <p:nvSpPr>
          <p:cNvPr id="29699" name="5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E85D0E9-8803-9A47-8D01-BA6A4EE04F44}" type="slidenum">
              <a:rPr lang="es-ES" sz="1400"/>
              <a:pPr eaLnBrk="1" hangingPunct="1"/>
              <a:t>28</a:t>
            </a:fld>
            <a:endParaRPr lang="es-ES" sz="1400"/>
          </a:p>
        </p:txBody>
      </p:sp>
      <p:sp>
        <p:nvSpPr>
          <p:cNvPr id="29700" name="Rectangle 2"/>
          <p:cNvSpPr>
            <a:spLocks noGrp="1" noChangeArrowheads="1"/>
          </p:cNvSpPr>
          <p:nvPr>
            <p:ph type="title"/>
          </p:nvPr>
        </p:nvSpPr>
        <p:spPr/>
        <p:txBody>
          <a:bodyPr/>
          <a:lstStyle/>
          <a:p>
            <a:pPr eaLnBrk="1" hangingPunct="1"/>
            <a:r>
              <a:rPr lang="es-MX">
                <a:latin typeface="Times New Roman" charset="0"/>
              </a:rPr>
              <a:t>Regla de Bayes</a:t>
            </a:r>
            <a:endParaRPr lang="es-ES">
              <a:latin typeface="Times New Roman" charset="0"/>
            </a:endParaRPr>
          </a:p>
        </p:txBody>
      </p:sp>
      <p:sp>
        <p:nvSpPr>
          <p:cNvPr id="36867" name="Rectangle 3"/>
          <p:cNvSpPr>
            <a:spLocks noGrp="1" noChangeArrowheads="1"/>
          </p:cNvSpPr>
          <p:nvPr>
            <p:ph type="body" idx="1"/>
          </p:nvPr>
        </p:nvSpPr>
        <p:spPr>
          <a:xfrm>
            <a:off x="685800" y="1981200"/>
            <a:ext cx="8001000" cy="4343400"/>
          </a:xfrm>
        </p:spPr>
        <p:txBody>
          <a:bodyPr/>
          <a:lstStyle/>
          <a:p>
            <a:pPr eaLnBrk="1" hangingPunct="1">
              <a:lnSpc>
                <a:spcPct val="90000"/>
              </a:lnSpc>
            </a:pPr>
            <a:r>
              <a:rPr lang="es-MX">
                <a:latin typeface="Times New Roman" charset="0"/>
              </a:rPr>
              <a:t>La probabilidad posterior se puede obtener en base a la regla de Bayes:</a:t>
            </a:r>
          </a:p>
          <a:p>
            <a:pPr algn="ctr" eaLnBrk="1" hangingPunct="1">
              <a:lnSpc>
                <a:spcPct val="90000"/>
              </a:lnSpc>
              <a:buFontTx/>
              <a:buNone/>
            </a:pPr>
            <a:r>
              <a:rPr lang="es-MX">
                <a:solidFill>
                  <a:schemeClr val="bg1"/>
                </a:solidFill>
                <a:latin typeface="Times New Roman" charset="0"/>
              </a:rPr>
              <a:t>P(H | </a:t>
            </a:r>
            <a:r>
              <a:rPr lang="es-MX" b="1">
                <a:solidFill>
                  <a:schemeClr val="bg1"/>
                </a:solidFill>
                <a:effectLst>
                  <a:outerShdw blurRad="38100" dist="38100" dir="2700000" algn="tl">
                    <a:srgbClr val="000000"/>
                  </a:outerShdw>
                </a:effectLst>
                <a:latin typeface="Times New Roman" charset="0"/>
              </a:rPr>
              <a:t>E</a:t>
            </a:r>
            <a:r>
              <a:rPr lang="es-MX">
                <a:solidFill>
                  <a:schemeClr val="bg1"/>
                </a:solidFill>
                <a:latin typeface="Times New Roman" charset="0"/>
              </a:rPr>
              <a:t>) = P(H) P(</a:t>
            </a:r>
            <a:r>
              <a:rPr lang="es-MX" b="1">
                <a:solidFill>
                  <a:schemeClr val="bg1"/>
                </a:solidFill>
                <a:effectLst>
                  <a:outerShdw blurRad="38100" dist="38100" dir="2700000" algn="tl">
                    <a:srgbClr val="000000"/>
                  </a:outerShdw>
                </a:effectLst>
                <a:latin typeface="Times New Roman" charset="0"/>
              </a:rPr>
              <a:t>E</a:t>
            </a:r>
            <a:r>
              <a:rPr lang="es-MX">
                <a:solidFill>
                  <a:schemeClr val="bg1"/>
                </a:solidFill>
                <a:latin typeface="Times New Roman" charset="0"/>
              </a:rPr>
              <a:t> | H) / P(</a:t>
            </a:r>
            <a:r>
              <a:rPr lang="es-MX" b="1">
                <a:solidFill>
                  <a:schemeClr val="bg1"/>
                </a:solidFill>
                <a:effectLst>
                  <a:outerShdw blurRad="38100" dist="38100" dir="2700000" algn="tl">
                    <a:srgbClr val="000000"/>
                  </a:outerShdw>
                </a:effectLst>
                <a:latin typeface="Times New Roman" charset="0"/>
              </a:rPr>
              <a:t>E</a:t>
            </a:r>
            <a:r>
              <a:rPr lang="es-MX">
                <a:solidFill>
                  <a:schemeClr val="bg1"/>
                </a:solidFill>
                <a:latin typeface="Times New Roman" charset="0"/>
              </a:rPr>
              <a:t>)</a:t>
            </a:r>
          </a:p>
          <a:p>
            <a:pPr algn="ctr" eaLnBrk="1" hangingPunct="1">
              <a:lnSpc>
                <a:spcPct val="90000"/>
              </a:lnSpc>
              <a:buFontTx/>
              <a:buNone/>
            </a:pPr>
            <a:r>
              <a:rPr lang="es-MX">
                <a:solidFill>
                  <a:schemeClr val="bg1"/>
                </a:solidFill>
                <a:latin typeface="Times New Roman" charset="0"/>
              </a:rPr>
              <a:t>P(H | </a:t>
            </a:r>
            <a:r>
              <a:rPr lang="es-MX" b="1">
                <a:solidFill>
                  <a:schemeClr val="bg1"/>
                </a:solidFill>
                <a:effectLst>
                  <a:outerShdw blurRad="38100" dist="38100" dir="2700000" algn="tl">
                    <a:srgbClr val="000000"/>
                  </a:outerShdw>
                </a:effectLst>
                <a:latin typeface="Times New Roman" charset="0"/>
              </a:rPr>
              <a:t>E</a:t>
            </a:r>
            <a:r>
              <a:rPr lang="es-MX">
                <a:solidFill>
                  <a:schemeClr val="bg1"/>
                </a:solidFill>
                <a:latin typeface="Times New Roman" charset="0"/>
              </a:rPr>
              <a:t>) = P(H) P(</a:t>
            </a:r>
            <a:r>
              <a:rPr lang="es-MX" b="1">
                <a:solidFill>
                  <a:schemeClr val="bg1"/>
                </a:solidFill>
                <a:effectLst>
                  <a:outerShdw blurRad="38100" dist="38100" dir="2700000" algn="tl">
                    <a:srgbClr val="000000"/>
                  </a:outerShdw>
                </a:effectLst>
                <a:latin typeface="Times New Roman" charset="0"/>
              </a:rPr>
              <a:t>E</a:t>
            </a:r>
            <a:r>
              <a:rPr lang="es-MX">
                <a:solidFill>
                  <a:schemeClr val="bg1"/>
                </a:solidFill>
                <a:latin typeface="Times New Roman" charset="0"/>
              </a:rPr>
              <a:t> | H) / </a:t>
            </a:r>
            <a:r>
              <a:rPr lang="es-MX" sz="4000">
                <a:solidFill>
                  <a:schemeClr val="bg1"/>
                </a:solidFill>
                <a:latin typeface="Symbol" charset="0"/>
              </a:rPr>
              <a:t></a:t>
            </a:r>
            <a:r>
              <a:rPr lang="es-MX" baseline="-25000">
                <a:solidFill>
                  <a:schemeClr val="bg1"/>
                </a:solidFill>
                <a:latin typeface="Times New Roman" charset="0"/>
              </a:rPr>
              <a:t>i</a:t>
            </a:r>
            <a:r>
              <a:rPr lang="es-MX">
                <a:solidFill>
                  <a:schemeClr val="bg1"/>
                </a:solidFill>
                <a:latin typeface="Times New Roman" charset="0"/>
              </a:rPr>
              <a:t> P(</a:t>
            </a:r>
            <a:r>
              <a:rPr lang="es-MX" b="1">
                <a:solidFill>
                  <a:schemeClr val="bg1"/>
                </a:solidFill>
                <a:effectLst>
                  <a:outerShdw blurRad="38100" dist="38100" dir="2700000" algn="tl">
                    <a:srgbClr val="000000"/>
                  </a:outerShdw>
                </a:effectLst>
                <a:latin typeface="Times New Roman" charset="0"/>
              </a:rPr>
              <a:t>E</a:t>
            </a:r>
            <a:r>
              <a:rPr lang="es-MX">
                <a:solidFill>
                  <a:schemeClr val="bg1"/>
                </a:solidFill>
                <a:latin typeface="Times New Roman" charset="0"/>
              </a:rPr>
              <a:t> | H</a:t>
            </a:r>
            <a:r>
              <a:rPr lang="es-MX" baseline="-25000">
                <a:solidFill>
                  <a:schemeClr val="bg1"/>
                </a:solidFill>
                <a:latin typeface="Times New Roman" charset="0"/>
              </a:rPr>
              <a:t>i</a:t>
            </a:r>
            <a:r>
              <a:rPr lang="es-MX">
                <a:solidFill>
                  <a:schemeClr val="bg1"/>
                </a:solidFill>
                <a:latin typeface="Times New Roman" charset="0"/>
              </a:rPr>
              <a:t> ) P(H</a:t>
            </a:r>
            <a:r>
              <a:rPr lang="es-MX" baseline="-25000">
                <a:solidFill>
                  <a:schemeClr val="bg1"/>
                </a:solidFill>
                <a:latin typeface="Times New Roman" charset="0"/>
              </a:rPr>
              <a:t>i</a:t>
            </a:r>
            <a:r>
              <a:rPr lang="es-MX">
                <a:solidFill>
                  <a:schemeClr val="bg1"/>
                </a:solidFill>
                <a:latin typeface="Times New Roman" charset="0"/>
              </a:rPr>
              <a:t>)</a:t>
            </a:r>
          </a:p>
          <a:p>
            <a:pPr eaLnBrk="1" hangingPunct="1">
              <a:lnSpc>
                <a:spcPct val="90000"/>
              </a:lnSpc>
            </a:pPr>
            <a:r>
              <a:rPr lang="es-MX">
                <a:latin typeface="Times New Roman" charset="0"/>
              </a:rPr>
              <a:t>Normalmente no se requiere saber el valor de probabilidad, solamente el valor más probable de </a:t>
            </a:r>
            <a:r>
              <a:rPr lang="es-MX">
                <a:solidFill>
                  <a:schemeClr val="bg1"/>
                </a:solidFill>
                <a:latin typeface="Times New Roman" charset="0"/>
              </a:rPr>
              <a:t>H</a:t>
            </a:r>
          </a:p>
          <a:p>
            <a:pPr eaLnBrk="1" hangingPunct="1">
              <a:lnSpc>
                <a:spcPct val="90000"/>
              </a:lnSpc>
            </a:pPr>
            <a:endParaRPr lang="es-ES">
              <a:latin typeface="Times New Roman" charset="0"/>
            </a:endParaRPr>
          </a:p>
        </p:txBody>
      </p:sp>
    </p:spTree>
    <p:extLst>
      <p:ext uri="{BB962C8B-B14F-4D97-AF65-F5344CB8AC3E}">
        <p14:creationId xmlns:p14="http://schemas.microsoft.com/office/powerpoint/2010/main" val="426059019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4 Marcador de pie de página"/>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ES" sz="1400"/>
              <a:t>© L.E. Sucar: MGP - Básicos</a:t>
            </a:r>
          </a:p>
        </p:txBody>
      </p:sp>
      <p:sp>
        <p:nvSpPr>
          <p:cNvPr id="32771" name="5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70A0567-CC8F-1C41-B6AE-A2C865732612}" type="slidenum">
              <a:rPr lang="es-ES" sz="1400"/>
              <a:pPr eaLnBrk="1" hangingPunct="1"/>
              <a:t>29</a:t>
            </a:fld>
            <a:endParaRPr lang="es-ES" sz="1400"/>
          </a:p>
        </p:txBody>
      </p:sp>
      <p:sp>
        <p:nvSpPr>
          <p:cNvPr id="32772" name="Rectangle 2"/>
          <p:cNvSpPr>
            <a:spLocks noGrp="1" noChangeArrowheads="1"/>
          </p:cNvSpPr>
          <p:nvPr>
            <p:ph type="title"/>
          </p:nvPr>
        </p:nvSpPr>
        <p:spPr/>
        <p:txBody>
          <a:bodyPr/>
          <a:lstStyle/>
          <a:p>
            <a:pPr eaLnBrk="1" hangingPunct="1"/>
            <a:r>
              <a:rPr lang="es-MX">
                <a:latin typeface="Times New Roman" charset="0"/>
              </a:rPr>
              <a:t>Clasificador bayesiano simple</a:t>
            </a:r>
            <a:endParaRPr lang="es-ES">
              <a:latin typeface="Times New Roman" charset="0"/>
            </a:endParaRPr>
          </a:p>
        </p:txBody>
      </p:sp>
      <p:sp>
        <p:nvSpPr>
          <p:cNvPr id="39939" name="Rectangle 3"/>
          <p:cNvSpPr>
            <a:spLocks noGrp="1" noChangeArrowheads="1"/>
          </p:cNvSpPr>
          <p:nvPr>
            <p:ph type="body" idx="1"/>
          </p:nvPr>
        </p:nvSpPr>
        <p:spPr>
          <a:xfrm>
            <a:off x="381000" y="1981200"/>
            <a:ext cx="8382000" cy="4419600"/>
          </a:xfrm>
        </p:spPr>
        <p:txBody>
          <a:bodyPr/>
          <a:lstStyle/>
          <a:p>
            <a:pPr eaLnBrk="1" hangingPunct="1"/>
            <a:r>
              <a:rPr lang="es-MX" sz="2800">
                <a:latin typeface="Times New Roman" charset="0"/>
              </a:rPr>
              <a:t>Estimar la probabilidad: </a:t>
            </a:r>
            <a:r>
              <a:rPr lang="es-MX" sz="2800">
                <a:solidFill>
                  <a:schemeClr val="bg1"/>
                </a:solidFill>
                <a:latin typeface="Times New Roman" charset="0"/>
              </a:rPr>
              <a:t>P(</a:t>
            </a:r>
            <a:r>
              <a:rPr lang="es-MX" sz="2800" b="1">
                <a:solidFill>
                  <a:schemeClr val="bg1"/>
                </a:solidFill>
                <a:effectLst>
                  <a:outerShdw blurRad="38100" dist="38100" dir="2700000" algn="tl">
                    <a:srgbClr val="000000"/>
                  </a:outerShdw>
                </a:effectLst>
                <a:latin typeface="Times New Roman" charset="0"/>
              </a:rPr>
              <a:t>E</a:t>
            </a:r>
            <a:r>
              <a:rPr lang="es-MX" sz="2800">
                <a:solidFill>
                  <a:schemeClr val="bg1"/>
                </a:solidFill>
                <a:latin typeface="Times New Roman" charset="0"/>
              </a:rPr>
              <a:t> | H)</a:t>
            </a:r>
            <a:r>
              <a:rPr lang="es-MX" sz="2800">
                <a:solidFill>
                  <a:srgbClr val="FF00FF"/>
                </a:solidFill>
                <a:latin typeface="Times New Roman" charset="0"/>
              </a:rPr>
              <a:t> </a:t>
            </a:r>
            <a:r>
              <a:rPr lang="es-MX" sz="2800">
                <a:latin typeface="Times New Roman" charset="0"/>
              </a:rPr>
              <a:t>es complejo, pero se simplifica si se considera que los atributos son independientes dada la hipotesis:</a:t>
            </a:r>
          </a:p>
          <a:p>
            <a:pPr algn="ctr">
              <a:spcBef>
                <a:spcPct val="0"/>
              </a:spcBef>
              <a:buFontTx/>
              <a:buNone/>
            </a:pPr>
            <a:r>
              <a:rPr lang="es-MX" sz="2800">
                <a:solidFill>
                  <a:schemeClr val="bg1"/>
                </a:solidFill>
                <a:latin typeface="Times New Roman" charset="0"/>
              </a:rPr>
              <a:t>P(E</a:t>
            </a:r>
            <a:r>
              <a:rPr lang="es-MX" sz="2800" baseline="-25000">
                <a:solidFill>
                  <a:schemeClr val="bg1"/>
                </a:solidFill>
                <a:latin typeface="Times New Roman" charset="0"/>
              </a:rPr>
              <a:t>1</a:t>
            </a:r>
            <a:r>
              <a:rPr lang="es-MX" sz="2800">
                <a:solidFill>
                  <a:schemeClr val="bg1"/>
                </a:solidFill>
                <a:latin typeface="Times New Roman" charset="0"/>
              </a:rPr>
              <a:t>, E</a:t>
            </a:r>
            <a:r>
              <a:rPr lang="es-MX" sz="2800" baseline="-25000">
                <a:solidFill>
                  <a:schemeClr val="bg1"/>
                </a:solidFill>
                <a:latin typeface="Times New Roman" charset="0"/>
              </a:rPr>
              <a:t>2</a:t>
            </a:r>
            <a:r>
              <a:rPr lang="es-MX" sz="2800">
                <a:solidFill>
                  <a:schemeClr val="bg1"/>
                </a:solidFill>
                <a:latin typeface="Times New Roman" charset="0"/>
              </a:rPr>
              <a:t>, ...E</a:t>
            </a:r>
            <a:r>
              <a:rPr lang="es-MX" sz="2800" baseline="-25000">
                <a:solidFill>
                  <a:schemeClr val="bg1"/>
                </a:solidFill>
                <a:latin typeface="Times New Roman" charset="0"/>
              </a:rPr>
              <a:t>N </a:t>
            </a:r>
            <a:r>
              <a:rPr lang="es-MX" sz="2800">
                <a:solidFill>
                  <a:schemeClr val="bg1"/>
                </a:solidFill>
                <a:latin typeface="Times New Roman" charset="0"/>
              </a:rPr>
              <a:t> | H) = P(E</a:t>
            </a:r>
            <a:r>
              <a:rPr lang="es-MX" sz="2800" baseline="-25000">
                <a:solidFill>
                  <a:schemeClr val="bg1"/>
                </a:solidFill>
                <a:latin typeface="Times New Roman" charset="0"/>
              </a:rPr>
              <a:t>1 </a:t>
            </a:r>
            <a:r>
              <a:rPr lang="es-MX" sz="2800">
                <a:solidFill>
                  <a:schemeClr val="bg1"/>
                </a:solidFill>
                <a:latin typeface="Times New Roman" charset="0"/>
              </a:rPr>
              <a:t>| H) P(E</a:t>
            </a:r>
            <a:r>
              <a:rPr lang="es-MX" sz="2800" baseline="-25000">
                <a:solidFill>
                  <a:schemeClr val="bg1"/>
                </a:solidFill>
                <a:latin typeface="Times New Roman" charset="0"/>
              </a:rPr>
              <a:t>2 </a:t>
            </a:r>
            <a:r>
              <a:rPr lang="es-MX" sz="2800">
                <a:solidFill>
                  <a:schemeClr val="bg1"/>
                </a:solidFill>
                <a:latin typeface="Times New Roman" charset="0"/>
              </a:rPr>
              <a:t>| H) ... P(E</a:t>
            </a:r>
            <a:r>
              <a:rPr lang="es-MX" sz="2800" baseline="-25000">
                <a:solidFill>
                  <a:schemeClr val="bg1"/>
                </a:solidFill>
                <a:latin typeface="Times New Roman" charset="0"/>
              </a:rPr>
              <a:t>N </a:t>
            </a:r>
            <a:r>
              <a:rPr lang="es-MX" sz="2800">
                <a:solidFill>
                  <a:schemeClr val="bg1"/>
                </a:solidFill>
                <a:latin typeface="Times New Roman" charset="0"/>
              </a:rPr>
              <a:t>| H)</a:t>
            </a:r>
            <a:r>
              <a:rPr lang="es-MX" sz="2800">
                <a:solidFill>
                  <a:srgbClr val="FF00FF"/>
                </a:solidFill>
                <a:latin typeface="Times New Roman" charset="0"/>
              </a:rPr>
              <a:t> </a:t>
            </a:r>
          </a:p>
          <a:p>
            <a:pPr eaLnBrk="1" hangingPunct="1"/>
            <a:r>
              <a:rPr lang="es-MX" sz="2800">
                <a:latin typeface="Times New Roman" charset="0"/>
              </a:rPr>
              <a:t>Por lo que la probabilidad de la hipótesis dada la evidencia puede estimarse como:</a:t>
            </a:r>
          </a:p>
          <a:p>
            <a:pPr algn="ctr" eaLnBrk="1" hangingPunct="1">
              <a:buFontTx/>
              <a:buNone/>
            </a:pPr>
            <a:r>
              <a:rPr lang="es-MX" sz="2800">
                <a:solidFill>
                  <a:schemeClr val="bg1"/>
                </a:solidFill>
                <a:latin typeface="Times New Roman" charset="0"/>
              </a:rPr>
              <a:t>P(H | E</a:t>
            </a:r>
            <a:r>
              <a:rPr lang="es-MX" sz="2800" baseline="-25000">
                <a:solidFill>
                  <a:schemeClr val="bg1"/>
                </a:solidFill>
                <a:latin typeface="Times New Roman" charset="0"/>
              </a:rPr>
              <a:t>1</a:t>
            </a:r>
            <a:r>
              <a:rPr lang="es-MX" sz="2800">
                <a:solidFill>
                  <a:schemeClr val="bg1"/>
                </a:solidFill>
                <a:latin typeface="Times New Roman" charset="0"/>
              </a:rPr>
              <a:t>, E</a:t>
            </a:r>
            <a:r>
              <a:rPr lang="es-MX" sz="2800" baseline="-25000">
                <a:solidFill>
                  <a:schemeClr val="bg1"/>
                </a:solidFill>
                <a:latin typeface="Times New Roman" charset="0"/>
              </a:rPr>
              <a:t>2</a:t>
            </a:r>
            <a:r>
              <a:rPr lang="es-MX" sz="2800">
                <a:solidFill>
                  <a:schemeClr val="bg1"/>
                </a:solidFill>
                <a:latin typeface="Times New Roman" charset="0"/>
              </a:rPr>
              <a:t>, ...E</a:t>
            </a:r>
            <a:r>
              <a:rPr lang="es-MX" sz="2800" baseline="-25000">
                <a:solidFill>
                  <a:schemeClr val="bg1"/>
                </a:solidFill>
                <a:latin typeface="Times New Roman" charset="0"/>
              </a:rPr>
              <a:t>N</a:t>
            </a:r>
            <a:r>
              <a:rPr lang="es-MX" sz="2800">
                <a:solidFill>
                  <a:schemeClr val="bg1"/>
                </a:solidFill>
                <a:latin typeface="Times New Roman" charset="0"/>
              </a:rPr>
              <a:t>) = P(H) P(E</a:t>
            </a:r>
            <a:r>
              <a:rPr lang="es-MX" sz="2800" baseline="-25000">
                <a:solidFill>
                  <a:schemeClr val="bg1"/>
                </a:solidFill>
                <a:latin typeface="Times New Roman" charset="0"/>
              </a:rPr>
              <a:t>1 </a:t>
            </a:r>
            <a:r>
              <a:rPr lang="es-MX" sz="2800">
                <a:solidFill>
                  <a:schemeClr val="bg1"/>
                </a:solidFill>
                <a:latin typeface="Times New Roman" charset="0"/>
              </a:rPr>
              <a:t>| H) P(E</a:t>
            </a:r>
            <a:r>
              <a:rPr lang="es-MX" sz="2800" baseline="-25000">
                <a:solidFill>
                  <a:schemeClr val="bg1"/>
                </a:solidFill>
                <a:latin typeface="Times New Roman" charset="0"/>
              </a:rPr>
              <a:t>2 </a:t>
            </a:r>
            <a:r>
              <a:rPr lang="es-MX" sz="2800">
                <a:solidFill>
                  <a:schemeClr val="bg1"/>
                </a:solidFill>
                <a:latin typeface="Times New Roman" charset="0"/>
              </a:rPr>
              <a:t>| H) ... P(E</a:t>
            </a:r>
            <a:r>
              <a:rPr lang="es-MX" sz="2800" baseline="-25000">
                <a:solidFill>
                  <a:schemeClr val="bg1"/>
                </a:solidFill>
                <a:latin typeface="Times New Roman" charset="0"/>
              </a:rPr>
              <a:t>N </a:t>
            </a:r>
            <a:r>
              <a:rPr lang="es-MX" sz="2800">
                <a:solidFill>
                  <a:schemeClr val="bg1"/>
                </a:solidFill>
                <a:latin typeface="Times New Roman" charset="0"/>
              </a:rPr>
              <a:t>| H)</a:t>
            </a:r>
          </a:p>
          <a:p>
            <a:pPr algn="ctr" eaLnBrk="1" hangingPunct="1">
              <a:buFontTx/>
              <a:buNone/>
            </a:pPr>
            <a:r>
              <a:rPr lang="es-MX" sz="2800">
                <a:solidFill>
                  <a:schemeClr val="bg1"/>
                </a:solidFill>
                <a:latin typeface="Times New Roman" charset="0"/>
              </a:rPr>
              <a:t> 			P(</a:t>
            </a:r>
            <a:r>
              <a:rPr lang="es-MX" sz="2800" b="1">
                <a:solidFill>
                  <a:schemeClr val="bg1"/>
                </a:solidFill>
                <a:effectLst>
                  <a:outerShdw blurRad="38100" dist="38100" dir="2700000" algn="tl">
                    <a:srgbClr val="000000"/>
                  </a:outerShdw>
                </a:effectLst>
                <a:latin typeface="Times New Roman" charset="0"/>
              </a:rPr>
              <a:t>E</a:t>
            </a:r>
            <a:r>
              <a:rPr lang="es-MX" sz="2800">
                <a:solidFill>
                  <a:schemeClr val="bg1"/>
                </a:solidFill>
                <a:latin typeface="Times New Roman" charset="0"/>
              </a:rPr>
              <a:t>)</a:t>
            </a:r>
          </a:p>
          <a:p>
            <a:pPr eaLnBrk="1" hangingPunct="1"/>
            <a:r>
              <a:rPr lang="es-MX" sz="2800">
                <a:latin typeface="Times New Roman" charset="0"/>
              </a:rPr>
              <a:t>Esto se conoce como el </a:t>
            </a:r>
            <a:r>
              <a:rPr lang="es-MX" sz="2800">
                <a:solidFill>
                  <a:schemeClr val="bg1"/>
                </a:solidFill>
                <a:latin typeface="Times New Roman" charset="0"/>
              </a:rPr>
              <a:t>clasificador bayesiano simple</a:t>
            </a:r>
            <a:endParaRPr lang="es-ES" sz="2800">
              <a:solidFill>
                <a:schemeClr val="bg1"/>
              </a:solidFill>
              <a:latin typeface="Times New Roman" charset="0"/>
            </a:endParaRPr>
          </a:p>
        </p:txBody>
      </p:sp>
      <p:sp>
        <p:nvSpPr>
          <p:cNvPr id="32774" name="Line 4"/>
          <p:cNvSpPr>
            <a:spLocks noChangeShapeType="1"/>
          </p:cNvSpPr>
          <p:nvPr/>
        </p:nvSpPr>
        <p:spPr bwMode="auto">
          <a:xfrm>
            <a:off x="3505200" y="5257800"/>
            <a:ext cx="510540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s-ES"/>
          </a:p>
        </p:txBody>
      </p:sp>
    </p:spTree>
    <p:extLst>
      <p:ext uri="{BB962C8B-B14F-4D97-AF65-F5344CB8AC3E}">
        <p14:creationId xmlns:p14="http://schemas.microsoft.com/office/powerpoint/2010/main" val="348712993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7250" name="Rectangle 2"/>
          <p:cNvSpPr>
            <a:spLocks noGrp="1" noChangeArrowheads="1"/>
          </p:cNvSpPr>
          <p:nvPr>
            <p:ph type="title"/>
          </p:nvPr>
        </p:nvSpPr>
        <p:spPr>
          <a:xfrm>
            <a:off x="284163" y="449263"/>
            <a:ext cx="7528197" cy="1143000"/>
          </a:xfrm>
        </p:spPr>
        <p:txBody>
          <a:bodyPr/>
          <a:lstStyle/>
          <a:p>
            <a:r>
              <a:rPr lang="es-MX" dirty="0" smtClean="0"/>
              <a:t>¿Porqué el enfoque bayesiano?</a:t>
            </a:r>
            <a:endParaRPr lang="es-MX" dirty="0"/>
          </a:p>
        </p:txBody>
      </p:sp>
      <p:sp>
        <p:nvSpPr>
          <p:cNvPr id="1717254" name="Rectangle 6"/>
          <p:cNvSpPr>
            <a:spLocks noChangeArrowheads="1"/>
          </p:cNvSpPr>
          <p:nvPr/>
        </p:nvSpPr>
        <p:spPr bwMode="auto">
          <a:xfrm>
            <a:off x="457200" y="4757738"/>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100000"/>
              </a:lnSpc>
              <a:spcBef>
                <a:spcPct val="0"/>
              </a:spcBef>
              <a:buFontTx/>
              <a:buNone/>
            </a:pPr>
            <a:r>
              <a:rPr lang="es-MX" sz="2800" dirty="0" smtClean="0">
                <a:solidFill>
                  <a:srgbClr val="FFFF66"/>
                </a:solidFill>
              </a:rPr>
              <a:t>Combinar la información (datos) con la experiencia (conocimiento) para reducir la incertidumbre</a:t>
            </a:r>
            <a:endParaRPr lang="es-MX" sz="2800" dirty="0">
              <a:solidFill>
                <a:srgbClr val="FFFF66"/>
              </a:solidFill>
            </a:endParaRPr>
          </a:p>
        </p:txBody>
      </p:sp>
      <p:pic>
        <p:nvPicPr>
          <p:cNvPr id="4" name="Imagen 3"/>
          <p:cNvPicPr>
            <a:picLocks noChangeAspect="1"/>
          </p:cNvPicPr>
          <p:nvPr/>
        </p:nvPicPr>
        <p:blipFill>
          <a:blip r:embed="rId3"/>
          <a:stretch>
            <a:fillRect/>
          </a:stretch>
        </p:blipFill>
        <p:spPr>
          <a:xfrm>
            <a:off x="1115616" y="2420888"/>
            <a:ext cx="3291388" cy="1892548"/>
          </a:xfrm>
          <a:prstGeom prst="rect">
            <a:avLst/>
          </a:prstGeom>
        </p:spPr>
      </p:pic>
      <p:pic>
        <p:nvPicPr>
          <p:cNvPr id="5" name="Imagen 4"/>
          <p:cNvPicPr>
            <a:picLocks noChangeAspect="1"/>
          </p:cNvPicPr>
          <p:nvPr/>
        </p:nvPicPr>
        <p:blipFill>
          <a:blip r:embed="rId4"/>
          <a:stretch>
            <a:fillRect/>
          </a:stretch>
        </p:blipFill>
        <p:spPr>
          <a:xfrm>
            <a:off x="4860032" y="2420888"/>
            <a:ext cx="3312368" cy="1904612"/>
          </a:xfrm>
          <a:prstGeom prst="rect">
            <a:avLst/>
          </a:prstGeom>
        </p:spPr>
      </p:pic>
    </p:spTree>
    <p:extLst>
      <p:ext uri="{BB962C8B-B14F-4D97-AF65-F5344CB8AC3E}">
        <p14:creationId xmlns:p14="http://schemas.microsoft.com/office/powerpoint/2010/main" val="36517216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heckerboard(across)">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717254"/>
                                        </p:tgtEl>
                                        <p:attrNameLst>
                                          <p:attrName>style.visibility</p:attrName>
                                        </p:attrNameLst>
                                      </p:cBhvr>
                                      <p:to>
                                        <p:strVal val="visible"/>
                                      </p:to>
                                    </p:set>
                                    <p:anim calcmode="lin" valueType="num">
                                      <p:cBhvr additive="base">
                                        <p:cTn id="16" dur="500" fill="hold"/>
                                        <p:tgtEl>
                                          <p:spTgt spid="1717254"/>
                                        </p:tgtEl>
                                        <p:attrNameLst>
                                          <p:attrName>ppt_x</p:attrName>
                                        </p:attrNameLst>
                                      </p:cBhvr>
                                      <p:tavLst>
                                        <p:tav tm="0">
                                          <p:val>
                                            <p:strVal val="#ppt_x"/>
                                          </p:val>
                                        </p:tav>
                                        <p:tav tm="100000">
                                          <p:val>
                                            <p:strVal val="#ppt_x"/>
                                          </p:val>
                                        </p:tav>
                                      </p:tavLst>
                                    </p:anim>
                                    <p:anim calcmode="lin" valueType="num">
                                      <p:cBhvr additive="base">
                                        <p:cTn id="17" dur="500" fill="hold"/>
                                        <p:tgtEl>
                                          <p:spTgt spid="17172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725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4 Marcador de pie de página"/>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ES" sz="1400"/>
              <a:t>© L.E. Sucar: MGP - Básicos</a:t>
            </a:r>
          </a:p>
        </p:txBody>
      </p:sp>
      <p:sp>
        <p:nvSpPr>
          <p:cNvPr id="33795" name="5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FBCC13D-7859-9D45-8ECA-0937B16559FA}" type="slidenum">
              <a:rPr lang="es-ES" sz="1400"/>
              <a:pPr eaLnBrk="1" hangingPunct="1"/>
              <a:t>30</a:t>
            </a:fld>
            <a:endParaRPr lang="es-ES" sz="1400"/>
          </a:p>
        </p:txBody>
      </p:sp>
      <p:sp>
        <p:nvSpPr>
          <p:cNvPr id="33796" name="Rectangle 2"/>
          <p:cNvSpPr>
            <a:spLocks noGrp="1" noChangeArrowheads="1"/>
          </p:cNvSpPr>
          <p:nvPr>
            <p:ph type="title"/>
          </p:nvPr>
        </p:nvSpPr>
        <p:spPr>
          <a:xfrm>
            <a:off x="684213" y="476250"/>
            <a:ext cx="7772400" cy="1143000"/>
          </a:xfrm>
        </p:spPr>
        <p:txBody>
          <a:bodyPr/>
          <a:lstStyle/>
          <a:p>
            <a:pPr eaLnBrk="1" hangingPunct="1"/>
            <a:r>
              <a:rPr lang="es-MX">
                <a:latin typeface="Times New Roman" charset="0"/>
              </a:rPr>
              <a:t>Clasificador bayesiano simple</a:t>
            </a:r>
            <a:endParaRPr lang="es-ES">
              <a:latin typeface="Times New Roman" charset="0"/>
            </a:endParaRPr>
          </a:p>
        </p:txBody>
      </p:sp>
      <p:sp>
        <p:nvSpPr>
          <p:cNvPr id="33797" name="Rectangle 3"/>
          <p:cNvSpPr>
            <a:spLocks noGrp="1" noChangeArrowheads="1"/>
          </p:cNvSpPr>
          <p:nvPr>
            <p:ph type="body" idx="1"/>
          </p:nvPr>
        </p:nvSpPr>
        <p:spPr>
          <a:xfrm>
            <a:off x="196850" y="1752600"/>
            <a:ext cx="8748713" cy="4419600"/>
          </a:xfrm>
        </p:spPr>
        <p:txBody>
          <a:bodyPr/>
          <a:lstStyle/>
          <a:p>
            <a:pPr eaLnBrk="1" hangingPunct="1"/>
            <a:r>
              <a:rPr lang="es-MX">
                <a:latin typeface="Times New Roman" charset="0"/>
              </a:rPr>
              <a:t>Como veíamos, no es necesario calcular el denominador:</a:t>
            </a:r>
          </a:p>
          <a:p>
            <a:pPr eaLnBrk="1" hangingPunct="1">
              <a:buFontTx/>
              <a:buNone/>
            </a:pPr>
            <a:r>
              <a:rPr lang="es-MX">
                <a:solidFill>
                  <a:srgbClr val="FF00FF"/>
                </a:solidFill>
                <a:latin typeface="Times New Roman" charset="0"/>
              </a:rPr>
              <a:t>		</a:t>
            </a:r>
            <a:r>
              <a:rPr lang="es-MX">
                <a:solidFill>
                  <a:schemeClr val="bg1"/>
                </a:solidFill>
                <a:latin typeface="Times New Roman" charset="0"/>
              </a:rPr>
              <a:t>P(H | E</a:t>
            </a:r>
            <a:r>
              <a:rPr lang="es-MX" baseline="-25000">
                <a:solidFill>
                  <a:schemeClr val="bg1"/>
                </a:solidFill>
                <a:latin typeface="Times New Roman" charset="0"/>
              </a:rPr>
              <a:t>1</a:t>
            </a:r>
            <a:r>
              <a:rPr lang="es-MX">
                <a:solidFill>
                  <a:schemeClr val="bg1"/>
                </a:solidFill>
                <a:latin typeface="Times New Roman" charset="0"/>
              </a:rPr>
              <a:t>, E</a:t>
            </a:r>
            <a:r>
              <a:rPr lang="es-MX" baseline="-25000">
                <a:solidFill>
                  <a:schemeClr val="bg1"/>
                </a:solidFill>
                <a:latin typeface="Times New Roman" charset="0"/>
              </a:rPr>
              <a:t>2</a:t>
            </a:r>
            <a:r>
              <a:rPr lang="es-MX">
                <a:solidFill>
                  <a:schemeClr val="bg1"/>
                </a:solidFill>
                <a:latin typeface="Times New Roman" charset="0"/>
              </a:rPr>
              <a:t>, ...E</a:t>
            </a:r>
            <a:r>
              <a:rPr lang="es-MX" baseline="-25000">
                <a:solidFill>
                  <a:schemeClr val="bg1"/>
                </a:solidFill>
                <a:latin typeface="Times New Roman" charset="0"/>
              </a:rPr>
              <a:t>N</a:t>
            </a:r>
            <a:r>
              <a:rPr lang="es-MX">
                <a:solidFill>
                  <a:schemeClr val="bg1"/>
                </a:solidFill>
                <a:latin typeface="Times New Roman" charset="0"/>
              </a:rPr>
              <a:t>) ~ </a:t>
            </a:r>
          </a:p>
          <a:p>
            <a:pPr eaLnBrk="1" hangingPunct="1">
              <a:buFontTx/>
              <a:buNone/>
            </a:pPr>
            <a:r>
              <a:rPr lang="es-MX">
                <a:solidFill>
                  <a:schemeClr val="bg1"/>
                </a:solidFill>
                <a:latin typeface="Times New Roman" charset="0"/>
              </a:rPr>
              <a:t>			P(H) P(E</a:t>
            </a:r>
            <a:r>
              <a:rPr lang="es-MX" baseline="-25000">
                <a:solidFill>
                  <a:schemeClr val="bg1"/>
                </a:solidFill>
                <a:latin typeface="Times New Roman" charset="0"/>
              </a:rPr>
              <a:t>1 </a:t>
            </a:r>
            <a:r>
              <a:rPr lang="es-MX">
                <a:solidFill>
                  <a:schemeClr val="bg1"/>
                </a:solidFill>
                <a:latin typeface="Times New Roman" charset="0"/>
              </a:rPr>
              <a:t>| H) P(E</a:t>
            </a:r>
            <a:r>
              <a:rPr lang="es-MX" baseline="-25000">
                <a:solidFill>
                  <a:schemeClr val="bg1"/>
                </a:solidFill>
                <a:latin typeface="Times New Roman" charset="0"/>
              </a:rPr>
              <a:t>2 </a:t>
            </a:r>
            <a:r>
              <a:rPr lang="es-MX">
                <a:solidFill>
                  <a:schemeClr val="bg1"/>
                </a:solidFill>
                <a:latin typeface="Times New Roman" charset="0"/>
              </a:rPr>
              <a:t>| H) ... P(E</a:t>
            </a:r>
            <a:r>
              <a:rPr lang="es-MX" baseline="-25000">
                <a:solidFill>
                  <a:schemeClr val="bg1"/>
                </a:solidFill>
                <a:latin typeface="Times New Roman" charset="0"/>
              </a:rPr>
              <a:t>N </a:t>
            </a:r>
            <a:r>
              <a:rPr lang="es-MX">
                <a:solidFill>
                  <a:schemeClr val="bg1"/>
                </a:solidFill>
                <a:latin typeface="Times New Roman" charset="0"/>
              </a:rPr>
              <a:t>| H)</a:t>
            </a:r>
          </a:p>
          <a:p>
            <a:pPr eaLnBrk="1" hangingPunct="1"/>
            <a:r>
              <a:rPr lang="es-MX">
                <a:solidFill>
                  <a:schemeClr val="bg1"/>
                </a:solidFill>
                <a:latin typeface="Times New Roman" charset="0"/>
              </a:rPr>
              <a:t>P(H)</a:t>
            </a:r>
            <a:r>
              <a:rPr lang="es-MX">
                <a:solidFill>
                  <a:srgbClr val="FF00FF"/>
                </a:solidFill>
                <a:latin typeface="Times New Roman" charset="0"/>
              </a:rPr>
              <a:t> </a:t>
            </a:r>
            <a:r>
              <a:rPr lang="es-MX">
                <a:latin typeface="Times New Roman" charset="0"/>
              </a:rPr>
              <a:t>se conoce como la </a:t>
            </a:r>
            <a:r>
              <a:rPr lang="es-MX" i="1">
                <a:solidFill>
                  <a:schemeClr val="bg1"/>
                </a:solidFill>
                <a:latin typeface="Times New Roman" charset="0"/>
              </a:rPr>
              <a:t>probabilidad a priori</a:t>
            </a:r>
            <a:r>
              <a:rPr lang="es-MX">
                <a:solidFill>
                  <a:schemeClr val="bg1"/>
                </a:solidFill>
                <a:latin typeface="Times New Roman" charset="0"/>
              </a:rPr>
              <a:t>,</a:t>
            </a:r>
            <a:r>
              <a:rPr lang="es-MX">
                <a:solidFill>
                  <a:srgbClr val="FF0000"/>
                </a:solidFill>
                <a:latin typeface="Times New Roman" charset="0"/>
              </a:rPr>
              <a:t>  </a:t>
            </a:r>
            <a:r>
              <a:rPr lang="es-MX">
                <a:solidFill>
                  <a:schemeClr val="bg1"/>
                </a:solidFill>
                <a:latin typeface="Times New Roman" charset="0"/>
              </a:rPr>
              <a:t>P(E</a:t>
            </a:r>
            <a:r>
              <a:rPr lang="es-MX" baseline="-25000">
                <a:solidFill>
                  <a:schemeClr val="bg1"/>
                </a:solidFill>
                <a:latin typeface="Times New Roman" charset="0"/>
              </a:rPr>
              <a:t>i </a:t>
            </a:r>
            <a:r>
              <a:rPr lang="es-MX">
                <a:solidFill>
                  <a:schemeClr val="bg1"/>
                </a:solidFill>
                <a:latin typeface="Times New Roman" charset="0"/>
              </a:rPr>
              <a:t>| H)</a:t>
            </a:r>
            <a:r>
              <a:rPr lang="es-MX">
                <a:solidFill>
                  <a:srgbClr val="FF00FF"/>
                </a:solidFill>
                <a:latin typeface="Times New Roman" charset="0"/>
              </a:rPr>
              <a:t> </a:t>
            </a:r>
            <a:r>
              <a:rPr lang="es-MX">
                <a:latin typeface="Times New Roman" charset="0"/>
              </a:rPr>
              <a:t>es la probabilidad de los atributos dada la hipótesis (</a:t>
            </a:r>
            <a:r>
              <a:rPr lang="es-MX" i="1">
                <a:solidFill>
                  <a:schemeClr val="bg1"/>
                </a:solidFill>
                <a:latin typeface="Times New Roman" charset="0"/>
              </a:rPr>
              <a:t>verosimilitud</a:t>
            </a:r>
            <a:r>
              <a:rPr lang="es-MX">
                <a:latin typeface="Times New Roman" charset="0"/>
              </a:rPr>
              <a:t>), y </a:t>
            </a:r>
            <a:r>
              <a:rPr lang="es-MX">
                <a:solidFill>
                  <a:schemeClr val="bg1"/>
                </a:solidFill>
                <a:latin typeface="Times New Roman" charset="0"/>
              </a:rPr>
              <a:t>P(H | E</a:t>
            </a:r>
            <a:r>
              <a:rPr lang="es-MX" baseline="-25000">
                <a:solidFill>
                  <a:schemeClr val="bg1"/>
                </a:solidFill>
                <a:latin typeface="Times New Roman" charset="0"/>
              </a:rPr>
              <a:t>1</a:t>
            </a:r>
            <a:r>
              <a:rPr lang="es-MX">
                <a:solidFill>
                  <a:schemeClr val="bg1"/>
                </a:solidFill>
                <a:latin typeface="Times New Roman" charset="0"/>
              </a:rPr>
              <a:t>, E</a:t>
            </a:r>
            <a:r>
              <a:rPr lang="es-MX" baseline="-25000">
                <a:solidFill>
                  <a:schemeClr val="bg1"/>
                </a:solidFill>
                <a:latin typeface="Times New Roman" charset="0"/>
              </a:rPr>
              <a:t>2</a:t>
            </a:r>
            <a:r>
              <a:rPr lang="es-MX">
                <a:solidFill>
                  <a:schemeClr val="bg1"/>
                </a:solidFill>
                <a:latin typeface="Times New Roman" charset="0"/>
              </a:rPr>
              <a:t>, ...E</a:t>
            </a:r>
            <a:r>
              <a:rPr lang="es-MX" baseline="-25000">
                <a:solidFill>
                  <a:schemeClr val="bg1"/>
                </a:solidFill>
                <a:latin typeface="Times New Roman" charset="0"/>
              </a:rPr>
              <a:t>N</a:t>
            </a:r>
            <a:r>
              <a:rPr lang="es-MX">
                <a:solidFill>
                  <a:schemeClr val="bg1"/>
                </a:solidFill>
                <a:latin typeface="Times New Roman" charset="0"/>
              </a:rPr>
              <a:t>)</a:t>
            </a:r>
            <a:r>
              <a:rPr lang="es-MX">
                <a:latin typeface="Times New Roman" charset="0"/>
              </a:rPr>
              <a:t> es la </a:t>
            </a:r>
            <a:r>
              <a:rPr lang="es-MX" i="1">
                <a:solidFill>
                  <a:schemeClr val="bg1"/>
                </a:solidFill>
                <a:latin typeface="Times New Roman" charset="0"/>
              </a:rPr>
              <a:t>probabilidad posterior</a:t>
            </a:r>
            <a:endParaRPr lang="es-ES" i="1">
              <a:solidFill>
                <a:schemeClr val="bg1"/>
              </a:solidFill>
              <a:latin typeface="Times New Roman" charset="0"/>
            </a:endParaRPr>
          </a:p>
        </p:txBody>
      </p:sp>
    </p:spTree>
    <p:extLst>
      <p:ext uri="{BB962C8B-B14F-4D97-AF65-F5344CB8AC3E}">
        <p14:creationId xmlns:p14="http://schemas.microsoft.com/office/powerpoint/2010/main" val="140002116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4 Marcador de pie de página"/>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ES" sz="1400"/>
              <a:t>© L.E. Sucar: MGP - Básicos</a:t>
            </a:r>
          </a:p>
        </p:txBody>
      </p:sp>
      <p:sp>
        <p:nvSpPr>
          <p:cNvPr id="34819" name="5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FDF5067-7965-3944-B4CF-17B5E3181D97}" type="slidenum">
              <a:rPr lang="es-ES" sz="1400"/>
              <a:pPr eaLnBrk="1" hangingPunct="1"/>
              <a:t>31</a:t>
            </a:fld>
            <a:endParaRPr lang="es-ES" sz="1400"/>
          </a:p>
        </p:txBody>
      </p:sp>
      <p:sp>
        <p:nvSpPr>
          <p:cNvPr id="34820" name="Rectangle 2"/>
          <p:cNvSpPr>
            <a:spLocks noGrp="1" noChangeArrowheads="1"/>
          </p:cNvSpPr>
          <p:nvPr>
            <p:ph type="title"/>
          </p:nvPr>
        </p:nvSpPr>
        <p:spPr/>
        <p:txBody>
          <a:bodyPr/>
          <a:lstStyle/>
          <a:p>
            <a:pPr eaLnBrk="1" hangingPunct="1"/>
            <a:r>
              <a:rPr lang="es-MX">
                <a:latin typeface="Times New Roman" charset="0"/>
              </a:rPr>
              <a:t>Ventajas</a:t>
            </a:r>
            <a:endParaRPr lang="es-ES">
              <a:latin typeface="Times New Roman" charset="0"/>
            </a:endParaRPr>
          </a:p>
        </p:txBody>
      </p:sp>
      <p:sp>
        <p:nvSpPr>
          <p:cNvPr id="34821" name="Rectangle 3"/>
          <p:cNvSpPr>
            <a:spLocks noGrp="1" noChangeArrowheads="1"/>
          </p:cNvSpPr>
          <p:nvPr>
            <p:ph type="body" idx="1"/>
          </p:nvPr>
        </p:nvSpPr>
        <p:spPr/>
        <p:txBody>
          <a:bodyPr/>
          <a:lstStyle/>
          <a:p>
            <a:pPr eaLnBrk="1" hangingPunct="1"/>
            <a:r>
              <a:rPr lang="es-MX">
                <a:latin typeface="Times New Roman" charset="0"/>
              </a:rPr>
              <a:t>Bajo tiempo de clasificación</a:t>
            </a:r>
          </a:p>
          <a:p>
            <a:pPr eaLnBrk="1" hangingPunct="1"/>
            <a:r>
              <a:rPr lang="es-MX">
                <a:latin typeface="Times New Roman" charset="0"/>
              </a:rPr>
              <a:t>Bajo tiempo de aprendizaje</a:t>
            </a:r>
          </a:p>
          <a:p>
            <a:pPr eaLnBrk="1" hangingPunct="1"/>
            <a:r>
              <a:rPr lang="es-MX">
                <a:latin typeface="Times New Roman" charset="0"/>
              </a:rPr>
              <a:t>Bajos requerimientos de memoria</a:t>
            </a:r>
          </a:p>
          <a:p>
            <a:pPr eaLnBrk="1" hangingPunct="1"/>
            <a:r>
              <a:rPr lang="es-MX">
                <a:latin typeface="Times New Roman" charset="0"/>
              </a:rPr>
              <a:t>“Sencillez”</a:t>
            </a:r>
          </a:p>
          <a:p>
            <a:pPr eaLnBrk="1" hangingPunct="1"/>
            <a:r>
              <a:rPr lang="es-MX">
                <a:latin typeface="Times New Roman" charset="0"/>
              </a:rPr>
              <a:t>Buenos resultados en muchos dominios</a:t>
            </a:r>
            <a:endParaRPr lang="es-ES">
              <a:latin typeface="Times New Roman" charset="0"/>
            </a:endParaRPr>
          </a:p>
        </p:txBody>
      </p:sp>
    </p:spTree>
    <p:extLst>
      <p:ext uri="{BB962C8B-B14F-4D97-AF65-F5344CB8AC3E}">
        <p14:creationId xmlns:p14="http://schemas.microsoft.com/office/powerpoint/2010/main" val="26303801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4 Marcador de pie de página"/>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ES" sz="1400"/>
              <a:t>© L.E. Sucar: MGP - Básicos</a:t>
            </a:r>
          </a:p>
        </p:txBody>
      </p:sp>
      <p:sp>
        <p:nvSpPr>
          <p:cNvPr id="35843" name="5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1A279314-51B0-CD4E-AE78-CEFF8BC7FFEF}" type="slidenum">
              <a:rPr lang="es-ES" sz="1400"/>
              <a:pPr eaLnBrk="1" hangingPunct="1"/>
              <a:t>32</a:t>
            </a:fld>
            <a:endParaRPr lang="es-ES" sz="1400"/>
          </a:p>
        </p:txBody>
      </p:sp>
      <p:sp>
        <p:nvSpPr>
          <p:cNvPr id="35844" name="Rectangle 2"/>
          <p:cNvSpPr>
            <a:spLocks noGrp="1" noChangeArrowheads="1"/>
          </p:cNvSpPr>
          <p:nvPr>
            <p:ph type="title"/>
          </p:nvPr>
        </p:nvSpPr>
        <p:spPr/>
        <p:txBody>
          <a:bodyPr/>
          <a:lstStyle/>
          <a:p>
            <a:pPr eaLnBrk="1" hangingPunct="1"/>
            <a:r>
              <a:rPr lang="es-MX">
                <a:latin typeface="Times New Roman" charset="0"/>
              </a:rPr>
              <a:t>Limitaciones</a:t>
            </a:r>
            <a:endParaRPr lang="es-ES">
              <a:latin typeface="Times New Roman" charset="0"/>
            </a:endParaRPr>
          </a:p>
        </p:txBody>
      </p:sp>
      <p:sp>
        <p:nvSpPr>
          <p:cNvPr id="35845" name="Rectangle 3"/>
          <p:cNvSpPr>
            <a:spLocks noGrp="1" noChangeArrowheads="1"/>
          </p:cNvSpPr>
          <p:nvPr>
            <p:ph type="body" idx="1"/>
          </p:nvPr>
        </p:nvSpPr>
        <p:spPr>
          <a:xfrm>
            <a:off x="685800" y="1981200"/>
            <a:ext cx="8207375" cy="4572000"/>
          </a:xfrm>
        </p:spPr>
        <p:txBody>
          <a:bodyPr/>
          <a:lstStyle/>
          <a:p>
            <a:pPr eaLnBrk="1" hangingPunct="1">
              <a:lnSpc>
                <a:spcPct val="90000"/>
              </a:lnSpc>
            </a:pPr>
            <a:r>
              <a:rPr lang="es-MX" sz="2800">
                <a:latin typeface="Times New Roman" charset="0"/>
              </a:rPr>
              <a:t>En muchas ocasiones la suposición de independencia condicional no es válida</a:t>
            </a:r>
          </a:p>
          <a:p>
            <a:pPr eaLnBrk="1" hangingPunct="1">
              <a:lnSpc>
                <a:spcPct val="90000"/>
              </a:lnSpc>
            </a:pPr>
            <a:r>
              <a:rPr lang="es-MX" sz="2800">
                <a:latin typeface="Times New Roman" charset="0"/>
              </a:rPr>
              <a:t>Para variables continuas, existe el problema de discretización</a:t>
            </a:r>
          </a:p>
          <a:p>
            <a:pPr eaLnBrk="1" hangingPunct="1">
              <a:lnSpc>
                <a:spcPct val="90000"/>
              </a:lnSpc>
            </a:pPr>
            <a:r>
              <a:rPr lang="es-MX" sz="2800">
                <a:solidFill>
                  <a:schemeClr val="bg1"/>
                </a:solidFill>
                <a:latin typeface="Times New Roman" charset="0"/>
              </a:rPr>
              <a:t>Alternativas – dependencias:</a:t>
            </a:r>
          </a:p>
          <a:p>
            <a:pPr lvl="1" eaLnBrk="1" hangingPunct="1">
              <a:lnSpc>
                <a:spcPct val="90000"/>
              </a:lnSpc>
            </a:pPr>
            <a:r>
              <a:rPr lang="es-MX" sz="2400">
                <a:latin typeface="Times New Roman" charset="0"/>
              </a:rPr>
              <a:t>Estructuras que consideran dependencias</a:t>
            </a:r>
          </a:p>
          <a:p>
            <a:pPr lvl="1" eaLnBrk="1" hangingPunct="1">
              <a:lnSpc>
                <a:spcPct val="90000"/>
              </a:lnSpc>
            </a:pPr>
            <a:r>
              <a:rPr lang="es-MX" sz="2400">
                <a:latin typeface="Times New Roman" charset="0"/>
              </a:rPr>
              <a:t>Mejora estructural del clasificador</a:t>
            </a:r>
          </a:p>
          <a:p>
            <a:pPr eaLnBrk="1" hangingPunct="1">
              <a:lnSpc>
                <a:spcPct val="90000"/>
              </a:lnSpc>
            </a:pPr>
            <a:r>
              <a:rPr lang="es-MX" sz="2800">
                <a:solidFill>
                  <a:schemeClr val="bg1"/>
                </a:solidFill>
                <a:latin typeface="Times New Roman" charset="0"/>
              </a:rPr>
              <a:t>Alternativas – variables continuas:</a:t>
            </a:r>
          </a:p>
          <a:p>
            <a:pPr lvl="1" eaLnBrk="1" hangingPunct="1">
              <a:lnSpc>
                <a:spcPct val="90000"/>
              </a:lnSpc>
            </a:pPr>
            <a:r>
              <a:rPr lang="es-MX" sz="2400">
                <a:latin typeface="Times New Roman" charset="0"/>
              </a:rPr>
              <a:t>Descriminador lineal (variables gaussianas)</a:t>
            </a:r>
          </a:p>
          <a:p>
            <a:pPr lvl="1" eaLnBrk="1" hangingPunct="1">
              <a:lnSpc>
                <a:spcPct val="90000"/>
              </a:lnSpc>
            </a:pPr>
            <a:r>
              <a:rPr lang="es-ES" sz="2400">
                <a:latin typeface="Times New Roman" charset="0"/>
              </a:rPr>
              <a:t>Técnicas de discretización</a:t>
            </a:r>
          </a:p>
        </p:txBody>
      </p:sp>
    </p:spTree>
    <p:extLst>
      <p:ext uri="{BB962C8B-B14F-4D97-AF65-F5344CB8AC3E}">
        <p14:creationId xmlns:p14="http://schemas.microsoft.com/office/powerpoint/2010/main" val="96778345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4 Marcador de pie de página"/>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ES" sz="1400"/>
              <a:t>© L.E. Sucar: MGP - Básicos</a:t>
            </a:r>
          </a:p>
        </p:txBody>
      </p:sp>
      <p:sp>
        <p:nvSpPr>
          <p:cNvPr id="36867" name="5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DA10B0E-D1C9-D14F-B1A0-618CA644082E}" type="slidenum">
              <a:rPr lang="es-ES" sz="1400"/>
              <a:pPr eaLnBrk="1" hangingPunct="1"/>
              <a:t>33</a:t>
            </a:fld>
            <a:endParaRPr lang="es-ES" sz="1400"/>
          </a:p>
        </p:txBody>
      </p:sp>
      <p:sp>
        <p:nvSpPr>
          <p:cNvPr id="36868" name="Rectangle 2"/>
          <p:cNvSpPr>
            <a:spLocks noGrp="1" noChangeArrowheads="1"/>
          </p:cNvSpPr>
          <p:nvPr>
            <p:ph type="title"/>
          </p:nvPr>
        </p:nvSpPr>
        <p:spPr/>
        <p:txBody>
          <a:bodyPr/>
          <a:lstStyle/>
          <a:p>
            <a:pPr eaLnBrk="1" hangingPunct="1"/>
            <a:r>
              <a:rPr lang="es-MX">
                <a:latin typeface="Times New Roman" charset="0"/>
              </a:rPr>
              <a:t>CBS – modelo gráfico</a:t>
            </a:r>
            <a:endParaRPr lang="es-ES">
              <a:latin typeface="Times New Roman" charset="0"/>
            </a:endParaRPr>
          </a:p>
        </p:txBody>
      </p:sp>
      <p:sp>
        <p:nvSpPr>
          <p:cNvPr id="36869" name="Oval 3"/>
          <p:cNvSpPr>
            <a:spLocks noChangeArrowheads="1"/>
          </p:cNvSpPr>
          <p:nvPr/>
        </p:nvSpPr>
        <p:spPr bwMode="auto">
          <a:xfrm>
            <a:off x="3987800" y="2082800"/>
            <a:ext cx="635000" cy="558800"/>
          </a:xfrm>
          <a:prstGeom prst="ellipse">
            <a:avLst/>
          </a:prstGeom>
          <a:solidFill>
            <a:schemeClr val="bg1"/>
          </a:solidFill>
          <a:ln w="50800">
            <a:solidFill>
              <a:schemeClr val="bg1"/>
            </a:solidFill>
            <a:round/>
            <a:headEnd/>
            <a:tailEnd/>
          </a:ln>
        </p:spPr>
        <p:txBody>
          <a:bodyPr wrap="none" anchor="ctr"/>
          <a:lstStyle/>
          <a:p>
            <a:endParaRPr lang="es-MX"/>
          </a:p>
        </p:txBody>
      </p:sp>
      <p:sp>
        <p:nvSpPr>
          <p:cNvPr id="36870" name="Oval 4"/>
          <p:cNvSpPr>
            <a:spLocks noChangeArrowheads="1"/>
          </p:cNvSpPr>
          <p:nvPr/>
        </p:nvSpPr>
        <p:spPr bwMode="auto">
          <a:xfrm>
            <a:off x="3654425" y="4397375"/>
            <a:ext cx="635000" cy="558800"/>
          </a:xfrm>
          <a:prstGeom prst="ellipse">
            <a:avLst/>
          </a:prstGeom>
          <a:solidFill>
            <a:schemeClr val="bg1"/>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p>
            <a:endParaRPr lang="es-MX"/>
          </a:p>
        </p:txBody>
      </p:sp>
      <p:sp>
        <p:nvSpPr>
          <p:cNvPr id="36871" name="Line 5"/>
          <p:cNvSpPr>
            <a:spLocks noChangeShapeType="1"/>
          </p:cNvSpPr>
          <p:nvPr/>
        </p:nvSpPr>
        <p:spPr bwMode="auto">
          <a:xfrm flipH="1">
            <a:off x="3990975" y="2667000"/>
            <a:ext cx="276225" cy="1733550"/>
          </a:xfrm>
          <a:prstGeom prst="line">
            <a:avLst/>
          </a:prstGeom>
          <a:noFill/>
          <a:ln w="50800">
            <a:solidFill>
              <a:schemeClr val="bg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ES"/>
          </a:p>
        </p:txBody>
      </p:sp>
      <p:sp>
        <p:nvSpPr>
          <p:cNvPr id="36872" name="Rectangle 6"/>
          <p:cNvSpPr>
            <a:spLocks noChangeArrowheads="1"/>
          </p:cNvSpPr>
          <p:nvPr/>
        </p:nvSpPr>
        <p:spPr bwMode="auto">
          <a:xfrm>
            <a:off x="4098925" y="2117725"/>
            <a:ext cx="396875" cy="4667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spAutoFit/>
          </a:bodyPr>
          <a:lstStyle/>
          <a:p>
            <a:pPr defTabSz="762000" eaLnBrk="0" hangingPunct="0"/>
            <a:r>
              <a:rPr lang="es-ES_tradnl">
                <a:solidFill>
                  <a:srgbClr val="FF0000"/>
                </a:solidFill>
                <a:latin typeface="Times" charset="0"/>
              </a:rPr>
              <a:t>C</a:t>
            </a:r>
          </a:p>
        </p:txBody>
      </p:sp>
      <p:sp>
        <p:nvSpPr>
          <p:cNvPr id="36873" name="Rectangle 7"/>
          <p:cNvSpPr>
            <a:spLocks noChangeArrowheads="1"/>
          </p:cNvSpPr>
          <p:nvPr/>
        </p:nvSpPr>
        <p:spPr bwMode="auto">
          <a:xfrm>
            <a:off x="3708400" y="4448175"/>
            <a:ext cx="557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es-ES_tradnl">
                <a:solidFill>
                  <a:srgbClr val="FF0000"/>
                </a:solidFill>
                <a:latin typeface="Times" charset="0"/>
              </a:rPr>
              <a:t>A2</a:t>
            </a:r>
          </a:p>
        </p:txBody>
      </p:sp>
      <p:sp>
        <p:nvSpPr>
          <p:cNvPr id="36874" name="Oval 8"/>
          <p:cNvSpPr>
            <a:spLocks noChangeArrowheads="1"/>
          </p:cNvSpPr>
          <p:nvPr/>
        </p:nvSpPr>
        <p:spPr bwMode="auto">
          <a:xfrm>
            <a:off x="2540000" y="4368800"/>
            <a:ext cx="635000" cy="558800"/>
          </a:xfrm>
          <a:prstGeom prst="ellipse">
            <a:avLst/>
          </a:prstGeom>
          <a:solidFill>
            <a:schemeClr val="bg1"/>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p>
            <a:endParaRPr lang="es-MX"/>
          </a:p>
        </p:txBody>
      </p:sp>
      <p:sp>
        <p:nvSpPr>
          <p:cNvPr id="36875" name="Line 9"/>
          <p:cNvSpPr>
            <a:spLocks noChangeShapeType="1"/>
          </p:cNvSpPr>
          <p:nvPr/>
        </p:nvSpPr>
        <p:spPr bwMode="auto">
          <a:xfrm flipH="1">
            <a:off x="2962275" y="2590800"/>
            <a:ext cx="1152525" cy="1781175"/>
          </a:xfrm>
          <a:prstGeom prst="line">
            <a:avLst/>
          </a:prstGeom>
          <a:noFill/>
          <a:ln w="50800">
            <a:solidFill>
              <a:schemeClr val="bg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ES"/>
          </a:p>
        </p:txBody>
      </p:sp>
      <p:sp>
        <p:nvSpPr>
          <p:cNvPr id="36876" name="Rectangle 10"/>
          <p:cNvSpPr>
            <a:spLocks noChangeArrowheads="1"/>
          </p:cNvSpPr>
          <p:nvPr/>
        </p:nvSpPr>
        <p:spPr bwMode="auto">
          <a:xfrm>
            <a:off x="2590800" y="4419600"/>
            <a:ext cx="557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es-ES_tradnl">
                <a:solidFill>
                  <a:srgbClr val="FF0000"/>
                </a:solidFill>
                <a:latin typeface="Times" charset="0"/>
              </a:rPr>
              <a:t>A1</a:t>
            </a:r>
          </a:p>
        </p:txBody>
      </p:sp>
      <p:sp>
        <p:nvSpPr>
          <p:cNvPr id="36877" name="Oval 11"/>
          <p:cNvSpPr>
            <a:spLocks noChangeArrowheads="1"/>
          </p:cNvSpPr>
          <p:nvPr/>
        </p:nvSpPr>
        <p:spPr bwMode="auto">
          <a:xfrm>
            <a:off x="5435600" y="4368800"/>
            <a:ext cx="635000" cy="558800"/>
          </a:xfrm>
          <a:prstGeom prst="ellipse">
            <a:avLst/>
          </a:prstGeom>
          <a:solidFill>
            <a:schemeClr val="bg1"/>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p>
            <a:endParaRPr lang="es-MX"/>
          </a:p>
        </p:txBody>
      </p:sp>
      <p:sp>
        <p:nvSpPr>
          <p:cNvPr id="36878" name="Line 12"/>
          <p:cNvSpPr>
            <a:spLocks noChangeShapeType="1"/>
          </p:cNvSpPr>
          <p:nvPr/>
        </p:nvSpPr>
        <p:spPr bwMode="auto">
          <a:xfrm>
            <a:off x="4514850" y="2590800"/>
            <a:ext cx="1200150" cy="1752600"/>
          </a:xfrm>
          <a:prstGeom prst="line">
            <a:avLst/>
          </a:prstGeom>
          <a:noFill/>
          <a:ln w="50800">
            <a:solidFill>
              <a:schemeClr val="bg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ES"/>
          </a:p>
        </p:txBody>
      </p:sp>
      <p:sp>
        <p:nvSpPr>
          <p:cNvPr id="36879" name="Rectangle 13"/>
          <p:cNvSpPr>
            <a:spLocks noChangeArrowheads="1"/>
          </p:cNvSpPr>
          <p:nvPr/>
        </p:nvSpPr>
        <p:spPr bwMode="auto">
          <a:xfrm>
            <a:off x="5461000" y="4419600"/>
            <a:ext cx="557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es-ES_tradnl">
                <a:solidFill>
                  <a:srgbClr val="FF0000"/>
                </a:solidFill>
                <a:latin typeface="Times" charset="0"/>
              </a:rPr>
              <a:t>An</a:t>
            </a:r>
          </a:p>
        </p:txBody>
      </p:sp>
      <p:sp>
        <p:nvSpPr>
          <p:cNvPr id="36880" name="Text Box 14"/>
          <p:cNvSpPr txBox="1">
            <a:spLocks noChangeArrowheads="1"/>
          </p:cNvSpPr>
          <p:nvPr/>
        </p:nvSpPr>
        <p:spPr bwMode="auto">
          <a:xfrm>
            <a:off x="4464050" y="4067175"/>
            <a:ext cx="7937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4800" b="1">
                <a:solidFill>
                  <a:schemeClr val="bg1"/>
                </a:solidFill>
              </a:rPr>
              <a:t>…</a:t>
            </a:r>
          </a:p>
        </p:txBody>
      </p:sp>
    </p:spTree>
    <p:extLst>
      <p:ext uri="{BB962C8B-B14F-4D97-AF65-F5344CB8AC3E}">
        <p14:creationId xmlns:p14="http://schemas.microsoft.com/office/powerpoint/2010/main" val="224186886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4 Marcador de pie de página"/>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ES" sz="1400"/>
              <a:t>© L.E. Sucar: MGP - Básicos</a:t>
            </a:r>
          </a:p>
        </p:txBody>
      </p:sp>
      <p:sp>
        <p:nvSpPr>
          <p:cNvPr id="38915" name="5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92ED0EA8-FBAB-5E41-84F3-8EFA43C1466D}" type="slidenum">
              <a:rPr lang="es-ES" sz="1400"/>
              <a:pPr eaLnBrk="1" hangingPunct="1"/>
              <a:t>34</a:t>
            </a:fld>
            <a:endParaRPr lang="es-ES" sz="1400"/>
          </a:p>
        </p:txBody>
      </p:sp>
      <p:sp>
        <p:nvSpPr>
          <p:cNvPr id="38916" name="Rectangle 2"/>
          <p:cNvSpPr>
            <a:spLocks noGrp="1" noChangeArrowheads="1"/>
          </p:cNvSpPr>
          <p:nvPr>
            <p:ph type="title"/>
          </p:nvPr>
        </p:nvSpPr>
        <p:spPr>
          <a:xfrm>
            <a:off x="700088" y="361950"/>
            <a:ext cx="7772400" cy="1143000"/>
          </a:xfrm>
        </p:spPr>
        <p:txBody>
          <a:bodyPr/>
          <a:lstStyle/>
          <a:p>
            <a:pPr eaLnBrk="1" hangingPunct="1"/>
            <a:r>
              <a:rPr lang="es-MX" sz="4000">
                <a:latin typeface="Times New Roman" charset="0"/>
              </a:rPr>
              <a:t>Extensiones</a:t>
            </a:r>
            <a:endParaRPr lang="es-ES" sz="4000">
              <a:latin typeface="Times New Roman" charset="0"/>
            </a:endParaRPr>
          </a:p>
        </p:txBody>
      </p:sp>
      <p:sp>
        <p:nvSpPr>
          <p:cNvPr id="38917" name="Rectangle 3"/>
          <p:cNvSpPr>
            <a:spLocks noGrp="1" noChangeArrowheads="1"/>
          </p:cNvSpPr>
          <p:nvPr>
            <p:ph type="body" idx="1"/>
          </p:nvPr>
        </p:nvSpPr>
        <p:spPr>
          <a:xfrm>
            <a:off x="1614488" y="1879600"/>
            <a:ext cx="1778000" cy="833438"/>
          </a:xfrm>
        </p:spPr>
        <p:txBody>
          <a:bodyPr/>
          <a:lstStyle/>
          <a:p>
            <a:pPr eaLnBrk="1" hangingPunct="1"/>
            <a:r>
              <a:rPr lang="es-MX">
                <a:latin typeface="Times New Roman" charset="0"/>
              </a:rPr>
              <a:t>TAN</a:t>
            </a:r>
          </a:p>
          <a:p>
            <a:pPr eaLnBrk="1" hangingPunct="1"/>
            <a:endParaRPr lang="es-MX" i="1">
              <a:solidFill>
                <a:schemeClr val="bg1"/>
              </a:solidFill>
              <a:latin typeface="Times New Roman" charset="0"/>
            </a:endParaRPr>
          </a:p>
        </p:txBody>
      </p:sp>
      <p:sp>
        <p:nvSpPr>
          <p:cNvPr id="38918" name="Oval 4"/>
          <p:cNvSpPr>
            <a:spLocks noChangeArrowheads="1"/>
          </p:cNvSpPr>
          <p:nvPr/>
        </p:nvSpPr>
        <p:spPr bwMode="auto">
          <a:xfrm>
            <a:off x="2071688" y="2736850"/>
            <a:ext cx="635000" cy="558800"/>
          </a:xfrm>
          <a:prstGeom prst="ellipse">
            <a:avLst/>
          </a:prstGeom>
          <a:solidFill>
            <a:schemeClr val="bg1"/>
          </a:solidFill>
          <a:ln w="50800">
            <a:solidFill>
              <a:schemeClr val="bg1"/>
            </a:solidFill>
            <a:round/>
            <a:headEnd/>
            <a:tailEnd/>
          </a:ln>
        </p:spPr>
        <p:txBody>
          <a:bodyPr wrap="none" anchor="ctr"/>
          <a:lstStyle/>
          <a:p>
            <a:endParaRPr lang="es-MX"/>
          </a:p>
        </p:txBody>
      </p:sp>
      <p:sp>
        <p:nvSpPr>
          <p:cNvPr id="38919" name="Oval 5"/>
          <p:cNvSpPr>
            <a:spLocks noChangeArrowheads="1"/>
          </p:cNvSpPr>
          <p:nvPr/>
        </p:nvSpPr>
        <p:spPr bwMode="auto">
          <a:xfrm>
            <a:off x="1738313" y="5051425"/>
            <a:ext cx="635000" cy="558800"/>
          </a:xfrm>
          <a:prstGeom prst="ellipse">
            <a:avLst/>
          </a:prstGeom>
          <a:solidFill>
            <a:schemeClr val="bg1"/>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p>
            <a:endParaRPr lang="es-MX"/>
          </a:p>
        </p:txBody>
      </p:sp>
      <p:sp>
        <p:nvSpPr>
          <p:cNvPr id="38920" name="Line 6"/>
          <p:cNvSpPr>
            <a:spLocks noChangeShapeType="1"/>
          </p:cNvSpPr>
          <p:nvPr/>
        </p:nvSpPr>
        <p:spPr bwMode="auto">
          <a:xfrm flipH="1">
            <a:off x="2074863" y="3321050"/>
            <a:ext cx="276225" cy="1733550"/>
          </a:xfrm>
          <a:prstGeom prst="line">
            <a:avLst/>
          </a:prstGeom>
          <a:noFill/>
          <a:ln w="50800">
            <a:solidFill>
              <a:schemeClr val="bg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ES"/>
          </a:p>
        </p:txBody>
      </p:sp>
      <p:sp>
        <p:nvSpPr>
          <p:cNvPr id="38921" name="Rectangle 7"/>
          <p:cNvSpPr>
            <a:spLocks noChangeArrowheads="1"/>
          </p:cNvSpPr>
          <p:nvPr/>
        </p:nvSpPr>
        <p:spPr bwMode="auto">
          <a:xfrm>
            <a:off x="2182813" y="2771775"/>
            <a:ext cx="396875" cy="4667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spAutoFit/>
          </a:bodyPr>
          <a:lstStyle/>
          <a:p>
            <a:pPr defTabSz="762000" eaLnBrk="0" hangingPunct="0"/>
            <a:r>
              <a:rPr lang="es-ES_tradnl">
                <a:solidFill>
                  <a:srgbClr val="FF0000"/>
                </a:solidFill>
                <a:latin typeface="Times" charset="0"/>
              </a:rPr>
              <a:t>C</a:t>
            </a:r>
          </a:p>
        </p:txBody>
      </p:sp>
      <p:sp>
        <p:nvSpPr>
          <p:cNvPr id="38922" name="Rectangle 8"/>
          <p:cNvSpPr>
            <a:spLocks noChangeArrowheads="1"/>
          </p:cNvSpPr>
          <p:nvPr/>
        </p:nvSpPr>
        <p:spPr bwMode="auto">
          <a:xfrm>
            <a:off x="1792288" y="5102225"/>
            <a:ext cx="557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es-ES_tradnl">
                <a:solidFill>
                  <a:srgbClr val="FF0000"/>
                </a:solidFill>
                <a:latin typeface="Times" charset="0"/>
              </a:rPr>
              <a:t>A2</a:t>
            </a:r>
          </a:p>
        </p:txBody>
      </p:sp>
      <p:sp>
        <p:nvSpPr>
          <p:cNvPr id="38923" name="Oval 9"/>
          <p:cNvSpPr>
            <a:spLocks noChangeArrowheads="1"/>
          </p:cNvSpPr>
          <p:nvPr/>
        </p:nvSpPr>
        <p:spPr bwMode="auto">
          <a:xfrm>
            <a:off x="623888" y="5022850"/>
            <a:ext cx="635000" cy="558800"/>
          </a:xfrm>
          <a:prstGeom prst="ellipse">
            <a:avLst/>
          </a:prstGeom>
          <a:solidFill>
            <a:schemeClr val="bg1"/>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p>
            <a:endParaRPr lang="es-MX"/>
          </a:p>
        </p:txBody>
      </p:sp>
      <p:sp>
        <p:nvSpPr>
          <p:cNvPr id="38924" name="Line 10"/>
          <p:cNvSpPr>
            <a:spLocks noChangeShapeType="1"/>
          </p:cNvSpPr>
          <p:nvPr/>
        </p:nvSpPr>
        <p:spPr bwMode="auto">
          <a:xfrm flipH="1">
            <a:off x="1046163" y="3244850"/>
            <a:ext cx="1152525" cy="1781175"/>
          </a:xfrm>
          <a:prstGeom prst="line">
            <a:avLst/>
          </a:prstGeom>
          <a:noFill/>
          <a:ln w="50800">
            <a:solidFill>
              <a:schemeClr val="bg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ES"/>
          </a:p>
        </p:txBody>
      </p:sp>
      <p:sp>
        <p:nvSpPr>
          <p:cNvPr id="38925" name="Rectangle 11"/>
          <p:cNvSpPr>
            <a:spLocks noChangeArrowheads="1"/>
          </p:cNvSpPr>
          <p:nvPr/>
        </p:nvSpPr>
        <p:spPr bwMode="auto">
          <a:xfrm>
            <a:off x="674688" y="5073650"/>
            <a:ext cx="557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es-ES_tradnl">
                <a:solidFill>
                  <a:srgbClr val="FF0000"/>
                </a:solidFill>
                <a:latin typeface="Times" charset="0"/>
              </a:rPr>
              <a:t>A1</a:t>
            </a:r>
          </a:p>
        </p:txBody>
      </p:sp>
      <p:sp>
        <p:nvSpPr>
          <p:cNvPr id="38926" name="Oval 12"/>
          <p:cNvSpPr>
            <a:spLocks noChangeArrowheads="1"/>
          </p:cNvSpPr>
          <p:nvPr/>
        </p:nvSpPr>
        <p:spPr bwMode="auto">
          <a:xfrm>
            <a:off x="3519488" y="5022850"/>
            <a:ext cx="635000" cy="558800"/>
          </a:xfrm>
          <a:prstGeom prst="ellipse">
            <a:avLst/>
          </a:prstGeom>
          <a:solidFill>
            <a:schemeClr val="bg1"/>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p>
            <a:endParaRPr lang="es-MX"/>
          </a:p>
        </p:txBody>
      </p:sp>
      <p:sp>
        <p:nvSpPr>
          <p:cNvPr id="38927" name="Line 13"/>
          <p:cNvSpPr>
            <a:spLocks noChangeShapeType="1"/>
          </p:cNvSpPr>
          <p:nvPr/>
        </p:nvSpPr>
        <p:spPr bwMode="auto">
          <a:xfrm>
            <a:off x="2598738" y="3244850"/>
            <a:ext cx="1200150" cy="1752600"/>
          </a:xfrm>
          <a:prstGeom prst="line">
            <a:avLst/>
          </a:prstGeom>
          <a:noFill/>
          <a:ln w="50800">
            <a:solidFill>
              <a:schemeClr val="bg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ES"/>
          </a:p>
        </p:txBody>
      </p:sp>
      <p:sp>
        <p:nvSpPr>
          <p:cNvPr id="38928" name="Rectangle 14"/>
          <p:cNvSpPr>
            <a:spLocks noChangeArrowheads="1"/>
          </p:cNvSpPr>
          <p:nvPr/>
        </p:nvSpPr>
        <p:spPr bwMode="auto">
          <a:xfrm>
            <a:off x="3544888" y="5073650"/>
            <a:ext cx="557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es-ES_tradnl">
                <a:solidFill>
                  <a:srgbClr val="FF0000"/>
                </a:solidFill>
                <a:latin typeface="Times" charset="0"/>
              </a:rPr>
              <a:t>An</a:t>
            </a:r>
          </a:p>
        </p:txBody>
      </p:sp>
      <p:sp>
        <p:nvSpPr>
          <p:cNvPr id="38929" name="Text Box 15"/>
          <p:cNvSpPr txBox="1">
            <a:spLocks noChangeArrowheads="1"/>
          </p:cNvSpPr>
          <p:nvPr/>
        </p:nvSpPr>
        <p:spPr bwMode="auto">
          <a:xfrm>
            <a:off x="2432050" y="4286250"/>
            <a:ext cx="7937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4800" b="1">
                <a:solidFill>
                  <a:schemeClr val="bg1"/>
                </a:solidFill>
              </a:rPr>
              <a:t>…</a:t>
            </a:r>
          </a:p>
        </p:txBody>
      </p:sp>
      <p:sp>
        <p:nvSpPr>
          <p:cNvPr id="38930" name="Line 16"/>
          <p:cNvSpPr>
            <a:spLocks noChangeShapeType="1"/>
          </p:cNvSpPr>
          <p:nvPr/>
        </p:nvSpPr>
        <p:spPr bwMode="auto">
          <a:xfrm>
            <a:off x="1233488" y="5341938"/>
            <a:ext cx="508000" cy="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38931" name="Line 17"/>
          <p:cNvSpPr>
            <a:spLocks noChangeShapeType="1"/>
          </p:cNvSpPr>
          <p:nvPr/>
        </p:nvSpPr>
        <p:spPr bwMode="auto">
          <a:xfrm flipH="1" flipV="1">
            <a:off x="2365375" y="5356225"/>
            <a:ext cx="1176338" cy="14288"/>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38932" name="Text Box 18"/>
          <p:cNvSpPr txBox="1">
            <a:spLocks noChangeArrowheads="1"/>
          </p:cNvSpPr>
          <p:nvPr/>
        </p:nvSpPr>
        <p:spPr bwMode="auto">
          <a:xfrm>
            <a:off x="4859338" y="2060575"/>
            <a:ext cx="3167062"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MX" sz="2800">
                <a:solidFill>
                  <a:schemeClr val="bg1"/>
                </a:solidFill>
              </a:rPr>
              <a:t>Se incorpora algunas</a:t>
            </a:r>
          </a:p>
          <a:p>
            <a:pPr eaLnBrk="1" hangingPunct="1"/>
            <a:r>
              <a:rPr lang="es-MX" sz="2800">
                <a:solidFill>
                  <a:schemeClr val="bg1"/>
                </a:solidFill>
              </a:rPr>
              <a:t>dependencias entre </a:t>
            </a:r>
          </a:p>
          <a:p>
            <a:pPr eaLnBrk="1" hangingPunct="1"/>
            <a:r>
              <a:rPr lang="es-MX" sz="2800">
                <a:solidFill>
                  <a:schemeClr val="bg1"/>
                </a:solidFill>
              </a:rPr>
              <a:t>atributos mediante la</a:t>
            </a:r>
          </a:p>
          <a:p>
            <a:pPr eaLnBrk="1" hangingPunct="1"/>
            <a:r>
              <a:rPr lang="es-MX" sz="2800">
                <a:solidFill>
                  <a:schemeClr val="bg1"/>
                </a:solidFill>
              </a:rPr>
              <a:t>construcción de un</a:t>
            </a:r>
          </a:p>
          <a:p>
            <a:pPr eaLnBrk="1" hangingPunct="1"/>
            <a:r>
              <a:rPr lang="es-MX" sz="2800">
                <a:solidFill>
                  <a:schemeClr val="bg1"/>
                </a:solidFill>
              </a:rPr>
              <a:t>“árbol” entre ellos</a:t>
            </a:r>
            <a:endParaRPr lang="es-ES" sz="2800">
              <a:solidFill>
                <a:schemeClr val="bg1"/>
              </a:solidFill>
            </a:endParaRPr>
          </a:p>
        </p:txBody>
      </p:sp>
    </p:spTree>
    <p:extLst>
      <p:ext uri="{BB962C8B-B14F-4D97-AF65-F5344CB8AC3E}">
        <p14:creationId xmlns:p14="http://schemas.microsoft.com/office/powerpoint/2010/main" val="169313725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4 Marcador de pie de página"/>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ES" sz="1400"/>
              <a:t>© L.E. Sucar: MGP - Básicos</a:t>
            </a:r>
          </a:p>
        </p:txBody>
      </p:sp>
      <p:sp>
        <p:nvSpPr>
          <p:cNvPr id="39939" name="5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DAE08FA-A026-6349-B620-56294A0DDC4F}" type="slidenum">
              <a:rPr lang="es-ES" sz="1400"/>
              <a:pPr eaLnBrk="1" hangingPunct="1"/>
              <a:t>35</a:t>
            </a:fld>
            <a:endParaRPr lang="es-ES" sz="1400"/>
          </a:p>
        </p:txBody>
      </p:sp>
      <p:sp>
        <p:nvSpPr>
          <p:cNvPr id="39940" name="Rectangle 2"/>
          <p:cNvSpPr>
            <a:spLocks noGrp="1" noChangeArrowheads="1"/>
          </p:cNvSpPr>
          <p:nvPr>
            <p:ph type="title"/>
          </p:nvPr>
        </p:nvSpPr>
        <p:spPr>
          <a:xfrm>
            <a:off x="700088" y="361950"/>
            <a:ext cx="7772400" cy="1143000"/>
          </a:xfrm>
        </p:spPr>
        <p:txBody>
          <a:bodyPr/>
          <a:lstStyle/>
          <a:p>
            <a:pPr eaLnBrk="1" hangingPunct="1"/>
            <a:r>
              <a:rPr lang="es-MX" sz="4000">
                <a:latin typeface="Times New Roman" charset="0"/>
              </a:rPr>
              <a:t>Extensiones</a:t>
            </a:r>
            <a:endParaRPr lang="es-ES" sz="4000">
              <a:latin typeface="Times New Roman" charset="0"/>
            </a:endParaRPr>
          </a:p>
        </p:txBody>
      </p:sp>
      <p:sp>
        <p:nvSpPr>
          <p:cNvPr id="39941" name="Rectangle 3"/>
          <p:cNvSpPr>
            <a:spLocks noChangeArrowheads="1"/>
          </p:cNvSpPr>
          <p:nvPr/>
        </p:nvSpPr>
        <p:spPr bwMode="auto">
          <a:xfrm>
            <a:off x="1563688" y="1668463"/>
            <a:ext cx="1778000"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s-MX" sz="3200">
                <a:solidFill>
                  <a:srgbClr val="FFFF66"/>
                </a:solidFill>
              </a:rPr>
              <a:t>BAN</a:t>
            </a:r>
          </a:p>
          <a:p>
            <a:pPr marL="342900" indent="-342900">
              <a:spcBef>
                <a:spcPct val="20000"/>
              </a:spcBef>
              <a:buFontTx/>
              <a:buChar char="•"/>
            </a:pPr>
            <a:endParaRPr lang="es-MX" sz="3200" i="1">
              <a:solidFill>
                <a:schemeClr val="bg1"/>
              </a:solidFill>
            </a:endParaRPr>
          </a:p>
        </p:txBody>
      </p:sp>
      <p:sp>
        <p:nvSpPr>
          <p:cNvPr id="39942" name="Oval 4"/>
          <p:cNvSpPr>
            <a:spLocks noChangeArrowheads="1"/>
          </p:cNvSpPr>
          <p:nvPr/>
        </p:nvSpPr>
        <p:spPr bwMode="auto">
          <a:xfrm>
            <a:off x="2154238" y="2484438"/>
            <a:ext cx="635000" cy="558800"/>
          </a:xfrm>
          <a:prstGeom prst="ellipse">
            <a:avLst/>
          </a:prstGeom>
          <a:solidFill>
            <a:schemeClr val="bg1"/>
          </a:solidFill>
          <a:ln w="50800">
            <a:solidFill>
              <a:schemeClr val="bg1"/>
            </a:solidFill>
            <a:round/>
            <a:headEnd/>
            <a:tailEnd/>
          </a:ln>
        </p:spPr>
        <p:txBody>
          <a:bodyPr wrap="none" anchor="ctr"/>
          <a:lstStyle/>
          <a:p>
            <a:endParaRPr lang="es-MX"/>
          </a:p>
        </p:txBody>
      </p:sp>
      <p:sp>
        <p:nvSpPr>
          <p:cNvPr id="39943" name="Oval 5"/>
          <p:cNvSpPr>
            <a:spLocks noChangeArrowheads="1"/>
          </p:cNvSpPr>
          <p:nvPr/>
        </p:nvSpPr>
        <p:spPr bwMode="auto">
          <a:xfrm>
            <a:off x="2009775" y="5481638"/>
            <a:ext cx="635000" cy="558800"/>
          </a:xfrm>
          <a:prstGeom prst="ellipse">
            <a:avLst/>
          </a:prstGeom>
          <a:solidFill>
            <a:schemeClr val="bg1"/>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p>
            <a:endParaRPr lang="es-MX"/>
          </a:p>
        </p:txBody>
      </p:sp>
      <p:sp>
        <p:nvSpPr>
          <p:cNvPr id="39944" name="Line 6"/>
          <p:cNvSpPr>
            <a:spLocks noChangeShapeType="1"/>
          </p:cNvSpPr>
          <p:nvPr/>
        </p:nvSpPr>
        <p:spPr bwMode="auto">
          <a:xfrm flipH="1">
            <a:off x="2317750" y="3025775"/>
            <a:ext cx="146050" cy="2546350"/>
          </a:xfrm>
          <a:prstGeom prst="line">
            <a:avLst/>
          </a:prstGeom>
          <a:noFill/>
          <a:ln w="50800">
            <a:solidFill>
              <a:schemeClr val="bg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ES"/>
          </a:p>
        </p:txBody>
      </p:sp>
      <p:sp>
        <p:nvSpPr>
          <p:cNvPr id="39945" name="Rectangle 7"/>
          <p:cNvSpPr>
            <a:spLocks noChangeArrowheads="1"/>
          </p:cNvSpPr>
          <p:nvPr/>
        </p:nvSpPr>
        <p:spPr bwMode="auto">
          <a:xfrm>
            <a:off x="2265363" y="2519363"/>
            <a:ext cx="396875" cy="4667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spAutoFit/>
          </a:bodyPr>
          <a:lstStyle/>
          <a:p>
            <a:pPr defTabSz="762000" eaLnBrk="0" hangingPunct="0"/>
            <a:r>
              <a:rPr lang="es-ES_tradnl">
                <a:solidFill>
                  <a:srgbClr val="FF0000"/>
                </a:solidFill>
                <a:latin typeface="Times" charset="0"/>
              </a:rPr>
              <a:t>C</a:t>
            </a:r>
          </a:p>
        </p:txBody>
      </p:sp>
      <p:sp>
        <p:nvSpPr>
          <p:cNvPr id="39946" name="Rectangle 8"/>
          <p:cNvSpPr>
            <a:spLocks noChangeArrowheads="1"/>
          </p:cNvSpPr>
          <p:nvPr/>
        </p:nvSpPr>
        <p:spPr bwMode="auto">
          <a:xfrm>
            <a:off x="2063750" y="5532438"/>
            <a:ext cx="557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es-ES_tradnl">
                <a:solidFill>
                  <a:srgbClr val="FF0000"/>
                </a:solidFill>
                <a:latin typeface="Times" charset="0"/>
              </a:rPr>
              <a:t>A2</a:t>
            </a:r>
          </a:p>
        </p:txBody>
      </p:sp>
      <p:sp>
        <p:nvSpPr>
          <p:cNvPr id="39947" name="Oval 9"/>
          <p:cNvSpPr>
            <a:spLocks noChangeArrowheads="1"/>
          </p:cNvSpPr>
          <p:nvPr/>
        </p:nvSpPr>
        <p:spPr bwMode="auto">
          <a:xfrm>
            <a:off x="706438" y="4770438"/>
            <a:ext cx="635000" cy="558800"/>
          </a:xfrm>
          <a:prstGeom prst="ellipse">
            <a:avLst/>
          </a:prstGeom>
          <a:solidFill>
            <a:schemeClr val="bg1"/>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p>
            <a:endParaRPr lang="es-MX"/>
          </a:p>
        </p:txBody>
      </p:sp>
      <p:sp>
        <p:nvSpPr>
          <p:cNvPr id="39948" name="Line 10"/>
          <p:cNvSpPr>
            <a:spLocks noChangeShapeType="1"/>
          </p:cNvSpPr>
          <p:nvPr/>
        </p:nvSpPr>
        <p:spPr bwMode="auto">
          <a:xfrm flipH="1">
            <a:off x="1128713" y="2992438"/>
            <a:ext cx="1152525" cy="1781175"/>
          </a:xfrm>
          <a:prstGeom prst="line">
            <a:avLst/>
          </a:prstGeom>
          <a:noFill/>
          <a:ln w="50800">
            <a:solidFill>
              <a:schemeClr val="bg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ES"/>
          </a:p>
        </p:txBody>
      </p:sp>
      <p:sp>
        <p:nvSpPr>
          <p:cNvPr id="39949" name="Rectangle 11"/>
          <p:cNvSpPr>
            <a:spLocks noChangeArrowheads="1"/>
          </p:cNvSpPr>
          <p:nvPr/>
        </p:nvSpPr>
        <p:spPr bwMode="auto">
          <a:xfrm>
            <a:off x="757238" y="4821238"/>
            <a:ext cx="557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es-ES_tradnl">
                <a:solidFill>
                  <a:srgbClr val="FF0000"/>
                </a:solidFill>
                <a:latin typeface="Times" charset="0"/>
              </a:rPr>
              <a:t>A1</a:t>
            </a:r>
          </a:p>
        </p:txBody>
      </p:sp>
      <p:sp>
        <p:nvSpPr>
          <p:cNvPr id="39950" name="Oval 12"/>
          <p:cNvSpPr>
            <a:spLocks noChangeArrowheads="1"/>
          </p:cNvSpPr>
          <p:nvPr/>
        </p:nvSpPr>
        <p:spPr bwMode="auto">
          <a:xfrm>
            <a:off x="3602038" y="4770438"/>
            <a:ext cx="635000" cy="558800"/>
          </a:xfrm>
          <a:prstGeom prst="ellipse">
            <a:avLst/>
          </a:prstGeom>
          <a:solidFill>
            <a:schemeClr val="bg1"/>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p>
            <a:endParaRPr lang="es-MX"/>
          </a:p>
        </p:txBody>
      </p:sp>
      <p:sp>
        <p:nvSpPr>
          <p:cNvPr id="39951" name="Line 13"/>
          <p:cNvSpPr>
            <a:spLocks noChangeShapeType="1"/>
          </p:cNvSpPr>
          <p:nvPr/>
        </p:nvSpPr>
        <p:spPr bwMode="auto">
          <a:xfrm>
            <a:off x="2681288" y="2992438"/>
            <a:ext cx="1200150" cy="1752600"/>
          </a:xfrm>
          <a:prstGeom prst="line">
            <a:avLst/>
          </a:prstGeom>
          <a:noFill/>
          <a:ln w="50800">
            <a:solidFill>
              <a:schemeClr val="bg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ES"/>
          </a:p>
        </p:txBody>
      </p:sp>
      <p:sp>
        <p:nvSpPr>
          <p:cNvPr id="39952" name="Rectangle 14"/>
          <p:cNvSpPr>
            <a:spLocks noChangeArrowheads="1"/>
          </p:cNvSpPr>
          <p:nvPr/>
        </p:nvSpPr>
        <p:spPr bwMode="auto">
          <a:xfrm>
            <a:off x="3627438" y="4821238"/>
            <a:ext cx="557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es-ES_tradnl">
                <a:solidFill>
                  <a:srgbClr val="FF0000"/>
                </a:solidFill>
                <a:latin typeface="Times" charset="0"/>
              </a:rPr>
              <a:t>An</a:t>
            </a:r>
          </a:p>
        </p:txBody>
      </p:sp>
      <p:sp>
        <p:nvSpPr>
          <p:cNvPr id="39953" name="Text Box 15"/>
          <p:cNvSpPr txBox="1">
            <a:spLocks noChangeArrowheads="1"/>
          </p:cNvSpPr>
          <p:nvPr/>
        </p:nvSpPr>
        <p:spPr bwMode="auto">
          <a:xfrm>
            <a:off x="2484438" y="4005263"/>
            <a:ext cx="79375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4800" b="1">
                <a:solidFill>
                  <a:schemeClr val="bg1"/>
                </a:solidFill>
              </a:rPr>
              <a:t>…</a:t>
            </a:r>
          </a:p>
        </p:txBody>
      </p:sp>
      <p:sp>
        <p:nvSpPr>
          <p:cNvPr id="39954" name="Line 16"/>
          <p:cNvSpPr>
            <a:spLocks noChangeShapeType="1"/>
          </p:cNvSpPr>
          <p:nvPr/>
        </p:nvSpPr>
        <p:spPr bwMode="auto">
          <a:xfrm>
            <a:off x="1257300" y="5235575"/>
            <a:ext cx="812800" cy="376238"/>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39955" name="Line 17"/>
          <p:cNvSpPr>
            <a:spLocks noChangeShapeType="1"/>
          </p:cNvSpPr>
          <p:nvPr/>
        </p:nvSpPr>
        <p:spPr bwMode="auto">
          <a:xfrm flipH="1">
            <a:off x="2608263" y="5191125"/>
            <a:ext cx="1073150" cy="493713"/>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39956" name="Line 18"/>
          <p:cNvSpPr>
            <a:spLocks noChangeShapeType="1"/>
          </p:cNvSpPr>
          <p:nvPr/>
        </p:nvSpPr>
        <p:spPr bwMode="auto">
          <a:xfrm>
            <a:off x="1316038" y="5060950"/>
            <a:ext cx="2293937" cy="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39957" name="Text Box 19"/>
          <p:cNvSpPr txBox="1">
            <a:spLocks noChangeArrowheads="1"/>
          </p:cNvSpPr>
          <p:nvPr/>
        </p:nvSpPr>
        <p:spPr bwMode="auto">
          <a:xfrm>
            <a:off x="4859338" y="2060575"/>
            <a:ext cx="3541712"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MX" sz="2800">
                <a:solidFill>
                  <a:schemeClr val="bg1"/>
                </a:solidFill>
              </a:rPr>
              <a:t>Se incorpora una “red” </a:t>
            </a:r>
          </a:p>
          <a:p>
            <a:pPr eaLnBrk="1" hangingPunct="1"/>
            <a:r>
              <a:rPr lang="es-MX" sz="2800">
                <a:solidFill>
                  <a:schemeClr val="bg1"/>
                </a:solidFill>
              </a:rPr>
              <a:t>para modelar las</a:t>
            </a:r>
          </a:p>
          <a:p>
            <a:pPr eaLnBrk="1" hangingPunct="1"/>
            <a:r>
              <a:rPr lang="es-MX" sz="2800">
                <a:solidFill>
                  <a:schemeClr val="bg1"/>
                </a:solidFill>
              </a:rPr>
              <a:t>dependencias entre </a:t>
            </a:r>
          </a:p>
          <a:p>
            <a:pPr eaLnBrk="1" hangingPunct="1"/>
            <a:r>
              <a:rPr lang="es-MX" sz="2800">
                <a:solidFill>
                  <a:schemeClr val="bg1"/>
                </a:solidFill>
              </a:rPr>
              <a:t>atributos</a:t>
            </a:r>
            <a:endParaRPr lang="es-ES" sz="2800">
              <a:solidFill>
                <a:schemeClr val="bg1"/>
              </a:solidFill>
            </a:endParaRPr>
          </a:p>
        </p:txBody>
      </p:sp>
    </p:spTree>
    <p:extLst>
      <p:ext uri="{BB962C8B-B14F-4D97-AF65-F5344CB8AC3E}">
        <p14:creationId xmlns:p14="http://schemas.microsoft.com/office/powerpoint/2010/main" val="364489342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4 Marcador de pie de página"/>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ES" sz="1400"/>
              <a:t>© L.E. Sucar: MGP - Básicos</a:t>
            </a:r>
          </a:p>
        </p:txBody>
      </p:sp>
      <p:sp>
        <p:nvSpPr>
          <p:cNvPr id="40963" name="5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BC1BA86-C4E3-4B49-BDF5-EEC28C270C19}" type="slidenum">
              <a:rPr lang="es-ES" sz="1400"/>
              <a:pPr eaLnBrk="1" hangingPunct="1"/>
              <a:t>36</a:t>
            </a:fld>
            <a:endParaRPr lang="es-ES" sz="1400"/>
          </a:p>
        </p:txBody>
      </p:sp>
      <p:sp>
        <p:nvSpPr>
          <p:cNvPr id="40964" name="Rectangle 2"/>
          <p:cNvSpPr>
            <a:spLocks noGrp="1" noChangeArrowheads="1"/>
          </p:cNvSpPr>
          <p:nvPr>
            <p:ph type="title"/>
          </p:nvPr>
        </p:nvSpPr>
        <p:spPr>
          <a:xfrm>
            <a:off x="381000" y="609600"/>
            <a:ext cx="8534400" cy="1143000"/>
          </a:xfrm>
        </p:spPr>
        <p:txBody>
          <a:bodyPr/>
          <a:lstStyle/>
          <a:p>
            <a:pPr eaLnBrk="1" hangingPunct="1"/>
            <a:r>
              <a:rPr lang="es-MX">
                <a:latin typeface="Times New Roman" charset="0"/>
              </a:rPr>
              <a:t>Mejora estructural</a:t>
            </a:r>
            <a:endParaRPr lang="es-ES">
              <a:latin typeface="Times New Roman" charset="0"/>
            </a:endParaRPr>
          </a:p>
        </p:txBody>
      </p:sp>
      <p:sp>
        <p:nvSpPr>
          <p:cNvPr id="40965" name="Rectangle 3"/>
          <p:cNvSpPr>
            <a:spLocks noGrp="1" noChangeArrowheads="1"/>
          </p:cNvSpPr>
          <p:nvPr>
            <p:ph type="body" idx="1"/>
          </p:nvPr>
        </p:nvSpPr>
        <p:spPr/>
        <p:txBody>
          <a:bodyPr/>
          <a:lstStyle/>
          <a:p>
            <a:pPr eaLnBrk="1" hangingPunct="1"/>
            <a:r>
              <a:rPr lang="es-MX" sz="2800">
                <a:latin typeface="Times New Roman" charset="0"/>
              </a:rPr>
              <a:t>Otra alternativa para mejorar el CBS es partir de una estructura “simple” y modificarla mediante:</a:t>
            </a:r>
          </a:p>
          <a:p>
            <a:pPr lvl="1" eaLnBrk="1" hangingPunct="1"/>
            <a:r>
              <a:rPr lang="es-MX" sz="2400">
                <a:latin typeface="Times New Roman" charset="0"/>
              </a:rPr>
              <a:t>Eliminación de atributos irrelevantes (selección de atributos)</a:t>
            </a:r>
          </a:p>
          <a:p>
            <a:pPr lvl="1" eaLnBrk="1" hangingPunct="1"/>
            <a:r>
              <a:rPr lang="es-MX" sz="2400">
                <a:latin typeface="Times New Roman" charset="0"/>
              </a:rPr>
              <a:t>Verificación de las relaciones de independencia entre atributos y alterando la estructura:</a:t>
            </a:r>
          </a:p>
          <a:p>
            <a:pPr lvl="2" eaLnBrk="1" hangingPunct="1"/>
            <a:r>
              <a:rPr lang="es-MX">
                <a:solidFill>
                  <a:schemeClr val="bg1"/>
                </a:solidFill>
                <a:latin typeface="Times New Roman" charset="0"/>
              </a:rPr>
              <a:t>Eliminar nodos</a:t>
            </a:r>
          </a:p>
          <a:p>
            <a:pPr lvl="2" eaLnBrk="1" hangingPunct="1"/>
            <a:r>
              <a:rPr lang="es-MX">
                <a:solidFill>
                  <a:schemeClr val="bg1"/>
                </a:solidFill>
                <a:latin typeface="Times New Roman" charset="0"/>
              </a:rPr>
              <a:t>Combinar nodos</a:t>
            </a:r>
          </a:p>
          <a:p>
            <a:pPr lvl="2" eaLnBrk="1" hangingPunct="1"/>
            <a:r>
              <a:rPr lang="es-MX">
                <a:solidFill>
                  <a:schemeClr val="bg1"/>
                </a:solidFill>
                <a:latin typeface="Times New Roman" charset="0"/>
              </a:rPr>
              <a:t>Insertar nodos</a:t>
            </a:r>
            <a:endParaRPr lang="es-ES">
              <a:solidFill>
                <a:schemeClr val="bg1"/>
              </a:solidFill>
              <a:latin typeface="Times New Roman" charset="0"/>
            </a:endParaRPr>
          </a:p>
        </p:txBody>
      </p:sp>
    </p:spTree>
    <p:extLst>
      <p:ext uri="{BB962C8B-B14F-4D97-AF65-F5344CB8AC3E}">
        <p14:creationId xmlns:p14="http://schemas.microsoft.com/office/powerpoint/2010/main" val="102305996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4 Marcador de pie de página"/>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ES" sz="1400"/>
              <a:t>© L.E. Sucar: MGP - Básicos</a:t>
            </a:r>
          </a:p>
        </p:txBody>
      </p:sp>
      <p:sp>
        <p:nvSpPr>
          <p:cNvPr id="41987" name="5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42692AD-9522-4F44-8039-A15D754F5DD9}" type="slidenum">
              <a:rPr lang="es-ES" sz="1400"/>
              <a:pPr eaLnBrk="1" hangingPunct="1"/>
              <a:t>37</a:t>
            </a:fld>
            <a:endParaRPr lang="es-ES" sz="1400"/>
          </a:p>
        </p:txBody>
      </p:sp>
      <p:sp>
        <p:nvSpPr>
          <p:cNvPr id="41988" name="Rectangle 2"/>
          <p:cNvSpPr>
            <a:spLocks noGrp="1" noChangeArrowheads="1"/>
          </p:cNvSpPr>
          <p:nvPr>
            <p:ph type="title"/>
          </p:nvPr>
        </p:nvSpPr>
        <p:spPr/>
        <p:txBody>
          <a:bodyPr/>
          <a:lstStyle/>
          <a:p>
            <a:pPr eaLnBrk="1" hangingPunct="1"/>
            <a:r>
              <a:rPr lang="es-MX">
                <a:latin typeface="Times New Roman" charset="0"/>
              </a:rPr>
              <a:t>Eliminación de atributos</a:t>
            </a:r>
            <a:endParaRPr lang="es-ES">
              <a:latin typeface="Times New Roman" charset="0"/>
            </a:endParaRPr>
          </a:p>
        </p:txBody>
      </p:sp>
      <p:sp>
        <p:nvSpPr>
          <p:cNvPr id="41989" name="Rectangle 3"/>
          <p:cNvSpPr>
            <a:spLocks noGrp="1" noChangeArrowheads="1"/>
          </p:cNvSpPr>
          <p:nvPr>
            <p:ph type="body" idx="1"/>
          </p:nvPr>
        </p:nvSpPr>
        <p:spPr>
          <a:xfrm>
            <a:off x="684213" y="1700213"/>
            <a:ext cx="7772400" cy="1376362"/>
          </a:xfrm>
        </p:spPr>
        <p:txBody>
          <a:bodyPr/>
          <a:lstStyle/>
          <a:p>
            <a:pPr eaLnBrk="1" hangingPunct="1">
              <a:lnSpc>
                <a:spcPct val="90000"/>
              </a:lnSpc>
            </a:pPr>
            <a:r>
              <a:rPr lang="es-MX" sz="2800">
                <a:latin typeface="Times New Roman" charset="0"/>
              </a:rPr>
              <a:t>Medir la “dependencia” entre la clase y atributos (por ejemplo con la información mutua), y eliminar aquellos con “poca” aportación</a:t>
            </a:r>
            <a:endParaRPr lang="es-ES" sz="2800">
              <a:latin typeface="Times New Roman" charset="0"/>
            </a:endParaRPr>
          </a:p>
        </p:txBody>
      </p:sp>
      <p:sp>
        <p:nvSpPr>
          <p:cNvPr id="41990" name="Oval 4"/>
          <p:cNvSpPr>
            <a:spLocks noChangeArrowheads="1"/>
          </p:cNvSpPr>
          <p:nvPr/>
        </p:nvSpPr>
        <p:spPr bwMode="auto">
          <a:xfrm>
            <a:off x="3956050" y="3178175"/>
            <a:ext cx="635000" cy="558800"/>
          </a:xfrm>
          <a:prstGeom prst="ellipse">
            <a:avLst/>
          </a:prstGeom>
          <a:solidFill>
            <a:schemeClr val="bg1"/>
          </a:solidFill>
          <a:ln w="50800">
            <a:solidFill>
              <a:schemeClr val="bg1"/>
            </a:solidFill>
            <a:round/>
            <a:headEnd/>
            <a:tailEnd/>
          </a:ln>
        </p:spPr>
        <p:txBody>
          <a:bodyPr wrap="none" anchor="ctr"/>
          <a:lstStyle/>
          <a:p>
            <a:endParaRPr lang="es-MX"/>
          </a:p>
        </p:txBody>
      </p:sp>
      <p:sp>
        <p:nvSpPr>
          <p:cNvPr id="41991" name="Oval 5"/>
          <p:cNvSpPr>
            <a:spLocks noChangeArrowheads="1"/>
          </p:cNvSpPr>
          <p:nvPr/>
        </p:nvSpPr>
        <p:spPr bwMode="auto">
          <a:xfrm>
            <a:off x="3622675" y="5492750"/>
            <a:ext cx="635000" cy="558800"/>
          </a:xfrm>
          <a:prstGeom prst="ellipse">
            <a:avLst/>
          </a:prstGeom>
          <a:solidFill>
            <a:schemeClr val="bg1"/>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p>
            <a:endParaRPr lang="es-MX"/>
          </a:p>
        </p:txBody>
      </p:sp>
      <p:sp>
        <p:nvSpPr>
          <p:cNvPr id="41992" name="Line 6"/>
          <p:cNvSpPr>
            <a:spLocks noChangeShapeType="1"/>
          </p:cNvSpPr>
          <p:nvPr/>
        </p:nvSpPr>
        <p:spPr bwMode="auto">
          <a:xfrm flipH="1">
            <a:off x="3959225" y="3762375"/>
            <a:ext cx="276225" cy="1733550"/>
          </a:xfrm>
          <a:prstGeom prst="line">
            <a:avLst/>
          </a:prstGeom>
          <a:noFill/>
          <a:ln w="50800">
            <a:solidFill>
              <a:schemeClr val="bg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ES"/>
          </a:p>
        </p:txBody>
      </p:sp>
      <p:sp>
        <p:nvSpPr>
          <p:cNvPr id="41993" name="Rectangle 7"/>
          <p:cNvSpPr>
            <a:spLocks noChangeArrowheads="1"/>
          </p:cNvSpPr>
          <p:nvPr/>
        </p:nvSpPr>
        <p:spPr bwMode="auto">
          <a:xfrm>
            <a:off x="4067175" y="3213100"/>
            <a:ext cx="396875" cy="4667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spAutoFit/>
          </a:bodyPr>
          <a:lstStyle/>
          <a:p>
            <a:pPr defTabSz="762000" eaLnBrk="0" hangingPunct="0"/>
            <a:r>
              <a:rPr lang="es-ES_tradnl">
                <a:solidFill>
                  <a:srgbClr val="FF0000"/>
                </a:solidFill>
                <a:latin typeface="Times" charset="0"/>
              </a:rPr>
              <a:t>C</a:t>
            </a:r>
          </a:p>
        </p:txBody>
      </p:sp>
      <p:sp>
        <p:nvSpPr>
          <p:cNvPr id="41994" name="Rectangle 8"/>
          <p:cNvSpPr>
            <a:spLocks noChangeArrowheads="1"/>
          </p:cNvSpPr>
          <p:nvPr/>
        </p:nvSpPr>
        <p:spPr bwMode="auto">
          <a:xfrm>
            <a:off x="3676650" y="5543550"/>
            <a:ext cx="557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es-ES_tradnl">
                <a:solidFill>
                  <a:srgbClr val="FF0000"/>
                </a:solidFill>
                <a:latin typeface="Times" charset="0"/>
              </a:rPr>
              <a:t>A2</a:t>
            </a:r>
          </a:p>
        </p:txBody>
      </p:sp>
      <p:sp>
        <p:nvSpPr>
          <p:cNvPr id="41995" name="Oval 9"/>
          <p:cNvSpPr>
            <a:spLocks noChangeArrowheads="1"/>
          </p:cNvSpPr>
          <p:nvPr/>
        </p:nvSpPr>
        <p:spPr bwMode="auto">
          <a:xfrm>
            <a:off x="2508250" y="5464175"/>
            <a:ext cx="635000" cy="558800"/>
          </a:xfrm>
          <a:prstGeom prst="ellipse">
            <a:avLst/>
          </a:prstGeom>
          <a:solidFill>
            <a:schemeClr val="bg1"/>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p>
            <a:endParaRPr lang="es-MX"/>
          </a:p>
        </p:txBody>
      </p:sp>
      <p:sp>
        <p:nvSpPr>
          <p:cNvPr id="41996" name="Line 10"/>
          <p:cNvSpPr>
            <a:spLocks noChangeShapeType="1"/>
          </p:cNvSpPr>
          <p:nvPr/>
        </p:nvSpPr>
        <p:spPr bwMode="auto">
          <a:xfrm flipH="1">
            <a:off x="2930525" y="3686175"/>
            <a:ext cx="1152525" cy="1781175"/>
          </a:xfrm>
          <a:prstGeom prst="line">
            <a:avLst/>
          </a:prstGeom>
          <a:noFill/>
          <a:ln w="50800">
            <a:solidFill>
              <a:schemeClr val="bg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ES"/>
          </a:p>
        </p:txBody>
      </p:sp>
      <p:sp>
        <p:nvSpPr>
          <p:cNvPr id="41997" name="Rectangle 11"/>
          <p:cNvSpPr>
            <a:spLocks noChangeArrowheads="1"/>
          </p:cNvSpPr>
          <p:nvPr/>
        </p:nvSpPr>
        <p:spPr bwMode="auto">
          <a:xfrm>
            <a:off x="2559050" y="5514975"/>
            <a:ext cx="557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es-ES_tradnl">
                <a:solidFill>
                  <a:srgbClr val="FF0000"/>
                </a:solidFill>
                <a:latin typeface="Times" charset="0"/>
              </a:rPr>
              <a:t>A1</a:t>
            </a:r>
          </a:p>
        </p:txBody>
      </p:sp>
      <p:sp>
        <p:nvSpPr>
          <p:cNvPr id="41998" name="Oval 12"/>
          <p:cNvSpPr>
            <a:spLocks noChangeArrowheads="1"/>
          </p:cNvSpPr>
          <p:nvPr/>
        </p:nvSpPr>
        <p:spPr bwMode="auto">
          <a:xfrm>
            <a:off x="5403850" y="5464175"/>
            <a:ext cx="635000" cy="558800"/>
          </a:xfrm>
          <a:prstGeom prst="ellipse">
            <a:avLst/>
          </a:prstGeom>
          <a:solidFill>
            <a:schemeClr val="bg1"/>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p>
            <a:endParaRPr lang="es-MX"/>
          </a:p>
        </p:txBody>
      </p:sp>
      <p:sp>
        <p:nvSpPr>
          <p:cNvPr id="41999" name="Line 13"/>
          <p:cNvSpPr>
            <a:spLocks noChangeShapeType="1"/>
          </p:cNvSpPr>
          <p:nvPr/>
        </p:nvSpPr>
        <p:spPr bwMode="auto">
          <a:xfrm>
            <a:off x="4483100" y="3686175"/>
            <a:ext cx="1200150" cy="1752600"/>
          </a:xfrm>
          <a:prstGeom prst="line">
            <a:avLst/>
          </a:prstGeom>
          <a:noFill/>
          <a:ln w="50800">
            <a:solidFill>
              <a:schemeClr val="bg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ES"/>
          </a:p>
        </p:txBody>
      </p:sp>
      <p:sp>
        <p:nvSpPr>
          <p:cNvPr id="42000" name="Rectangle 14"/>
          <p:cNvSpPr>
            <a:spLocks noChangeArrowheads="1"/>
          </p:cNvSpPr>
          <p:nvPr/>
        </p:nvSpPr>
        <p:spPr bwMode="auto">
          <a:xfrm>
            <a:off x="5429250" y="5514975"/>
            <a:ext cx="557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es-ES_tradnl">
                <a:solidFill>
                  <a:srgbClr val="FF0000"/>
                </a:solidFill>
                <a:latin typeface="Times" charset="0"/>
              </a:rPr>
              <a:t>A4</a:t>
            </a:r>
          </a:p>
        </p:txBody>
      </p:sp>
      <p:sp>
        <p:nvSpPr>
          <p:cNvPr id="42001" name="Oval 15"/>
          <p:cNvSpPr>
            <a:spLocks noChangeArrowheads="1"/>
          </p:cNvSpPr>
          <p:nvPr/>
        </p:nvSpPr>
        <p:spPr bwMode="auto">
          <a:xfrm>
            <a:off x="4518025" y="5465763"/>
            <a:ext cx="635000" cy="558800"/>
          </a:xfrm>
          <a:prstGeom prst="ellipse">
            <a:avLst/>
          </a:prstGeom>
          <a:solidFill>
            <a:schemeClr val="bg1"/>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p>
            <a:endParaRPr lang="es-MX"/>
          </a:p>
        </p:txBody>
      </p:sp>
      <p:sp>
        <p:nvSpPr>
          <p:cNvPr id="42002" name="Line 16"/>
          <p:cNvSpPr>
            <a:spLocks noChangeShapeType="1"/>
          </p:cNvSpPr>
          <p:nvPr/>
        </p:nvSpPr>
        <p:spPr bwMode="auto">
          <a:xfrm>
            <a:off x="4356100" y="3716338"/>
            <a:ext cx="498475" cy="1752600"/>
          </a:xfrm>
          <a:prstGeom prst="line">
            <a:avLst/>
          </a:prstGeom>
          <a:noFill/>
          <a:ln w="50800">
            <a:solidFill>
              <a:schemeClr val="bg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ES"/>
          </a:p>
        </p:txBody>
      </p:sp>
      <p:sp>
        <p:nvSpPr>
          <p:cNvPr id="42003" name="Rectangle 17"/>
          <p:cNvSpPr>
            <a:spLocks noChangeArrowheads="1"/>
          </p:cNvSpPr>
          <p:nvPr/>
        </p:nvSpPr>
        <p:spPr bwMode="auto">
          <a:xfrm>
            <a:off x="4572000" y="5516563"/>
            <a:ext cx="557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es-ES_tradnl">
                <a:solidFill>
                  <a:srgbClr val="FF0000"/>
                </a:solidFill>
                <a:latin typeface="Times" charset="0"/>
              </a:rPr>
              <a:t>A3</a:t>
            </a:r>
          </a:p>
        </p:txBody>
      </p:sp>
      <p:sp>
        <p:nvSpPr>
          <p:cNvPr id="42004" name="Line 18"/>
          <p:cNvSpPr>
            <a:spLocks noChangeShapeType="1"/>
          </p:cNvSpPr>
          <p:nvPr/>
        </p:nvSpPr>
        <p:spPr bwMode="auto">
          <a:xfrm>
            <a:off x="4500563" y="5300663"/>
            <a:ext cx="792162" cy="936625"/>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42005" name="Line 19"/>
          <p:cNvSpPr>
            <a:spLocks noChangeShapeType="1"/>
          </p:cNvSpPr>
          <p:nvPr/>
        </p:nvSpPr>
        <p:spPr bwMode="auto">
          <a:xfrm flipH="1">
            <a:off x="4643438" y="5229225"/>
            <a:ext cx="360362" cy="936625"/>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s-ES"/>
          </a:p>
        </p:txBody>
      </p:sp>
    </p:spTree>
    <p:extLst>
      <p:ext uri="{BB962C8B-B14F-4D97-AF65-F5344CB8AC3E}">
        <p14:creationId xmlns:p14="http://schemas.microsoft.com/office/powerpoint/2010/main" val="2785763718"/>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4 Marcador de pie de página"/>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ES" sz="1400"/>
              <a:t>© L.E. Sucar: MGP - Básicos</a:t>
            </a:r>
          </a:p>
        </p:txBody>
      </p:sp>
      <p:sp>
        <p:nvSpPr>
          <p:cNvPr id="43011" name="5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7469ECF-9BF1-A343-80E1-8643787B1A6A}" type="slidenum">
              <a:rPr lang="es-ES" sz="1400"/>
              <a:pPr eaLnBrk="1" hangingPunct="1"/>
              <a:t>38</a:t>
            </a:fld>
            <a:endParaRPr lang="es-ES" sz="1400"/>
          </a:p>
        </p:txBody>
      </p:sp>
      <p:sp>
        <p:nvSpPr>
          <p:cNvPr id="43012" name="Rectangle 2"/>
          <p:cNvSpPr>
            <a:spLocks noGrp="1" noChangeArrowheads="1"/>
          </p:cNvSpPr>
          <p:nvPr>
            <p:ph type="title"/>
          </p:nvPr>
        </p:nvSpPr>
        <p:spPr/>
        <p:txBody>
          <a:bodyPr/>
          <a:lstStyle/>
          <a:p>
            <a:pPr eaLnBrk="1" hangingPunct="1"/>
            <a:r>
              <a:rPr lang="es-MX">
                <a:latin typeface="Times New Roman" charset="0"/>
              </a:rPr>
              <a:t>Mejora estructural</a:t>
            </a:r>
            <a:endParaRPr lang="es-ES">
              <a:latin typeface="Times New Roman" charset="0"/>
            </a:endParaRPr>
          </a:p>
        </p:txBody>
      </p:sp>
      <p:sp>
        <p:nvSpPr>
          <p:cNvPr id="43013" name="Rectangle 3"/>
          <p:cNvSpPr>
            <a:spLocks noGrp="1" noChangeArrowheads="1"/>
          </p:cNvSpPr>
          <p:nvPr>
            <p:ph type="body" idx="1"/>
          </p:nvPr>
        </p:nvSpPr>
        <p:spPr/>
        <p:txBody>
          <a:bodyPr/>
          <a:lstStyle/>
          <a:p>
            <a:pPr marL="609600" indent="-609600" eaLnBrk="1" hangingPunct="1"/>
            <a:r>
              <a:rPr lang="es-MX" sz="2800">
                <a:latin typeface="Times New Roman" charset="0"/>
              </a:rPr>
              <a:t>Medir la dependencia entre pares de atributos dada la clase (por ejemplo mediante la información mutua condicional), alterar la estructura si hay 2 dependientes:</a:t>
            </a:r>
          </a:p>
          <a:p>
            <a:pPr marL="990600" lvl="1" indent="-533400" eaLnBrk="1" hangingPunct="1">
              <a:buFontTx/>
              <a:buAutoNum type="arabicPeriod"/>
            </a:pPr>
            <a:r>
              <a:rPr lang="es-MX" sz="2400">
                <a:solidFill>
                  <a:schemeClr val="bg1"/>
                </a:solidFill>
                <a:latin typeface="Times New Roman" charset="0"/>
              </a:rPr>
              <a:t>Eliminación</a:t>
            </a:r>
            <a:r>
              <a:rPr lang="es-MX" sz="2400">
                <a:latin typeface="Times New Roman" charset="0"/>
              </a:rPr>
              <a:t>: quitar uno de los dos (redundantes)</a:t>
            </a:r>
          </a:p>
          <a:p>
            <a:pPr marL="990600" lvl="1" indent="-533400" eaLnBrk="1" hangingPunct="1">
              <a:buFontTx/>
              <a:buAutoNum type="arabicPeriod"/>
            </a:pPr>
            <a:r>
              <a:rPr lang="es-MX" sz="2400">
                <a:solidFill>
                  <a:schemeClr val="bg1"/>
                </a:solidFill>
                <a:latin typeface="Times New Roman" charset="0"/>
              </a:rPr>
              <a:t>Unión</a:t>
            </a:r>
            <a:r>
              <a:rPr lang="es-MX" sz="2400">
                <a:latin typeface="Times New Roman" charset="0"/>
              </a:rPr>
              <a:t>: juntar los 2 atributos en uno, combinando sus valores</a:t>
            </a:r>
          </a:p>
          <a:p>
            <a:pPr marL="990600" lvl="1" indent="-533400" eaLnBrk="1" hangingPunct="1">
              <a:buFontTx/>
              <a:buAutoNum type="arabicPeriod"/>
            </a:pPr>
            <a:r>
              <a:rPr lang="es-MX" sz="2400">
                <a:solidFill>
                  <a:schemeClr val="bg1"/>
                </a:solidFill>
                <a:latin typeface="Times New Roman" charset="0"/>
              </a:rPr>
              <a:t>Inserción</a:t>
            </a:r>
            <a:r>
              <a:rPr lang="es-MX" sz="2400">
                <a:latin typeface="Times New Roman" charset="0"/>
              </a:rPr>
              <a:t>: insertar un atributo “virtual” entre la clase y los dos atributos que los haga independientes.</a:t>
            </a:r>
            <a:endParaRPr lang="es-ES" sz="2400">
              <a:latin typeface="Times New Roman" charset="0"/>
            </a:endParaRPr>
          </a:p>
        </p:txBody>
      </p:sp>
    </p:spTree>
    <p:extLst>
      <p:ext uri="{BB962C8B-B14F-4D97-AF65-F5344CB8AC3E}">
        <p14:creationId xmlns:p14="http://schemas.microsoft.com/office/powerpoint/2010/main" val="125670093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3 Marcador de pie de página"/>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ES" sz="1400"/>
              <a:t>© L.E. Sucar: MGP - Básicos</a:t>
            </a:r>
          </a:p>
        </p:txBody>
      </p:sp>
      <p:sp>
        <p:nvSpPr>
          <p:cNvPr id="44035" name="4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157237B4-020F-2E4F-A63D-77E256B2FFFE}" type="slidenum">
              <a:rPr lang="es-ES" sz="1400"/>
              <a:pPr eaLnBrk="1" hangingPunct="1"/>
              <a:t>39</a:t>
            </a:fld>
            <a:endParaRPr lang="es-ES" sz="1400"/>
          </a:p>
        </p:txBody>
      </p:sp>
      <p:sp>
        <p:nvSpPr>
          <p:cNvPr id="44036" name="Rectangle 2"/>
          <p:cNvSpPr>
            <a:spLocks noGrp="1" noChangeArrowheads="1"/>
          </p:cNvSpPr>
          <p:nvPr>
            <p:ph type="title"/>
          </p:nvPr>
        </p:nvSpPr>
        <p:spPr>
          <a:xfrm>
            <a:off x="3048000" y="0"/>
            <a:ext cx="5105400" cy="1143000"/>
          </a:xfrm>
        </p:spPr>
        <p:txBody>
          <a:bodyPr/>
          <a:lstStyle/>
          <a:p>
            <a:pPr eaLnBrk="1" hangingPunct="1"/>
            <a:r>
              <a:rPr lang="es-MX">
                <a:latin typeface="Times New Roman" charset="0"/>
              </a:rPr>
              <a:t>Mejora Estructural</a:t>
            </a:r>
            <a:endParaRPr lang="es-ES">
              <a:latin typeface="Times New Roman" charset="0"/>
            </a:endParaRPr>
          </a:p>
        </p:txBody>
      </p:sp>
      <p:sp>
        <p:nvSpPr>
          <p:cNvPr id="44037" name="Oval 3"/>
          <p:cNvSpPr>
            <a:spLocks noChangeArrowheads="1"/>
          </p:cNvSpPr>
          <p:nvPr/>
        </p:nvSpPr>
        <p:spPr bwMode="auto">
          <a:xfrm>
            <a:off x="1905000" y="2133600"/>
            <a:ext cx="1066800" cy="9144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sp>
        <p:nvSpPr>
          <p:cNvPr id="44038" name="Text Box 4"/>
          <p:cNvSpPr txBox="1">
            <a:spLocks noChangeArrowheads="1"/>
          </p:cNvSpPr>
          <p:nvPr/>
        </p:nvSpPr>
        <p:spPr bwMode="auto">
          <a:xfrm>
            <a:off x="2286000" y="2362200"/>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b="1">
                <a:solidFill>
                  <a:srgbClr val="FFFF00"/>
                </a:solidFill>
              </a:rPr>
              <a:t>Y</a:t>
            </a:r>
          </a:p>
        </p:txBody>
      </p:sp>
      <p:sp>
        <p:nvSpPr>
          <p:cNvPr id="44039" name="Oval 5"/>
          <p:cNvSpPr>
            <a:spLocks noChangeArrowheads="1"/>
          </p:cNvSpPr>
          <p:nvPr/>
        </p:nvSpPr>
        <p:spPr bwMode="auto">
          <a:xfrm>
            <a:off x="1066800" y="457200"/>
            <a:ext cx="1066800" cy="9144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sp>
        <p:nvSpPr>
          <p:cNvPr id="44040" name="Oval 6"/>
          <p:cNvSpPr>
            <a:spLocks noChangeArrowheads="1"/>
          </p:cNvSpPr>
          <p:nvPr/>
        </p:nvSpPr>
        <p:spPr bwMode="auto">
          <a:xfrm>
            <a:off x="228600" y="2133600"/>
            <a:ext cx="1066800" cy="9144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sp>
        <p:nvSpPr>
          <p:cNvPr id="44041" name="Text Box 7"/>
          <p:cNvSpPr txBox="1">
            <a:spLocks noChangeArrowheads="1"/>
          </p:cNvSpPr>
          <p:nvPr/>
        </p:nvSpPr>
        <p:spPr bwMode="auto">
          <a:xfrm>
            <a:off x="533400" y="2362200"/>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b="1">
                <a:solidFill>
                  <a:srgbClr val="FFFF00"/>
                </a:solidFill>
              </a:rPr>
              <a:t>X</a:t>
            </a:r>
          </a:p>
        </p:txBody>
      </p:sp>
      <p:sp>
        <p:nvSpPr>
          <p:cNvPr id="44042" name="Text Box 8"/>
          <p:cNvSpPr txBox="1">
            <a:spLocks noChangeArrowheads="1"/>
          </p:cNvSpPr>
          <p:nvPr/>
        </p:nvSpPr>
        <p:spPr bwMode="auto">
          <a:xfrm>
            <a:off x="1371600" y="6858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b="1">
                <a:solidFill>
                  <a:srgbClr val="FFFF00"/>
                </a:solidFill>
              </a:rPr>
              <a:t>Z</a:t>
            </a:r>
          </a:p>
        </p:txBody>
      </p:sp>
      <p:cxnSp>
        <p:nvCxnSpPr>
          <p:cNvPr id="44043" name="AutoShape 9"/>
          <p:cNvCxnSpPr>
            <a:cxnSpLocks noChangeShapeType="1"/>
            <a:stCxn id="44039" idx="3"/>
            <a:endCxn id="44040" idx="0"/>
          </p:cNvCxnSpPr>
          <p:nvPr/>
        </p:nvCxnSpPr>
        <p:spPr bwMode="auto">
          <a:xfrm flipH="1">
            <a:off x="762000" y="1266825"/>
            <a:ext cx="460375" cy="838200"/>
          </a:xfrm>
          <a:prstGeom prst="straightConnector1">
            <a:avLst/>
          </a:prstGeom>
          <a:noFill/>
          <a:ln w="38100">
            <a:solidFill>
              <a:srgbClr val="FFFF66"/>
            </a:solidFill>
            <a:round/>
            <a:headEnd/>
            <a:tailEnd type="triangle" w="med" len="med"/>
          </a:ln>
          <a:extLst>
            <a:ext uri="{909E8E84-426E-40dd-AFC4-6F175D3DCCD1}">
              <a14:hiddenFill xmlns:a14="http://schemas.microsoft.com/office/drawing/2010/main">
                <a:noFill/>
              </a14:hiddenFill>
            </a:ext>
          </a:extLst>
        </p:spPr>
      </p:cxnSp>
      <p:cxnSp>
        <p:nvCxnSpPr>
          <p:cNvPr id="44044" name="AutoShape 10"/>
          <p:cNvCxnSpPr>
            <a:cxnSpLocks noChangeShapeType="1"/>
            <a:stCxn id="44039" idx="5"/>
            <a:endCxn id="44037" idx="0"/>
          </p:cNvCxnSpPr>
          <p:nvPr/>
        </p:nvCxnSpPr>
        <p:spPr bwMode="auto">
          <a:xfrm>
            <a:off x="1978025" y="1266825"/>
            <a:ext cx="460375" cy="838200"/>
          </a:xfrm>
          <a:prstGeom prst="straightConnector1">
            <a:avLst/>
          </a:prstGeom>
          <a:noFill/>
          <a:ln w="38100">
            <a:solidFill>
              <a:srgbClr val="FFFF66"/>
            </a:solidFill>
            <a:round/>
            <a:headEnd/>
            <a:tailEnd type="triangle" w="med" len="med"/>
          </a:ln>
          <a:extLst>
            <a:ext uri="{909E8E84-426E-40dd-AFC4-6F175D3DCCD1}">
              <a14:hiddenFill xmlns:a14="http://schemas.microsoft.com/office/drawing/2010/main">
                <a:noFill/>
              </a14:hiddenFill>
            </a:ext>
          </a:extLst>
        </p:spPr>
      </p:cxnSp>
      <p:grpSp>
        <p:nvGrpSpPr>
          <p:cNvPr id="2" name="Group 11"/>
          <p:cNvGrpSpPr>
            <a:grpSpLocks/>
          </p:cNvGrpSpPr>
          <p:nvPr/>
        </p:nvGrpSpPr>
        <p:grpSpPr bwMode="auto">
          <a:xfrm>
            <a:off x="1371600" y="3581400"/>
            <a:ext cx="1066800" cy="2743200"/>
            <a:chOff x="864" y="2256"/>
            <a:chExt cx="672" cy="1728"/>
          </a:xfrm>
        </p:grpSpPr>
        <p:sp>
          <p:nvSpPr>
            <p:cNvPr id="44064" name="Oval 12"/>
            <p:cNvSpPr>
              <a:spLocks noChangeArrowheads="1"/>
            </p:cNvSpPr>
            <p:nvPr/>
          </p:nvSpPr>
          <p:spPr bwMode="auto">
            <a:xfrm>
              <a:off x="864" y="2256"/>
              <a:ext cx="672" cy="576"/>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sp>
          <p:nvSpPr>
            <p:cNvPr id="44065" name="Oval 13"/>
            <p:cNvSpPr>
              <a:spLocks noChangeArrowheads="1"/>
            </p:cNvSpPr>
            <p:nvPr/>
          </p:nvSpPr>
          <p:spPr bwMode="auto">
            <a:xfrm>
              <a:off x="864" y="3408"/>
              <a:ext cx="672" cy="576"/>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sp>
          <p:nvSpPr>
            <p:cNvPr id="44066" name="Text Box 14"/>
            <p:cNvSpPr txBox="1">
              <a:spLocks noChangeArrowheads="1"/>
            </p:cNvSpPr>
            <p:nvPr/>
          </p:nvSpPr>
          <p:spPr bwMode="auto">
            <a:xfrm>
              <a:off x="1056" y="3552"/>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b="1">
                  <a:solidFill>
                    <a:srgbClr val="FFFF00"/>
                  </a:solidFill>
                </a:rPr>
                <a:t>X</a:t>
              </a:r>
            </a:p>
          </p:txBody>
        </p:sp>
        <p:sp>
          <p:nvSpPr>
            <p:cNvPr id="44067" name="Text Box 15"/>
            <p:cNvSpPr txBox="1">
              <a:spLocks noChangeArrowheads="1"/>
            </p:cNvSpPr>
            <p:nvPr/>
          </p:nvSpPr>
          <p:spPr bwMode="auto">
            <a:xfrm>
              <a:off x="1056" y="2400"/>
              <a:ext cx="2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b="1">
                  <a:solidFill>
                    <a:srgbClr val="FFFF00"/>
                  </a:solidFill>
                </a:rPr>
                <a:t>Z</a:t>
              </a:r>
            </a:p>
          </p:txBody>
        </p:sp>
        <p:cxnSp>
          <p:nvCxnSpPr>
            <p:cNvPr id="44068" name="AutoShape 16"/>
            <p:cNvCxnSpPr>
              <a:cxnSpLocks noChangeShapeType="1"/>
              <a:stCxn id="44064" idx="4"/>
              <a:endCxn id="44065" idx="0"/>
            </p:cNvCxnSpPr>
            <p:nvPr/>
          </p:nvCxnSpPr>
          <p:spPr bwMode="auto">
            <a:xfrm>
              <a:off x="1200" y="2850"/>
              <a:ext cx="0" cy="540"/>
            </a:xfrm>
            <a:prstGeom prst="straightConnector1">
              <a:avLst/>
            </a:prstGeom>
            <a:noFill/>
            <a:ln w="38100">
              <a:solidFill>
                <a:srgbClr val="FFFF66"/>
              </a:solidFill>
              <a:round/>
              <a:headEnd/>
              <a:tailEnd type="triangle" w="med" len="med"/>
            </a:ln>
            <a:extLst>
              <a:ext uri="{909E8E84-426E-40dd-AFC4-6F175D3DCCD1}">
                <a14:hiddenFill xmlns:a14="http://schemas.microsoft.com/office/drawing/2010/main">
                  <a:noFill/>
                </a14:hiddenFill>
              </a:ext>
            </a:extLst>
          </p:spPr>
        </p:cxnSp>
      </p:grpSp>
      <p:grpSp>
        <p:nvGrpSpPr>
          <p:cNvPr id="3" name="Group 17"/>
          <p:cNvGrpSpPr>
            <a:grpSpLocks/>
          </p:cNvGrpSpPr>
          <p:nvPr/>
        </p:nvGrpSpPr>
        <p:grpSpPr bwMode="auto">
          <a:xfrm>
            <a:off x="3886200" y="3476625"/>
            <a:ext cx="1066800" cy="2743200"/>
            <a:chOff x="2448" y="2190"/>
            <a:chExt cx="672" cy="1728"/>
          </a:xfrm>
        </p:grpSpPr>
        <p:sp>
          <p:nvSpPr>
            <p:cNvPr id="44059" name="Oval 18"/>
            <p:cNvSpPr>
              <a:spLocks noChangeArrowheads="1"/>
            </p:cNvSpPr>
            <p:nvPr/>
          </p:nvSpPr>
          <p:spPr bwMode="auto">
            <a:xfrm>
              <a:off x="2448" y="2190"/>
              <a:ext cx="672" cy="576"/>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sp>
          <p:nvSpPr>
            <p:cNvPr id="44060" name="Oval 19"/>
            <p:cNvSpPr>
              <a:spLocks noChangeArrowheads="1"/>
            </p:cNvSpPr>
            <p:nvPr/>
          </p:nvSpPr>
          <p:spPr bwMode="auto">
            <a:xfrm>
              <a:off x="2448" y="3342"/>
              <a:ext cx="672" cy="576"/>
            </a:xfrm>
            <a:prstGeom prst="ellipse">
              <a:avLst/>
            </a:prstGeom>
            <a:noFill/>
            <a:ln w="57150">
              <a:solidFill>
                <a:srgbClr val="00CC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sp>
          <p:nvSpPr>
            <p:cNvPr id="44061" name="Text Box 20"/>
            <p:cNvSpPr txBox="1">
              <a:spLocks noChangeArrowheads="1"/>
            </p:cNvSpPr>
            <p:nvPr/>
          </p:nvSpPr>
          <p:spPr bwMode="auto">
            <a:xfrm>
              <a:off x="2592" y="3504"/>
              <a:ext cx="39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b="1">
                  <a:solidFill>
                    <a:srgbClr val="FFFF00"/>
                  </a:solidFill>
                </a:rPr>
                <a:t>XY</a:t>
              </a:r>
            </a:p>
          </p:txBody>
        </p:sp>
        <p:sp>
          <p:nvSpPr>
            <p:cNvPr id="44062" name="Text Box 21"/>
            <p:cNvSpPr txBox="1">
              <a:spLocks noChangeArrowheads="1"/>
            </p:cNvSpPr>
            <p:nvPr/>
          </p:nvSpPr>
          <p:spPr bwMode="auto">
            <a:xfrm>
              <a:off x="2640" y="2334"/>
              <a:ext cx="2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b="1">
                  <a:solidFill>
                    <a:srgbClr val="FFFF00"/>
                  </a:solidFill>
                </a:rPr>
                <a:t>Z</a:t>
              </a:r>
            </a:p>
          </p:txBody>
        </p:sp>
        <p:cxnSp>
          <p:nvCxnSpPr>
            <p:cNvPr id="44063" name="AutoShape 22"/>
            <p:cNvCxnSpPr>
              <a:cxnSpLocks noChangeShapeType="1"/>
              <a:stCxn id="44059" idx="4"/>
              <a:endCxn id="44060" idx="0"/>
            </p:cNvCxnSpPr>
            <p:nvPr/>
          </p:nvCxnSpPr>
          <p:spPr bwMode="auto">
            <a:xfrm>
              <a:off x="2784" y="2784"/>
              <a:ext cx="0" cy="540"/>
            </a:xfrm>
            <a:prstGeom prst="straightConnector1">
              <a:avLst/>
            </a:prstGeom>
            <a:noFill/>
            <a:ln w="38100">
              <a:solidFill>
                <a:srgbClr val="FFFF66"/>
              </a:solidFill>
              <a:round/>
              <a:headEnd/>
              <a:tailEnd type="triangle" w="med" len="med"/>
            </a:ln>
            <a:extLst>
              <a:ext uri="{909E8E84-426E-40dd-AFC4-6F175D3DCCD1}">
                <a14:hiddenFill xmlns:a14="http://schemas.microsoft.com/office/drawing/2010/main">
                  <a:noFill/>
                </a14:hiddenFill>
              </a:ext>
            </a:extLst>
          </p:spPr>
        </p:cxnSp>
      </p:grpSp>
      <p:grpSp>
        <p:nvGrpSpPr>
          <p:cNvPr id="4" name="Group 23"/>
          <p:cNvGrpSpPr>
            <a:grpSpLocks/>
          </p:cNvGrpSpPr>
          <p:nvPr/>
        </p:nvGrpSpPr>
        <p:grpSpPr bwMode="auto">
          <a:xfrm>
            <a:off x="6096000" y="1647825"/>
            <a:ext cx="2743200" cy="4600575"/>
            <a:chOff x="3840" y="1038"/>
            <a:chExt cx="1728" cy="2898"/>
          </a:xfrm>
        </p:grpSpPr>
        <p:sp>
          <p:nvSpPr>
            <p:cNvPr id="44048" name="Oval 24"/>
            <p:cNvSpPr>
              <a:spLocks noChangeArrowheads="1"/>
            </p:cNvSpPr>
            <p:nvPr/>
          </p:nvSpPr>
          <p:spPr bwMode="auto">
            <a:xfrm>
              <a:off x="4320" y="1038"/>
              <a:ext cx="672" cy="576"/>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sp>
          <p:nvSpPr>
            <p:cNvPr id="44049" name="Oval 25"/>
            <p:cNvSpPr>
              <a:spLocks noChangeArrowheads="1"/>
            </p:cNvSpPr>
            <p:nvPr/>
          </p:nvSpPr>
          <p:spPr bwMode="auto">
            <a:xfrm>
              <a:off x="4320" y="2190"/>
              <a:ext cx="672" cy="576"/>
            </a:xfrm>
            <a:prstGeom prst="ellipse">
              <a:avLst/>
            </a:prstGeom>
            <a:noFill/>
            <a:ln w="57150">
              <a:solidFill>
                <a:srgbClr val="FF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sp>
          <p:nvSpPr>
            <p:cNvPr id="44050" name="Text Box 26"/>
            <p:cNvSpPr txBox="1">
              <a:spLocks noChangeArrowheads="1"/>
            </p:cNvSpPr>
            <p:nvPr/>
          </p:nvSpPr>
          <p:spPr bwMode="auto">
            <a:xfrm>
              <a:off x="4464" y="2352"/>
              <a:ext cx="3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b="1">
                  <a:solidFill>
                    <a:srgbClr val="FFFF00"/>
                  </a:solidFill>
                </a:rPr>
                <a:t>W</a:t>
              </a:r>
            </a:p>
          </p:txBody>
        </p:sp>
        <p:sp>
          <p:nvSpPr>
            <p:cNvPr id="44051" name="Text Box 27"/>
            <p:cNvSpPr txBox="1">
              <a:spLocks noChangeArrowheads="1"/>
            </p:cNvSpPr>
            <p:nvPr/>
          </p:nvSpPr>
          <p:spPr bwMode="auto">
            <a:xfrm>
              <a:off x="4512" y="1182"/>
              <a:ext cx="2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b="1">
                  <a:solidFill>
                    <a:srgbClr val="FFFF00"/>
                  </a:solidFill>
                </a:rPr>
                <a:t>Z</a:t>
              </a:r>
            </a:p>
          </p:txBody>
        </p:sp>
        <p:cxnSp>
          <p:nvCxnSpPr>
            <p:cNvPr id="44052" name="AutoShape 28"/>
            <p:cNvCxnSpPr>
              <a:cxnSpLocks noChangeShapeType="1"/>
              <a:stCxn id="44048" idx="4"/>
              <a:endCxn id="44049" idx="0"/>
            </p:cNvCxnSpPr>
            <p:nvPr/>
          </p:nvCxnSpPr>
          <p:spPr bwMode="auto">
            <a:xfrm>
              <a:off x="4656" y="1632"/>
              <a:ext cx="0" cy="540"/>
            </a:xfrm>
            <a:prstGeom prst="straightConnector1">
              <a:avLst/>
            </a:prstGeom>
            <a:noFill/>
            <a:ln w="38100">
              <a:solidFill>
                <a:srgbClr val="FFFF66"/>
              </a:solidFill>
              <a:round/>
              <a:headEnd/>
              <a:tailEnd type="triangle" w="med" len="med"/>
            </a:ln>
            <a:extLst>
              <a:ext uri="{909E8E84-426E-40dd-AFC4-6F175D3DCCD1}">
                <a14:hiddenFill xmlns:a14="http://schemas.microsoft.com/office/drawing/2010/main">
                  <a:noFill/>
                </a14:hiddenFill>
              </a:ext>
            </a:extLst>
          </p:spPr>
        </p:cxnSp>
        <p:sp>
          <p:nvSpPr>
            <p:cNvPr id="44053" name="Oval 29"/>
            <p:cNvSpPr>
              <a:spLocks noChangeArrowheads="1"/>
            </p:cNvSpPr>
            <p:nvPr/>
          </p:nvSpPr>
          <p:spPr bwMode="auto">
            <a:xfrm>
              <a:off x="4896" y="3360"/>
              <a:ext cx="672" cy="576"/>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sp>
          <p:nvSpPr>
            <p:cNvPr id="44054" name="Text Box 30"/>
            <p:cNvSpPr txBox="1">
              <a:spLocks noChangeArrowheads="1"/>
            </p:cNvSpPr>
            <p:nvPr/>
          </p:nvSpPr>
          <p:spPr bwMode="auto">
            <a:xfrm>
              <a:off x="5136" y="3504"/>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b="1">
                  <a:solidFill>
                    <a:srgbClr val="FFFF00"/>
                  </a:solidFill>
                </a:rPr>
                <a:t>Y</a:t>
              </a:r>
            </a:p>
          </p:txBody>
        </p:sp>
        <p:sp>
          <p:nvSpPr>
            <p:cNvPr id="44055" name="Oval 31"/>
            <p:cNvSpPr>
              <a:spLocks noChangeArrowheads="1"/>
            </p:cNvSpPr>
            <p:nvPr/>
          </p:nvSpPr>
          <p:spPr bwMode="auto">
            <a:xfrm>
              <a:off x="3840" y="3360"/>
              <a:ext cx="672" cy="576"/>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sp>
          <p:nvSpPr>
            <p:cNvPr id="44056" name="Text Box 32"/>
            <p:cNvSpPr txBox="1">
              <a:spLocks noChangeArrowheads="1"/>
            </p:cNvSpPr>
            <p:nvPr/>
          </p:nvSpPr>
          <p:spPr bwMode="auto">
            <a:xfrm>
              <a:off x="4032" y="3504"/>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b="1">
                  <a:solidFill>
                    <a:srgbClr val="FFFF00"/>
                  </a:solidFill>
                </a:rPr>
                <a:t>X</a:t>
              </a:r>
            </a:p>
          </p:txBody>
        </p:sp>
        <p:cxnSp>
          <p:nvCxnSpPr>
            <p:cNvPr id="44057" name="AutoShape 33"/>
            <p:cNvCxnSpPr>
              <a:cxnSpLocks noChangeShapeType="1"/>
              <a:stCxn id="44049" idx="3"/>
              <a:endCxn id="44055" idx="0"/>
            </p:cNvCxnSpPr>
            <p:nvPr/>
          </p:nvCxnSpPr>
          <p:spPr bwMode="auto">
            <a:xfrm flipH="1">
              <a:off x="4176" y="2700"/>
              <a:ext cx="242" cy="642"/>
            </a:xfrm>
            <a:prstGeom prst="straightConnector1">
              <a:avLst/>
            </a:prstGeom>
            <a:noFill/>
            <a:ln w="38100">
              <a:solidFill>
                <a:srgbClr val="FFFF66"/>
              </a:solidFill>
              <a:round/>
              <a:headEnd/>
              <a:tailEnd type="triangle" w="med" len="med"/>
            </a:ln>
            <a:extLst>
              <a:ext uri="{909E8E84-426E-40dd-AFC4-6F175D3DCCD1}">
                <a14:hiddenFill xmlns:a14="http://schemas.microsoft.com/office/drawing/2010/main">
                  <a:noFill/>
                </a14:hiddenFill>
              </a:ext>
            </a:extLst>
          </p:spPr>
        </p:cxnSp>
        <p:cxnSp>
          <p:nvCxnSpPr>
            <p:cNvPr id="44058" name="AutoShape 34"/>
            <p:cNvCxnSpPr>
              <a:cxnSpLocks noChangeShapeType="1"/>
              <a:stCxn id="44049" idx="5"/>
              <a:endCxn id="44053" idx="0"/>
            </p:cNvCxnSpPr>
            <p:nvPr/>
          </p:nvCxnSpPr>
          <p:spPr bwMode="auto">
            <a:xfrm>
              <a:off x="4894" y="2700"/>
              <a:ext cx="338" cy="642"/>
            </a:xfrm>
            <a:prstGeom prst="straightConnector1">
              <a:avLst/>
            </a:prstGeom>
            <a:noFill/>
            <a:ln w="38100">
              <a:solidFill>
                <a:srgbClr val="FFFF66"/>
              </a:solidFill>
              <a:round/>
              <a:headEnd/>
              <a:tailEnd type="triangle"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27079019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8" presetClass="entr" presetSubtype="12"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strips(downLeft)">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7250" name="Rectangle 2"/>
          <p:cNvSpPr>
            <a:spLocks noGrp="1" noChangeArrowheads="1"/>
          </p:cNvSpPr>
          <p:nvPr>
            <p:ph type="title"/>
          </p:nvPr>
        </p:nvSpPr>
        <p:spPr>
          <a:xfrm>
            <a:off x="34444" y="0"/>
            <a:ext cx="8570003" cy="764704"/>
          </a:xfrm>
        </p:spPr>
        <p:txBody>
          <a:bodyPr/>
          <a:lstStyle/>
          <a:p>
            <a:r>
              <a:rPr lang="es-MX" dirty="0" smtClean="0"/>
              <a:t>¿Porqué modelos gráficos?</a:t>
            </a:r>
            <a:endParaRPr lang="es-MX" dirty="0"/>
          </a:p>
        </p:txBody>
      </p:sp>
      <p:sp>
        <p:nvSpPr>
          <p:cNvPr id="1717254" name="Rectangle 6"/>
          <p:cNvSpPr>
            <a:spLocks noChangeArrowheads="1"/>
          </p:cNvSpPr>
          <p:nvPr/>
        </p:nvSpPr>
        <p:spPr bwMode="auto">
          <a:xfrm>
            <a:off x="251520" y="5445224"/>
            <a:ext cx="837368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100000"/>
              </a:lnSpc>
              <a:spcBef>
                <a:spcPct val="0"/>
              </a:spcBef>
              <a:buFontTx/>
              <a:buNone/>
            </a:pPr>
            <a:r>
              <a:rPr lang="es-MX" dirty="0" smtClean="0">
                <a:solidFill>
                  <a:srgbClr val="FFFF66"/>
                </a:solidFill>
              </a:rPr>
              <a:t>Al considerar las relaciones de dependencia e independencia entre variables se tiene un reducción sustancial en requerimiento de cómputo (memoria y operaciones)</a:t>
            </a:r>
            <a:endParaRPr lang="es-MX" dirty="0">
              <a:solidFill>
                <a:srgbClr val="FFFF66"/>
              </a:solidFill>
            </a:endParaRPr>
          </a:p>
        </p:txBody>
      </p:sp>
      <p:sp>
        <p:nvSpPr>
          <p:cNvPr id="6" name="Rectangle 6"/>
          <p:cNvSpPr>
            <a:spLocks noChangeArrowheads="1"/>
          </p:cNvSpPr>
          <p:nvPr/>
        </p:nvSpPr>
        <p:spPr bwMode="auto">
          <a:xfrm>
            <a:off x="251520" y="1124744"/>
            <a:ext cx="489654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lnSpc>
                <a:spcPct val="100000"/>
              </a:lnSpc>
              <a:spcBef>
                <a:spcPct val="0"/>
              </a:spcBef>
              <a:buFontTx/>
              <a:buNone/>
            </a:pPr>
            <a:r>
              <a:rPr lang="es-MX" sz="2400" dirty="0" smtClean="0">
                <a:solidFill>
                  <a:srgbClr val="FFFF66"/>
                </a:solidFill>
              </a:rPr>
              <a:t>Los requerimientos de espacio y de cómputo (para estimar probabilidades) crecen exponencialmente con el número de variables</a:t>
            </a:r>
            <a:endParaRPr lang="es-MX" sz="2400" dirty="0">
              <a:solidFill>
                <a:srgbClr val="FFFF66"/>
              </a:solidFill>
            </a:endParaRPr>
          </a:p>
        </p:txBody>
      </p:sp>
      <p:grpSp>
        <p:nvGrpSpPr>
          <p:cNvPr id="15" name="Agrupar 14"/>
          <p:cNvGrpSpPr/>
          <p:nvPr/>
        </p:nvGrpSpPr>
        <p:grpSpPr>
          <a:xfrm>
            <a:off x="395536" y="3933056"/>
            <a:ext cx="792088" cy="1152128"/>
            <a:chOff x="395536" y="3933056"/>
            <a:chExt cx="792088" cy="1152128"/>
          </a:xfrm>
        </p:grpSpPr>
        <p:sp>
          <p:nvSpPr>
            <p:cNvPr id="2" name="Rectángulo 1"/>
            <p:cNvSpPr/>
            <p:nvPr/>
          </p:nvSpPr>
          <p:spPr bwMode="auto">
            <a:xfrm>
              <a:off x="395536" y="4365104"/>
              <a:ext cx="792088" cy="720080"/>
            </a:xfrm>
            <a:prstGeom prst="rect">
              <a:avLst/>
            </a:pr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None/>
              </a:pPr>
              <a:r>
                <a:rPr lang="es-ES" sz="2400" b="1" dirty="0" smtClean="0">
                  <a:solidFill>
                    <a:srgbClr val="000000"/>
                  </a:solidFill>
                </a:rPr>
                <a:t>4</a:t>
              </a:r>
              <a:endParaRPr kumimoji="0" lang="es-ES" sz="2400" b="1" i="0" u="none" strike="noStrike" cap="none" normalizeH="0" baseline="0" dirty="0">
                <a:ln>
                  <a:noFill/>
                </a:ln>
                <a:solidFill>
                  <a:srgbClr val="000000"/>
                </a:solidFill>
                <a:effectLst/>
                <a:sym typeface="Symbol" charset="0"/>
              </a:endParaRPr>
            </a:p>
          </p:txBody>
        </p:sp>
        <p:sp>
          <p:nvSpPr>
            <p:cNvPr id="10" name="CuadroTexto 9"/>
            <p:cNvSpPr txBox="1"/>
            <p:nvPr/>
          </p:nvSpPr>
          <p:spPr>
            <a:xfrm>
              <a:off x="395536" y="3933056"/>
              <a:ext cx="338554" cy="461665"/>
            </a:xfrm>
            <a:prstGeom prst="rect">
              <a:avLst/>
            </a:prstGeom>
            <a:noFill/>
          </p:spPr>
          <p:txBody>
            <a:bodyPr wrap="none" rtlCol="0">
              <a:spAutoFit/>
            </a:bodyPr>
            <a:lstStyle/>
            <a:p>
              <a:pPr>
                <a:buNone/>
              </a:pPr>
              <a:r>
                <a:rPr lang="es-ES" dirty="0" smtClean="0">
                  <a:solidFill>
                    <a:srgbClr val="FFFF66"/>
                  </a:solidFill>
                </a:rPr>
                <a:t>2</a:t>
              </a:r>
              <a:endParaRPr lang="es-ES" dirty="0">
                <a:solidFill>
                  <a:srgbClr val="FFFF66"/>
                </a:solidFill>
              </a:endParaRPr>
            </a:p>
          </p:txBody>
        </p:sp>
      </p:grpSp>
      <p:grpSp>
        <p:nvGrpSpPr>
          <p:cNvPr id="16" name="Agrupar 15"/>
          <p:cNvGrpSpPr/>
          <p:nvPr/>
        </p:nvGrpSpPr>
        <p:grpSpPr>
          <a:xfrm>
            <a:off x="1115616" y="3501008"/>
            <a:ext cx="1080120" cy="1224136"/>
            <a:chOff x="1043608" y="3645024"/>
            <a:chExt cx="1080120" cy="1224136"/>
          </a:xfrm>
        </p:grpSpPr>
        <p:sp>
          <p:nvSpPr>
            <p:cNvPr id="3" name="Rectángulo 2"/>
            <p:cNvSpPr/>
            <p:nvPr/>
          </p:nvSpPr>
          <p:spPr bwMode="auto">
            <a:xfrm>
              <a:off x="1043608" y="4005064"/>
              <a:ext cx="1080120" cy="864096"/>
            </a:xfrm>
            <a:prstGeom prst="rect">
              <a:avLst/>
            </a:prstGeom>
            <a:solidFill>
              <a:srgbClr val="C0504D"/>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20000"/>
                </a:spcBef>
                <a:spcAft>
                  <a:spcPct val="0"/>
                </a:spcAft>
                <a:buClrTx/>
                <a:buSzTx/>
                <a:buNone/>
                <a:tabLst/>
              </a:pPr>
              <a:r>
                <a:rPr kumimoji="0" lang="es-ES" sz="2400" b="1" i="0" u="none" strike="noStrike" cap="none" normalizeH="0" baseline="0" dirty="0" smtClean="0">
                  <a:ln>
                    <a:noFill/>
                  </a:ln>
                  <a:solidFill>
                    <a:srgbClr val="000000"/>
                  </a:solidFill>
                  <a:effectLst/>
                  <a:latin typeface="Times" charset="0"/>
                  <a:ea typeface="ＭＳ Ｐゴシック" charset="0"/>
                  <a:sym typeface="Symbol" charset="0"/>
                </a:rPr>
                <a:t>8</a:t>
              </a:r>
              <a:endParaRPr kumimoji="0" lang="es-ES" sz="2400" b="1" i="0" u="none" strike="noStrike" cap="none" normalizeH="0" baseline="0" dirty="0">
                <a:ln>
                  <a:noFill/>
                </a:ln>
                <a:solidFill>
                  <a:srgbClr val="000000"/>
                </a:solidFill>
                <a:effectLst/>
                <a:latin typeface="Times" charset="0"/>
                <a:ea typeface="ＭＳ Ｐゴシック" charset="0"/>
                <a:sym typeface="Symbol" charset="0"/>
              </a:endParaRPr>
            </a:p>
          </p:txBody>
        </p:sp>
        <p:sp>
          <p:nvSpPr>
            <p:cNvPr id="13" name="CuadroTexto 12"/>
            <p:cNvSpPr txBox="1"/>
            <p:nvPr/>
          </p:nvSpPr>
          <p:spPr>
            <a:xfrm>
              <a:off x="1043608" y="3645024"/>
              <a:ext cx="338554" cy="461665"/>
            </a:xfrm>
            <a:prstGeom prst="rect">
              <a:avLst/>
            </a:prstGeom>
            <a:noFill/>
          </p:spPr>
          <p:txBody>
            <a:bodyPr wrap="none" rtlCol="0">
              <a:spAutoFit/>
            </a:bodyPr>
            <a:lstStyle/>
            <a:p>
              <a:pPr>
                <a:buNone/>
              </a:pPr>
              <a:r>
                <a:rPr lang="es-ES" dirty="0" smtClean="0">
                  <a:solidFill>
                    <a:srgbClr val="FFFF66"/>
                  </a:solidFill>
                </a:rPr>
                <a:t>3</a:t>
              </a:r>
              <a:endParaRPr lang="es-ES" dirty="0">
                <a:solidFill>
                  <a:srgbClr val="FFFF66"/>
                </a:solidFill>
              </a:endParaRPr>
            </a:p>
          </p:txBody>
        </p:sp>
      </p:grpSp>
      <p:grpSp>
        <p:nvGrpSpPr>
          <p:cNvPr id="17" name="Agrupar 16"/>
          <p:cNvGrpSpPr/>
          <p:nvPr/>
        </p:nvGrpSpPr>
        <p:grpSpPr>
          <a:xfrm>
            <a:off x="1835696" y="2636912"/>
            <a:ext cx="1872208" cy="1872208"/>
            <a:chOff x="1835696" y="2780928"/>
            <a:chExt cx="1872208" cy="1872208"/>
          </a:xfrm>
        </p:grpSpPr>
        <p:sp>
          <p:nvSpPr>
            <p:cNvPr id="7" name="Rectángulo 6"/>
            <p:cNvSpPr/>
            <p:nvPr/>
          </p:nvSpPr>
          <p:spPr bwMode="auto">
            <a:xfrm>
              <a:off x="1835696" y="3140968"/>
              <a:ext cx="1872208" cy="1512168"/>
            </a:xfrm>
            <a:prstGeom prst="rect">
              <a:avLst/>
            </a:prstGeom>
            <a:solidFill>
              <a:srgbClr val="00FFFF"/>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20000"/>
                </a:spcBef>
                <a:spcAft>
                  <a:spcPct val="0"/>
                </a:spcAft>
                <a:buClrTx/>
                <a:buSzTx/>
                <a:buNone/>
                <a:tabLst/>
              </a:pPr>
              <a:r>
                <a:rPr kumimoji="0" lang="es-ES" sz="2400" b="1" i="0" u="none" strike="noStrike" cap="none" normalizeH="0" baseline="0" dirty="0" smtClean="0">
                  <a:ln>
                    <a:noFill/>
                  </a:ln>
                  <a:solidFill>
                    <a:srgbClr val="000000"/>
                  </a:solidFill>
                  <a:effectLst/>
                  <a:latin typeface="Times" charset="0"/>
                  <a:ea typeface="ＭＳ Ｐゴシック" charset="0"/>
                  <a:sym typeface="Symbol" charset="0"/>
                </a:rPr>
                <a:t>16</a:t>
              </a:r>
              <a:endParaRPr kumimoji="0" lang="es-ES" sz="2400" b="1" i="0" u="none" strike="noStrike" cap="none" normalizeH="0" baseline="0" dirty="0">
                <a:ln>
                  <a:noFill/>
                </a:ln>
                <a:solidFill>
                  <a:srgbClr val="000000"/>
                </a:solidFill>
                <a:effectLst/>
                <a:latin typeface="Times" charset="0"/>
                <a:ea typeface="ＭＳ Ｐゴシック" charset="0"/>
                <a:sym typeface="Symbol" charset="0"/>
              </a:endParaRPr>
            </a:p>
          </p:txBody>
        </p:sp>
        <p:sp>
          <p:nvSpPr>
            <p:cNvPr id="14" name="CuadroTexto 13"/>
            <p:cNvSpPr txBox="1"/>
            <p:nvPr/>
          </p:nvSpPr>
          <p:spPr>
            <a:xfrm>
              <a:off x="1835696" y="2780928"/>
              <a:ext cx="338554" cy="461665"/>
            </a:xfrm>
            <a:prstGeom prst="rect">
              <a:avLst/>
            </a:prstGeom>
            <a:noFill/>
          </p:spPr>
          <p:txBody>
            <a:bodyPr wrap="none" rtlCol="0">
              <a:spAutoFit/>
            </a:bodyPr>
            <a:lstStyle/>
            <a:p>
              <a:pPr>
                <a:buNone/>
              </a:pPr>
              <a:r>
                <a:rPr lang="es-ES" dirty="0" smtClean="0">
                  <a:solidFill>
                    <a:srgbClr val="FFFF66"/>
                  </a:solidFill>
                </a:rPr>
                <a:t>4</a:t>
              </a:r>
              <a:endParaRPr lang="es-ES" dirty="0">
                <a:solidFill>
                  <a:srgbClr val="FFFF66"/>
                </a:solidFill>
              </a:endParaRPr>
            </a:p>
          </p:txBody>
        </p:sp>
      </p:grpSp>
      <p:sp>
        <p:nvSpPr>
          <p:cNvPr id="11" name="CuadroTexto 10"/>
          <p:cNvSpPr txBox="1"/>
          <p:nvPr/>
        </p:nvSpPr>
        <p:spPr>
          <a:xfrm>
            <a:off x="3923928" y="2852936"/>
            <a:ext cx="1031051" cy="1023357"/>
          </a:xfrm>
          <a:prstGeom prst="rect">
            <a:avLst/>
          </a:prstGeom>
          <a:noFill/>
        </p:spPr>
        <p:txBody>
          <a:bodyPr wrap="none" rtlCol="0">
            <a:spAutoFit/>
          </a:bodyPr>
          <a:lstStyle/>
          <a:p>
            <a:pPr>
              <a:buNone/>
            </a:pPr>
            <a:r>
              <a:rPr lang="es-ES" sz="6600" dirty="0" smtClean="0"/>
              <a:t>…</a:t>
            </a:r>
            <a:endParaRPr lang="es-ES" sz="6600" dirty="0"/>
          </a:p>
        </p:txBody>
      </p:sp>
      <p:grpSp>
        <p:nvGrpSpPr>
          <p:cNvPr id="18" name="Agrupar 17"/>
          <p:cNvGrpSpPr/>
          <p:nvPr/>
        </p:nvGrpSpPr>
        <p:grpSpPr>
          <a:xfrm>
            <a:off x="5148064" y="764704"/>
            <a:ext cx="3995936" cy="3456384"/>
            <a:chOff x="5148064" y="764704"/>
            <a:chExt cx="3995936" cy="3456384"/>
          </a:xfrm>
        </p:grpSpPr>
        <p:sp>
          <p:nvSpPr>
            <p:cNvPr id="8" name="Rectángulo 7"/>
            <p:cNvSpPr/>
            <p:nvPr/>
          </p:nvSpPr>
          <p:spPr bwMode="auto">
            <a:xfrm>
              <a:off x="5148064" y="1196752"/>
              <a:ext cx="3995936" cy="3024336"/>
            </a:xfrm>
            <a:prstGeom prst="rect">
              <a:avLst/>
            </a:prstGeom>
            <a:solidFill>
              <a:srgbClr val="CCFFCC"/>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20000"/>
                </a:spcBef>
                <a:spcAft>
                  <a:spcPct val="0"/>
                </a:spcAft>
                <a:buClrTx/>
                <a:buSzTx/>
                <a:buNone/>
                <a:tabLst/>
              </a:pPr>
              <a:r>
                <a:rPr kumimoji="0" lang="es-ES" sz="9600" b="1" i="0" u="none" strike="noStrike" cap="none" normalizeH="0" baseline="0" dirty="0" smtClean="0">
                  <a:ln>
                    <a:noFill/>
                  </a:ln>
                  <a:effectLst/>
                  <a:latin typeface="Times" charset="0"/>
                  <a:ea typeface="ＭＳ Ｐゴシック" charset="0"/>
                  <a:sym typeface="Symbol" charset="0"/>
                </a:rPr>
                <a:t>10</a:t>
              </a:r>
              <a:r>
                <a:rPr kumimoji="0" lang="es-ES" sz="9600" b="1" i="0" u="none" strike="noStrike" cap="none" normalizeH="0" baseline="30000" dirty="0" smtClean="0">
                  <a:ln>
                    <a:noFill/>
                  </a:ln>
                  <a:effectLst/>
                  <a:latin typeface="Times" charset="0"/>
                  <a:ea typeface="ＭＳ Ｐゴシック" charset="0"/>
                  <a:sym typeface="Symbol" charset="0"/>
                </a:rPr>
                <a:t>30</a:t>
              </a:r>
              <a:endParaRPr kumimoji="0" lang="es-ES" sz="9600" b="1" i="0" u="none" strike="noStrike" cap="none" normalizeH="0" baseline="30000" dirty="0">
                <a:ln>
                  <a:noFill/>
                </a:ln>
                <a:effectLst/>
                <a:latin typeface="Times" charset="0"/>
                <a:ea typeface="ＭＳ Ｐゴシック" charset="0"/>
                <a:sym typeface="Symbol" charset="0"/>
              </a:endParaRPr>
            </a:p>
          </p:txBody>
        </p:sp>
        <p:sp>
          <p:nvSpPr>
            <p:cNvPr id="12" name="CuadroTexto 11"/>
            <p:cNvSpPr txBox="1"/>
            <p:nvPr/>
          </p:nvSpPr>
          <p:spPr>
            <a:xfrm>
              <a:off x="5663419" y="764704"/>
              <a:ext cx="646331" cy="461665"/>
            </a:xfrm>
            <a:prstGeom prst="rect">
              <a:avLst/>
            </a:prstGeom>
            <a:noFill/>
          </p:spPr>
          <p:txBody>
            <a:bodyPr wrap="none" rtlCol="0">
              <a:spAutoFit/>
            </a:bodyPr>
            <a:lstStyle/>
            <a:p>
              <a:pPr>
                <a:buNone/>
              </a:pPr>
              <a:r>
                <a:rPr lang="es-ES" dirty="0" smtClean="0">
                  <a:solidFill>
                    <a:srgbClr val="FFFF66"/>
                  </a:solidFill>
                </a:rPr>
                <a:t>100</a:t>
              </a:r>
              <a:endParaRPr lang="es-ES" dirty="0">
                <a:solidFill>
                  <a:srgbClr val="FFFF66"/>
                </a:solidFill>
              </a:endParaRPr>
            </a:p>
          </p:txBody>
        </p:sp>
      </p:grpSp>
    </p:spTree>
    <p:extLst>
      <p:ext uri="{BB962C8B-B14F-4D97-AF65-F5344CB8AC3E}">
        <p14:creationId xmlns:p14="http://schemas.microsoft.com/office/powerpoint/2010/main" val="2849657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strips(downLeft)">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717254"/>
                                        </p:tgtEl>
                                        <p:attrNameLst>
                                          <p:attrName>style.visibility</p:attrName>
                                        </p:attrNameLst>
                                      </p:cBhvr>
                                      <p:to>
                                        <p:strVal val="visible"/>
                                      </p:to>
                                    </p:set>
                                    <p:anim calcmode="lin" valueType="num">
                                      <p:cBhvr additive="base">
                                        <p:cTn id="28" dur="500" fill="hold"/>
                                        <p:tgtEl>
                                          <p:spTgt spid="1717254"/>
                                        </p:tgtEl>
                                        <p:attrNameLst>
                                          <p:attrName>ppt_x</p:attrName>
                                        </p:attrNameLst>
                                      </p:cBhvr>
                                      <p:tavLst>
                                        <p:tav tm="0">
                                          <p:val>
                                            <p:strVal val="#ppt_x"/>
                                          </p:val>
                                        </p:tav>
                                        <p:tav tm="100000">
                                          <p:val>
                                            <p:strVal val="#ppt_x"/>
                                          </p:val>
                                        </p:tav>
                                      </p:tavLst>
                                    </p:anim>
                                    <p:anim calcmode="lin" valueType="num">
                                      <p:cBhvr additive="base">
                                        <p:cTn id="29" dur="500" fill="hold"/>
                                        <p:tgtEl>
                                          <p:spTgt spid="17172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7254"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4 Marcador de pie de página"/>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ES" sz="1400"/>
              <a:t>© L.E. Sucar: MGP - Básicos</a:t>
            </a:r>
          </a:p>
        </p:txBody>
      </p:sp>
      <p:sp>
        <p:nvSpPr>
          <p:cNvPr id="45059" name="5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130D196-C160-8B42-9539-65F5E02C195E}" type="slidenum">
              <a:rPr lang="es-ES" sz="1400"/>
              <a:pPr eaLnBrk="1" hangingPunct="1"/>
              <a:t>40</a:t>
            </a:fld>
            <a:endParaRPr lang="es-ES" sz="1400"/>
          </a:p>
        </p:txBody>
      </p:sp>
      <p:sp>
        <p:nvSpPr>
          <p:cNvPr id="45060" name="Rectangle 2"/>
          <p:cNvSpPr>
            <a:spLocks noGrp="1" noChangeArrowheads="1"/>
          </p:cNvSpPr>
          <p:nvPr>
            <p:ph type="title"/>
          </p:nvPr>
        </p:nvSpPr>
        <p:spPr/>
        <p:txBody>
          <a:bodyPr/>
          <a:lstStyle/>
          <a:p>
            <a:pPr eaLnBrk="1" hangingPunct="1"/>
            <a:r>
              <a:rPr lang="es-ES_tradnl">
                <a:latin typeface="Times New Roman" charset="0"/>
              </a:rPr>
              <a:t>Atributos redundantes</a:t>
            </a:r>
          </a:p>
        </p:txBody>
      </p:sp>
      <p:sp>
        <p:nvSpPr>
          <p:cNvPr id="172035" name="Rectangle 3"/>
          <p:cNvSpPr>
            <a:spLocks noGrp="1" noChangeArrowheads="1"/>
          </p:cNvSpPr>
          <p:nvPr>
            <p:ph type="body" idx="1"/>
          </p:nvPr>
        </p:nvSpPr>
        <p:spPr/>
        <p:txBody>
          <a:bodyPr/>
          <a:lstStyle/>
          <a:p>
            <a:pPr eaLnBrk="1" hangingPunct="1"/>
            <a:r>
              <a:rPr lang="es-ES_tradnl">
                <a:latin typeface="Times New Roman" charset="0"/>
              </a:rPr>
              <a:t>Prueba de dependencia entre cada atributo y la clase</a:t>
            </a:r>
          </a:p>
          <a:p>
            <a:pPr eaLnBrk="1" hangingPunct="1"/>
            <a:r>
              <a:rPr lang="es-ES_tradnl">
                <a:latin typeface="Times New Roman" charset="0"/>
              </a:rPr>
              <a:t>Informaci</a:t>
            </a:r>
            <a:r>
              <a:rPr lang="es-ES_tradnl" altLang="ja-JP">
                <a:latin typeface="Times New Roman" charset="0"/>
                <a:cs typeface="ＭＳ Ｐゴシック" charset="0"/>
              </a:rPr>
              <a:t>ón mutua</a:t>
            </a:r>
            <a:r>
              <a:rPr lang="es-ES_tradnl">
                <a:latin typeface="Times New Roman" charset="0"/>
              </a:rPr>
              <a:t>:</a:t>
            </a:r>
          </a:p>
          <a:p>
            <a:pPr algn="ctr" eaLnBrk="1" hangingPunct="1">
              <a:buFontTx/>
              <a:buNone/>
            </a:pPr>
            <a:r>
              <a:rPr lang="es-ES_tradnl" sz="2800">
                <a:solidFill>
                  <a:schemeClr val="bg1"/>
                </a:solidFill>
                <a:latin typeface="Times New Roman" charset="0"/>
              </a:rPr>
              <a:t>I(C, Ai) = </a:t>
            </a:r>
            <a:r>
              <a:rPr lang="es-ES_tradnl" sz="4000">
                <a:solidFill>
                  <a:schemeClr val="bg1"/>
                </a:solidFill>
                <a:latin typeface="Symbol" charset="0"/>
              </a:rPr>
              <a:t></a:t>
            </a:r>
            <a:r>
              <a:rPr lang="es-ES_tradnl" sz="2800">
                <a:solidFill>
                  <a:schemeClr val="bg1"/>
                </a:solidFill>
                <a:latin typeface="Times New Roman" charset="0"/>
              </a:rPr>
              <a:t> P(C, Ai) log [P(C, Ai) / P(C) P(Ai)]</a:t>
            </a:r>
          </a:p>
          <a:p>
            <a:pPr eaLnBrk="1" hangingPunct="1"/>
            <a:r>
              <a:rPr lang="es-ES_tradnl">
                <a:latin typeface="Times New Roman" charset="0"/>
              </a:rPr>
              <a:t>Eliminar atributos que no provean informaci</a:t>
            </a:r>
            <a:r>
              <a:rPr lang="es-ES_tradnl" altLang="ja-JP">
                <a:latin typeface="Arial"/>
                <a:cs typeface="ＭＳ Ｐゴシック" charset="0"/>
              </a:rPr>
              <a:t>ó</a:t>
            </a:r>
            <a:r>
              <a:rPr lang="es-ES_tradnl" altLang="ja-JP">
                <a:latin typeface="Times New Roman" charset="0"/>
                <a:cs typeface="ＭＳ Ｐゴシック" charset="0"/>
              </a:rPr>
              <a:t>n a la clase</a:t>
            </a:r>
            <a:endParaRPr lang="es-ES_tradnl">
              <a:latin typeface="Times New Roman" charset="0"/>
            </a:endParaRPr>
          </a:p>
        </p:txBody>
      </p:sp>
    </p:spTree>
    <p:extLst>
      <p:ext uri="{BB962C8B-B14F-4D97-AF65-F5344CB8AC3E}">
        <p14:creationId xmlns:p14="http://schemas.microsoft.com/office/powerpoint/2010/main" val="2293590688"/>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4 Marcador de pie de página"/>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ES" sz="1400"/>
              <a:t>© L.E. Sucar: MGP - Básicos</a:t>
            </a:r>
          </a:p>
        </p:txBody>
      </p:sp>
      <p:sp>
        <p:nvSpPr>
          <p:cNvPr id="46083" name="5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56381EB-4A80-F746-8DBE-CDF1EB8932CE}" type="slidenum">
              <a:rPr lang="es-ES" sz="1400"/>
              <a:pPr eaLnBrk="1" hangingPunct="1"/>
              <a:t>41</a:t>
            </a:fld>
            <a:endParaRPr lang="es-ES" sz="1400"/>
          </a:p>
        </p:txBody>
      </p:sp>
      <p:sp>
        <p:nvSpPr>
          <p:cNvPr id="46084" name="Rectangle 2"/>
          <p:cNvSpPr>
            <a:spLocks noGrp="1" noChangeArrowheads="1"/>
          </p:cNvSpPr>
          <p:nvPr>
            <p:ph type="title"/>
          </p:nvPr>
        </p:nvSpPr>
        <p:spPr/>
        <p:txBody>
          <a:bodyPr/>
          <a:lstStyle/>
          <a:p>
            <a:pPr eaLnBrk="1" hangingPunct="1"/>
            <a:r>
              <a:rPr lang="es-ES_tradnl">
                <a:latin typeface="Times New Roman" charset="0"/>
              </a:rPr>
              <a:t>Atributos dependientes</a:t>
            </a:r>
          </a:p>
        </p:txBody>
      </p:sp>
      <p:sp>
        <p:nvSpPr>
          <p:cNvPr id="46085" name="Rectangle 3"/>
          <p:cNvSpPr>
            <a:spLocks noGrp="1" noChangeArrowheads="1"/>
          </p:cNvSpPr>
          <p:nvPr>
            <p:ph type="body" idx="1"/>
          </p:nvPr>
        </p:nvSpPr>
        <p:spPr/>
        <p:txBody>
          <a:bodyPr/>
          <a:lstStyle/>
          <a:p>
            <a:pPr eaLnBrk="1" hangingPunct="1"/>
            <a:r>
              <a:rPr lang="es-ES_tradnl">
                <a:latin typeface="Times New Roman" charset="0"/>
              </a:rPr>
              <a:t>Prueba de independencia de cada atributo dada la clase</a:t>
            </a:r>
          </a:p>
          <a:p>
            <a:pPr eaLnBrk="1" hangingPunct="1"/>
            <a:r>
              <a:rPr lang="es-ES_tradnl">
                <a:latin typeface="Times New Roman" charset="0"/>
              </a:rPr>
              <a:t>Informaci</a:t>
            </a:r>
            <a:r>
              <a:rPr lang="es-ES_tradnl" altLang="ja-JP">
                <a:latin typeface="Times New Roman" charset="0"/>
                <a:cs typeface="ＭＳ Ｐゴシック" charset="0"/>
              </a:rPr>
              <a:t>ón mutua condicional</a:t>
            </a:r>
            <a:endParaRPr lang="es-ES_tradnl">
              <a:latin typeface="Times New Roman" charset="0"/>
            </a:endParaRPr>
          </a:p>
          <a:p>
            <a:pPr eaLnBrk="1" hangingPunct="1">
              <a:buFontTx/>
              <a:buNone/>
            </a:pPr>
            <a:r>
              <a:rPr lang="es-ES_tradnl" sz="2800">
                <a:solidFill>
                  <a:schemeClr val="bg1"/>
                </a:solidFill>
                <a:latin typeface="Times New Roman" charset="0"/>
              </a:rPr>
              <a:t>I(Ai, Aj | C) = </a:t>
            </a:r>
          </a:p>
          <a:p>
            <a:pPr eaLnBrk="1" hangingPunct="1">
              <a:buFontTx/>
              <a:buNone/>
            </a:pPr>
            <a:r>
              <a:rPr lang="es-ES_tradnl" sz="4000">
                <a:solidFill>
                  <a:schemeClr val="bg1"/>
                </a:solidFill>
                <a:latin typeface="Symbol" charset="0"/>
              </a:rPr>
              <a:t>	</a:t>
            </a:r>
            <a:r>
              <a:rPr lang="es-ES_tradnl" sz="2800">
                <a:solidFill>
                  <a:schemeClr val="bg1"/>
                </a:solidFill>
                <a:latin typeface="Times New Roman" charset="0"/>
              </a:rPr>
              <a:t> P(Ai,Aj|C) log [P(Ai,Aj|C) / P(Ai|C) P(Aj|C)]</a:t>
            </a:r>
            <a:endParaRPr lang="es-ES_tradnl">
              <a:latin typeface="Times New Roman" charset="0"/>
            </a:endParaRPr>
          </a:p>
          <a:p>
            <a:pPr eaLnBrk="1" hangingPunct="1"/>
            <a:r>
              <a:rPr lang="es-ES_tradnl">
                <a:latin typeface="Times New Roman" charset="0"/>
              </a:rPr>
              <a:t>Eliminar, unir o (insertar) atributos</a:t>
            </a:r>
          </a:p>
        </p:txBody>
      </p:sp>
    </p:spTree>
    <p:extLst>
      <p:ext uri="{BB962C8B-B14F-4D97-AF65-F5344CB8AC3E}">
        <p14:creationId xmlns:p14="http://schemas.microsoft.com/office/powerpoint/2010/main" val="1277511318"/>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4 Marcador de pie de página"/>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ES" sz="1400"/>
              <a:t>© L.E. Sucar: MGP - Básicos</a:t>
            </a:r>
          </a:p>
        </p:txBody>
      </p:sp>
      <p:sp>
        <p:nvSpPr>
          <p:cNvPr id="47107" name="5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B090997-507F-B447-AC78-240361B38D9D}" type="slidenum">
              <a:rPr lang="es-ES" sz="1400"/>
              <a:pPr eaLnBrk="1" hangingPunct="1"/>
              <a:t>42</a:t>
            </a:fld>
            <a:endParaRPr lang="es-ES" sz="1400"/>
          </a:p>
        </p:txBody>
      </p:sp>
      <p:sp>
        <p:nvSpPr>
          <p:cNvPr id="47108" name="Rectangle 2"/>
          <p:cNvSpPr>
            <a:spLocks noGrp="1" noChangeArrowheads="1"/>
          </p:cNvSpPr>
          <p:nvPr>
            <p:ph type="title"/>
          </p:nvPr>
        </p:nvSpPr>
        <p:spPr>
          <a:xfrm>
            <a:off x="684213" y="260350"/>
            <a:ext cx="7772400" cy="1143000"/>
          </a:xfrm>
        </p:spPr>
        <p:txBody>
          <a:bodyPr/>
          <a:lstStyle/>
          <a:p>
            <a:pPr eaLnBrk="1" hangingPunct="1"/>
            <a:r>
              <a:rPr lang="es-MX" sz="4000">
                <a:latin typeface="Times New Roman" charset="0"/>
              </a:rPr>
              <a:t>Ejemplo: </a:t>
            </a:r>
            <a:br>
              <a:rPr lang="es-MX" sz="4000">
                <a:latin typeface="Times New Roman" charset="0"/>
              </a:rPr>
            </a:br>
            <a:r>
              <a:rPr lang="es-MX" sz="4000">
                <a:latin typeface="Times New Roman" charset="0"/>
              </a:rPr>
              <a:t>clasificaci</a:t>
            </a:r>
            <a:r>
              <a:rPr lang="es-MX" altLang="ja-JP" sz="4000">
                <a:latin typeface="Arial" charset="0"/>
                <a:cs typeface="ＭＳ Ｐゴシック" charset="0"/>
              </a:rPr>
              <a:t>ó</a:t>
            </a:r>
            <a:r>
              <a:rPr lang="es-MX" altLang="ja-JP" sz="4000">
                <a:latin typeface="Times New Roman" charset="0"/>
                <a:cs typeface="ＭＳ Ｐゴシック" charset="0"/>
              </a:rPr>
              <a:t>n de piel</a:t>
            </a:r>
            <a:endParaRPr lang="es-ES" sz="4000">
              <a:latin typeface="Times New Roman" charset="0"/>
            </a:endParaRPr>
          </a:p>
        </p:txBody>
      </p:sp>
      <p:sp>
        <p:nvSpPr>
          <p:cNvPr id="47109" name="Rectangle 3"/>
          <p:cNvSpPr>
            <a:spLocks noGrp="1" noChangeArrowheads="1"/>
          </p:cNvSpPr>
          <p:nvPr>
            <p:ph type="body" idx="1"/>
          </p:nvPr>
        </p:nvSpPr>
        <p:spPr>
          <a:xfrm>
            <a:off x="611188" y="1628775"/>
            <a:ext cx="7772400" cy="1036638"/>
          </a:xfrm>
        </p:spPr>
        <p:txBody>
          <a:bodyPr/>
          <a:lstStyle/>
          <a:p>
            <a:pPr eaLnBrk="1" hangingPunct="1">
              <a:lnSpc>
                <a:spcPct val="90000"/>
              </a:lnSpc>
            </a:pPr>
            <a:r>
              <a:rPr lang="es-MX">
                <a:latin typeface="Times New Roman" charset="0"/>
              </a:rPr>
              <a:t>9 atributos - 3 modelos de color: </a:t>
            </a:r>
            <a:r>
              <a:rPr lang="es-MX">
                <a:solidFill>
                  <a:schemeClr val="bg1"/>
                </a:solidFill>
                <a:latin typeface="Times New Roman" charset="0"/>
              </a:rPr>
              <a:t>RGB, HSV, YIQ</a:t>
            </a:r>
            <a:endParaRPr lang="es-ES">
              <a:solidFill>
                <a:schemeClr val="bg1"/>
              </a:solidFill>
              <a:latin typeface="Times New Roman" charset="0"/>
            </a:endParaRPr>
          </a:p>
        </p:txBody>
      </p:sp>
      <p:sp>
        <p:nvSpPr>
          <p:cNvPr id="47110" name="Oval 4"/>
          <p:cNvSpPr>
            <a:spLocks noChangeArrowheads="1"/>
          </p:cNvSpPr>
          <p:nvPr/>
        </p:nvSpPr>
        <p:spPr bwMode="auto">
          <a:xfrm>
            <a:off x="4178300" y="2909888"/>
            <a:ext cx="635000" cy="558800"/>
          </a:xfrm>
          <a:prstGeom prst="ellipse">
            <a:avLst/>
          </a:prstGeom>
          <a:solidFill>
            <a:schemeClr val="bg1"/>
          </a:solidFill>
          <a:ln w="50800">
            <a:solidFill>
              <a:schemeClr val="bg1"/>
            </a:solidFill>
            <a:round/>
            <a:headEnd/>
            <a:tailEnd/>
          </a:ln>
        </p:spPr>
        <p:txBody>
          <a:bodyPr wrap="none" anchor="ctr"/>
          <a:lstStyle/>
          <a:p>
            <a:endParaRPr lang="es-MX"/>
          </a:p>
        </p:txBody>
      </p:sp>
      <p:sp>
        <p:nvSpPr>
          <p:cNvPr id="47111" name="Oval 5"/>
          <p:cNvSpPr>
            <a:spLocks noChangeArrowheads="1"/>
          </p:cNvSpPr>
          <p:nvPr/>
        </p:nvSpPr>
        <p:spPr bwMode="auto">
          <a:xfrm>
            <a:off x="1476375" y="5181600"/>
            <a:ext cx="635000" cy="558800"/>
          </a:xfrm>
          <a:prstGeom prst="ellipse">
            <a:avLst/>
          </a:prstGeom>
          <a:solidFill>
            <a:schemeClr val="bg1"/>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p>
            <a:endParaRPr lang="es-MX"/>
          </a:p>
        </p:txBody>
      </p:sp>
      <p:sp>
        <p:nvSpPr>
          <p:cNvPr id="47112" name="Line 6"/>
          <p:cNvSpPr>
            <a:spLocks noChangeShapeType="1"/>
          </p:cNvSpPr>
          <p:nvPr/>
        </p:nvSpPr>
        <p:spPr bwMode="auto">
          <a:xfrm>
            <a:off x="4384675" y="3479800"/>
            <a:ext cx="274638" cy="1735138"/>
          </a:xfrm>
          <a:prstGeom prst="line">
            <a:avLst/>
          </a:prstGeom>
          <a:noFill/>
          <a:ln w="50800">
            <a:solidFill>
              <a:schemeClr val="bg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ES"/>
          </a:p>
        </p:txBody>
      </p:sp>
      <p:sp>
        <p:nvSpPr>
          <p:cNvPr id="47113" name="Rectangle 7"/>
          <p:cNvSpPr>
            <a:spLocks noChangeArrowheads="1"/>
          </p:cNvSpPr>
          <p:nvPr/>
        </p:nvSpPr>
        <p:spPr bwMode="auto">
          <a:xfrm>
            <a:off x="4289425" y="2944813"/>
            <a:ext cx="363538" cy="4667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spAutoFit/>
          </a:bodyPr>
          <a:lstStyle/>
          <a:p>
            <a:pPr defTabSz="762000" eaLnBrk="0" hangingPunct="0"/>
            <a:r>
              <a:rPr lang="es-ES_tradnl">
                <a:solidFill>
                  <a:srgbClr val="FF0000"/>
                </a:solidFill>
                <a:latin typeface="Times" charset="0"/>
              </a:rPr>
              <a:t>S</a:t>
            </a:r>
          </a:p>
        </p:txBody>
      </p:sp>
      <p:sp>
        <p:nvSpPr>
          <p:cNvPr id="47114" name="Rectangle 8"/>
          <p:cNvSpPr>
            <a:spLocks noChangeArrowheads="1"/>
          </p:cNvSpPr>
          <p:nvPr/>
        </p:nvSpPr>
        <p:spPr bwMode="auto">
          <a:xfrm>
            <a:off x="1603375" y="5232400"/>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es-ES_tradnl">
                <a:solidFill>
                  <a:srgbClr val="FF0000"/>
                </a:solidFill>
                <a:latin typeface="Times" charset="0"/>
              </a:rPr>
              <a:t>G</a:t>
            </a:r>
          </a:p>
        </p:txBody>
      </p:sp>
      <p:sp>
        <p:nvSpPr>
          <p:cNvPr id="47115" name="Oval 9"/>
          <p:cNvSpPr>
            <a:spLocks noChangeArrowheads="1"/>
          </p:cNvSpPr>
          <p:nvPr/>
        </p:nvSpPr>
        <p:spPr bwMode="auto">
          <a:xfrm>
            <a:off x="376238" y="5181600"/>
            <a:ext cx="635000" cy="558800"/>
          </a:xfrm>
          <a:prstGeom prst="ellipse">
            <a:avLst/>
          </a:prstGeom>
          <a:solidFill>
            <a:schemeClr val="bg1"/>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p>
            <a:endParaRPr lang="es-MX"/>
          </a:p>
        </p:txBody>
      </p:sp>
      <p:sp>
        <p:nvSpPr>
          <p:cNvPr id="47116" name="Line 10"/>
          <p:cNvSpPr>
            <a:spLocks noChangeShapeType="1"/>
          </p:cNvSpPr>
          <p:nvPr/>
        </p:nvSpPr>
        <p:spPr bwMode="auto">
          <a:xfrm flipH="1">
            <a:off x="742950" y="3403600"/>
            <a:ext cx="3489325" cy="1781175"/>
          </a:xfrm>
          <a:prstGeom prst="line">
            <a:avLst/>
          </a:prstGeom>
          <a:noFill/>
          <a:ln w="50800">
            <a:solidFill>
              <a:schemeClr val="bg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ES"/>
          </a:p>
        </p:txBody>
      </p:sp>
      <p:sp>
        <p:nvSpPr>
          <p:cNvPr id="47117" name="Rectangle 11"/>
          <p:cNvSpPr>
            <a:spLocks noChangeArrowheads="1"/>
          </p:cNvSpPr>
          <p:nvPr/>
        </p:nvSpPr>
        <p:spPr bwMode="auto">
          <a:xfrm>
            <a:off x="501650" y="52324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es-ES_tradnl">
                <a:solidFill>
                  <a:srgbClr val="FF0000"/>
                </a:solidFill>
                <a:latin typeface="Times" charset="0"/>
              </a:rPr>
              <a:t>R</a:t>
            </a:r>
          </a:p>
        </p:txBody>
      </p:sp>
      <p:sp>
        <p:nvSpPr>
          <p:cNvPr id="47118" name="Oval 12"/>
          <p:cNvSpPr>
            <a:spLocks noChangeArrowheads="1"/>
          </p:cNvSpPr>
          <p:nvPr/>
        </p:nvSpPr>
        <p:spPr bwMode="auto">
          <a:xfrm>
            <a:off x="2474913" y="5210175"/>
            <a:ext cx="635000" cy="558800"/>
          </a:xfrm>
          <a:prstGeom prst="ellipse">
            <a:avLst/>
          </a:prstGeom>
          <a:solidFill>
            <a:schemeClr val="bg1"/>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p>
            <a:endParaRPr lang="es-MX"/>
          </a:p>
        </p:txBody>
      </p:sp>
      <p:sp>
        <p:nvSpPr>
          <p:cNvPr id="47119" name="Line 13"/>
          <p:cNvSpPr>
            <a:spLocks noChangeShapeType="1"/>
          </p:cNvSpPr>
          <p:nvPr/>
        </p:nvSpPr>
        <p:spPr bwMode="auto">
          <a:xfrm>
            <a:off x="4632325" y="3403600"/>
            <a:ext cx="1925638" cy="1824038"/>
          </a:xfrm>
          <a:prstGeom prst="line">
            <a:avLst/>
          </a:prstGeom>
          <a:noFill/>
          <a:ln w="50800">
            <a:solidFill>
              <a:schemeClr val="bg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ES"/>
          </a:p>
        </p:txBody>
      </p:sp>
      <p:sp>
        <p:nvSpPr>
          <p:cNvPr id="47120" name="Rectangle 14"/>
          <p:cNvSpPr>
            <a:spLocks noChangeArrowheads="1"/>
          </p:cNvSpPr>
          <p:nvPr/>
        </p:nvSpPr>
        <p:spPr bwMode="auto">
          <a:xfrm>
            <a:off x="2601913" y="5260975"/>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es-ES_tradnl">
                <a:solidFill>
                  <a:srgbClr val="FF0000"/>
                </a:solidFill>
                <a:latin typeface="Times" charset="0"/>
              </a:rPr>
              <a:t>B</a:t>
            </a:r>
          </a:p>
        </p:txBody>
      </p:sp>
      <p:sp>
        <p:nvSpPr>
          <p:cNvPr id="47121" name="Oval 15"/>
          <p:cNvSpPr>
            <a:spLocks noChangeArrowheads="1"/>
          </p:cNvSpPr>
          <p:nvPr/>
        </p:nvSpPr>
        <p:spPr bwMode="auto">
          <a:xfrm>
            <a:off x="7223125" y="5192713"/>
            <a:ext cx="635000" cy="558800"/>
          </a:xfrm>
          <a:prstGeom prst="ellipse">
            <a:avLst/>
          </a:prstGeom>
          <a:solidFill>
            <a:schemeClr val="bg1"/>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p>
            <a:endParaRPr lang="es-MX"/>
          </a:p>
        </p:txBody>
      </p:sp>
      <p:sp>
        <p:nvSpPr>
          <p:cNvPr id="47122" name="Rectangle 16"/>
          <p:cNvSpPr>
            <a:spLocks noChangeArrowheads="1"/>
          </p:cNvSpPr>
          <p:nvPr/>
        </p:nvSpPr>
        <p:spPr bwMode="auto">
          <a:xfrm>
            <a:off x="7350125" y="5243513"/>
            <a:ext cx="285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es-ES_tradnl">
                <a:solidFill>
                  <a:srgbClr val="FF0000"/>
                </a:solidFill>
                <a:latin typeface="Times" charset="0"/>
              </a:rPr>
              <a:t>I</a:t>
            </a:r>
          </a:p>
        </p:txBody>
      </p:sp>
      <p:sp>
        <p:nvSpPr>
          <p:cNvPr id="47123" name="Oval 17"/>
          <p:cNvSpPr>
            <a:spLocks noChangeArrowheads="1"/>
          </p:cNvSpPr>
          <p:nvPr/>
        </p:nvSpPr>
        <p:spPr bwMode="auto">
          <a:xfrm>
            <a:off x="6369050" y="5222875"/>
            <a:ext cx="635000" cy="558800"/>
          </a:xfrm>
          <a:prstGeom prst="ellipse">
            <a:avLst/>
          </a:prstGeom>
          <a:solidFill>
            <a:schemeClr val="bg1"/>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p>
            <a:endParaRPr lang="es-MX"/>
          </a:p>
        </p:txBody>
      </p:sp>
      <p:sp>
        <p:nvSpPr>
          <p:cNvPr id="47124" name="Rectangle 18"/>
          <p:cNvSpPr>
            <a:spLocks noChangeArrowheads="1"/>
          </p:cNvSpPr>
          <p:nvPr/>
        </p:nvSpPr>
        <p:spPr bwMode="auto">
          <a:xfrm>
            <a:off x="6494463" y="5273675"/>
            <a:ext cx="404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es-ES_tradnl">
                <a:solidFill>
                  <a:srgbClr val="FF0000"/>
                </a:solidFill>
                <a:latin typeface="Times" charset="0"/>
              </a:rPr>
              <a:t>Y</a:t>
            </a:r>
          </a:p>
        </p:txBody>
      </p:sp>
      <p:sp>
        <p:nvSpPr>
          <p:cNvPr id="47125" name="Oval 19"/>
          <p:cNvSpPr>
            <a:spLocks noChangeArrowheads="1"/>
          </p:cNvSpPr>
          <p:nvPr/>
        </p:nvSpPr>
        <p:spPr bwMode="auto">
          <a:xfrm>
            <a:off x="8243888" y="5229225"/>
            <a:ext cx="635000" cy="558800"/>
          </a:xfrm>
          <a:prstGeom prst="ellipse">
            <a:avLst/>
          </a:prstGeom>
          <a:solidFill>
            <a:schemeClr val="bg1"/>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p>
            <a:endParaRPr lang="es-MX"/>
          </a:p>
        </p:txBody>
      </p:sp>
      <p:sp>
        <p:nvSpPr>
          <p:cNvPr id="47126" name="Rectangle 20"/>
          <p:cNvSpPr>
            <a:spLocks noChangeArrowheads="1"/>
          </p:cNvSpPr>
          <p:nvPr/>
        </p:nvSpPr>
        <p:spPr bwMode="auto">
          <a:xfrm>
            <a:off x="8348663" y="5272088"/>
            <a:ext cx="404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es-ES_tradnl">
                <a:solidFill>
                  <a:srgbClr val="FF0000"/>
                </a:solidFill>
                <a:latin typeface="Times" charset="0"/>
              </a:rPr>
              <a:t>Q</a:t>
            </a:r>
          </a:p>
        </p:txBody>
      </p:sp>
      <p:sp>
        <p:nvSpPr>
          <p:cNvPr id="47127" name="Oval 21"/>
          <p:cNvSpPr>
            <a:spLocks noChangeArrowheads="1"/>
          </p:cNvSpPr>
          <p:nvPr/>
        </p:nvSpPr>
        <p:spPr bwMode="auto">
          <a:xfrm>
            <a:off x="4364038" y="5194300"/>
            <a:ext cx="635000" cy="558800"/>
          </a:xfrm>
          <a:prstGeom prst="ellipse">
            <a:avLst/>
          </a:prstGeom>
          <a:solidFill>
            <a:schemeClr val="bg1"/>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p>
            <a:endParaRPr lang="es-MX"/>
          </a:p>
        </p:txBody>
      </p:sp>
      <p:sp>
        <p:nvSpPr>
          <p:cNvPr id="47128" name="Rectangle 22"/>
          <p:cNvSpPr>
            <a:spLocks noChangeArrowheads="1"/>
          </p:cNvSpPr>
          <p:nvPr/>
        </p:nvSpPr>
        <p:spPr bwMode="auto">
          <a:xfrm>
            <a:off x="4491038" y="5245100"/>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es-ES_tradnl">
                <a:solidFill>
                  <a:srgbClr val="FF0000"/>
                </a:solidFill>
                <a:latin typeface="Times" charset="0"/>
              </a:rPr>
              <a:t>S</a:t>
            </a:r>
          </a:p>
        </p:txBody>
      </p:sp>
      <p:sp>
        <p:nvSpPr>
          <p:cNvPr id="47129" name="Oval 23"/>
          <p:cNvSpPr>
            <a:spLocks noChangeArrowheads="1"/>
          </p:cNvSpPr>
          <p:nvPr/>
        </p:nvSpPr>
        <p:spPr bwMode="auto">
          <a:xfrm>
            <a:off x="3263900" y="5194300"/>
            <a:ext cx="635000" cy="558800"/>
          </a:xfrm>
          <a:prstGeom prst="ellipse">
            <a:avLst/>
          </a:prstGeom>
          <a:solidFill>
            <a:schemeClr val="bg1"/>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p>
            <a:endParaRPr lang="es-MX"/>
          </a:p>
        </p:txBody>
      </p:sp>
      <p:sp>
        <p:nvSpPr>
          <p:cNvPr id="47130" name="Rectangle 24"/>
          <p:cNvSpPr>
            <a:spLocks noChangeArrowheads="1"/>
          </p:cNvSpPr>
          <p:nvPr/>
        </p:nvSpPr>
        <p:spPr bwMode="auto">
          <a:xfrm>
            <a:off x="3389313" y="5245100"/>
            <a:ext cx="404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es-ES_tradnl">
                <a:solidFill>
                  <a:srgbClr val="FF0000"/>
                </a:solidFill>
                <a:latin typeface="Times" charset="0"/>
              </a:rPr>
              <a:t>H</a:t>
            </a:r>
          </a:p>
        </p:txBody>
      </p:sp>
      <p:sp>
        <p:nvSpPr>
          <p:cNvPr id="47131" name="Oval 25"/>
          <p:cNvSpPr>
            <a:spLocks noChangeArrowheads="1"/>
          </p:cNvSpPr>
          <p:nvPr/>
        </p:nvSpPr>
        <p:spPr bwMode="auto">
          <a:xfrm>
            <a:off x="5362575" y="5222875"/>
            <a:ext cx="635000" cy="558800"/>
          </a:xfrm>
          <a:prstGeom prst="ellipse">
            <a:avLst/>
          </a:prstGeom>
          <a:solidFill>
            <a:schemeClr val="bg1"/>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p>
            <a:endParaRPr lang="es-MX"/>
          </a:p>
        </p:txBody>
      </p:sp>
      <p:sp>
        <p:nvSpPr>
          <p:cNvPr id="47132" name="Rectangle 26"/>
          <p:cNvSpPr>
            <a:spLocks noChangeArrowheads="1"/>
          </p:cNvSpPr>
          <p:nvPr/>
        </p:nvSpPr>
        <p:spPr bwMode="auto">
          <a:xfrm>
            <a:off x="5489575" y="5273675"/>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es-ES_tradnl">
                <a:solidFill>
                  <a:srgbClr val="FF0000"/>
                </a:solidFill>
                <a:latin typeface="Times" charset="0"/>
              </a:rPr>
              <a:t>V</a:t>
            </a:r>
          </a:p>
        </p:txBody>
      </p:sp>
      <p:sp>
        <p:nvSpPr>
          <p:cNvPr id="47133" name="Line 27"/>
          <p:cNvSpPr>
            <a:spLocks noChangeShapeType="1"/>
          </p:cNvSpPr>
          <p:nvPr/>
        </p:nvSpPr>
        <p:spPr bwMode="auto">
          <a:xfrm flipH="1">
            <a:off x="1830388" y="3446463"/>
            <a:ext cx="2444750" cy="1724025"/>
          </a:xfrm>
          <a:prstGeom prst="line">
            <a:avLst/>
          </a:prstGeom>
          <a:noFill/>
          <a:ln w="50800">
            <a:solidFill>
              <a:schemeClr val="bg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ES"/>
          </a:p>
        </p:txBody>
      </p:sp>
      <p:sp>
        <p:nvSpPr>
          <p:cNvPr id="47134" name="Line 28"/>
          <p:cNvSpPr>
            <a:spLocks noChangeShapeType="1"/>
          </p:cNvSpPr>
          <p:nvPr/>
        </p:nvSpPr>
        <p:spPr bwMode="auto">
          <a:xfrm flipH="1">
            <a:off x="2859088" y="3457575"/>
            <a:ext cx="1471612" cy="1766888"/>
          </a:xfrm>
          <a:prstGeom prst="line">
            <a:avLst/>
          </a:prstGeom>
          <a:noFill/>
          <a:ln w="50800">
            <a:solidFill>
              <a:schemeClr val="bg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ES"/>
          </a:p>
        </p:txBody>
      </p:sp>
      <p:sp>
        <p:nvSpPr>
          <p:cNvPr id="47135" name="Line 29"/>
          <p:cNvSpPr>
            <a:spLocks noChangeShapeType="1"/>
          </p:cNvSpPr>
          <p:nvPr/>
        </p:nvSpPr>
        <p:spPr bwMode="auto">
          <a:xfrm flipH="1">
            <a:off x="3611563" y="3470275"/>
            <a:ext cx="731837" cy="1738313"/>
          </a:xfrm>
          <a:prstGeom prst="line">
            <a:avLst/>
          </a:prstGeom>
          <a:noFill/>
          <a:ln w="50800">
            <a:solidFill>
              <a:schemeClr val="bg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ES"/>
          </a:p>
        </p:txBody>
      </p:sp>
      <p:sp>
        <p:nvSpPr>
          <p:cNvPr id="47136" name="Line 30"/>
          <p:cNvSpPr>
            <a:spLocks noChangeShapeType="1"/>
          </p:cNvSpPr>
          <p:nvPr/>
        </p:nvSpPr>
        <p:spPr bwMode="auto">
          <a:xfrm>
            <a:off x="4557713" y="3405188"/>
            <a:ext cx="969962" cy="1852612"/>
          </a:xfrm>
          <a:prstGeom prst="line">
            <a:avLst/>
          </a:prstGeom>
          <a:noFill/>
          <a:ln w="50800">
            <a:solidFill>
              <a:schemeClr val="bg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ES"/>
          </a:p>
        </p:txBody>
      </p:sp>
      <p:sp>
        <p:nvSpPr>
          <p:cNvPr id="47137" name="Line 31"/>
          <p:cNvSpPr>
            <a:spLocks noChangeShapeType="1"/>
          </p:cNvSpPr>
          <p:nvPr/>
        </p:nvSpPr>
        <p:spPr bwMode="auto">
          <a:xfrm>
            <a:off x="4630738" y="3359150"/>
            <a:ext cx="2782887" cy="1895475"/>
          </a:xfrm>
          <a:prstGeom prst="line">
            <a:avLst/>
          </a:prstGeom>
          <a:noFill/>
          <a:ln w="50800">
            <a:solidFill>
              <a:schemeClr val="bg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ES"/>
          </a:p>
        </p:txBody>
      </p:sp>
      <p:sp>
        <p:nvSpPr>
          <p:cNvPr id="47138" name="Line 32"/>
          <p:cNvSpPr>
            <a:spLocks noChangeShapeType="1"/>
          </p:cNvSpPr>
          <p:nvPr/>
        </p:nvSpPr>
        <p:spPr bwMode="auto">
          <a:xfrm>
            <a:off x="4716463" y="3357563"/>
            <a:ext cx="3725862" cy="1924050"/>
          </a:xfrm>
          <a:prstGeom prst="line">
            <a:avLst/>
          </a:prstGeom>
          <a:noFill/>
          <a:ln w="50800">
            <a:solidFill>
              <a:schemeClr val="bg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ES"/>
          </a:p>
        </p:txBody>
      </p:sp>
    </p:spTree>
    <p:extLst>
      <p:ext uri="{BB962C8B-B14F-4D97-AF65-F5344CB8AC3E}">
        <p14:creationId xmlns:p14="http://schemas.microsoft.com/office/powerpoint/2010/main" val="822044350"/>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3 Marcador de pie de página"/>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ES" sz="1400"/>
              <a:t>© L.E. Sucar: MGP - Básicos</a:t>
            </a:r>
          </a:p>
        </p:txBody>
      </p:sp>
      <p:sp>
        <p:nvSpPr>
          <p:cNvPr id="48131" name="4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753B5FC-98DD-C046-B073-886C77C1CB66}" type="slidenum">
              <a:rPr lang="es-ES" sz="1400"/>
              <a:pPr eaLnBrk="1" hangingPunct="1"/>
              <a:t>43</a:t>
            </a:fld>
            <a:endParaRPr lang="es-ES" sz="1400"/>
          </a:p>
        </p:txBody>
      </p:sp>
      <p:sp>
        <p:nvSpPr>
          <p:cNvPr id="48132" name="Rectangle 2"/>
          <p:cNvSpPr>
            <a:spLocks noGrp="1" noChangeArrowheads="1"/>
          </p:cNvSpPr>
          <p:nvPr>
            <p:ph type="title"/>
          </p:nvPr>
        </p:nvSpPr>
        <p:spPr/>
        <p:txBody>
          <a:bodyPr/>
          <a:lstStyle/>
          <a:p>
            <a:pPr eaLnBrk="1" hangingPunct="1"/>
            <a:r>
              <a:rPr lang="es-MX">
                <a:latin typeface="Times New Roman" charset="0"/>
              </a:rPr>
              <a:t>Mejora estructural</a:t>
            </a:r>
            <a:endParaRPr lang="es-ES">
              <a:latin typeface="Times New Roman" charset="0"/>
            </a:endParaRPr>
          </a:p>
        </p:txBody>
      </p:sp>
      <p:sp>
        <p:nvSpPr>
          <p:cNvPr id="48133" name="Oval 3"/>
          <p:cNvSpPr>
            <a:spLocks noChangeArrowheads="1"/>
          </p:cNvSpPr>
          <p:nvPr/>
        </p:nvSpPr>
        <p:spPr bwMode="auto">
          <a:xfrm>
            <a:off x="4248150" y="2982913"/>
            <a:ext cx="635000" cy="558800"/>
          </a:xfrm>
          <a:prstGeom prst="ellipse">
            <a:avLst/>
          </a:prstGeom>
          <a:solidFill>
            <a:schemeClr val="bg1"/>
          </a:solidFill>
          <a:ln w="50800">
            <a:solidFill>
              <a:schemeClr val="bg1"/>
            </a:solidFill>
            <a:round/>
            <a:headEnd/>
            <a:tailEnd/>
          </a:ln>
        </p:spPr>
        <p:txBody>
          <a:bodyPr wrap="none" anchor="ctr"/>
          <a:lstStyle/>
          <a:p>
            <a:endParaRPr lang="es-MX"/>
          </a:p>
        </p:txBody>
      </p:sp>
      <p:sp>
        <p:nvSpPr>
          <p:cNvPr id="48134" name="Oval 4"/>
          <p:cNvSpPr>
            <a:spLocks noChangeArrowheads="1"/>
          </p:cNvSpPr>
          <p:nvPr/>
        </p:nvSpPr>
        <p:spPr bwMode="auto">
          <a:xfrm>
            <a:off x="1546225" y="5254625"/>
            <a:ext cx="635000" cy="558800"/>
          </a:xfrm>
          <a:prstGeom prst="ellipse">
            <a:avLst/>
          </a:prstGeom>
          <a:solidFill>
            <a:schemeClr val="bg1"/>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p>
            <a:endParaRPr lang="es-MX"/>
          </a:p>
        </p:txBody>
      </p:sp>
      <p:sp>
        <p:nvSpPr>
          <p:cNvPr id="48135" name="Line 5"/>
          <p:cNvSpPr>
            <a:spLocks noChangeShapeType="1"/>
          </p:cNvSpPr>
          <p:nvPr/>
        </p:nvSpPr>
        <p:spPr bwMode="auto">
          <a:xfrm>
            <a:off x="4454525" y="3552825"/>
            <a:ext cx="274638" cy="1735138"/>
          </a:xfrm>
          <a:prstGeom prst="line">
            <a:avLst/>
          </a:prstGeom>
          <a:noFill/>
          <a:ln w="50800">
            <a:solidFill>
              <a:schemeClr val="bg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ES"/>
          </a:p>
        </p:txBody>
      </p:sp>
      <p:sp>
        <p:nvSpPr>
          <p:cNvPr id="48136" name="Rectangle 6"/>
          <p:cNvSpPr>
            <a:spLocks noChangeArrowheads="1"/>
          </p:cNvSpPr>
          <p:nvPr/>
        </p:nvSpPr>
        <p:spPr bwMode="auto">
          <a:xfrm>
            <a:off x="4359275" y="3017838"/>
            <a:ext cx="363538" cy="4667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spAutoFit/>
          </a:bodyPr>
          <a:lstStyle/>
          <a:p>
            <a:pPr defTabSz="762000" eaLnBrk="0" hangingPunct="0"/>
            <a:r>
              <a:rPr lang="es-ES_tradnl">
                <a:solidFill>
                  <a:srgbClr val="FF0000"/>
                </a:solidFill>
                <a:latin typeface="Times" charset="0"/>
              </a:rPr>
              <a:t>S</a:t>
            </a:r>
          </a:p>
        </p:txBody>
      </p:sp>
      <p:sp>
        <p:nvSpPr>
          <p:cNvPr id="48137" name="Rectangle 7"/>
          <p:cNvSpPr>
            <a:spLocks noChangeArrowheads="1"/>
          </p:cNvSpPr>
          <p:nvPr/>
        </p:nvSpPr>
        <p:spPr bwMode="auto">
          <a:xfrm>
            <a:off x="1673225" y="5305425"/>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es-ES_tradnl">
                <a:solidFill>
                  <a:srgbClr val="FF0000"/>
                </a:solidFill>
                <a:latin typeface="Times" charset="0"/>
              </a:rPr>
              <a:t>G</a:t>
            </a:r>
          </a:p>
        </p:txBody>
      </p:sp>
      <p:sp>
        <p:nvSpPr>
          <p:cNvPr id="48138" name="Oval 8"/>
          <p:cNvSpPr>
            <a:spLocks noChangeArrowheads="1"/>
          </p:cNvSpPr>
          <p:nvPr/>
        </p:nvSpPr>
        <p:spPr bwMode="auto">
          <a:xfrm>
            <a:off x="446088" y="5254625"/>
            <a:ext cx="635000" cy="558800"/>
          </a:xfrm>
          <a:prstGeom prst="ellipse">
            <a:avLst/>
          </a:prstGeom>
          <a:solidFill>
            <a:schemeClr val="bg1"/>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p>
            <a:endParaRPr lang="es-MX"/>
          </a:p>
        </p:txBody>
      </p:sp>
      <p:sp>
        <p:nvSpPr>
          <p:cNvPr id="48139" name="Line 9"/>
          <p:cNvSpPr>
            <a:spLocks noChangeShapeType="1"/>
          </p:cNvSpPr>
          <p:nvPr/>
        </p:nvSpPr>
        <p:spPr bwMode="auto">
          <a:xfrm flipH="1">
            <a:off x="812800" y="3476625"/>
            <a:ext cx="3489325" cy="1781175"/>
          </a:xfrm>
          <a:prstGeom prst="line">
            <a:avLst/>
          </a:prstGeom>
          <a:noFill/>
          <a:ln w="50800">
            <a:solidFill>
              <a:schemeClr val="bg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ES"/>
          </a:p>
        </p:txBody>
      </p:sp>
      <p:sp>
        <p:nvSpPr>
          <p:cNvPr id="48140" name="Rectangle 10"/>
          <p:cNvSpPr>
            <a:spLocks noChangeArrowheads="1"/>
          </p:cNvSpPr>
          <p:nvPr/>
        </p:nvSpPr>
        <p:spPr bwMode="auto">
          <a:xfrm>
            <a:off x="571500" y="5305425"/>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es-ES_tradnl">
                <a:solidFill>
                  <a:srgbClr val="FF0000"/>
                </a:solidFill>
                <a:latin typeface="Times" charset="0"/>
              </a:rPr>
              <a:t>R</a:t>
            </a:r>
          </a:p>
        </p:txBody>
      </p:sp>
      <p:sp>
        <p:nvSpPr>
          <p:cNvPr id="48141" name="Line 11"/>
          <p:cNvSpPr>
            <a:spLocks noChangeShapeType="1"/>
          </p:cNvSpPr>
          <p:nvPr/>
        </p:nvSpPr>
        <p:spPr bwMode="auto">
          <a:xfrm>
            <a:off x="4702175" y="3476625"/>
            <a:ext cx="1925638" cy="1824038"/>
          </a:xfrm>
          <a:prstGeom prst="line">
            <a:avLst/>
          </a:prstGeom>
          <a:noFill/>
          <a:ln w="50800">
            <a:solidFill>
              <a:schemeClr val="bg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ES"/>
          </a:p>
        </p:txBody>
      </p:sp>
      <p:sp>
        <p:nvSpPr>
          <p:cNvPr id="48142" name="Oval 12"/>
          <p:cNvSpPr>
            <a:spLocks noChangeArrowheads="1"/>
          </p:cNvSpPr>
          <p:nvPr/>
        </p:nvSpPr>
        <p:spPr bwMode="auto">
          <a:xfrm>
            <a:off x="7292975" y="5265738"/>
            <a:ext cx="635000" cy="558800"/>
          </a:xfrm>
          <a:prstGeom prst="ellipse">
            <a:avLst/>
          </a:prstGeom>
          <a:solidFill>
            <a:schemeClr val="bg1"/>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p>
            <a:endParaRPr lang="es-MX"/>
          </a:p>
        </p:txBody>
      </p:sp>
      <p:sp>
        <p:nvSpPr>
          <p:cNvPr id="48143" name="Rectangle 13"/>
          <p:cNvSpPr>
            <a:spLocks noChangeArrowheads="1"/>
          </p:cNvSpPr>
          <p:nvPr/>
        </p:nvSpPr>
        <p:spPr bwMode="auto">
          <a:xfrm>
            <a:off x="7419975" y="5316538"/>
            <a:ext cx="285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es-ES_tradnl">
                <a:solidFill>
                  <a:srgbClr val="FF0000"/>
                </a:solidFill>
                <a:latin typeface="Times" charset="0"/>
              </a:rPr>
              <a:t>I</a:t>
            </a:r>
          </a:p>
        </p:txBody>
      </p:sp>
      <p:sp>
        <p:nvSpPr>
          <p:cNvPr id="48144" name="Oval 14"/>
          <p:cNvSpPr>
            <a:spLocks noChangeArrowheads="1"/>
          </p:cNvSpPr>
          <p:nvPr/>
        </p:nvSpPr>
        <p:spPr bwMode="auto">
          <a:xfrm>
            <a:off x="6438900" y="5295900"/>
            <a:ext cx="635000" cy="558800"/>
          </a:xfrm>
          <a:prstGeom prst="ellipse">
            <a:avLst/>
          </a:prstGeom>
          <a:solidFill>
            <a:schemeClr val="bg1"/>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p>
            <a:endParaRPr lang="es-MX"/>
          </a:p>
        </p:txBody>
      </p:sp>
      <p:sp>
        <p:nvSpPr>
          <p:cNvPr id="48145" name="Rectangle 15"/>
          <p:cNvSpPr>
            <a:spLocks noChangeArrowheads="1"/>
          </p:cNvSpPr>
          <p:nvPr/>
        </p:nvSpPr>
        <p:spPr bwMode="auto">
          <a:xfrm>
            <a:off x="6564313" y="5346700"/>
            <a:ext cx="404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es-ES_tradnl">
                <a:solidFill>
                  <a:srgbClr val="FF0000"/>
                </a:solidFill>
                <a:latin typeface="Times" charset="0"/>
              </a:rPr>
              <a:t>Y</a:t>
            </a:r>
          </a:p>
        </p:txBody>
      </p:sp>
      <p:sp>
        <p:nvSpPr>
          <p:cNvPr id="48146" name="Oval 16"/>
          <p:cNvSpPr>
            <a:spLocks noChangeArrowheads="1"/>
          </p:cNvSpPr>
          <p:nvPr/>
        </p:nvSpPr>
        <p:spPr bwMode="auto">
          <a:xfrm>
            <a:off x="8291513" y="5294313"/>
            <a:ext cx="635000" cy="558800"/>
          </a:xfrm>
          <a:prstGeom prst="ellipse">
            <a:avLst/>
          </a:prstGeom>
          <a:solidFill>
            <a:schemeClr val="bg1"/>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p>
            <a:endParaRPr lang="es-MX"/>
          </a:p>
        </p:txBody>
      </p:sp>
      <p:sp>
        <p:nvSpPr>
          <p:cNvPr id="48147" name="Rectangle 17"/>
          <p:cNvSpPr>
            <a:spLocks noChangeArrowheads="1"/>
          </p:cNvSpPr>
          <p:nvPr/>
        </p:nvSpPr>
        <p:spPr bwMode="auto">
          <a:xfrm>
            <a:off x="8418513" y="5345113"/>
            <a:ext cx="404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es-ES_tradnl">
                <a:solidFill>
                  <a:srgbClr val="FF0000"/>
                </a:solidFill>
                <a:latin typeface="Times" charset="0"/>
              </a:rPr>
              <a:t>Q</a:t>
            </a:r>
          </a:p>
        </p:txBody>
      </p:sp>
      <p:sp>
        <p:nvSpPr>
          <p:cNvPr id="48148" name="Oval 18"/>
          <p:cNvSpPr>
            <a:spLocks noChangeArrowheads="1"/>
          </p:cNvSpPr>
          <p:nvPr/>
        </p:nvSpPr>
        <p:spPr bwMode="auto">
          <a:xfrm>
            <a:off x="4433888" y="5267325"/>
            <a:ext cx="635000" cy="558800"/>
          </a:xfrm>
          <a:prstGeom prst="ellipse">
            <a:avLst/>
          </a:prstGeom>
          <a:solidFill>
            <a:schemeClr val="bg1"/>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p>
            <a:endParaRPr lang="es-MX"/>
          </a:p>
        </p:txBody>
      </p:sp>
      <p:sp>
        <p:nvSpPr>
          <p:cNvPr id="48149" name="Rectangle 19"/>
          <p:cNvSpPr>
            <a:spLocks noChangeArrowheads="1"/>
          </p:cNvSpPr>
          <p:nvPr/>
        </p:nvSpPr>
        <p:spPr bwMode="auto">
          <a:xfrm>
            <a:off x="4560888" y="5318125"/>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es-ES_tradnl">
                <a:solidFill>
                  <a:srgbClr val="FF0000"/>
                </a:solidFill>
                <a:latin typeface="Times" charset="0"/>
              </a:rPr>
              <a:t>S</a:t>
            </a:r>
          </a:p>
        </p:txBody>
      </p:sp>
      <p:sp>
        <p:nvSpPr>
          <p:cNvPr id="48150" name="Oval 20"/>
          <p:cNvSpPr>
            <a:spLocks noChangeArrowheads="1"/>
          </p:cNvSpPr>
          <p:nvPr/>
        </p:nvSpPr>
        <p:spPr bwMode="auto">
          <a:xfrm>
            <a:off x="3333750" y="5267325"/>
            <a:ext cx="635000" cy="558800"/>
          </a:xfrm>
          <a:prstGeom prst="ellipse">
            <a:avLst/>
          </a:prstGeom>
          <a:solidFill>
            <a:schemeClr val="bg1"/>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p>
            <a:endParaRPr lang="es-MX"/>
          </a:p>
        </p:txBody>
      </p:sp>
      <p:sp>
        <p:nvSpPr>
          <p:cNvPr id="48151" name="Rectangle 21"/>
          <p:cNvSpPr>
            <a:spLocks noChangeArrowheads="1"/>
          </p:cNvSpPr>
          <p:nvPr/>
        </p:nvSpPr>
        <p:spPr bwMode="auto">
          <a:xfrm>
            <a:off x="3459163" y="5318125"/>
            <a:ext cx="404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es-ES_tradnl">
                <a:solidFill>
                  <a:srgbClr val="FF0000"/>
                </a:solidFill>
                <a:latin typeface="Times" charset="0"/>
              </a:rPr>
              <a:t>H</a:t>
            </a:r>
          </a:p>
        </p:txBody>
      </p:sp>
      <p:sp>
        <p:nvSpPr>
          <p:cNvPr id="48152" name="Oval 22"/>
          <p:cNvSpPr>
            <a:spLocks noChangeArrowheads="1"/>
          </p:cNvSpPr>
          <p:nvPr/>
        </p:nvSpPr>
        <p:spPr bwMode="auto">
          <a:xfrm>
            <a:off x="5432425" y="5295900"/>
            <a:ext cx="635000" cy="558800"/>
          </a:xfrm>
          <a:prstGeom prst="ellipse">
            <a:avLst/>
          </a:prstGeom>
          <a:solidFill>
            <a:schemeClr val="bg1"/>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p>
            <a:endParaRPr lang="es-MX"/>
          </a:p>
        </p:txBody>
      </p:sp>
      <p:sp>
        <p:nvSpPr>
          <p:cNvPr id="48153" name="Rectangle 23"/>
          <p:cNvSpPr>
            <a:spLocks noChangeArrowheads="1"/>
          </p:cNvSpPr>
          <p:nvPr/>
        </p:nvSpPr>
        <p:spPr bwMode="auto">
          <a:xfrm>
            <a:off x="5559425" y="5346700"/>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es-ES_tradnl">
                <a:solidFill>
                  <a:srgbClr val="FF0000"/>
                </a:solidFill>
                <a:latin typeface="Times" charset="0"/>
              </a:rPr>
              <a:t>V</a:t>
            </a:r>
          </a:p>
        </p:txBody>
      </p:sp>
      <p:sp>
        <p:nvSpPr>
          <p:cNvPr id="48154" name="Line 24"/>
          <p:cNvSpPr>
            <a:spLocks noChangeShapeType="1"/>
          </p:cNvSpPr>
          <p:nvPr/>
        </p:nvSpPr>
        <p:spPr bwMode="auto">
          <a:xfrm flipH="1">
            <a:off x="1900238" y="3519488"/>
            <a:ext cx="2444750" cy="1724025"/>
          </a:xfrm>
          <a:prstGeom prst="line">
            <a:avLst/>
          </a:prstGeom>
          <a:noFill/>
          <a:ln w="50800">
            <a:solidFill>
              <a:schemeClr val="bg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ES"/>
          </a:p>
        </p:txBody>
      </p:sp>
      <p:sp>
        <p:nvSpPr>
          <p:cNvPr id="48155" name="Line 25"/>
          <p:cNvSpPr>
            <a:spLocks noChangeShapeType="1"/>
          </p:cNvSpPr>
          <p:nvPr/>
        </p:nvSpPr>
        <p:spPr bwMode="auto">
          <a:xfrm flipH="1">
            <a:off x="3681413" y="3543300"/>
            <a:ext cx="731837" cy="1738313"/>
          </a:xfrm>
          <a:prstGeom prst="line">
            <a:avLst/>
          </a:prstGeom>
          <a:noFill/>
          <a:ln w="50800">
            <a:solidFill>
              <a:schemeClr val="bg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ES"/>
          </a:p>
        </p:txBody>
      </p:sp>
      <p:sp>
        <p:nvSpPr>
          <p:cNvPr id="48156" name="Line 26"/>
          <p:cNvSpPr>
            <a:spLocks noChangeShapeType="1"/>
          </p:cNvSpPr>
          <p:nvPr/>
        </p:nvSpPr>
        <p:spPr bwMode="auto">
          <a:xfrm>
            <a:off x="4627563" y="3478213"/>
            <a:ext cx="969962" cy="1852612"/>
          </a:xfrm>
          <a:prstGeom prst="line">
            <a:avLst/>
          </a:prstGeom>
          <a:noFill/>
          <a:ln w="50800">
            <a:solidFill>
              <a:schemeClr val="bg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ES"/>
          </a:p>
        </p:txBody>
      </p:sp>
      <p:sp>
        <p:nvSpPr>
          <p:cNvPr id="48157" name="Line 27"/>
          <p:cNvSpPr>
            <a:spLocks noChangeShapeType="1"/>
          </p:cNvSpPr>
          <p:nvPr/>
        </p:nvSpPr>
        <p:spPr bwMode="auto">
          <a:xfrm>
            <a:off x="4700588" y="3432175"/>
            <a:ext cx="2782887" cy="1895475"/>
          </a:xfrm>
          <a:prstGeom prst="line">
            <a:avLst/>
          </a:prstGeom>
          <a:noFill/>
          <a:ln w="50800">
            <a:solidFill>
              <a:schemeClr val="bg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ES"/>
          </a:p>
        </p:txBody>
      </p:sp>
      <p:sp>
        <p:nvSpPr>
          <p:cNvPr id="48158" name="Line 28"/>
          <p:cNvSpPr>
            <a:spLocks noChangeShapeType="1"/>
          </p:cNvSpPr>
          <p:nvPr/>
        </p:nvSpPr>
        <p:spPr bwMode="auto">
          <a:xfrm>
            <a:off x="4786313" y="3430588"/>
            <a:ext cx="3725862" cy="1924050"/>
          </a:xfrm>
          <a:prstGeom prst="line">
            <a:avLst/>
          </a:prstGeom>
          <a:noFill/>
          <a:ln w="50800">
            <a:solidFill>
              <a:schemeClr val="bg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ES"/>
          </a:p>
        </p:txBody>
      </p:sp>
      <p:sp>
        <p:nvSpPr>
          <p:cNvPr id="48159" name="Text Box 29"/>
          <p:cNvSpPr txBox="1">
            <a:spLocks noChangeArrowheads="1"/>
          </p:cNvSpPr>
          <p:nvPr/>
        </p:nvSpPr>
        <p:spPr bwMode="auto">
          <a:xfrm>
            <a:off x="1765300" y="2014538"/>
            <a:ext cx="18430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MX" sz="3200">
                <a:solidFill>
                  <a:srgbClr val="FFFF66"/>
                </a:solidFill>
              </a:rPr>
              <a:t>Elimina B</a:t>
            </a:r>
            <a:endParaRPr lang="es-ES" sz="3200">
              <a:solidFill>
                <a:srgbClr val="FFFF66"/>
              </a:solidFill>
            </a:endParaRPr>
          </a:p>
        </p:txBody>
      </p:sp>
    </p:spTree>
    <p:extLst>
      <p:ext uri="{BB962C8B-B14F-4D97-AF65-F5344CB8AC3E}">
        <p14:creationId xmlns:p14="http://schemas.microsoft.com/office/powerpoint/2010/main" val="779085721"/>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3 Marcador de pie de página"/>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ES" sz="1400"/>
              <a:t>© L.E. Sucar: MGP - Básicos</a:t>
            </a:r>
          </a:p>
        </p:txBody>
      </p:sp>
      <p:sp>
        <p:nvSpPr>
          <p:cNvPr id="49155" name="4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AB0ACA6-9485-FB44-BA12-C2CA5B7D4C25}" type="slidenum">
              <a:rPr lang="es-ES" sz="1400"/>
              <a:pPr eaLnBrk="1" hangingPunct="1"/>
              <a:t>44</a:t>
            </a:fld>
            <a:endParaRPr lang="es-ES" sz="1400"/>
          </a:p>
        </p:txBody>
      </p:sp>
      <p:sp>
        <p:nvSpPr>
          <p:cNvPr id="49156" name="Oval 3"/>
          <p:cNvSpPr>
            <a:spLocks noChangeArrowheads="1"/>
          </p:cNvSpPr>
          <p:nvPr/>
        </p:nvSpPr>
        <p:spPr bwMode="auto">
          <a:xfrm>
            <a:off x="4248150" y="2982913"/>
            <a:ext cx="635000" cy="558800"/>
          </a:xfrm>
          <a:prstGeom prst="ellipse">
            <a:avLst/>
          </a:prstGeom>
          <a:solidFill>
            <a:schemeClr val="bg1"/>
          </a:solidFill>
          <a:ln w="50800">
            <a:solidFill>
              <a:schemeClr val="bg1"/>
            </a:solidFill>
            <a:round/>
            <a:headEnd/>
            <a:tailEnd/>
          </a:ln>
        </p:spPr>
        <p:txBody>
          <a:bodyPr wrap="none" anchor="ctr"/>
          <a:lstStyle/>
          <a:p>
            <a:endParaRPr lang="es-MX"/>
          </a:p>
        </p:txBody>
      </p:sp>
      <p:sp>
        <p:nvSpPr>
          <p:cNvPr id="49157" name="Oval 4"/>
          <p:cNvSpPr>
            <a:spLocks noChangeArrowheads="1"/>
          </p:cNvSpPr>
          <p:nvPr/>
        </p:nvSpPr>
        <p:spPr bwMode="auto">
          <a:xfrm>
            <a:off x="1546225" y="5254625"/>
            <a:ext cx="635000" cy="558800"/>
          </a:xfrm>
          <a:prstGeom prst="ellipse">
            <a:avLst/>
          </a:prstGeom>
          <a:solidFill>
            <a:schemeClr val="bg1"/>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p>
            <a:endParaRPr lang="es-MX"/>
          </a:p>
        </p:txBody>
      </p:sp>
      <p:sp>
        <p:nvSpPr>
          <p:cNvPr id="49158" name="Line 5"/>
          <p:cNvSpPr>
            <a:spLocks noChangeShapeType="1"/>
          </p:cNvSpPr>
          <p:nvPr/>
        </p:nvSpPr>
        <p:spPr bwMode="auto">
          <a:xfrm>
            <a:off x="4454525" y="3552825"/>
            <a:ext cx="274638" cy="1735138"/>
          </a:xfrm>
          <a:prstGeom prst="line">
            <a:avLst/>
          </a:prstGeom>
          <a:noFill/>
          <a:ln w="50800">
            <a:solidFill>
              <a:schemeClr val="bg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ES"/>
          </a:p>
        </p:txBody>
      </p:sp>
      <p:sp>
        <p:nvSpPr>
          <p:cNvPr id="49159" name="Rectangle 6"/>
          <p:cNvSpPr>
            <a:spLocks noChangeArrowheads="1"/>
          </p:cNvSpPr>
          <p:nvPr/>
        </p:nvSpPr>
        <p:spPr bwMode="auto">
          <a:xfrm>
            <a:off x="4359275" y="3017838"/>
            <a:ext cx="363538" cy="4667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spAutoFit/>
          </a:bodyPr>
          <a:lstStyle/>
          <a:p>
            <a:pPr defTabSz="762000" eaLnBrk="0" hangingPunct="0"/>
            <a:r>
              <a:rPr lang="es-ES_tradnl">
                <a:solidFill>
                  <a:srgbClr val="FF0000"/>
                </a:solidFill>
                <a:latin typeface="Times" charset="0"/>
              </a:rPr>
              <a:t>S</a:t>
            </a:r>
          </a:p>
        </p:txBody>
      </p:sp>
      <p:sp>
        <p:nvSpPr>
          <p:cNvPr id="49160" name="Rectangle 7"/>
          <p:cNvSpPr>
            <a:spLocks noChangeArrowheads="1"/>
          </p:cNvSpPr>
          <p:nvPr/>
        </p:nvSpPr>
        <p:spPr bwMode="auto">
          <a:xfrm>
            <a:off x="1673225" y="5305425"/>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es-ES_tradnl">
                <a:solidFill>
                  <a:srgbClr val="FF0000"/>
                </a:solidFill>
                <a:latin typeface="Times" charset="0"/>
              </a:rPr>
              <a:t>G</a:t>
            </a:r>
          </a:p>
        </p:txBody>
      </p:sp>
      <p:sp>
        <p:nvSpPr>
          <p:cNvPr id="49161" name="Oval 8"/>
          <p:cNvSpPr>
            <a:spLocks noChangeArrowheads="1"/>
          </p:cNvSpPr>
          <p:nvPr/>
        </p:nvSpPr>
        <p:spPr bwMode="auto">
          <a:xfrm>
            <a:off x="446088" y="5254625"/>
            <a:ext cx="635000" cy="558800"/>
          </a:xfrm>
          <a:prstGeom prst="ellipse">
            <a:avLst/>
          </a:prstGeom>
          <a:solidFill>
            <a:schemeClr val="bg1"/>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p>
            <a:endParaRPr lang="es-MX"/>
          </a:p>
        </p:txBody>
      </p:sp>
      <p:sp>
        <p:nvSpPr>
          <p:cNvPr id="49162" name="Line 9"/>
          <p:cNvSpPr>
            <a:spLocks noChangeShapeType="1"/>
          </p:cNvSpPr>
          <p:nvPr/>
        </p:nvSpPr>
        <p:spPr bwMode="auto">
          <a:xfrm flipH="1">
            <a:off x="812800" y="3476625"/>
            <a:ext cx="3489325" cy="1781175"/>
          </a:xfrm>
          <a:prstGeom prst="line">
            <a:avLst/>
          </a:prstGeom>
          <a:noFill/>
          <a:ln w="50800">
            <a:solidFill>
              <a:schemeClr val="bg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ES"/>
          </a:p>
        </p:txBody>
      </p:sp>
      <p:sp>
        <p:nvSpPr>
          <p:cNvPr id="49163" name="Rectangle 10"/>
          <p:cNvSpPr>
            <a:spLocks noChangeArrowheads="1"/>
          </p:cNvSpPr>
          <p:nvPr/>
        </p:nvSpPr>
        <p:spPr bwMode="auto">
          <a:xfrm>
            <a:off x="571500" y="5305425"/>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es-ES_tradnl">
                <a:solidFill>
                  <a:srgbClr val="FF0000"/>
                </a:solidFill>
                <a:latin typeface="Times" charset="0"/>
              </a:rPr>
              <a:t>R</a:t>
            </a:r>
          </a:p>
        </p:txBody>
      </p:sp>
      <p:sp>
        <p:nvSpPr>
          <p:cNvPr id="49164" name="Line 11"/>
          <p:cNvSpPr>
            <a:spLocks noChangeShapeType="1"/>
          </p:cNvSpPr>
          <p:nvPr/>
        </p:nvSpPr>
        <p:spPr bwMode="auto">
          <a:xfrm>
            <a:off x="4702175" y="3476625"/>
            <a:ext cx="1925638" cy="1824038"/>
          </a:xfrm>
          <a:prstGeom prst="line">
            <a:avLst/>
          </a:prstGeom>
          <a:noFill/>
          <a:ln w="50800">
            <a:solidFill>
              <a:schemeClr val="bg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ES"/>
          </a:p>
        </p:txBody>
      </p:sp>
      <p:sp>
        <p:nvSpPr>
          <p:cNvPr id="49165" name="Oval 12"/>
          <p:cNvSpPr>
            <a:spLocks noChangeArrowheads="1"/>
          </p:cNvSpPr>
          <p:nvPr/>
        </p:nvSpPr>
        <p:spPr bwMode="auto">
          <a:xfrm>
            <a:off x="7292975" y="5265738"/>
            <a:ext cx="635000" cy="558800"/>
          </a:xfrm>
          <a:prstGeom prst="ellipse">
            <a:avLst/>
          </a:prstGeom>
          <a:solidFill>
            <a:schemeClr val="bg1"/>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p>
            <a:endParaRPr lang="es-MX"/>
          </a:p>
        </p:txBody>
      </p:sp>
      <p:sp>
        <p:nvSpPr>
          <p:cNvPr id="49166" name="Rectangle 13"/>
          <p:cNvSpPr>
            <a:spLocks noChangeArrowheads="1"/>
          </p:cNvSpPr>
          <p:nvPr/>
        </p:nvSpPr>
        <p:spPr bwMode="auto">
          <a:xfrm>
            <a:off x="7419975" y="5316538"/>
            <a:ext cx="285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es-ES_tradnl">
                <a:solidFill>
                  <a:srgbClr val="FF0000"/>
                </a:solidFill>
                <a:latin typeface="Times" charset="0"/>
              </a:rPr>
              <a:t>I</a:t>
            </a:r>
          </a:p>
        </p:txBody>
      </p:sp>
      <p:sp>
        <p:nvSpPr>
          <p:cNvPr id="49167" name="Oval 14"/>
          <p:cNvSpPr>
            <a:spLocks noChangeArrowheads="1"/>
          </p:cNvSpPr>
          <p:nvPr/>
        </p:nvSpPr>
        <p:spPr bwMode="auto">
          <a:xfrm>
            <a:off x="6438900" y="5295900"/>
            <a:ext cx="635000" cy="558800"/>
          </a:xfrm>
          <a:prstGeom prst="ellipse">
            <a:avLst/>
          </a:prstGeom>
          <a:solidFill>
            <a:schemeClr val="bg1"/>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p>
            <a:endParaRPr lang="es-MX"/>
          </a:p>
        </p:txBody>
      </p:sp>
      <p:sp>
        <p:nvSpPr>
          <p:cNvPr id="49168" name="Rectangle 15"/>
          <p:cNvSpPr>
            <a:spLocks noChangeArrowheads="1"/>
          </p:cNvSpPr>
          <p:nvPr/>
        </p:nvSpPr>
        <p:spPr bwMode="auto">
          <a:xfrm>
            <a:off x="6564313" y="5346700"/>
            <a:ext cx="404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es-ES_tradnl">
                <a:solidFill>
                  <a:srgbClr val="FF0000"/>
                </a:solidFill>
                <a:latin typeface="Times" charset="0"/>
              </a:rPr>
              <a:t>Y</a:t>
            </a:r>
          </a:p>
        </p:txBody>
      </p:sp>
      <p:sp>
        <p:nvSpPr>
          <p:cNvPr id="49169" name="Oval 16"/>
          <p:cNvSpPr>
            <a:spLocks noChangeArrowheads="1"/>
          </p:cNvSpPr>
          <p:nvPr/>
        </p:nvSpPr>
        <p:spPr bwMode="auto">
          <a:xfrm>
            <a:off x="4433888" y="5267325"/>
            <a:ext cx="635000" cy="558800"/>
          </a:xfrm>
          <a:prstGeom prst="ellipse">
            <a:avLst/>
          </a:prstGeom>
          <a:solidFill>
            <a:schemeClr val="bg1"/>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p>
            <a:endParaRPr lang="es-MX"/>
          </a:p>
        </p:txBody>
      </p:sp>
      <p:sp>
        <p:nvSpPr>
          <p:cNvPr id="49170" name="Rectangle 17"/>
          <p:cNvSpPr>
            <a:spLocks noChangeArrowheads="1"/>
          </p:cNvSpPr>
          <p:nvPr/>
        </p:nvSpPr>
        <p:spPr bwMode="auto">
          <a:xfrm>
            <a:off x="4560888" y="5318125"/>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es-ES_tradnl">
                <a:solidFill>
                  <a:srgbClr val="FF0000"/>
                </a:solidFill>
                <a:latin typeface="Times" charset="0"/>
              </a:rPr>
              <a:t>S</a:t>
            </a:r>
          </a:p>
        </p:txBody>
      </p:sp>
      <p:sp>
        <p:nvSpPr>
          <p:cNvPr id="49171" name="Oval 18"/>
          <p:cNvSpPr>
            <a:spLocks noChangeArrowheads="1"/>
          </p:cNvSpPr>
          <p:nvPr/>
        </p:nvSpPr>
        <p:spPr bwMode="auto">
          <a:xfrm>
            <a:off x="3333750" y="5267325"/>
            <a:ext cx="635000" cy="558800"/>
          </a:xfrm>
          <a:prstGeom prst="ellipse">
            <a:avLst/>
          </a:prstGeom>
          <a:solidFill>
            <a:schemeClr val="bg1"/>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p>
            <a:endParaRPr lang="es-MX"/>
          </a:p>
        </p:txBody>
      </p:sp>
      <p:sp>
        <p:nvSpPr>
          <p:cNvPr id="49172" name="Rectangle 19"/>
          <p:cNvSpPr>
            <a:spLocks noChangeArrowheads="1"/>
          </p:cNvSpPr>
          <p:nvPr/>
        </p:nvSpPr>
        <p:spPr bwMode="auto">
          <a:xfrm>
            <a:off x="3459163" y="5318125"/>
            <a:ext cx="404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es-ES_tradnl">
                <a:solidFill>
                  <a:srgbClr val="FF0000"/>
                </a:solidFill>
                <a:latin typeface="Times" charset="0"/>
              </a:rPr>
              <a:t>H</a:t>
            </a:r>
          </a:p>
        </p:txBody>
      </p:sp>
      <p:sp>
        <p:nvSpPr>
          <p:cNvPr id="49173" name="Oval 20"/>
          <p:cNvSpPr>
            <a:spLocks noChangeArrowheads="1"/>
          </p:cNvSpPr>
          <p:nvPr/>
        </p:nvSpPr>
        <p:spPr bwMode="auto">
          <a:xfrm>
            <a:off x="5432425" y="5295900"/>
            <a:ext cx="635000" cy="558800"/>
          </a:xfrm>
          <a:prstGeom prst="ellipse">
            <a:avLst/>
          </a:prstGeom>
          <a:solidFill>
            <a:schemeClr val="bg1"/>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p>
            <a:endParaRPr lang="es-MX"/>
          </a:p>
        </p:txBody>
      </p:sp>
      <p:sp>
        <p:nvSpPr>
          <p:cNvPr id="49174" name="Rectangle 21"/>
          <p:cNvSpPr>
            <a:spLocks noChangeArrowheads="1"/>
          </p:cNvSpPr>
          <p:nvPr/>
        </p:nvSpPr>
        <p:spPr bwMode="auto">
          <a:xfrm>
            <a:off x="5559425" y="5346700"/>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es-ES_tradnl">
                <a:solidFill>
                  <a:srgbClr val="FF0000"/>
                </a:solidFill>
                <a:latin typeface="Times" charset="0"/>
              </a:rPr>
              <a:t>V</a:t>
            </a:r>
          </a:p>
        </p:txBody>
      </p:sp>
      <p:sp>
        <p:nvSpPr>
          <p:cNvPr id="49175" name="Line 22"/>
          <p:cNvSpPr>
            <a:spLocks noChangeShapeType="1"/>
          </p:cNvSpPr>
          <p:nvPr/>
        </p:nvSpPr>
        <p:spPr bwMode="auto">
          <a:xfrm flipH="1">
            <a:off x="1900238" y="3519488"/>
            <a:ext cx="2444750" cy="1724025"/>
          </a:xfrm>
          <a:prstGeom prst="line">
            <a:avLst/>
          </a:prstGeom>
          <a:noFill/>
          <a:ln w="50800">
            <a:solidFill>
              <a:schemeClr val="bg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ES"/>
          </a:p>
        </p:txBody>
      </p:sp>
      <p:sp>
        <p:nvSpPr>
          <p:cNvPr id="49176" name="Line 23"/>
          <p:cNvSpPr>
            <a:spLocks noChangeShapeType="1"/>
          </p:cNvSpPr>
          <p:nvPr/>
        </p:nvSpPr>
        <p:spPr bwMode="auto">
          <a:xfrm flipH="1">
            <a:off x="3681413" y="3543300"/>
            <a:ext cx="731837" cy="1738313"/>
          </a:xfrm>
          <a:prstGeom prst="line">
            <a:avLst/>
          </a:prstGeom>
          <a:noFill/>
          <a:ln w="50800">
            <a:solidFill>
              <a:schemeClr val="bg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ES"/>
          </a:p>
        </p:txBody>
      </p:sp>
      <p:sp>
        <p:nvSpPr>
          <p:cNvPr id="49177" name="Line 24"/>
          <p:cNvSpPr>
            <a:spLocks noChangeShapeType="1"/>
          </p:cNvSpPr>
          <p:nvPr/>
        </p:nvSpPr>
        <p:spPr bwMode="auto">
          <a:xfrm>
            <a:off x="4627563" y="3478213"/>
            <a:ext cx="969962" cy="1852612"/>
          </a:xfrm>
          <a:prstGeom prst="line">
            <a:avLst/>
          </a:prstGeom>
          <a:noFill/>
          <a:ln w="50800">
            <a:solidFill>
              <a:schemeClr val="bg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ES"/>
          </a:p>
        </p:txBody>
      </p:sp>
      <p:sp>
        <p:nvSpPr>
          <p:cNvPr id="49178" name="Line 25"/>
          <p:cNvSpPr>
            <a:spLocks noChangeShapeType="1"/>
          </p:cNvSpPr>
          <p:nvPr/>
        </p:nvSpPr>
        <p:spPr bwMode="auto">
          <a:xfrm>
            <a:off x="4700588" y="3432175"/>
            <a:ext cx="2782887" cy="1895475"/>
          </a:xfrm>
          <a:prstGeom prst="line">
            <a:avLst/>
          </a:prstGeom>
          <a:noFill/>
          <a:ln w="50800">
            <a:solidFill>
              <a:schemeClr val="bg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ES"/>
          </a:p>
        </p:txBody>
      </p:sp>
      <p:sp>
        <p:nvSpPr>
          <p:cNvPr id="49179" name="Text Box 26"/>
          <p:cNvSpPr txBox="1">
            <a:spLocks noChangeArrowheads="1"/>
          </p:cNvSpPr>
          <p:nvPr/>
        </p:nvSpPr>
        <p:spPr bwMode="auto">
          <a:xfrm>
            <a:off x="1765300" y="2014538"/>
            <a:ext cx="186531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MX" sz="3200">
                <a:solidFill>
                  <a:srgbClr val="FFFF66"/>
                </a:solidFill>
              </a:rPr>
              <a:t>Elimina Q</a:t>
            </a:r>
            <a:endParaRPr lang="es-ES" sz="3200">
              <a:solidFill>
                <a:srgbClr val="FFFF66"/>
              </a:solidFill>
            </a:endParaRPr>
          </a:p>
        </p:txBody>
      </p:sp>
      <p:sp>
        <p:nvSpPr>
          <p:cNvPr id="49180" name="Rectangle 27"/>
          <p:cNvSpPr>
            <a:spLocks noGrp="1" noChangeArrowheads="1"/>
          </p:cNvSpPr>
          <p:nvPr>
            <p:ph type="title"/>
          </p:nvPr>
        </p:nvSpPr>
        <p:spPr/>
        <p:txBody>
          <a:bodyPr/>
          <a:lstStyle/>
          <a:p>
            <a:pPr eaLnBrk="1" hangingPunct="1"/>
            <a:endParaRPr lang="es-ES_tradnl">
              <a:latin typeface="Times New Roman" charset="0"/>
            </a:endParaRPr>
          </a:p>
        </p:txBody>
      </p:sp>
    </p:spTree>
    <p:extLst>
      <p:ext uri="{BB962C8B-B14F-4D97-AF65-F5344CB8AC3E}">
        <p14:creationId xmlns:p14="http://schemas.microsoft.com/office/powerpoint/2010/main" val="3239154070"/>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3 Marcador de pie de página"/>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ES" sz="1400"/>
              <a:t>© L.E. Sucar: MGP - Básicos</a:t>
            </a:r>
          </a:p>
        </p:txBody>
      </p:sp>
      <p:sp>
        <p:nvSpPr>
          <p:cNvPr id="50179" name="4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BAA0507-3F9C-334E-B754-417496CD99B9}" type="slidenum">
              <a:rPr lang="es-ES" sz="1400"/>
              <a:pPr eaLnBrk="1" hangingPunct="1"/>
              <a:t>45</a:t>
            </a:fld>
            <a:endParaRPr lang="es-ES" sz="1400"/>
          </a:p>
        </p:txBody>
      </p:sp>
      <p:sp>
        <p:nvSpPr>
          <p:cNvPr id="50180" name="Oval 3"/>
          <p:cNvSpPr>
            <a:spLocks noChangeArrowheads="1"/>
          </p:cNvSpPr>
          <p:nvPr/>
        </p:nvSpPr>
        <p:spPr bwMode="auto">
          <a:xfrm>
            <a:off x="4248150" y="2982913"/>
            <a:ext cx="635000" cy="558800"/>
          </a:xfrm>
          <a:prstGeom prst="ellipse">
            <a:avLst/>
          </a:prstGeom>
          <a:solidFill>
            <a:schemeClr val="bg1"/>
          </a:solidFill>
          <a:ln w="50800">
            <a:solidFill>
              <a:schemeClr val="bg1"/>
            </a:solidFill>
            <a:round/>
            <a:headEnd/>
            <a:tailEnd/>
          </a:ln>
        </p:spPr>
        <p:txBody>
          <a:bodyPr wrap="none" anchor="ctr"/>
          <a:lstStyle/>
          <a:p>
            <a:endParaRPr lang="es-MX"/>
          </a:p>
        </p:txBody>
      </p:sp>
      <p:sp>
        <p:nvSpPr>
          <p:cNvPr id="50181" name="Oval 4"/>
          <p:cNvSpPr>
            <a:spLocks noChangeArrowheads="1"/>
          </p:cNvSpPr>
          <p:nvPr/>
        </p:nvSpPr>
        <p:spPr bwMode="auto">
          <a:xfrm>
            <a:off x="1546225" y="5254625"/>
            <a:ext cx="635000" cy="558800"/>
          </a:xfrm>
          <a:prstGeom prst="ellipse">
            <a:avLst/>
          </a:prstGeom>
          <a:solidFill>
            <a:schemeClr val="bg1"/>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p>
            <a:endParaRPr lang="es-MX"/>
          </a:p>
        </p:txBody>
      </p:sp>
      <p:sp>
        <p:nvSpPr>
          <p:cNvPr id="50182" name="Line 5"/>
          <p:cNvSpPr>
            <a:spLocks noChangeShapeType="1"/>
          </p:cNvSpPr>
          <p:nvPr/>
        </p:nvSpPr>
        <p:spPr bwMode="auto">
          <a:xfrm>
            <a:off x="4454525" y="3552825"/>
            <a:ext cx="274638" cy="1735138"/>
          </a:xfrm>
          <a:prstGeom prst="line">
            <a:avLst/>
          </a:prstGeom>
          <a:noFill/>
          <a:ln w="50800">
            <a:solidFill>
              <a:schemeClr val="bg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ES"/>
          </a:p>
        </p:txBody>
      </p:sp>
      <p:sp>
        <p:nvSpPr>
          <p:cNvPr id="50183" name="Rectangle 6"/>
          <p:cNvSpPr>
            <a:spLocks noChangeArrowheads="1"/>
          </p:cNvSpPr>
          <p:nvPr/>
        </p:nvSpPr>
        <p:spPr bwMode="auto">
          <a:xfrm>
            <a:off x="4359275" y="3017838"/>
            <a:ext cx="363538" cy="4667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spAutoFit/>
          </a:bodyPr>
          <a:lstStyle/>
          <a:p>
            <a:pPr defTabSz="762000" eaLnBrk="0" hangingPunct="0"/>
            <a:r>
              <a:rPr lang="es-ES_tradnl">
                <a:solidFill>
                  <a:srgbClr val="FF0000"/>
                </a:solidFill>
                <a:latin typeface="Times" charset="0"/>
              </a:rPr>
              <a:t>S</a:t>
            </a:r>
          </a:p>
        </p:txBody>
      </p:sp>
      <p:sp>
        <p:nvSpPr>
          <p:cNvPr id="50184" name="Rectangle 7"/>
          <p:cNvSpPr>
            <a:spLocks noChangeArrowheads="1"/>
          </p:cNvSpPr>
          <p:nvPr/>
        </p:nvSpPr>
        <p:spPr bwMode="auto">
          <a:xfrm>
            <a:off x="1673225" y="5305425"/>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es-ES_tradnl">
                <a:solidFill>
                  <a:srgbClr val="FF0000"/>
                </a:solidFill>
                <a:latin typeface="Times" charset="0"/>
              </a:rPr>
              <a:t>G</a:t>
            </a:r>
          </a:p>
        </p:txBody>
      </p:sp>
      <p:sp>
        <p:nvSpPr>
          <p:cNvPr id="50185" name="Oval 8"/>
          <p:cNvSpPr>
            <a:spLocks noChangeArrowheads="1"/>
          </p:cNvSpPr>
          <p:nvPr/>
        </p:nvSpPr>
        <p:spPr bwMode="auto">
          <a:xfrm>
            <a:off x="446088" y="5254625"/>
            <a:ext cx="635000" cy="558800"/>
          </a:xfrm>
          <a:prstGeom prst="ellipse">
            <a:avLst/>
          </a:prstGeom>
          <a:solidFill>
            <a:schemeClr val="bg1"/>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p>
            <a:endParaRPr lang="es-MX"/>
          </a:p>
        </p:txBody>
      </p:sp>
      <p:sp>
        <p:nvSpPr>
          <p:cNvPr id="50186" name="Line 9"/>
          <p:cNvSpPr>
            <a:spLocks noChangeShapeType="1"/>
          </p:cNvSpPr>
          <p:nvPr/>
        </p:nvSpPr>
        <p:spPr bwMode="auto">
          <a:xfrm flipH="1">
            <a:off x="812800" y="3476625"/>
            <a:ext cx="3489325" cy="1781175"/>
          </a:xfrm>
          <a:prstGeom prst="line">
            <a:avLst/>
          </a:prstGeom>
          <a:noFill/>
          <a:ln w="50800">
            <a:solidFill>
              <a:schemeClr val="bg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ES"/>
          </a:p>
        </p:txBody>
      </p:sp>
      <p:sp>
        <p:nvSpPr>
          <p:cNvPr id="50187" name="Rectangle 10"/>
          <p:cNvSpPr>
            <a:spLocks noChangeArrowheads="1"/>
          </p:cNvSpPr>
          <p:nvPr/>
        </p:nvSpPr>
        <p:spPr bwMode="auto">
          <a:xfrm>
            <a:off x="571500" y="5305425"/>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es-ES_tradnl">
                <a:solidFill>
                  <a:srgbClr val="FF0000"/>
                </a:solidFill>
                <a:latin typeface="Times" charset="0"/>
              </a:rPr>
              <a:t>R</a:t>
            </a:r>
          </a:p>
        </p:txBody>
      </p:sp>
      <p:sp>
        <p:nvSpPr>
          <p:cNvPr id="50188" name="Line 11"/>
          <p:cNvSpPr>
            <a:spLocks noChangeShapeType="1"/>
          </p:cNvSpPr>
          <p:nvPr/>
        </p:nvSpPr>
        <p:spPr bwMode="auto">
          <a:xfrm>
            <a:off x="4702175" y="3476625"/>
            <a:ext cx="1925638" cy="1824038"/>
          </a:xfrm>
          <a:prstGeom prst="line">
            <a:avLst/>
          </a:prstGeom>
          <a:noFill/>
          <a:ln w="50800">
            <a:solidFill>
              <a:schemeClr val="bg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ES"/>
          </a:p>
        </p:txBody>
      </p:sp>
      <p:sp>
        <p:nvSpPr>
          <p:cNvPr id="50189" name="Oval 12"/>
          <p:cNvSpPr>
            <a:spLocks noChangeArrowheads="1"/>
          </p:cNvSpPr>
          <p:nvPr/>
        </p:nvSpPr>
        <p:spPr bwMode="auto">
          <a:xfrm>
            <a:off x="7292975" y="5265738"/>
            <a:ext cx="635000" cy="558800"/>
          </a:xfrm>
          <a:prstGeom prst="ellipse">
            <a:avLst/>
          </a:prstGeom>
          <a:solidFill>
            <a:schemeClr val="bg1"/>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p>
            <a:endParaRPr lang="es-MX"/>
          </a:p>
        </p:txBody>
      </p:sp>
      <p:sp>
        <p:nvSpPr>
          <p:cNvPr id="50190" name="Rectangle 13"/>
          <p:cNvSpPr>
            <a:spLocks noChangeArrowheads="1"/>
          </p:cNvSpPr>
          <p:nvPr/>
        </p:nvSpPr>
        <p:spPr bwMode="auto">
          <a:xfrm>
            <a:off x="7419975" y="5316538"/>
            <a:ext cx="285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es-ES_tradnl">
                <a:solidFill>
                  <a:srgbClr val="FF0000"/>
                </a:solidFill>
                <a:latin typeface="Times" charset="0"/>
              </a:rPr>
              <a:t>I</a:t>
            </a:r>
          </a:p>
        </p:txBody>
      </p:sp>
      <p:sp>
        <p:nvSpPr>
          <p:cNvPr id="50191" name="Oval 14"/>
          <p:cNvSpPr>
            <a:spLocks noChangeArrowheads="1"/>
          </p:cNvSpPr>
          <p:nvPr/>
        </p:nvSpPr>
        <p:spPr bwMode="auto">
          <a:xfrm>
            <a:off x="6438900" y="5295900"/>
            <a:ext cx="635000" cy="558800"/>
          </a:xfrm>
          <a:prstGeom prst="ellipse">
            <a:avLst/>
          </a:prstGeom>
          <a:solidFill>
            <a:schemeClr val="bg1"/>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p>
            <a:endParaRPr lang="es-MX"/>
          </a:p>
        </p:txBody>
      </p:sp>
      <p:sp>
        <p:nvSpPr>
          <p:cNvPr id="50192" name="Rectangle 15"/>
          <p:cNvSpPr>
            <a:spLocks noChangeArrowheads="1"/>
          </p:cNvSpPr>
          <p:nvPr/>
        </p:nvSpPr>
        <p:spPr bwMode="auto">
          <a:xfrm>
            <a:off x="6564313" y="5346700"/>
            <a:ext cx="404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es-ES_tradnl">
                <a:solidFill>
                  <a:srgbClr val="FF0000"/>
                </a:solidFill>
                <a:latin typeface="Times" charset="0"/>
              </a:rPr>
              <a:t>Y</a:t>
            </a:r>
          </a:p>
        </p:txBody>
      </p:sp>
      <p:sp>
        <p:nvSpPr>
          <p:cNvPr id="50193" name="Oval 16"/>
          <p:cNvSpPr>
            <a:spLocks noChangeArrowheads="1"/>
          </p:cNvSpPr>
          <p:nvPr/>
        </p:nvSpPr>
        <p:spPr bwMode="auto">
          <a:xfrm>
            <a:off x="4433888" y="5267325"/>
            <a:ext cx="635000" cy="558800"/>
          </a:xfrm>
          <a:prstGeom prst="ellipse">
            <a:avLst/>
          </a:prstGeom>
          <a:solidFill>
            <a:schemeClr val="bg1"/>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p>
            <a:endParaRPr lang="es-MX"/>
          </a:p>
        </p:txBody>
      </p:sp>
      <p:sp>
        <p:nvSpPr>
          <p:cNvPr id="50194" name="Rectangle 17"/>
          <p:cNvSpPr>
            <a:spLocks noChangeArrowheads="1"/>
          </p:cNvSpPr>
          <p:nvPr/>
        </p:nvSpPr>
        <p:spPr bwMode="auto">
          <a:xfrm>
            <a:off x="4560888" y="5318125"/>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es-ES_tradnl">
                <a:solidFill>
                  <a:srgbClr val="FF0000"/>
                </a:solidFill>
                <a:latin typeface="Times" charset="0"/>
              </a:rPr>
              <a:t>S</a:t>
            </a:r>
          </a:p>
        </p:txBody>
      </p:sp>
      <p:sp>
        <p:nvSpPr>
          <p:cNvPr id="50195" name="Oval 18"/>
          <p:cNvSpPr>
            <a:spLocks noChangeArrowheads="1"/>
          </p:cNvSpPr>
          <p:nvPr/>
        </p:nvSpPr>
        <p:spPr bwMode="auto">
          <a:xfrm>
            <a:off x="5432425" y="5295900"/>
            <a:ext cx="635000" cy="558800"/>
          </a:xfrm>
          <a:prstGeom prst="ellipse">
            <a:avLst/>
          </a:prstGeom>
          <a:solidFill>
            <a:schemeClr val="bg1"/>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p>
            <a:endParaRPr lang="es-MX"/>
          </a:p>
        </p:txBody>
      </p:sp>
      <p:sp>
        <p:nvSpPr>
          <p:cNvPr id="50196" name="Rectangle 19"/>
          <p:cNvSpPr>
            <a:spLocks noChangeArrowheads="1"/>
          </p:cNvSpPr>
          <p:nvPr/>
        </p:nvSpPr>
        <p:spPr bwMode="auto">
          <a:xfrm>
            <a:off x="5559425" y="5346700"/>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es-ES_tradnl">
                <a:solidFill>
                  <a:srgbClr val="FF0000"/>
                </a:solidFill>
                <a:latin typeface="Times" charset="0"/>
              </a:rPr>
              <a:t>V</a:t>
            </a:r>
          </a:p>
        </p:txBody>
      </p:sp>
      <p:sp>
        <p:nvSpPr>
          <p:cNvPr id="50197" name="Line 20"/>
          <p:cNvSpPr>
            <a:spLocks noChangeShapeType="1"/>
          </p:cNvSpPr>
          <p:nvPr/>
        </p:nvSpPr>
        <p:spPr bwMode="auto">
          <a:xfrm flipH="1">
            <a:off x="1900238" y="3519488"/>
            <a:ext cx="2444750" cy="1724025"/>
          </a:xfrm>
          <a:prstGeom prst="line">
            <a:avLst/>
          </a:prstGeom>
          <a:noFill/>
          <a:ln w="50800">
            <a:solidFill>
              <a:schemeClr val="bg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ES"/>
          </a:p>
        </p:txBody>
      </p:sp>
      <p:sp>
        <p:nvSpPr>
          <p:cNvPr id="50198" name="Line 21"/>
          <p:cNvSpPr>
            <a:spLocks noChangeShapeType="1"/>
          </p:cNvSpPr>
          <p:nvPr/>
        </p:nvSpPr>
        <p:spPr bwMode="auto">
          <a:xfrm>
            <a:off x="4627563" y="3478213"/>
            <a:ext cx="969962" cy="1852612"/>
          </a:xfrm>
          <a:prstGeom prst="line">
            <a:avLst/>
          </a:prstGeom>
          <a:noFill/>
          <a:ln w="50800">
            <a:solidFill>
              <a:schemeClr val="bg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ES"/>
          </a:p>
        </p:txBody>
      </p:sp>
      <p:sp>
        <p:nvSpPr>
          <p:cNvPr id="50199" name="Line 22"/>
          <p:cNvSpPr>
            <a:spLocks noChangeShapeType="1"/>
          </p:cNvSpPr>
          <p:nvPr/>
        </p:nvSpPr>
        <p:spPr bwMode="auto">
          <a:xfrm>
            <a:off x="4700588" y="3432175"/>
            <a:ext cx="2782887" cy="1895475"/>
          </a:xfrm>
          <a:prstGeom prst="line">
            <a:avLst/>
          </a:prstGeom>
          <a:noFill/>
          <a:ln w="50800">
            <a:solidFill>
              <a:schemeClr val="bg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ES"/>
          </a:p>
        </p:txBody>
      </p:sp>
      <p:sp>
        <p:nvSpPr>
          <p:cNvPr id="50200" name="Text Box 23"/>
          <p:cNvSpPr txBox="1">
            <a:spLocks noChangeArrowheads="1"/>
          </p:cNvSpPr>
          <p:nvPr/>
        </p:nvSpPr>
        <p:spPr bwMode="auto">
          <a:xfrm>
            <a:off x="1765300" y="2014538"/>
            <a:ext cx="186531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MX" sz="3200">
                <a:solidFill>
                  <a:srgbClr val="FFFF66"/>
                </a:solidFill>
              </a:rPr>
              <a:t>Elimina H</a:t>
            </a:r>
            <a:endParaRPr lang="es-ES" sz="3200">
              <a:solidFill>
                <a:srgbClr val="FFFF66"/>
              </a:solidFill>
            </a:endParaRPr>
          </a:p>
        </p:txBody>
      </p:sp>
    </p:spTree>
    <p:extLst>
      <p:ext uri="{BB962C8B-B14F-4D97-AF65-F5344CB8AC3E}">
        <p14:creationId xmlns:p14="http://schemas.microsoft.com/office/powerpoint/2010/main" val="348457094"/>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3 Marcador de pie de página"/>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ES" sz="1400"/>
              <a:t>© L.E. Sucar: MGP - Básicos</a:t>
            </a:r>
          </a:p>
        </p:txBody>
      </p:sp>
      <p:sp>
        <p:nvSpPr>
          <p:cNvPr id="51203" name="4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AAD17C0-40BD-8E41-9119-694F76268C3B}" type="slidenum">
              <a:rPr lang="es-ES" sz="1400"/>
              <a:pPr eaLnBrk="1" hangingPunct="1"/>
              <a:t>46</a:t>
            </a:fld>
            <a:endParaRPr lang="es-ES" sz="1400"/>
          </a:p>
        </p:txBody>
      </p:sp>
      <p:sp>
        <p:nvSpPr>
          <p:cNvPr id="51204" name="Oval 3"/>
          <p:cNvSpPr>
            <a:spLocks noChangeArrowheads="1"/>
          </p:cNvSpPr>
          <p:nvPr/>
        </p:nvSpPr>
        <p:spPr bwMode="auto">
          <a:xfrm>
            <a:off x="4248150" y="2982913"/>
            <a:ext cx="635000" cy="558800"/>
          </a:xfrm>
          <a:prstGeom prst="ellipse">
            <a:avLst/>
          </a:prstGeom>
          <a:solidFill>
            <a:schemeClr val="bg1"/>
          </a:solidFill>
          <a:ln w="50800">
            <a:solidFill>
              <a:schemeClr val="bg1"/>
            </a:solidFill>
            <a:round/>
            <a:headEnd/>
            <a:tailEnd/>
          </a:ln>
        </p:spPr>
        <p:txBody>
          <a:bodyPr wrap="none" anchor="ctr"/>
          <a:lstStyle/>
          <a:p>
            <a:endParaRPr lang="es-MX"/>
          </a:p>
        </p:txBody>
      </p:sp>
      <p:sp>
        <p:nvSpPr>
          <p:cNvPr id="51205" name="Oval 4"/>
          <p:cNvSpPr>
            <a:spLocks noChangeArrowheads="1"/>
          </p:cNvSpPr>
          <p:nvPr/>
        </p:nvSpPr>
        <p:spPr bwMode="auto">
          <a:xfrm>
            <a:off x="1401763" y="5254625"/>
            <a:ext cx="779462" cy="558800"/>
          </a:xfrm>
          <a:prstGeom prst="ellipse">
            <a:avLst/>
          </a:prstGeom>
          <a:solidFill>
            <a:schemeClr val="bg1"/>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p>
            <a:endParaRPr lang="es-MX"/>
          </a:p>
        </p:txBody>
      </p:sp>
      <p:sp>
        <p:nvSpPr>
          <p:cNvPr id="51206" name="Line 5"/>
          <p:cNvSpPr>
            <a:spLocks noChangeShapeType="1"/>
          </p:cNvSpPr>
          <p:nvPr/>
        </p:nvSpPr>
        <p:spPr bwMode="auto">
          <a:xfrm>
            <a:off x="4454525" y="3552825"/>
            <a:ext cx="274638" cy="1735138"/>
          </a:xfrm>
          <a:prstGeom prst="line">
            <a:avLst/>
          </a:prstGeom>
          <a:noFill/>
          <a:ln w="50800">
            <a:solidFill>
              <a:schemeClr val="bg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ES"/>
          </a:p>
        </p:txBody>
      </p:sp>
      <p:sp>
        <p:nvSpPr>
          <p:cNvPr id="51207" name="Rectangle 6"/>
          <p:cNvSpPr>
            <a:spLocks noChangeArrowheads="1"/>
          </p:cNvSpPr>
          <p:nvPr/>
        </p:nvSpPr>
        <p:spPr bwMode="auto">
          <a:xfrm>
            <a:off x="4359275" y="3017838"/>
            <a:ext cx="363538" cy="4667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spAutoFit/>
          </a:bodyPr>
          <a:lstStyle/>
          <a:p>
            <a:pPr defTabSz="762000" eaLnBrk="0" hangingPunct="0"/>
            <a:r>
              <a:rPr lang="es-ES_tradnl">
                <a:solidFill>
                  <a:srgbClr val="FF0000"/>
                </a:solidFill>
                <a:latin typeface="Times" charset="0"/>
              </a:rPr>
              <a:t>S</a:t>
            </a:r>
          </a:p>
        </p:txBody>
      </p:sp>
      <p:sp>
        <p:nvSpPr>
          <p:cNvPr id="51208" name="Rectangle 7"/>
          <p:cNvSpPr>
            <a:spLocks noChangeArrowheads="1"/>
          </p:cNvSpPr>
          <p:nvPr/>
        </p:nvSpPr>
        <p:spPr bwMode="auto">
          <a:xfrm>
            <a:off x="1470025" y="5289550"/>
            <a:ext cx="608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es-ES_tradnl">
                <a:solidFill>
                  <a:srgbClr val="FF0000"/>
                </a:solidFill>
                <a:latin typeface="Times" charset="0"/>
              </a:rPr>
              <a:t>RG</a:t>
            </a:r>
          </a:p>
        </p:txBody>
      </p:sp>
      <p:sp>
        <p:nvSpPr>
          <p:cNvPr id="51209" name="Line 8"/>
          <p:cNvSpPr>
            <a:spLocks noChangeShapeType="1"/>
          </p:cNvSpPr>
          <p:nvPr/>
        </p:nvSpPr>
        <p:spPr bwMode="auto">
          <a:xfrm>
            <a:off x="4702175" y="3476625"/>
            <a:ext cx="1925638" cy="1824038"/>
          </a:xfrm>
          <a:prstGeom prst="line">
            <a:avLst/>
          </a:prstGeom>
          <a:noFill/>
          <a:ln w="50800">
            <a:solidFill>
              <a:schemeClr val="bg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ES"/>
          </a:p>
        </p:txBody>
      </p:sp>
      <p:sp>
        <p:nvSpPr>
          <p:cNvPr id="51210" name="Oval 9"/>
          <p:cNvSpPr>
            <a:spLocks noChangeArrowheads="1"/>
          </p:cNvSpPr>
          <p:nvPr/>
        </p:nvSpPr>
        <p:spPr bwMode="auto">
          <a:xfrm>
            <a:off x="7292975" y="5265738"/>
            <a:ext cx="635000" cy="558800"/>
          </a:xfrm>
          <a:prstGeom prst="ellipse">
            <a:avLst/>
          </a:prstGeom>
          <a:solidFill>
            <a:schemeClr val="bg1"/>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p>
            <a:endParaRPr lang="es-MX"/>
          </a:p>
        </p:txBody>
      </p:sp>
      <p:sp>
        <p:nvSpPr>
          <p:cNvPr id="51211" name="Rectangle 10"/>
          <p:cNvSpPr>
            <a:spLocks noChangeArrowheads="1"/>
          </p:cNvSpPr>
          <p:nvPr/>
        </p:nvSpPr>
        <p:spPr bwMode="auto">
          <a:xfrm>
            <a:off x="7419975" y="5316538"/>
            <a:ext cx="285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es-ES_tradnl">
                <a:solidFill>
                  <a:srgbClr val="FF0000"/>
                </a:solidFill>
                <a:latin typeface="Times" charset="0"/>
              </a:rPr>
              <a:t>I</a:t>
            </a:r>
          </a:p>
        </p:txBody>
      </p:sp>
      <p:sp>
        <p:nvSpPr>
          <p:cNvPr id="51212" name="Oval 11"/>
          <p:cNvSpPr>
            <a:spLocks noChangeArrowheads="1"/>
          </p:cNvSpPr>
          <p:nvPr/>
        </p:nvSpPr>
        <p:spPr bwMode="auto">
          <a:xfrm>
            <a:off x="6438900" y="5295900"/>
            <a:ext cx="635000" cy="558800"/>
          </a:xfrm>
          <a:prstGeom prst="ellipse">
            <a:avLst/>
          </a:prstGeom>
          <a:solidFill>
            <a:schemeClr val="bg1"/>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p>
            <a:endParaRPr lang="es-MX"/>
          </a:p>
        </p:txBody>
      </p:sp>
      <p:sp>
        <p:nvSpPr>
          <p:cNvPr id="51213" name="Rectangle 12"/>
          <p:cNvSpPr>
            <a:spLocks noChangeArrowheads="1"/>
          </p:cNvSpPr>
          <p:nvPr/>
        </p:nvSpPr>
        <p:spPr bwMode="auto">
          <a:xfrm>
            <a:off x="6564313" y="5346700"/>
            <a:ext cx="404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es-ES_tradnl">
                <a:solidFill>
                  <a:srgbClr val="FF0000"/>
                </a:solidFill>
                <a:latin typeface="Times" charset="0"/>
              </a:rPr>
              <a:t>Y</a:t>
            </a:r>
          </a:p>
        </p:txBody>
      </p:sp>
      <p:sp>
        <p:nvSpPr>
          <p:cNvPr id="51214" name="Oval 13"/>
          <p:cNvSpPr>
            <a:spLocks noChangeArrowheads="1"/>
          </p:cNvSpPr>
          <p:nvPr/>
        </p:nvSpPr>
        <p:spPr bwMode="auto">
          <a:xfrm>
            <a:off x="4433888" y="5267325"/>
            <a:ext cx="635000" cy="558800"/>
          </a:xfrm>
          <a:prstGeom prst="ellipse">
            <a:avLst/>
          </a:prstGeom>
          <a:solidFill>
            <a:schemeClr val="bg1"/>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p>
            <a:endParaRPr lang="es-MX"/>
          </a:p>
        </p:txBody>
      </p:sp>
      <p:sp>
        <p:nvSpPr>
          <p:cNvPr id="51215" name="Rectangle 14"/>
          <p:cNvSpPr>
            <a:spLocks noChangeArrowheads="1"/>
          </p:cNvSpPr>
          <p:nvPr/>
        </p:nvSpPr>
        <p:spPr bwMode="auto">
          <a:xfrm>
            <a:off x="4560888" y="5318125"/>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es-ES_tradnl">
                <a:solidFill>
                  <a:srgbClr val="FF0000"/>
                </a:solidFill>
                <a:latin typeface="Times" charset="0"/>
              </a:rPr>
              <a:t>S</a:t>
            </a:r>
          </a:p>
        </p:txBody>
      </p:sp>
      <p:sp>
        <p:nvSpPr>
          <p:cNvPr id="51216" name="Oval 15"/>
          <p:cNvSpPr>
            <a:spLocks noChangeArrowheads="1"/>
          </p:cNvSpPr>
          <p:nvPr/>
        </p:nvSpPr>
        <p:spPr bwMode="auto">
          <a:xfrm>
            <a:off x="5432425" y="5295900"/>
            <a:ext cx="635000" cy="558800"/>
          </a:xfrm>
          <a:prstGeom prst="ellipse">
            <a:avLst/>
          </a:prstGeom>
          <a:solidFill>
            <a:schemeClr val="bg1"/>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p>
            <a:endParaRPr lang="es-MX"/>
          </a:p>
        </p:txBody>
      </p:sp>
      <p:sp>
        <p:nvSpPr>
          <p:cNvPr id="51217" name="Rectangle 16"/>
          <p:cNvSpPr>
            <a:spLocks noChangeArrowheads="1"/>
          </p:cNvSpPr>
          <p:nvPr/>
        </p:nvSpPr>
        <p:spPr bwMode="auto">
          <a:xfrm>
            <a:off x="5559425" y="5346700"/>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es-ES_tradnl">
                <a:solidFill>
                  <a:srgbClr val="FF0000"/>
                </a:solidFill>
                <a:latin typeface="Times" charset="0"/>
              </a:rPr>
              <a:t>V</a:t>
            </a:r>
          </a:p>
        </p:txBody>
      </p:sp>
      <p:sp>
        <p:nvSpPr>
          <p:cNvPr id="51218" name="Line 17"/>
          <p:cNvSpPr>
            <a:spLocks noChangeShapeType="1"/>
          </p:cNvSpPr>
          <p:nvPr/>
        </p:nvSpPr>
        <p:spPr bwMode="auto">
          <a:xfrm flipH="1">
            <a:off x="1900238" y="3519488"/>
            <a:ext cx="2444750" cy="1724025"/>
          </a:xfrm>
          <a:prstGeom prst="line">
            <a:avLst/>
          </a:prstGeom>
          <a:noFill/>
          <a:ln w="50800">
            <a:solidFill>
              <a:schemeClr val="bg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ES"/>
          </a:p>
        </p:txBody>
      </p:sp>
      <p:sp>
        <p:nvSpPr>
          <p:cNvPr id="51219" name="Line 18"/>
          <p:cNvSpPr>
            <a:spLocks noChangeShapeType="1"/>
          </p:cNvSpPr>
          <p:nvPr/>
        </p:nvSpPr>
        <p:spPr bwMode="auto">
          <a:xfrm>
            <a:off x="4627563" y="3478213"/>
            <a:ext cx="969962" cy="1852612"/>
          </a:xfrm>
          <a:prstGeom prst="line">
            <a:avLst/>
          </a:prstGeom>
          <a:noFill/>
          <a:ln w="50800">
            <a:solidFill>
              <a:schemeClr val="bg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ES"/>
          </a:p>
        </p:txBody>
      </p:sp>
      <p:sp>
        <p:nvSpPr>
          <p:cNvPr id="51220" name="Line 19"/>
          <p:cNvSpPr>
            <a:spLocks noChangeShapeType="1"/>
          </p:cNvSpPr>
          <p:nvPr/>
        </p:nvSpPr>
        <p:spPr bwMode="auto">
          <a:xfrm>
            <a:off x="4700588" y="3432175"/>
            <a:ext cx="2782887" cy="1895475"/>
          </a:xfrm>
          <a:prstGeom prst="line">
            <a:avLst/>
          </a:prstGeom>
          <a:noFill/>
          <a:ln w="50800">
            <a:solidFill>
              <a:schemeClr val="bg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ES"/>
          </a:p>
        </p:txBody>
      </p:sp>
      <p:sp>
        <p:nvSpPr>
          <p:cNvPr id="51221" name="Text Box 20"/>
          <p:cNvSpPr txBox="1">
            <a:spLocks noChangeArrowheads="1"/>
          </p:cNvSpPr>
          <p:nvPr/>
        </p:nvSpPr>
        <p:spPr bwMode="auto">
          <a:xfrm>
            <a:off x="1765300" y="2014538"/>
            <a:ext cx="159543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MX" sz="3200">
                <a:solidFill>
                  <a:srgbClr val="FFFF66"/>
                </a:solidFill>
              </a:rPr>
              <a:t>Unir RG</a:t>
            </a:r>
            <a:endParaRPr lang="es-ES" sz="3200">
              <a:solidFill>
                <a:srgbClr val="FFFF66"/>
              </a:solidFill>
            </a:endParaRPr>
          </a:p>
        </p:txBody>
      </p:sp>
    </p:spTree>
    <p:extLst>
      <p:ext uri="{BB962C8B-B14F-4D97-AF65-F5344CB8AC3E}">
        <p14:creationId xmlns:p14="http://schemas.microsoft.com/office/powerpoint/2010/main" val="675643713"/>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3 Marcador de pie de página"/>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ES" sz="1400"/>
              <a:t>© L.E. Sucar: MGP - Básicos</a:t>
            </a:r>
          </a:p>
        </p:txBody>
      </p:sp>
      <p:sp>
        <p:nvSpPr>
          <p:cNvPr id="52227" name="4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748CED5-AF1C-E748-9542-DE9C9B8C14D8}" type="slidenum">
              <a:rPr lang="es-ES" sz="1400"/>
              <a:pPr eaLnBrk="1" hangingPunct="1"/>
              <a:t>47</a:t>
            </a:fld>
            <a:endParaRPr lang="es-ES" sz="1400"/>
          </a:p>
        </p:txBody>
      </p:sp>
      <p:sp>
        <p:nvSpPr>
          <p:cNvPr id="52228" name="Oval 3"/>
          <p:cNvSpPr>
            <a:spLocks noChangeArrowheads="1"/>
          </p:cNvSpPr>
          <p:nvPr/>
        </p:nvSpPr>
        <p:spPr bwMode="auto">
          <a:xfrm>
            <a:off x="4248150" y="2982913"/>
            <a:ext cx="635000" cy="558800"/>
          </a:xfrm>
          <a:prstGeom prst="ellipse">
            <a:avLst/>
          </a:prstGeom>
          <a:solidFill>
            <a:schemeClr val="bg1"/>
          </a:solidFill>
          <a:ln w="50800">
            <a:solidFill>
              <a:schemeClr val="bg1"/>
            </a:solidFill>
            <a:round/>
            <a:headEnd/>
            <a:tailEnd/>
          </a:ln>
        </p:spPr>
        <p:txBody>
          <a:bodyPr wrap="none" anchor="ctr"/>
          <a:lstStyle/>
          <a:p>
            <a:endParaRPr lang="es-MX"/>
          </a:p>
        </p:txBody>
      </p:sp>
      <p:sp>
        <p:nvSpPr>
          <p:cNvPr id="52229" name="Oval 4"/>
          <p:cNvSpPr>
            <a:spLocks noChangeArrowheads="1"/>
          </p:cNvSpPr>
          <p:nvPr/>
        </p:nvSpPr>
        <p:spPr bwMode="auto">
          <a:xfrm>
            <a:off x="1401763" y="5254625"/>
            <a:ext cx="779462" cy="558800"/>
          </a:xfrm>
          <a:prstGeom prst="ellipse">
            <a:avLst/>
          </a:prstGeom>
          <a:solidFill>
            <a:schemeClr val="bg1"/>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p>
            <a:endParaRPr lang="es-MX"/>
          </a:p>
        </p:txBody>
      </p:sp>
      <p:sp>
        <p:nvSpPr>
          <p:cNvPr id="52230" name="Line 5"/>
          <p:cNvSpPr>
            <a:spLocks noChangeShapeType="1"/>
          </p:cNvSpPr>
          <p:nvPr/>
        </p:nvSpPr>
        <p:spPr bwMode="auto">
          <a:xfrm>
            <a:off x="4454525" y="3552825"/>
            <a:ext cx="274638" cy="1735138"/>
          </a:xfrm>
          <a:prstGeom prst="line">
            <a:avLst/>
          </a:prstGeom>
          <a:noFill/>
          <a:ln w="50800">
            <a:solidFill>
              <a:schemeClr val="bg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ES"/>
          </a:p>
        </p:txBody>
      </p:sp>
      <p:sp>
        <p:nvSpPr>
          <p:cNvPr id="52231" name="Rectangle 6"/>
          <p:cNvSpPr>
            <a:spLocks noChangeArrowheads="1"/>
          </p:cNvSpPr>
          <p:nvPr/>
        </p:nvSpPr>
        <p:spPr bwMode="auto">
          <a:xfrm>
            <a:off x="4359275" y="3017838"/>
            <a:ext cx="363538" cy="4667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spAutoFit/>
          </a:bodyPr>
          <a:lstStyle/>
          <a:p>
            <a:pPr defTabSz="762000" eaLnBrk="0" hangingPunct="0"/>
            <a:r>
              <a:rPr lang="es-ES_tradnl">
                <a:solidFill>
                  <a:srgbClr val="FF0000"/>
                </a:solidFill>
                <a:latin typeface="Times" charset="0"/>
              </a:rPr>
              <a:t>S</a:t>
            </a:r>
          </a:p>
        </p:txBody>
      </p:sp>
      <p:sp>
        <p:nvSpPr>
          <p:cNvPr id="52232" name="Rectangle 7"/>
          <p:cNvSpPr>
            <a:spLocks noChangeArrowheads="1"/>
          </p:cNvSpPr>
          <p:nvPr/>
        </p:nvSpPr>
        <p:spPr bwMode="auto">
          <a:xfrm>
            <a:off x="1470025" y="5289550"/>
            <a:ext cx="608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es-ES_tradnl">
                <a:solidFill>
                  <a:srgbClr val="FF0000"/>
                </a:solidFill>
                <a:latin typeface="Times" charset="0"/>
              </a:rPr>
              <a:t>RG</a:t>
            </a:r>
          </a:p>
        </p:txBody>
      </p:sp>
      <p:sp>
        <p:nvSpPr>
          <p:cNvPr id="52233" name="Line 8"/>
          <p:cNvSpPr>
            <a:spLocks noChangeShapeType="1"/>
          </p:cNvSpPr>
          <p:nvPr/>
        </p:nvSpPr>
        <p:spPr bwMode="auto">
          <a:xfrm>
            <a:off x="4702175" y="3476625"/>
            <a:ext cx="1925638" cy="1824038"/>
          </a:xfrm>
          <a:prstGeom prst="line">
            <a:avLst/>
          </a:prstGeom>
          <a:noFill/>
          <a:ln w="50800">
            <a:solidFill>
              <a:schemeClr val="bg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ES"/>
          </a:p>
        </p:txBody>
      </p:sp>
      <p:sp>
        <p:nvSpPr>
          <p:cNvPr id="52234" name="Oval 9"/>
          <p:cNvSpPr>
            <a:spLocks noChangeArrowheads="1"/>
          </p:cNvSpPr>
          <p:nvPr/>
        </p:nvSpPr>
        <p:spPr bwMode="auto">
          <a:xfrm>
            <a:off x="7292975" y="5265738"/>
            <a:ext cx="635000" cy="558800"/>
          </a:xfrm>
          <a:prstGeom prst="ellipse">
            <a:avLst/>
          </a:prstGeom>
          <a:solidFill>
            <a:schemeClr val="bg1"/>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p>
            <a:endParaRPr lang="es-MX"/>
          </a:p>
        </p:txBody>
      </p:sp>
      <p:sp>
        <p:nvSpPr>
          <p:cNvPr id="52235" name="Rectangle 10"/>
          <p:cNvSpPr>
            <a:spLocks noChangeArrowheads="1"/>
          </p:cNvSpPr>
          <p:nvPr/>
        </p:nvSpPr>
        <p:spPr bwMode="auto">
          <a:xfrm>
            <a:off x="7419975" y="5316538"/>
            <a:ext cx="285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es-ES_tradnl">
                <a:solidFill>
                  <a:srgbClr val="FF0000"/>
                </a:solidFill>
                <a:latin typeface="Times" charset="0"/>
              </a:rPr>
              <a:t>I</a:t>
            </a:r>
          </a:p>
        </p:txBody>
      </p:sp>
      <p:sp>
        <p:nvSpPr>
          <p:cNvPr id="52236" name="Oval 11"/>
          <p:cNvSpPr>
            <a:spLocks noChangeArrowheads="1"/>
          </p:cNvSpPr>
          <p:nvPr/>
        </p:nvSpPr>
        <p:spPr bwMode="auto">
          <a:xfrm>
            <a:off x="6438900" y="5295900"/>
            <a:ext cx="635000" cy="558800"/>
          </a:xfrm>
          <a:prstGeom prst="ellipse">
            <a:avLst/>
          </a:prstGeom>
          <a:solidFill>
            <a:schemeClr val="bg1"/>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p>
            <a:endParaRPr lang="es-MX"/>
          </a:p>
        </p:txBody>
      </p:sp>
      <p:sp>
        <p:nvSpPr>
          <p:cNvPr id="52237" name="Rectangle 12"/>
          <p:cNvSpPr>
            <a:spLocks noChangeArrowheads="1"/>
          </p:cNvSpPr>
          <p:nvPr/>
        </p:nvSpPr>
        <p:spPr bwMode="auto">
          <a:xfrm>
            <a:off x="6564313" y="5346700"/>
            <a:ext cx="404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es-ES_tradnl">
                <a:solidFill>
                  <a:srgbClr val="FF0000"/>
                </a:solidFill>
                <a:latin typeface="Times" charset="0"/>
              </a:rPr>
              <a:t>Y</a:t>
            </a:r>
          </a:p>
        </p:txBody>
      </p:sp>
      <p:sp>
        <p:nvSpPr>
          <p:cNvPr id="52238" name="Oval 13"/>
          <p:cNvSpPr>
            <a:spLocks noChangeArrowheads="1"/>
          </p:cNvSpPr>
          <p:nvPr/>
        </p:nvSpPr>
        <p:spPr bwMode="auto">
          <a:xfrm>
            <a:off x="4433888" y="5267325"/>
            <a:ext cx="635000" cy="558800"/>
          </a:xfrm>
          <a:prstGeom prst="ellipse">
            <a:avLst/>
          </a:prstGeom>
          <a:solidFill>
            <a:schemeClr val="bg1"/>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p>
            <a:endParaRPr lang="es-MX"/>
          </a:p>
        </p:txBody>
      </p:sp>
      <p:sp>
        <p:nvSpPr>
          <p:cNvPr id="52239" name="Rectangle 14"/>
          <p:cNvSpPr>
            <a:spLocks noChangeArrowheads="1"/>
          </p:cNvSpPr>
          <p:nvPr/>
        </p:nvSpPr>
        <p:spPr bwMode="auto">
          <a:xfrm>
            <a:off x="4560888" y="5318125"/>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es-ES_tradnl">
                <a:solidFill>
                  <a:srgbClr val="FF0000"/>
                </a:solidFill>
                <a:latin typeface="Times" charset="0"/>
              </a:rPr>
              <a:t>S</a:t>
            </a:r>
          </a:p>
        </p:txBody>
      </p:sp>
      <p:sp>
        <p:nvSpPr>
          <p:cNvPr id="52240" name="Line 15"/>
          <p:cNvSpPr>
            <a:spLocks noChangeShapeType="1"/>
          </p:cNvSpPr>
          <p:nvPr/>
        </p:nvSpPr>
        <p:spPr bwMode="auto">
          <a:xfrm flipH="1">
            <a:off x="1900238" y="3519488"/>
            <a:ext cx="2444750" cy="1724025"/>
          </a:xfrm>
          <a:prstGeom prst="line">
            <a:avLst/>
          </a:prstGeom>
          <a:noFill/>
          <a:ln w="50800">
            <a:solidFill>
              <a:schemeClr val="bg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ES"/>
          </a:p>
        </p:txBody>
      </p:sp>
      <p:sp>
        <p:nvSpPr>
          <p:cNvPr id="52241" name="Line 16"/>
          <p:cNvSpPr>
            <a:spLocks noChangeShapeType="1"/>
          </p:cNvSpPr>
          <p:nvPr/>
        </p:nvSpPr>
        <p:spPr bwMode="auto">
          <a:xfrm>
            <a:off x="4700588" y="3432175"/>
            <a:ext cx="2782887" cy="1895475"/>
          </a:xfrm>
          <a:prstGeom prst="line">
            <a:avLst/>
          </a:prstGeom>
          <a:noFill/>
          <a:ln w="50800">
            <a:solidFill>
              <a:schemeClr val="bg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ES"/>
          </a:p>
        </p:txBody>
      </p:sp>
      <p:sp>
        <p:nvSpPr>
          <p:cNvPr id="52242" name="Text Box 17"/>
          <p:cNvSpPr txBox="1">
            <a:spLocks noChangeArrowheads="1"/>
          </p:cNvSpPr>
          <p:nvPr/>
        </p:nvSpPr>
        <p:spPr bwMode="auto">
          <a:xfrm>
            <a:off x="1765300" y="2014538"/>
            <a:ext cx="186531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MX" sz="3200">
                <a:solidFill>
                  <a:srgbClr val="FFFF66"/>
                </a:solidFill>
              </a:rPr>
              <a:t>Elimina V</a:t>
            </a:r>
            <a:endParaRPr lang="es-ES" sz="3200">
              <a:solidFill>
                <a:srgbClr val="FFFF66"/>
              </a:solidFill>
            </a:endParaRPr>
          </a:p>
        </p:txBody>
      </p:sp>
    </p:spTree>
    <p:extLst>
      <p:ext uri="{BB962C8B-B14F-4D97-AF65-F5344CB8AC3E}">
        <p14:creationId xmlns:p14="http://schemas.microsoft.com/office/powerpoint/2010/main" val="2551579116"/>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3 Marcador de pie de página"/>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ES" sz="1400"/>
              <a:t>© L.E. Sucar: MGP - Básicos</a:t>
            </a:r>
          </a:p>
        </p:txBody>
      </p:sp>
      <p:sp>
        <p:nvSpPr>
          <p:cNvPr id="53251" name="4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6344DCB-962A-7143-88D4-36FC65BA0362}" type="slidenum">
              <a:rPr lang="es-ES" sz="1400"/>
              <a:pPr eaLnBrk="1" hangingPunct="1"/>
              <a:t>48</a:t>
            </a:fld>
            <a:endParaRPr lang="es-ES" sz="1400"/>
          </a:p>
        </p:txBody>
      </p:sp>
      <p:sp>
        <p:nvSpPr>
          <p:cNvPr id="53252" name="Oval 3"/>
          <p:cNvSpPr>
            <a:spLocks noChangeArrowheads="1"/>
          </p:cNvSpPr>
          <p:nvPr/>
        </p:nvSpPr>
        <p:spPr bwMode="auto">
          <a:xfrm>
            <a:off x="4248150" y="2982913"/>
            <a:ext cx="635000" cy="558800"/>
          </a:xfrm>
          <a:prstGeom prst="ellipse">
            <a:avLst/>
          </a:prstGeom>
          <a:solidFill>
            <a:schemeClr val="bg1"/>
          </a:solidFill>
          <a:ln w="50800">
            <a:solidFill>
              <a:schemeClr val="bg1"/>
            </a:solidFill>
            <a:round/>
            <a:headEnd/>
            <a:tailEnd/>
          </a:ln>
        </p:spPr>
        <p:txBody>
          <a:bodyPr wrap="none" anchor="ctr"/>
          <a:lstStyle/>
          <a:p>
            <a:endParaRPr lang="es-MX"/>
          </a:p>
        </p:txBody>
      </p:sp>
      <p:sp>
        <p:nvSpPr>
          <p:cNvPr id="53253" name="Oval 4"/>
          <p:cNvSpPr>
            <a:spLocks noChangeArrowheads="1"/>
          </p:cNvSpPr>
          <p:nvPr/>
        </p:nvSpPr>
        <p:spPr bwMode="auto">
          <a:xfrm>
            <a:off x="1401763" y="5254625"/>
            <a:ext cx="779462" cy="558800"/>
          </a:xfrm>
          <a:prstGeom prst="ellipse">
            <a:avLst/>
          </a:prstGeom>
          <a:solidFill>
            <a:schemeClr val="bg1"/>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p>
            <a:endParaRPr lang="es-MX"/>
          </a:p>
        </p:txBody>
      </p:sp>
      <p:sp>
        <p:nvSpPr>
          <p:cNvPr id="53254" name="Rectangle 5"/>
          <p:cNvSpPr>
            <a:spLocks noChangeArrowheads="1"/>
          </p:cNvSpPr>
          <p:nvPr/>
        </p:nvSpPr>
        <p:spPr bwMode="auto">
          <a:xfrm>
            <a:off x="4359275" y="3017838"/>
            <a:ext cx="363538" cy="4667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spAutoFit/>
          </a:bodyPr>
          <a:lstStyle/>
          <a:p>
            <a:pPr defTabSz="762000" eaLnBrk="0" hangingPunct="0"/>
            <a:r>
              <a:rPr lang="es-ES_tradnl">
                <a:solidFill>
                  <a:srgbClr val="FF0000"/>
                </a:solidFill>
                <a:latin typeface="Times" charset="0"/>
              </a:rPr>
              <a:t>S</a:t>
            </a:r>
          </a:p>
        </p:txBody>
      </p:sp>
      <p:sp>
        <p:nvSpPr>
          <p:cNvPr id="53255" name="Rectangle 6"/>
          <p:cNvSpPr>
            <a:spLocks noChangeArrowheads="1"/>
          </p:cNvSpPr>
          <p:nvPr/>
        </p:nvSpPr>
        <p:spPr bwMode="auto">
          <a:xfrm>
            <a:off x="1470025" y="5289550"/>
            <a:ext cx="608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es-ES_tradnl">
                <a:solidFill>
                  <a:srgbClr val="FF0000"/>
                </a:solidFill>
                <a:latin typeface="Times" charset="0"/>
              </a:rPr>
              <a:t>RG</a:t>
            </a:r>
          </a:p>
        </p:txBody>
      </p:sp>
      <p:sp>
        <p:nvSpPr>
          <p:cNvPr id="53256" name="Line 7"/>
          <p:cNvSpPr>
            <a:spLocks noChangeShapeType="1"/>
          </p:cNvSpPr>
          <p:nvPr/>
        </p:nvSpPr>
        <p:spPr bwMode="auto">
          <a:xfrm>
            <a:off x="4702175" y="3476625"/>
            <a:ext cx="1925638" cy="1824038"/>
          </a:xfrm>
          <a:prstGeom prst="line">
            <a:avLst/>
          </a:prstGeom>
          <a:noFill/>
          <a:ln w="50800">
            <a:solidFill>
              <a:schemeClr val="bg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ES"/>
          </a:p>
        </p:txBody>
      </p:sp>
      <p:sp>
        <p:nvSpPr>
          <p:cNvPr id="53257" name="Oval 8"/>
          <p:cNvSpPr>
            <a:spLocks noChangeArrowheads="1"/>
          </p:cNvSpPr>
          <p:nvPr/>
        </p:nvSpPr>
        <p:spPr bwMode="auto">
          <a:xfrm>
            <a:off x="7292975" y="5265738"/>
            <a:ext cx="635000" cy="558800"/>
          </a:xfrm>
          <a:prstGeom prst="ellipse">
            <a:avLst/>
          </a:prstGeom>
          <a:solidFill>
            <a:schemeClr val="bg1"/>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p>
            <a:endParaRPr lang="es-MX"/>
          </a:p>
        </p:txBody>
      </p:sp>
      <p:sp>
        <p:nvSpPr>
          <p:cNvPr id="53258" name="Rectangle 9"/>
          <p:cNvSpPr>
            <a:spLocks noChangeArrowheads="1"/>
          </p:cNvSpPr>
          <p:nvPr/>
        </p:nvSpPr>
        <p:spPr bwMode="auto">
          <a:xfrm>
            <a:off x="7419975" y="5316538"/>
            <a:ext cx="285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es-ES_tradnl">
                <a:solidFill>
                  <a:srgbClr val="FF0000"/>
                </a:solidFill>
                <a:latin typeface="Times" charset="0"/>
              </a:rPr>
              <a:t>I</a:t>
            </a:r>
          </a:p>
        </p:txBody>
      </p:sp>
      <p:sp>
        <p:nvSpPr>
          <p:cNvPr id="53259" name="Oval 10"/>
          <p:cNvSpPr>
            <a:spLocks noChangeArrowheads="1"/>
          </p:cNvSpPr>
          <p:nvPr/>
        </p:nvSpPr>
        <p:spPr bwMode="auto">
          <a:xfrm>
            <a:off x="6438900" y="5295900"/>
            <a:ext cx="635000" cy="558800"/>
          </a:xfrm>
          <a:prstGeom prst="ellipse">
            <a:avLst/>
          </a:prstGeom>
          <a:solidFill>
            <a:schemeClr val="bg1"/>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p>
            <a:endParaRPr lang="es-MX"/>
          </a:p>
        </p:txBody>
      </p:sp>
      <p:sp>
        <p:nvSpPr>
          <p:cNvPr id="53260" name="Rectangle 11"/>
          <p:cNvSpPr>
            <a:spLocks noChangeArrowheads="1"/>
          </p:cNvSpPr>
          <p:nvPr/>
        </p:nvSpPr>
        <p:spPr bwMode="auto">
          <a:xfrm>
            <a:off x="6564313" y="5346700"/>
            <a:ext cx="404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es-ES_tradnl">
                <a:solidFill>
                  <a:srgbClr val="FF0000"/>
                </a:solidFill>
                <a:latin typeface="Times" charset="0"/>
              </a:rPr>
              <a:t>Y</a:t>
            </a:r>
          </a:p>
        </p:txBody>
      </p:sp>
      <p:sp>
        <p:nvSpPr>
          <p:cNvPr id="53261" name="Line 12"/>
          <p:cNvSpPr>
            <a:spLocks noChangeShapeType="1"/>
          </p:cNvSpPr>
          <p:nvPr/>
        </p:nvSpPr>
        <p:spPr bwMode="auto">
          <a:xfrm flipH="1">
            <a:off x="1900238" y="3519488"/>
            <a:ext cx="2444750" cy="1724025"/>
          </a:xfrm>
          <a:prstGeom prst="line">
            <a:avLst/>
          </a:prstGeom>
          <a:noFill/>
          <a:ln w="50800">
            <a:solidFill>
              <a:schemeClr val="bg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ES"/>
          </a:p>
        </p:txBody>
      </p:sp>
      <p:sp>
        <p:nvSpPr>
          <p:cNvPr id="53262" name="Line 13"/>
          <p:cNvSpPr>
            <a:spLocks noChangeShapeType="1"/>
          </p:cNvSpPr>
          <p:nvPr/>
        </p:nvSpPr>
        <p:spPr bwMode="auto">
          <a:xfrm>
            <a:off x="4700588" y="3432175"/>
            <a:ext cx="2782887" cy="1895475"/>
          </a:xfrm>
          <a:prstGeom prst="line">
            <a:avLst/>
          </a:prstGeom>
          <a:noFill/>
          <a:ln w="50800">
            <a:solidFill>
              <a:schemeClr val="bg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ES"/>
          </a:p>
        </p:txBody>
      </p:sp>
      <p:sp>
        <p:nvSpPr>
          <p:cNvPr id="53263" name="Text Box 14"/>
          <p:cNvSpPr txBox="1">
            <a:spLocks noChangeArrowheads="1"/>
          </p:cNvSpPr>
          <p:nvPr/>
        </p:nvSpPr>
        <p:spPr bwMode="auto">
          <a:xfrm>
            <a:off x="1765300" y="2014538"/>
            <a:ext cx="179863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MX" sz="3200">
                <a:solidFill>
                  <a:srgbClr val="FFFF66"/>
                </a:solidFill>
              </a:rPr>
              <a:t>Elimina S</a:t>
            </a:r>
            <a:endParaRPr lang="es-ES" sz="3200">
              <a:solidFill>
                <a:srgbClr val="FFFF66"/>
              </a:solidFill>
            </a:endParaRPr>
          </a:p>
        </p:txBody>
      </p:sp>
      <p:sp>
        <p:nvSpPr>
          <p:cNvPr id="53264" name="Text Box 15"/>
          <p:cNvSpPr txBox="1">
            <a:spLocks noChangeArrowheads="1"/>
          </p:cNvSpPr>
          <p:nvPr/>
        </p:nvSpPr>
        <p:spPr bwMode="auto">
          <a:xfrm>
            <a:off x="5087938" y="1998663"/>
            <a:ext cx="3875087"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MX" sz="3200">
                <a:solidFill>
                  <a:srgbClr val="FFFF66"/>
                </a:solidFill>
              </a:rPr>
              <a:t>Exactitud: 	inicial 94%</a:t>
            </a:r>
          </a:p>
          <a:p>
            <a:pPr eaLnBrk="1" hangingPunct="1"/>
            <a:r>
              <a:rPr lang="es-MX" sz="3200">
                <a:solidFill>
                  <a:srgbClr val="FFFF66"/>
                </a:solidFill>
              </a:rPr>
              <a:t>		final 98%</a:t>
            </a:r>
            <a:endParaRPr lang="es-ES" sz="3200">
              <a:solidFill>
                <a:srgbClr val="FFFF66"/>
              </a:solidFill>
            </a:endParaRPr>
          </a:p>
        </p:txBody>
      </p:sp>
    </p:spTree>
    <p:extLst>
      <p:ext uri="{BB962C8B-B14F-4D97-AF65-F5344CB8AC3E}">
        <p14:creationId xmlns:p14="http://schemas.microsoft.com/office/powerpoint/2010/main" val="2915717990"/>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p:txBody>
          <a:bodyPr/>
          <a:lstStyle/>
          <a:p>
            <a:r>
              <a:rPr lang="es-ES_tradnl">
                <a:latin typeface="Times New Roman" charset="0"/>
              </a:rPr>
              <a:t>Clasificadores Multidimensionales</a:t>
            </a:r>
          </a:p>
        </p:txBody>
      </p:sp>
      <p:sp>
        <p:nvSpPr>
          <p:cNvPr id="1027" name="Rectangle 3"/>
          <p:cNvSpPr>
            <a:spLocks noGrp="1" noChangeArrowheads="1"/>
          </p:cNvSpPr>
          <p:nvPr>
            <p:ph type="body" idx="1"/>
          </p:nvPr>
        </p:nvSpPr>
        <p:spPr/>
        <p:txBody>
          <a:bodyPr/>
          <a:lstStyle/>
          <a:p>
            <a:r>
              <a:rPr lang="es-ES_tradnl" sz="2400">
                <a:latin typeface="Times New Roman" charset="0"/>
              </a:rPr>
              <a:t>En un clasificador multidimensional se desea maximizar la probabilidad del conjunto posible de clases dados los atributos:</a:t>
            </a:r>
          </a:p>
          <a:p>
            <a:endParaRPr lang="es-ES_tradnl" sz="2400">
              <a:latin typeface="Times New Roman" charset="0"/>
            </a:endParaRPr>
          </a:p>
          <a:p>
            <a:pPr algn="ctr" eaLnBrk="1" hangingPunct="1">
              <a:buFontTx/>
              <a:buNone/>
            </a:pPr>
            <a:r>
              <a:rPr lang="es-MX" sz="2800">
                <a:solidFill>
                  <a:schemeClr val="bg1"/>
                </a:solidFill>
                <a:latin typeface="Times New Roman" charset="0"/>
              </a:rPr>
              <a:t>Arg</a:t>
            </a:r>
            <a:r>
              <a:rPr lang="es-MX" sz="2800" b="1" baseline="-25000">
                <a:solidFill>
                  <a:schemeClr val="bg1"/>
                </a:solidFill>
                <a:latin typeface="Times New Roman" charset="0"/>
              </a:rPr>
              <a:t>H</a:t>
            </a:r>
            <a:r>
              <a:rPr lang="es-MX" sz="2800">
                <a:solidFill>
                  <a:schemeClr val="bg1"/>
                </a:solidFill>
                <a:latin typeface="Times New Roman" charset="0"/>
              </a:rPr>
              <a:t> [ Max P(H</a:t>
            </a:r>
            <a:r>
              <a:rPr lang="es-MX" sz="2800" baseline="-25000">
                <a:solidFill>
                  <a:schemeClr val="bg1"/>
                </a:solidFill>
                <a:latin typeface="Times New Roman" charset="0"/>
              </a:rPr>
              <a:t>1</a:t>
            </a:r>
            <a:r>
              <a:rPr lang="es-MX" sz="2800">
                <a:solidFill>
                  <a:schemeClr val="bg1"/>
                </a:solidFill>
                <a:latin typeface="Times New Roman" charset="0"/>
              </a:rPr>
              <a:t>, H</a:t>
            </a:r>
            <a:r>
              <a:rPr lang="es-MX" sz="2800" baseline="-25000">
                <a:solidFill>
                  <a:schemeClr val="bg1"/>
                </a:solidFill>
                <a:latin typeface="Times New Roman" charset="0"/>
              </a:rPr>
              <a:t>2</a:t>
            </a:r>
            <a:r>
              <a:rPr lang="es-MX" sz="2800">
                <a:solidFill>
                  <a:schemeClr val="bg1"/>
                </a:solidFill>
                <a:latin typeface="Times New Roman" charset="0"/>
              </a:rPr>
              <a:t>, …H</a:t>
            </a:r>
            <a:r>
              <a:rPr lang="es-MX" sz="2800" baseline="-25000">
                <a:solidFill>
                  <a:schemeClr val="bg1"/>
                </a:solidFill>
                <a:latin typeface="Times New Roman" charset="0"/>
              </a:rPr>
              <a:t>m</a:t>
            </a:r>
            <a:r>
              <a:rPr lang="es-MX" sz="2800">
                <a:solidFill>
                  <a:schemeClr val="bg1"/>
                </a:solidFill>
                <a:latin typeface="Times New Roman" charset="0"/>
              </a:rPr>
              <a:t> | E</a:t>
            </a:r>
            <a:r>
              <a:rPr lang="es-MX" sz="2800" baseline="-25000">
                <a:solidFill>
                  <a:schemeClr val="bg1"/>
                </a:solidFill>
                <a:latin typeface="Times New Roman" charset="0"/>
              </a:rPr>
              <a:t>1</a:t>
            </a:r>
            <a:r>
              <a:rPr lang="es-MX" sz="2800">
                <a:solidFill>
                  <a:schemeClr val="bg1"/>
                </a:solidFill>
                <a:latin typeface="Times New Roman" charset="0"/>
              </a:rPr>
              <a:t>, E</a:t>
            </a:r>
            <a:r>
              <a:rPr lang="es-MX" sz="2800" baseline="-25000">
                <a:solidFill>
                  <a:schemeClr val="bg1"/>
                </a:solidFill>
                <a:latin typeface="Times New Roman" charset="0"/>
              </a:rPr>
              <a:t>2</a:t>
            </a:r>
            <a:r>
              <a:rPr lang="es-MX" sz="2800">
                <a:solidFill>
                  <a:schemeClr val="bg1"/>
                </a:solidFill>
                <a:latin typeface="Times New Roman" charset="0"/>
              </a:rPr>
              <a:t>, ...E</a:t>
            </a:r>
            <a:r>
              <a:rPr lang="es-MX" sz="2800" baseline="-25000">
                <a:solidFill>
                  <a:schemeClr val="bg1"/>
                </a:solidFill>
                <a:latin typeface="Times New Roman" charset="0"/>
              </a:rPr>
              <a:t>N</a:t>
            </a:r>
            <a:r>
              <a:rPr lang="es-MX" sz="2800">
                <a:solidFill>
                  <a:schemeClr val="bg1"/>
                </a:solidFill>
                <a:latin typeface="Times New Roman" charset="0"/>
              </a:rPr>
              <a:t>) ]</a:t>
            </a:r>
          </a:p>
          <a:p>
            <a:pPr algn="ctr" eaLnBrk="1" hangingPunct="1">
              <a:buFontTx/>
              <a:buNone/>
            </a:pPr>
            <a:r>
              <a:rPr lang="es-MX" sz="2800">
                <a:solidFill>
                  <a:schemeClr val="bg1"/>
                </a:solidFill>
                <a:latin typeface="Times New Roman" charset="0"/>
              </a:rPr>
              <a:t>Arg</a:t>
            </a:r>
            <a:r>
              <a:rPr lang="es-MX" sz="2800" b="1" baseline="-25000">
                <a:solidFill>
                  <a:schemeClr val="bg1"/>
                </a:solidFill>
                <a:latin typeface="Times New Roman" charset="0"/>
              </a:rPr>
              <a:t>H</a:t>
            </a:r>
            <a:r>
              <a:rPr lang="es-MX" sz="2800">
                <a:solidFill>
                  <a:schemeClr val="bg1"/>
                </a:solidFill>
                <a:latin typeface="Times New Roman" charset="0"/>
              </a:rPr>
              <a:t> [ Max P(H</a:t>
            </a:r>
            <a:r>
              <a:rPr lang="es-MX" sz="2800" baseline="-25000">
                <a:solidFill>
                  <a:schemeClr val="bg1"/>
                </a:solidFill>
                <a:latin typeface="Times New Roman" charset="0"/>
              </a:rPr>
              <a:t>1</a:t>
            </a:r>
            <a:r>
              <a:rPr lang="es-MX" sz="2800">
                <a:solidFill>
                  <a:schemeClr val="bg1"/>
                </a:solidFill>
                <a:latin typeface="Times New Roman" charset="0"/>
              </a:rPr>
              <a:t>, H</a:t>
            </a:r>
            <a:r>
              <a:rPr lang="es-MX" sz="2800" baseline="-25000">
                <a:solidFill>
                  <a:schemeClr val="bg1"/>
                </a:solidFill>
                <a:latin typeface="Times New Roman" charset="0"/>
              </a:rPr>
              <a:t>2</a:t>
            </a:r>
            <a:r>
              <a:rPr lang="es-MX" sz="2800">
                <a:solidFill>
                  <a:schemeClr val="bg1"/>
                </a:solidFill>
                <a:latin typeface="Times New Roman" charset="0"/>
              </a:rPr>
              <a:t>, …H</a:t>
            </a:r>
            <a:r>
              <a:rPr lang="es-MX" sz="2800" baseline="-25000">
                <a:solidFill>
                  <a:schemeClr val="bg1"/>
                </a:solidFill>
                <a:latin typeface="Times New Roman" charset="0"/>
              </a:rPr>
              <a:t>m</a:t>
            </a:r>
            <a:r>
              <a:rPr lang="es-MX" sz="2800">
                <a:solidFill>
                  <a:schemeClr val="bg1"/>
                </a:solidFill>
                <a:latin typeface="Times New Roman" charset="0"/>
              </a:rPr>
              <a:t> | </a:t>
            </a:r>
            <a:r>
              <a:rPr lang="es-MX" sz="2800" b="1">
                <a:solidFill>
                  <a:schemeClr val="bg1"/>
                </a:solidFill>
                <a:effectLst>
                  <a:outerShdw blurRad="38100" dist="38100" dir="2700000" algn="tl">
                    <a:srgbClr val="000000"/>
                  </a:outerShdw>
                </a:effectLst>
                <a:latin typeface="Times New Roman" charset="0"/>
              </a:rPr>
              <a:t>E</a:t>
            </a:r>
            <a:r>
              <a:rPr lang="es-MX" sz="2800">
                <a:solidFill>
                  <a:schemeClr val="bg1"/>
                </a:solidFill>
                <a:latin typeface="Times New Roman" charset="0"/>
              </a:rPr>
              <a:t>) ]</a:t>
            </a:r>
          </a:p>
          <a:p>
            <a:pPr algn="ctr" eaLnBrk="1" hangingPunct="1">
              <a:buFontTx/>
              <a:buNone/>
            </a:pPr>
            <a:endParaRPr lang="es-MX" sz="2800">
              <a:solidFill>
                <a:schemeClr val="bg1"/>
              </a:solidFill>
              <a:latin typeface="Times New Roman" charset="0"/>
            </a:endParaRPr>
          </a:p>
          <a:p>
            <a:pPr algn="ctr" eaLnBrk="1" hangingPunct="1">
              <a:buFontTx/>
              <a:buNone/>
            </a:pPr>
            <a:r>
              <a:rPr lang="es-MX" sz="2800" b="1">
                <a:solidFill>
                  <a:schemeClr val="bg1"/>
                </a:solidFill>
                <a:effectLst>
                  <a:outerShdw blurRad="38100" dist="38100" dir="2700000" algn="tl">
                    <a:srgbClr val="000000"/>
                  </a:outerShdw>
                </a:effectLst>
                <a:latin typeface="Times New Roman" charset="0"/>
              </a:rPr>
              <a:t>E</a:t>
            </a:r>
            <a:r>
              <a:rPr lang="es-MX" sz="2800">
                <a:solidFill>
                  <a:schemeClr val="bg1"/>
                </a:solidFill>
                <a:latin typeface="Times New Roman" charset="0"/>
              </a:rPr>
              <a:t> = {E</a:t>
            </a:r>
            <a:r>
              <a:rPr lang="es-MX" sz="2800" baseline="-25000">
                <a:solidFill>
                  <a:schemeClr val="bg1"/>
                </a:solidFill>
                <a:latin typeface="Times New Roman" charset="0"/>
              </a:rPr>
              <a:t>1</a:t>
            </a:r>
            <a:r>
              <a:rPr lang="es-MX" sz="2800">
                <a:solidFill>
                  <a:schemeClr val="bg1"/>
                </a:solidFill>
                <a:latin typeface="Times New Roman" charset="0"/>
              </a:rPr>
              <a:t>, E</a:t>
            </a:r>
            <a:r>
              <a:rPr lang="es-MX" sz="2800" baseline="-25000">
                <a:solidFill>
                  <a:schemeClr val="bg1"/>
                </a:solidFill>
                <a:latin typeface="Times New Roman" charset="0"/>
              </a:rPr>
              <a:t>2</a:t>
            </a:r>
            <a:r>
              <a:rPr lang="es-MX" sz="2800">
                <a:solidFill>
                  <a:schemeClr val="bg1"/>
                </a:solidFill>
                <a:latin typeface="Times New Roman" charset="0"/>
              </a:rPr>
              <a:t>, ...E</a:t>
            </a:r>
            <a:r>
              <a:rPr lang="es-MX" sz="2800" baseline="-25000">
                <a:solidFill>
                  <a:schemeClr val="bg1"/>
                </a:solidFill>
                <a:latin typeface="Times New Roman" charset="0"/>
              </a:rPr>
              <a:t>N</a:t>
            </a:r>
            <a:r>
              <a:rPr lang="es-MX" sz="2800">
                <a:solidFill>
                  <a:schemeClr val="bg1"/>
                </a:solidFill>
                <a:latin typeface="Times New Roman" charset="0"/>
              </a:rPr>
              <a:t>}</a:t>
            </a:r>
            <a:endParaRPr lang="es-ES" sz="2800">
              <a:solidFill>
                <a:schemeClr val="bg1"/>
              </a:solidFill>
              <a:latin typeface="Times New Roman" charset="0"/>
            </a:endParaRPr>
          </a:p>
          <a:p>
            <a:endParaRPr lang="es-ES_tradnl" sz="2400">
              <a:latin typeface="Times New Roman" charset="0"/>
            </a:endParaRPr>
          </a:p>
        </p:txBody>
      </p:sp>
    </p:spTree>
    <p:extLst>
      <p:ext uri="{BB962C8B-B14F-4D97-AF65-F5344CB8AC3E}">
        <p14:creationId xmlns:p14="http://schemas.microsoft.com/office/powerpoint/2010/main" val="145139235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Contenido</a:t>
            </a:r>
            <a:endParaRPr lang="es-ES" dirty="0"/>
          </a:p>
        </p:txBody>
      </p:sp>
      <p:sp>
        <p:nvSpPr>
          <p:cNvPr id="3" name="Marcador de contenido 2"/>
          <p:cNvSpPr>
            <a:spLocks noGrp="1"/>
          </p:cNvSpPr>
          <p:nvPr>
            <p:ph idx="1"/>
          </p:nvPr>
        </p:nvSpPr>
        <p:spPr/>
        <p:txBody>
          <a:bodyPr/>
          <a:lstStyle/>
          <a:p>
            <a:pPr marL="514350" indent="-514350">
              <a:buFont typeface="+mj-lt"/>
              <a:buAutoNum type="arabicPeriod"/>
            </a:pPr>
            <a:r>
              <a:rPr lang="es-ES" dirty="0" smtClean="0"/>
              <a:t>Introducci</a:t>
            </a:r>
            <a:r>
              <a:rPr lang="es-ES" dirty="0" smtClean="0"/>
              <a:t>ón</a:t>
            </a:r>
          </a:p>
          <a:p>
            <a:pPr marL="514350" indent="-514350">
              <a:buFont typeface="+mj-lt"/>
              <a:buAutoNum type="arabicPeriod"/>
            </a:pPr>
            <a:r>
              <a:rPr lang="es-ES" dirty="0" smtClean="0"/>
              <a:t>Clasificadores Bayesianos</a:t>
            </a:r>
          </a:p>
          <a:p>
            <a:pPr marL="514350" indent="-514350">
              <a:buFont typeface="+mj-lt"/>
              <a:buAutoNum type="arabicPeriod"/>
            </a:pPr>
            <a:r>
              <a:rPr lang="es-ES" dirty="0" smtClean="0"/>
              <a:t>Redes Bayesianas</a:t>
            </a:r>
          </a:p>
          <a:p>
            <a:pPr marL="514350" indent="-514350">
              <a:buFont typeface="+mj-lt"/>
              <a:buAutoNum type="arabicPeriod"/>
            </a:pPr>
            <a:r>
              <a:rPr lang="es-ES" dirty="0" smtClean="0"/>
              <a:t>Inferencia en Redes Bayesianas</a:t>
            </a:r>
          </a:p>
          <a:p>
            <a:pPr marL="514350" indent="-514350">
              <a:buFont typeface="+mj-lt"/>
              <a:buAutoNum type="arabicPeriod"/>
            </a:pPr>
            <a:r>
              <a:rPr lang="es-ES" dirty="0" smtClean="0"/>
              <a:t>Aprendizaje de Redes Bayesianas</a:t>
            </a:r>
          </a:p>
          <a:p>
            <a:pPr marL="514350" indent="-514350">
              <a:buFont typeface="+mj-lt"/>
              <a:buAutoNum type="arabicPeriod"/>
            </a:pPr>
            <a:r>
              <a:rPr lang="es-ES" dirty="0" smtClean="0"/>
              <a:t>Redes bayesianas dinámicas</a:t>
            </a:r>
          </a:p>
          <a:p>
            <a:pPr marL="514350" indent="-514350">
              <a:buFont typeface="+mj-lt"/>
              <a:buAutoNum type="arabicPeriod"/>
            </a:pPr>
            <a:r>
              <a:rPr lang="es-ES" dirty="0" smtClean="0"/>
              <a:t>Ejemplos de aplicaciones</a:t>
            </a:r>
            <a:endParaRPr lang="es-ES" dirty="0"/>
          </a:p>
        </p:txBody>
      </p:sp>
      <p:sp>
        <p:nvSpPr>
          <p:cNvPr id="4" name="Marcador de pie de página 3"/>
          <p:cNvSpPr>
            <a:spLocks noGrp="1"/>
          </p:cNvSpPr>
          <p:nvPr>
            <p:ph type="ftr" sz="quarter" idx="11"/>
          </p:nvPr>
        </p:nvSpPr>
        <p:spPr/>
        <p:txBody>
          <a:bodyPr/>
          <a:lstStyle/>
          <a:p>
            <a:r>
              <a:rPr lang="es-ES" smtClean="0"/>
              <a:t>© E. Sucar, PGM: 1 Introducción </a:t>
            </a:r>
            <a:endParaRPr lang="es-ES"/>
          </a:p>
        </p:txBody>
      </p:sp>
      <p:sp>
        <p:nvSpPr>
          <p:cNvPr id="5" name="Marcador de número de diapositiva 4"/>
          <p:cNvSpPr>
            <a:spLocks noGrp="1"/>
          </p:cNvSpPr>
          <p:nvPr>
            <p:ph type="sldNum" sz="quarter" idx="12"/>
          </p:nvPr>
        </p:nvSpPr>
        <p:spPr/>
        <p:txBody>
          <a:bodyPr/>
          <a:lstStyle/>
          <a:p>
            <a:fld id="{E2379D8E-F4DE-1D47-8C21-D2D57B555058}" type="slidenum">
              <a:rPr lang="es-ES" smtClean="0"/>
              <a:pPr/>
              <a:t>5</a:t>
            </a:fld>
            <a:endParaRPr lang="es-ES"/>
          </a:p>
        </p:txBody>
      </p:sp>
    </p:spTree>
    <p:extLst>
      <p:ext uri="{BB962C8B-B14F-4D97-AF65-F5344CB8AC3E}">
        <p14:creationId xmlns:p14="http://schemas.microsoft.com/office/powerpoint/2010/main" val="2205705795"/>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r>
              <a:rPr lang="es-ES_tradnl">
                <a:latin typeface="Times New Roman" charset="0"/>
              </a:rPr>
              <a:t>Enfoques B</a:t>
            </a:r>
            <a:r>
              <a:rPr lang="es-ES_tradnl" altLang="ja-JP">
                <a:latin typeface="Arial"/>
                <a:cs typeface="ＭＳ Ｐゴシック" charset="0"/>
              </a:rPr>
              <a:t>ásicos</a:t>
            </a:r>
            <a:endParaRPr lang="es-ES_tradnl">
              <a:latin typeface="Times New Roman" charset="0"/>
            </a:endParaRPr>
          </a:p>
        </p:txBody>
      </p:sp>
      <p:sp>
        <p:nvSpPr>
          <p:cNvPr id="146435" name="Rectangle 3"/>
          <p:cNvSpPr>
            <a:spLocks noGrp="1" noChangeArrowheads="1"/>
          </p:cNvSpPr>
          <p:nvPr>
            <p:ph type="body" idx="1"/>
          </p:nvPr>
        </p:nvSpPr>
        <p:spPr/>
        <p:txBody>
          <a:bodyPr/>
          <a:lstStyle/>
          <a:p>
            <a:pPr>
              <a:lnSpc>
                <a:spcPct val="90000"/>
              </a:lnSpc>
            </a:pPr>
            <a:r>
              <a:rPr lang="es-ES_tradnl" sz="2800">
                <a:latin typeface="Times New Roman" charset="0"/>
              </a:rPr>
              <a:t>Existen dos enfoques b</a:t>
            </a:r>
            <a:r>
              <a:rPr lang="es-ES_tradnl" altLang="ja-JP" sz="2800">
                <a:latin typeface="Arial"/>
                <a:cs typeface="ＭＳ Ｐゴシック" charset="0"/>
              </a:rPr>
              <a:t>ásicos para resolver este problema:</a:t>
            </a:r>
          </a:p>
          <a:p>
            <a:pPr lvl="1">
              <a:lnSpc>
                <a:spcPct val="90000"/>
              </a:lnSpc>
            </a:pPr>
            <a:r>
              <a:rPr lang="es-ES_tradnl" altLang="ja-JP" sz="2400">
                <a:solidFill>
                  <a:schemeClr val="bg1"/>
                </a:solidFill>
                <a:latin typeface="Times New Roman" charset="0"/>
                <a:cs typeface="ＭＳ Ｐゴシック" charset="0"/>
              </a:rPr>
              <a:t>Binario</a:t>
            </a:r>
            <a:r>
              <a:rPr lang="es-ES_tradnl" altLang="ja-JP" sz="2400">
                <a:latin typeface="Times New Roman" charset="0"/>
                <a:cs typeface="ＭＳ Ｐゴシック" charset="0"/>
              </a:rPr>
              <a:t>: se separa en </a:t>
            </a:r>
            <a:r>
              <a:rPr lang="es-ES_tradnl" altLang="ja-JP" sz="2400">
                <a:latin typeface="Arial"/>
                <a:cs typeface="ＭＳ Ｐゴシック" charset="0"/>
              </a:rPr>
              <a:t>“</a:t>
            </a:r>
            <a:r>
              <a:rPr lang="es-ES_tradnl" altLang="ja-JP" sz="2400">
                <a:solidFill>
                  <a:schemeClr val="bg1"/>
                </a:solidFill>
                <a:latin typeface="Times New Roman" charset="0"/>
                <a:cs typeface="ＭＳ Ｐゴシック" charset="0"/>
              </a:rPr>
              <a:t>m</a:t>
            </a:r>
            <a:r>
              <a:rPr lang="es-ES_tradnl" altLang="ja-JP" sz="2400">
                <a:latin typeface="Arial"/>
                <a:cs typeface="ＭＳ Ｐゴシック" charset="0"/>
              </a:rPr>
              <a:t>”</a:t>
            </a:r>
            <a:r>
              <a:rPr lang="es-ES_tradnl" altLang="ja-JP" sz="2400">
                <a:latin typeface="Times New Roman" charset="0"/>
                <a:cs typeface="ＭＳ Ｐゴシック" charset="0"/>
              </a:rPr>
              <a:t> clasificadores independientes y se obtiene un clasificador independiente para cada clase, y luego se concatena el resultado (no considera la dependencia entre clases)</a:t>
            </a:r>
          </a:p>
          <a:p>
            <a:pPr lvl="1">
              <a:lnSpc>
                <a:spcPct val="90000"/>
              </a:lnSpc>
            </a:pPr>
            <a:r>
              <a:rPr lang="es-ES_tradnl" altLang="ja-JP" sz="2400">
                <a:solidFill>
                  <a:schemeClr val="bg1"/>
                </a:solidFill>
                <a:latin typeface="Times New Roman" charset="0"/>
                <a:cs typeface="ＭＳ Ｐゴシック" charset="0"/>
              </a:rPr>
              <a:t>Conjunto potencia</a:t>
            </a:r>
            <a:r>
              <a:rPr lang="es-ES_tradnl" altLang="ja-JP" sz="2400">
                <a:latin typeface="Times New Roman" charset="0"/>
                <a:cs typeface="ＭＳ Ｐゴシック" charset="0"/>
              </a:rPr>
              <a:t>: se forma una variable clase global que es la combinación de todas las clases individuales (complejidad computacional, aumenta exponencialmente con el número de clases base)</a:t>
            </a:r>
          </a:p>
          <a:p>
            <a:pPr lvl="1">
              <a:lnSpc>
                <a:spcPct val="90000"/>
              </a:lnSpc>
            </a:pPr>
            <a:endParaRPr lang="es-ES_tradnl" sz="2400">
              <a:latin typeface="Times New Roman" charset="0"/>
            </a:endParaRPr>
          </a:p>
        </p:txBody>
      </p:sp>
    </p:spTree>
    <p:extLst>
      <p:ext uri="{BB962C8B-B14F-4D97-AF65-F5344CB8AC3E}">
        <p14:creationId xmlns:p14="http://schemas.microsoft.com/office/powerpoint/2010/main" val="2593730290"/>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r>
              <a:rPr lang="es-ES_tradnl">
                <a:latin typeface="Times New Roman" charset="0"/>
              </a:rPr>
              <a:t>Clasificadores Bayesianos Multidimensionales</a:t>
            </a:r>
          </a:p>
        </p:txBody>
      </p:sp>
      <p:sp>
        <p:nvSpPr>
          <p:cNvPr id="147459" name="Rectangle 3"/>
          <p:cNvSpPr>
            <a:spLocks noGrp="1" noChangeArrowheads="1"/>
          </p:cNvSpPr>
          <p:nvPr>
            <p:ph type="body" idx="1"/>
          </p:nvPr>
        </p:nvSpPr>
        <p:spPr/>
        <p:txBody>
          <a:bodyPr/>
          <a:lstStyle/>
          <a:p>
            <a:r>
              <a:rPr lang="es-ES_tradnl" sz="2800">
                <a:latin typeface="Times New Roman" charset="0"/>
              </a:rPr>
              <a:t>Para considerar las dependencias entre clases y atributos, se construye un modelo gr</a:t>
            </a:r>
            <a:r>
              <a:rPr lang="es-ES_tradnl" altLang="ja-JP" sz="2800">
                <a:latin typeface="Arial"/>
                <a:cs typeface="ＭＳ Ｐゴシック" charset="0"/>
              </a:rPr>
              <a:t>áfico de 3 capas:</a:t>
            </a:r>
          </a:p>
          <a:p>
            <a:pPr lvl="1"/>
            <a:r>
              <a:rPr lang="es-ES_tradnl" sz="2400">
                <a:solidFill>
                  <a:schemeClr val="bg1"/>
                </a:solidFill>
                <a:latin typeface="Times New Roman" charset="0"/>
              </a:rPr>
              <a:t>Dependencias entre Clases</a:t>
            </a:r>
          </a:p>
          <a:p>
            <a:pPr lvl="1"/>
            <a:r>
              <a:rPr lang="es-ES_tradnl" sz="2400">
                <a:solidFill>
                  <a:schemeClr val="bg1"/>
                </a:solidFill>
                <a:latin typeface="Times New Roman" charset="0"/>
              </a:rPr>
              <a:t>Dependencias entre Atributos</a:t>
            </a:r>
          </a:p>
          <a:p>
            <a:pPr lvl="1"/>
            <a:r>
              <a:rPr lang="es-ES_tradnl" sz="2400">
                <a:solidFill>
                  <a:schemeClr val="bg1"/>
                </a:solidFill>
                <a:latin typeface="Times New Roman" charset="0"/>
              </a:rPr>
              <a:t>Dependencias entre Clases y Atributos</a:t>
            </a:r>
            <a:endParaRPr lang="es-ES_tradnl" sz="2400">
              <a:latin typeface="Times New Roman" charset="0"/>
            </a:endParaRPr>
          </a:p>
          <a:p>
            <a:r>
              <a:rPr lang="es-ES_tradnl" sz="2800">
                <a:latin typeface="Times New Roman" charset="0"/>
              </a:rPr>
              <a:t>Aprender y clasificar con este modelo es computacionalmente complejo (explicaci</a:t>
            </a:r>
            <a:r>
              <a:rPr lang="es-ES_tradnl" altLang="ja-JP" sz="2800">
                <a:latin typeface="Arial"/>
                <a:cs typeface="ＭＳ Ｐゴシック" charset="0"/>
              </a:rPr>
              <a:t>ón más probable o </a:t>
            </a:r>
            <a:r>
              <a:rPr lang="es-ES_tradnl" altLang="ja-JP" sz="2800" i="1">
                <a:latin typeface="Times New Roman" charset="0"/>
                <a:cs typeface="ＭＳ Ｐゴシック" charset="0"/>
              </a:rPr>
              <a:t>MAP</a:t>
            </a:r>
            <a:r>
              <a:rPr lang="es-ES_tradnl" altLang="ja-JP" sz="2800">
                <a:latin typeface="Times New Roman" charset="0"/>
                <a:cs typeface="ＭＳ Ｐゴシック" charset="0"/>
              </a:rPr>
              <a:t>)</a:t>
            </a:r>
            <a:endParaRPr lang="es-ES_tradnl" sz="2800">
              <a:latin typeface="Times New Roman" charset="0"/>
            </a:endParaRPr>
          </a:p>
        </p:txBody>
      </p:sp>
    </p:spTree>
    <p:extLst>
      <p:ext uri="{BB962C8B-B14F-4D97-AF65-F5344CB8AC3E}">
        <p14:creationId xmlns:p14="http://schemas.microsoft.com/office/powerpoint/2010/main" val="298516227"/>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r>
              <a:rPr lang="es-ES_tradnl">
                <a:latin typeface="Times New Roman" charset="0"/>
              </a:rPr>
              <a:t>Clasificadores Bayesianos Multidimensionales</a:t>
            </a:r>
          </a:p>
        </p:txBody>
      </p:sp>
      <p:sp>
        <p:nvSpPr>
          <p:cNvPr id="148486" name="Oval 5"/>
          <p:cNvSpPr>
            <a:spLocks noChangeArrowheads="1"/>
          </p:cNvSpPr>
          <p:nvPr/>
        </p:nvSpPr>
        <p:spPr bwMode="auto">
          <a:xfrm>
            <a:off x="3698875" y="2654300"/>
            <a:ext cx="635000" cy="558800"/>
          </a:xfrm>
          <a:prstGeom prst="ellipse">
            <a:avLst/>
          </a:prstGeom>
          <a:solidFill>
            <a:schemeClr val="bg1"/>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p>
            <a:endParaRPr lang="es-MX"/>
          </a:p>
        </p:txBody>
      </p:sp>
      <p:sp>
        <p:nvSpPr>
          <p:cNvPr id="148487" name="Line 6"/>
          <p:cNvSpPr>
            <a:spLocks noChangeShapeType="1"/>
          </p:cNvSpPr>
          <p:nvPr/>
        </p:nvSpPr>
        <p:spPr bwMode="auto">
          <a:xfrm>
            <a:off x="4114800" y="3048000"/>
            <a:ext cx="990600" cy="2362200"/>
          </a:xfrm>
          <a:prstGeom prst="line">
            <a:avLst/>
          </a:prstGeom>
          <a:noFill/>
          <a:ln w="50800">
            <a:solidFill>
              <a:schemeClr val="bg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ES"/>
          </a:p>
        </p:txBody>
      </p:sp>
      <p:sp>
        <p:nvSpPr>
          <p:cNvPr id="148489" name="Rectangle 8"/>
          <p:cNvSpPr>
            <a:spLocks noChangeArrowheads="1"/>
          </p:cNvSpPr>
          <p:nvPr/>
        </p:nvSpPr>
        <p:spPr bwMode="auto">
          <a:xfrm>
            <a:off x="3825875" y="2705100"/>
            <a:ext cx="471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es-ES_tradnl">
                <a:solidFill>
                  <a:srgbClr val="FF0000"/>
                </a:solidFill>
                <a:latin typeface="Times" charset="0"/>
              </a:rPr>
              <a:t>c2</a:t>
            </a:r>
          </a:p>
        </p:txBody>
      </p:sp>
      <p:sp>
        <p:nvSpPr>
          <p:cNvPr id="148490" name="Oval 9"/>
          <p:cNvSpPr>
            <a:spLocks noChangeArrowheads="1"/>
          </p:cNvSpPr>
          <p:nvPr/>
        </p:nvSpPr>
        <p:spPr bwMode="auto">
          <a:xfrm>
            <a:off x="1905000" y="2590800"/>
            <a:ext cx="635000" cy="558800"/>
          </a:xfrm>
          <a:prstGeom prst="ellipse">
            <a:avLst/>
          </a:prstGeom>
          <a:solidFill>
            <a:schemeClr val="bg1"/>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p>
            <a:endParaRPr lang="es-MX"/>
          </a:p>
        </p:txBody>
      </p:sp>
      <p:sp>
        <p:nvSpPr>
          <p:cNvPr id="148491" name="Line 10"/>
          <p:cNvSpPr>
            <a:spLocks noChangeShapeType="1"/>
          </p:cNvSpPr>
          <p:nvPr/>
        </p:nvSpPr>
        <p:spPr bwMode="auto">
          <a:xfrm flipH="1">
            <a:off x="1981200" y="3124200"/>
            <a:ext cx="304800" cy="2743200"/>
          </a:xfrm>
          <a:prstGeom prst="line">
            <a:avLst/>
          </a:prstGeom>
          <a:noFill/>
          <a:ln w="50800">
            <a:solidFill>
              <a:schemeClr val="bg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ES"/>
          </a:p>
        </p:txBody>
      </p:sp>
      <p:sp>
        <p:nvSpPr>
          <p:cNvPr id="148492" name="Rectangle 11"/>
          <p:cNvSpPr>
            <a:spLocks noChangeArrowheads="1"/>
          </p:cNvSpPr>
          <p:nvPr/>
        </p:nvSpPr>
        <p:spPr bwMode="auto">
          <a:xfrm>
            <a:off x="2030413" y="2641600"/>
            <a:ext cx="471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es-ES_tradnl">
                <a:solidFill>
                  <a:srgbClr val="FF0000"/>
                </a:solidFill>
                <a:latin typeface="Times" charset="0"/>
              </a:rPr>
              <a:t>c1</a:t>
            </a:r>
          </a:p>
        </p:txBody>
      </p:sp>
      <p:sp>
        <p:nvSpPr>
          <p:cNvPr id="148493" name="Oval 12"/>
          <p:cNvSpPr>
            <a:spLocks noChangeArrowheads="1"/>
          </p:cNvSpPr>
          <p:nvPr/>
        </p:nvSpPr>
        <p:spPr bwMode="auto">
          <a:xfrm>
            <a:off x="5535613" y="2606675"/>
            <a:ext cx="635000" cy="558800"/>
          </a:xfrm>
          <a:prstGeom prst="ellipse">
            <a:avLst/>
          </a:prstGeom>
          <a:solidFill>
            <a:schemeClr val="bg1"/>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p>
            <a:endParaRPr lang="es-MX"/>
          </a:p>
        </p:txBody>
      </p:sp>
      <p:sp>
        <p:nvSpPr>
          <p:cNvPr id="148494" name="Line 13"/>
          <p:cNvSpPr>
            <a:spLocks noChangeShapeType="1"/>
          </p:cNvSpPr>
          <p:nvPr/>
        </p:nvSpPr>
        <p:spPr bwMode="auto">
          <a:xfrm flipH="1">
            <a:off x="6781800" y="3124200"/>
            <a:ext cx="533400" cy="2286000"/>
          </a:xfrm>
          <a:prstGeom prst="line">
            <a:avLst/>
          </a:prstGeom>
          <a:noFill/>
          <a:ln w="50800">
            <a:solidFill>
              <a:schemeClr val="bg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ES"/>
          </a:p>
        </p:txBody>
      </p:sp>
      <p:sp>
        <p:nvSpPr>
          <p:cNvPr id="148495" name="Rectangle 14"/>
          <p:cNvSpPr>
            <a:spLocks noChangeArrowheads="1"/>
          </p:cNvSpPr>
          <p:nvPr/>
        </p:nvSpPr>
        <p:spPr bwMode="auto">
          <a:xfrm>
            <a:off x="5662613" y="2657475"/>
            <a:ext cx="471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es-ES_tradnl">
                <a:solidFill>
                  <a:srgbClr val="FF0000"/>
                </a:solidFill>
                <a:latin typeface="Times" charset="0"/>
              </a:rPr>
              <a:t>c3</a:t>
            </a:r>
          </a:p>
        </p:txBody>
      </p:sp>
      <p:sp>
        <p:nvSpPr>
          <p:cNvPr id="148496" name="Oval 15"/>
          <p:cNvSpPr>
            <a:spLocks noChangeArrowheads="1"/>
          </p:cNvSpPr>
          <p:nvPr/>
        </p:nvSpPr>
        <p:spPr bwMode="auto">
          <a:xfrm>
            <a:off x="6400800" y="5410200"/>
            <a:ext cx="635000" cy="558800"/>
          </a:xfrm>
          <a:prstGeom prst="ellipse">
            <a:avLst/>
          </a:prstGeom>
          <a:solidFill>
            <a:schemeClr val="bg1"/>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p>
            <a:endParaRPr lang="es-MX"/>
          </a:p>
        </p:txBody>
      </p:sp>
      <p:sp>
        <p:nvSpPr>
          <p:cNvPr id="148497" name="Rectangle 16"/>
          <p:cNvSpPr>
            <a:spLocks noChangeArrowheads="1"/>
          </p:cNvSpPr>
          <p:nvPr/>
        </p:nvSpPr>
        <p:spPr bwMode="auto">
          <a:xfrm>
            <a:off x="6527800" y="5461000"/>
            <a:ext cx="471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es-ES_tradnl">
                <a:solidFill>
                  <a:srgbClr val="FF0000"/>
                </a:solidFill>
                <a:latin typeface="Times" charset="0"/>
              </a:rPr>
              <a:t>a4</a:t>
            </a:r>
          </a:p>
        </p:txBody>
      </p:sp>
      <p:sp>
        <p:nvSpPr>
          <p:cNvPr id="148498" name="Oval 17"/>
          <p:cNvSpPr>
            <a:spLocks noChangeArrowheads="1"/>
          </p:cNvSpPr>
          <p:nvPr/>
        </p:nvSpPr>
        <p:spPr bwMode="auto">
          <a:xfrm>
            <a:off x="4876800" y="5334000"/>
            <a:ext cx="635000" cy="558800"/>
          </a:xfrm>
          <a:prstGeom prst="ellipse">
            <a:avLst/>
          </a:prstGeom>
          <a:solidFill>
            <a:schemeClr val="bg1"/>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p>
            <a:endParaRPr lang="es-MX"/>
          </a:p>
        </p:txBody>
      </p:sp>
      <p:sp>
        <p:nvSpPr>
          <p:cNvPr id="148499" name="Rectangle 18"/>
          <p:cNvSpPr>
            <a:spLocks noChangeArrowheads="1"/>
          </p:cNvSpPr>
          <p:nvPr/>
        </p:nvSpPr>
        <p:spPr bwMode="auto">
          <a:xfrm>
            <a:off x="5002213" y="5384800"/>
            <a:ext cx="471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es-ES_tradnl">
                <a:solidFill>
                  <a:srgbClr val="FF0000"/>
                </a:solidFill>
                <a:latin typeface="Times" charset="0"/>
              </a:rPr>
              <a:t>a3</a:t>
            </a:r>
          </a:p>
        </p:txBody>
      </p:sp>
      <p:sp>
        <p:nvSpPr>
          <p:cNvPr id="148500" name="Oval 19"/>
          <p:cNvSpPr>
            <a:spLocks noChangeArrowheads="1"/>
          </p:cNvSpPr>
          <p:nvPr/>
        </p:nvSpPr>
        <p:spPr bwMode="auto">
          <a:xfrm>
            <a:off x="7848600" y="5410200"/>
            <a:ext cx="635000" cy="558800"/>
          </a:xfrm>
          <a:prstGeom prst="ellipse">
            <a:avLst/>
          </a:prstGeom>
          <a:solidFill>
            <a:schemeClr val="bg1"/>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p>
            <a:endParaRPr lang="es-MX"/>
          </a:p>
        </p:txBody>
      </p:sp>
      <p:sp>
        <p:nvSpPr>
          <p:cNvPr id="148501" name="Rectangle 20"/>
          <p:cNvSpPr>
            <a:spLocks noChangeArrowheads="1"/>
          </p:cNvSpPr>
          <p:nvPr/>
        </p:nvSpPr>
        <p:spPr bwMode="auto">
          <a:xfrm>
            <a:off x="7953375" y="5453063"/>
            <a:ext cx="471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es-ES_tradnl">
                <a:solidFill>
                  <a:srgbClr val="FF0000"/>
                </a:solidFill>
                <a:latin typeface="Times" charset="0"/>
              </a:rPr>
              <a:t>a5</a:t>
            </a:r>
          </a:p>
        </p:txBody>
      </p:sp>
      <p:sp>
        <p:nvSpPr>
          <p:cNvPr id="148502" name="Oval 21"/>
          <p:cNvSpPr>
            <a:spLocks noChangeArrowheads="1"/>
          </p:cNvSpPr>
          <p:nvPr/>
        </p:nvSpPr>
        <p:spPr bwMode="auto">
          <a:xfrm>
            <a:off x="1701800" y="5892800"/>
            <a:ext cx="635000" cy="558800"/>
          </a:xfrm>
          <a:prstGeom prst="ellipse">
            <a:avLst/>
          </a:prstGeom>
          <a:solidFill>
            <a:schemeClr val="bg1"/>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p>
            <a:endParaRPr lang="es-MX"/>
          </a:p>
        </p:txBody>
      </p:sp>
      <p:sp>
        <p:nvSpPr>
          <p:cNvPr id="148503" name="Rectangle 22"/>
          <p:cNvSpPr>
            <a:spLocks noChangeArrowheads="1"/>
          </p:cNvSpPr>
          <p:nvPr/>
        </p:nvSpPr>
        <p:spPr bwMode="auto">
          <a:xfrm>
            <a:off x="1828800" y="5943600"/>
            <a:ext cx="471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es-ES_tradnl">
                <a:solidFill>
                  <a:srgbClr val="FF0000"/>
                </a:solidFill>
                <a:latin typeface="Times" charset="0"/>
              </a:rPr>
              <a:t>a1</a:t>
            </a:r>
          </a:p>
        </p:txBody>
      </p:sp>
      <p:sp>
        <p:nvSpPr>
          <p:cNvPr id="148504" name="Oval 23"/>
          <p:cNvSpPr>
            <a:spLocks noChangeArrowheads="1"/>
          </p:cNvSpPr>
          <p:nvPr/>
        </p:nvSpPr>
        <p:spPr bwMode="auto">
          <a:xfrm>
            <a:off x="7113588" y="2616200"/>
            <a:ext cx="635000" cy="558800"/>
          </a:xfrm>
          <a:prstGeom prst="ellipse">
            <a:avLst/>
          </a:prstGeom>
          <a:solidFill>
            <a:schemeClr val="bg1"/>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p>
            <a:endParaRPr lang="es-MX"/>
          </a:p>
        </p:txBody>
      </p:sp>
      <p:sp>
        <p:nvSpPr>
          <p:cNvPr id="148505" name="Rectangle 24"/>
          <p:cNvSpPr>
            <a:spLocks noChangeArrowheads="1"/>
          </p:cNvSpPr>
          <p:nvPr/>
        </p:nvSpPr>
        <p:spPr bwMode="auto">
          <a:xfrm>
            <a:off x="7239000" y="2667000"/>
            <a:ext cx="471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es-ES_tradnl">
                <a:solidFill>
                  <a:srgbClr val="FF0000"/>
                </a:solidFill>
                <a:latin typeface="Times" charset="0"/>
              </a:rPr>
              <a:t>c4</a:t>
            </a:r>
          </a:p>
        </p:txBody>
      </p:sp>
      <p:sp>
        <p:nvSpPr>
          <p:cNvPr id="148506" name="Oval 25"/>
          <p:cNvSpPr>
            <a:spLocks noChangeArrowheads="1"/>
          </p:cNvSpPr>
          <p:nvPr/>
        </p:nvSpPr>
        <p:spPr bwMode="auto">
          <a:xfrm>
            <a:off x="3225800" y="5359400"/>
            <a:ext cx="635000" cy="558800"/>
          </a:xfrm>
          <a:prstGeom prst="ellipse">
            <a:avLst/>
          </a:prstGeom>
          <a:solidFill>
            <a:schemeClr val="bg1"/>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p>
            <a:endParaRPr lang="es-MX"/>
          </a:p>
        </p:txBody>
      </p:sp>
      <p:sp>
        <p:nvSpPr>
          <p:cNvPr id="148507" name="Rectangle 26"/>
          <p:cNvSpPr>
            <a:spLocks noChangeArrowheads="1"/>
          </p:cNvSpPr>
          <p:nvPr/>
        </p:nvSpPr>
        <p:spPr bwMode="auto">
          <a:xfrm>
            <a:off x="3352800" y="5410200"/>
            <a:ext cx="471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es-ES_tradnl">
                <a:solidFill>
                  <a:srgbClr val="FF0000"/>
                </a:solidFill>
                <a:latin typeface="Times" charset="0"/>
              </a:rPr>
              <a:t>a2</a:t>
            </a:r>
          </a:p>
        </p:txBody>
      </p:sp>
      <p:sp>
        <p:nvSpPr>
          <p:cNvPr id="148508" name="Line 27"/>
          <p:cNvSpPr>
            <a:spLocks noChangeShapeType="1"/>
          </p:cNvSpPr>
          <p:nvPr/>
        </p:nvSpPr>
        <p:spPr bwMode="auto">
          <a:xfrm flipH="1">
            <a:off x="2133600" y="3124200"/>
            <a:ext cx="1676400" cy="2743200"/>
          </a:xfrm>
          <a:prstGeom prst="line">
            <a:avLst/>
          </a:prstGeom>
          <a:noFill/>
          <a:ln w="50800">
            <a:solidFill>
              <a:schemeClr val="bg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ES"/>
          </a:p>
        </p:txBody>
      </p:sp>
      <p:sp>
        <p:nvSpPr>
          <p:cNvPr id="148509" name="Line 28"/>
          <p:cNvSpPr>
            <a:spLocks noChangeShapeType="1"/>
          </p:cNvSpPr>
          <p:nvPr/>
        </p:nvSpPr>
        <p:spPr bwMode="auto">
          <a:xfrm flipV="1">
            <a:off x="4343400" y="2971800"/>
            <a:ext cx="1143000" cy="0"/>
          </a:xfrm>
          <a:prstGeom prst="line">
            <a:avLst/>
          </a:prstGeom>
          <a:noFill/>
          <a:ln w="50800">
            <a:solidFill>
              <a:schemeClr val="bg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ES"/>
          </a:p>
        </p:txBody>
      </p:sp>
      <p:sp>
        <p:nvSpPr>
          <p:cNvPr id="148510" name="Line 29"/>
          <p:cNvSpPr>
            <a:spLocks noChangeShapeType="1"/>
          </p:cNvSpPr>
          <p:nvPr/>
        </p:nvSpPr>
        <p:spPr bwMode="auto">
          <a:xfrm>
            <a:off x="2286000" y="3124200"/>
            <a:ext cx="1066800" cy="2286000"/>
          </a:xfrm>
          <a:prstGeom prst="line">
            <a:avLst/>
          </a:prstGeom>
          <a:noFill/>
          <a:ln w="50800">
            <a:solidFill>
              <a:schemeClr val="bg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ES"/>
          </a:p>
        </p:txBody>
      </p:sp>
      <p:sp>
        <p:nvSpPr>
          <p:cNvPr id="148511" name="Line 30"/>
          <p:cNvSpPr>
            <a:spLocks noChangeShapeType="1"/>
          </p:cNvSpPr>
          <p:nvPr/>
        </p:nvSpPr>
        <p:spPr bwMode="auto">
          <a:xfrm flipH="1">
            <a:off x="5334000" y="3124200"/>
            <a:ext cx="457200" cy="2209800"/>
          </a:xfrm>
          <a:prstGeom prst="line">
            <a:avLst/>
          </a:prstGeom>
          <a:noFill/>
          <a:ln w="50800">
            <a:solidFill>
              <a:schemeClr val="bg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ES"/>
          </a:p>
        </p:txBody>
      </p:sp>
      <p:sp>
        <p:nvSpPr>
          <p:cNvPr id="148512" name="Line 31"/>
          <p:cNvSpPr>
            <a:spLocks noChangeShapeType="1"/>
          </p:cNvSpPr>
          <p:nvPr/>
        </p:nvSpPr>
        <p:spPr bwMode="auto">
          <a:xfrm>
            <a:off x="7543800" y="3124200"/>
            <a:ext cx="609600" cy="2286000"/>
          </a:xfrm>
          <a:prstGeom prst="line">
            <a:avLst/>
          </a:prstGeom>
          <a:noFill/>
          <a:ln w="50800">
            <a:solidFill>
              <a:schemeClr val="bg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ES"/>
          </a:p>
        </p:txBody>
      </p:sp>
      <p:sp>
        <p:nvSpPr>
          <p:cNvPr id="148513" name="Line 32"/>
          <p:cNvSpPr>
            <a:spLocks noChangeShapeType="1"/>
          </p:cNvSpPr>
          <p:nvPr/>
        </p:nvSpPr>
        <p:spPr bwMode="auto">
          <a:xfrm>
            <a:off x="4191000" y="3048000"/>
            <a:ext cx="3733800" cy="2362200"/>
          </a:xfrm>
          <a:prstGeom prst="line">
            <a:avLst/>
          </a:prstGeom>
          <a:noFill/>
          <a:ln w="50800">
            <a:solidFill>
              <a:schemeClr val="bg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ES"/>
          </a:p>
        </p:txBody>
      </p:sp>
      <p:sp>
        <p:nvSpPr>
          <p:cNvPr id="148514" name="Line 28"/>
          <p:cNvSpPr>
            <a:spLocks noChangeShapeType="1"/>
          </p:cNvSpPr>
          <p:nvPr/>
        </p:nvSpPr>
        <p:spPr bwMode="auto">
          <a:xfrm flipH="1" flipV="1">
            <a:off x="2514600" y="2819400"/>
            <a:ext cx="1143000" cy="76200"/>
          </a:xfrm>
          <a:prstGeom prst="line">
            <a:avLst/>
          </a:prstGeom>
          <a:noFill/>
          <a:ln w="50800">
            <a:solidFill>
              <a:schemeClr val="bg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ES"/>
          </a:p>
        </p:txBody>
      </p:sp>
      <p:sp>
        <p:nvSpPr>
          <p:cNvPr id="148515" name="Line 28"/>
          <p:cNvSpPr>
            <a:spLocks noChangeShapeType="1"/>
          </p:cNvSpPr>
          <p:nvPr/>
        </p:nvSpPr>
        <p:spPr bwMode="auto">
          <a:xfrm flipH="1">
            <a:off x="3810000" y="5638800"/>
            <a:ext cx="1066800" cy="76200"/>
          </a:xfrm>
          <a:prstGeom prst="line">
            <a:avLst/>
          </a:prstGeom>
          <a:noFill/>
          <a:ln w="50800">
            <a:solidFill>
              <a:schemeClr val="bg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ES"/>
          </a:p>
        </p:txBody>
      </p:sp>
      <p:sp>
        <p:nvSpPr>
          <p:cNvPr id="148516" name="Line 28"/>
          <p:cNvSpPr>
            <a:spLocks noChangeShapeType="1"/>
          </p:cNvSpPr>
          <p:nvPr/>
        </p:nvSpPr>
        <p:spPr bwMode="auto">
          <a:xfrm flipV="1">
            <a:off x="6019800" y="2895600"/>
            <a:ext cx="1143000" cy="0"/>
          </a:xfrm>
          <a:prstGeom prst="line">
            <a:avLst/>
          </a:prstGeom>
          <a:noFill/>
          <a:ln w="50800">
            <a:solidFill>
              <a:schemeClr val="bg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ES"/>
          </a:p>
        </p:txBody>
      </p:sp>
      <p:sp>
        <p:nvSpPr>
          <p:cNvPr id="148517" name="Line 28"/>
          <p:cNvSpPr>
            <a:spLocks noChangeShapeType="1"/>
          </p:cNvSpPr>
          <p:nvPr/>
        </p:nvSpPr>
        <p:spPr bwMode="auto">
          <a:xfrm flipV="1">
            <a:off x="5486400" y="5715000"/>
            <a:ext cx="914400" cy="0"/>
          </a:xfrm>
          <a:prstGeom prst="line">
            <a:avLst/>
          </a:prstGeom>
          <a:noFill/>
          <a:ln w="50800">
            <a:solidFill>
              <a:schemeClr val="bg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ES"/>
          </a:p>
        </p:txBody>
      </p:sp>
      <p:sp>
        <p:nvSpPr>
          <p:cNvPr id="148518" name="Line 28"/>
          <p:cNvSpPr>
            <a:spLocks noChangeShapeType="1"/>
          </p:cNvSpPr>
          <p:nvPr/>
        </p:nvSpPr>
        <p:spPr bwMode="auto">
          <a:xfrm flipH="1">
            <a:off x="2286000" y="5791200"/>
            <a:ext cx="2743200" cy="457200"/>
          </a:xfrm>
          <a:prstGeom prst="line">
            <a:avLst/>
          </a:prstGeom>
          <a:noFill/>
          <a:ln w="50800">
            <a:solidFill>
              <a:schemeClr val="bg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ES"/>
          </a:p>
        </p:txBody>
      </p:sp>
      <p:sp>
        <p:nvSpPr>
          <p:cNvPr id="148519" name="Line 28"/>
          <p:cNvSpPr>
            <a:spLocks noChangeShapeType="1"/>
          </p:cNvSpPr>
          <p:nvPr/>
        </p:nvSpPr>
        <p:spPr bwMode="auto">
          <a:xfrm flipV="1">
            <a:off x="7010400" y="5715000"/>
            <a:ext cx="914400" cy="0"/>
          </a:xfrm>
          <a:prstGeom prst="line">
            <a:avLst/>
          </a:prstGeom>
          <a:noFill/>
          <a:ln w="50800">
            <a:solidFill>
              <a:schemeClr val="bg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ES"/>
          </a:p>
        </p:txBody>
      </p:sp>
      <p:sp>
        <p:nvSpPr>
          <p:cNvPr id="148520" name="Text Box 40"/>
          <p:cNvSpPr txBox="1">
            <a:spLocks noChangeArrowheads="1"/>
          </p:cNvSpPr>
          <p:nvPr/>
        </p:nvSpPr>
        <p:spPr bwMode="auto">
          <a:xfrm>
            <a:off x="304800" y="2438400"/>
            <a:ext cx="13446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s-ES_tradnl">
                <a:solidFill>
                  <a:schemeClr val="bg1"/>
                </a:solidFill>
              </a:rPr>
              <a:t>Subgrafo</a:t>
            </a:r>
          </a:p>
          <a:p>
            <a:r>
              <a:rPr lang="es-ES_tradnl">
                <a:solidFill>
                  <a:schemeClr val="bg1"/>
                </a:solidFill>
              </a:rPr>
              <a:t>de Clases</a:t>
            </a:r>
          </a:p>
        </p:txBody>
      </p:sp>
      <p:sp>
        <p:nvSpPr>
          <p:cNvPr id="148521" name="Text Box 41"/>
          <p:cNvSpPr txBox="1">
            <a:spLocks noChangeArrowheads="1"/>
          </p:cNvSpPr>
          <p:nvPr/>
        </p:nvSpPr>
        <p:spPr bwMode="auto">
          <a:xfrm>
            <a:off x="304800" y="3886200"/>
            <a:ext cx="1014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s-ES_tradnl">
                <a:solidFill>
                  <a:schemeClr val="bg1"/>
                </a:solidFill>
              </a:rPr>
              <a:t>Puente</a:t>
            </a:r>
          </a:p>
        </p:txBody>
      </p:sp>
      <p:sp>
        <p:nvSpPr>
          <p:cNvPr id="148522" name="Text Box 42"/>
          <p:cNvSpPr txBox="1">
            <a:spLocks noChangeArrowheads="1"/>
          </p:cNvSpPr>
          <p:nvPr/>
        </p:nvSpPr>
        <p:spPr bwMode="auto">
          <a:xfrm>
            <a:off x="152400" y="5257800"/>
            <a:ext cx="161448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s-ES_tradnl">
                <a:solidFill>
                  <a:schemeClr val="bg1"/>
                </a:solidFill>
              </a:rPr>
              <a:t>Subgrafo</a:t>
            </a:r>
          </a:p>
          <a:p>
            <a:r>
              <a:rPr lang="es-ES_tradnl">
                <a:solidFill>
                  <a:schemeClr val="bg1"/>
                </a:solidFill>
              </a:rPr>
              <a:t>de atributos</a:t>
            </a:r>
          </a:p>
        </p:txBody>
      </p:sp>
    </p:spTree>
    <p:extLst>
      <p:ext uri="{BB962C8B-B14F-4D97-AF65-F5344CB8AC3E}">
        <p14:creationId xmlns:p14="http://schemas.microsoft.com/office/powerpoint/2010/main" val="262091386"/>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r>
              <a:rPr lang="es-ES_tradnl">
                <a:latin typeface="Times New Roman" charset="0"/>
              </a:rPr>
              <a:t>Clasificadores en Cadena</a:t>
            </a:r>
          </a:p>
        </p:txBody>
      </p:sp>
      <p:sp>
        <p:nvSpPr>
          <p:cNvPr id="149507" name="Rectangle 3"/>
          <p:cNvSpPr>
            <a:spLocks noGrp="1" noChangeArrowheads="1"/>
          </p:cNvSpPr>
          <p:nvPr>
            <p:ph type="body" idx="1"/>
          </p:nvPr>
        </p:nvSpPr>
        <p:spPr/>
        <p:txBody>
          <a:bodyPr/>
          <a:lstStyle/>
          <a:p>
            <a:r>
              <a:rPr lang="es-ES_tradnl" sz="2800">
                <a:latin typeface="Times New Roman" charset="0"/>
              </a:rPr>
              <a:t>Otra alternativa m</a:t>
            </a:r>
            <a:r>
              <a:rPr lang="es-ES_tradnl" altLang="ja-JP" sz="2800">
                <a:latin typeface="Arial"/>
                <a:cs typeface="ＭＳ Ｐゴシック" charset="0"/>
              </a:rPr>
              <a:t>ás sencilla es partir de clasificadores binarios y agregar otras clases como atributos para de cierta forma tomar en cuenta las dependencias entre clases </a:t>
            </a:r>
          </a:p>
          <a:p>
            <a:r>
              <a:rPr lang="es-ES_tradnl" altLang="ja-JP" sz="2800">
                <a:latin typeface="Times New Roman" charset="0"/>
                <a:cs typeface="ＭＳ Ｐゴシック" charset="0"/>
              </a:rPr>
              <a:t>Se forma una </a:t>
            </a:r>
            <a:r>
              <a:rPr lang="es-ES_tradnl" altLang="ja-JP" sz="2800">
                <a:latin typeface="Arial"/>
                <a:cs typeface="ＭＳ Ｐゴシック" charset="0"/>
              </a:rPr>
              <a:t>“</a:t>
            </a:r>
            <a:r>
              <a:rPr lang="es-ES_tradnl" altLang="ja-JP" sz="2800">
                <a:latin typeface="Times New Roman" charset="0"/>
                <a:cs typeface="ＭＳ Ｐゴシック" charset="0"/>
              </a:rPr>
              <a:t>cadena</a:t>
            </a:r>
            <a:r>
              <a:rPr lang="es-ES_tradnl" altLang="ja-JP" sz="2800">
                <a:latin typeface="Arial"/>
                <a:cs typeface="ＭＳ Ｐゴシック" charset="0"/>
              </a:rPr>
              <a:t>”</a:t>
            </a:r>
            <a:r>
              <a:rPr lang="es-ES_tradnl" altLang="ja-JP" sz="2800">
                <a:latin typeface="Times New Roman" charset="0"/>
                <a:cs typeface="ＭＳ Ｐゴシック" charset="0"/>
              </a:rPr>
              <a:t> entre las clases de forma que las clases previas en la cadena se incluyen como atributos de las siguientes clases</a:t>
            </a:r>
            <a:endParaRPr lang="es-ES_tradnl" sz="2800">
              <a:latin typeface="Times New Roman" charset="0"/>
            </a:endParaRPr>
          </a:p>
        </p:txBody>
      </p:sp>
    </p:spTree>
    <p:extLst>
      <p:ext uri="{BB962C8B-B14F-4D97-AF65-F5344CB8AC3E}">
        <p14:creationId xmlns:p14="http://schemas.microsoft.com/office/powerpoint/2010/main" val="1965740209"/>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r>
              <a:rPr lang="es-ES_tradnl">
                <a:latin typeface="Times New Roman" charset="0"/>
              </a:rPr>
              <a:t>Clasificadores en Cadena</a:t>
            </a:r>
          </a:p>
        </p:txBody>
      </p:sp>
      <p:sp>
        <p:nvSpPr>
          <p:cNvPr id="150534" name="Oval 5"/>
          <p:cNvSpPr>
            <a:spLocks noChangeArrowheads="1"/>
          </p:cNvSpPr>
          <p:nvPr/>
        </p:nvSpPr>
        <p:spPr bwMode="auto">
          <a:xfrm>
            <a:off x="3546475" y="3467100"/>
            <a:ext cx="635000" cy="558800"/>
          </a:xfrm>
          <a:prstGeom prst="ellipse">
            <a:avLst/>
          </a:prstGeom>
          <a:solidFill>
            <a:schemeClr val="bg1"/>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p>
            <a:endParaRPr lang="es-MX"/>
          </a:p>
        </p:txBody>
      </p:sp>
      <p:sp>
        <p:nvSpPr>
          <p:cNvPr id="150535" name="Rectangle 8"/>
          <p:cNvSpPr>
            <a:spLocks noChangeArrowheads="1"/>
          </p:cNvSpPr>
          <p:nvPr/>
        </p:nvSpPr>
        <p:spPr bwMode="auto">
          <a:xfrm>
            <a:off x="3673475" y="3517900"/>
            <a:ext cx="471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es-ES_tradnl">
                <a:solidFill>
                  <a:srgbClr val="FF0000"/>
                </a:solidFill>
                <a:latin typeface="Times" charset="0"/>
              </a:rPr>
              <a:t>c2</a:t>
            </a:r>
          </a:p>
        </p:txBody>
      </p:sp>
      <p:sp>
        <p:nvSpPr>
          <p:cNvPr id="150536" name="Oval 9"/>
          <p:cNvSpPr>
            <a:spLocks noChangeArrowheads="1"/>
          </p:cNvSpPr>
          <p:nvPr/>
        </p:nvSpPr>
        <p:spPr bwMode="auto">
          <a:xfrm>
            <a:off x="1752600" y="3403600"/>
            <a:ext cx="635000" cy="558800"/>
          </a:xfrm>
          <a:prstGeom prst="ellipse">
            <a:avLst/>
          </a:prstGeom>
          <a:solidFill>
            <a:schemeClr val="bg1"/>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p>
            <a:endParaRPr lang="es-MX"/>
          </a:p>
        </p:txBody>
      </p:sp>
      <p:sp>
        <p:nvSpPr>
          <p:cNvPr id="150537" name="Rectangle 11"/>
          <p:cNvSpPr>
            <a:spLocks noChangeArrowheads="1"/>
          </p:cNvSpPr>
          <p:nvPr/>
        </p:nvSpPr>
        <p:spPr bwMode="auto">
          <a:xfrm>
            <a:off x="1878013" y="3454400"/>
            <a:ext cx="471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es-ES_tradnl">
                <a:solidFill>
                  <a:srgbClr val="FF0000"/>
                </a:solidFill>
                <a:latin typeface="Times" charset="0"/>
              </a:rPr>
              <a:t>c1</a:t>
            </a:r>
          </a:p>
        </p:txBody>
      </p:sp>
      <p:sp>
        <p:nvSpPr>
          <p:cNvPr id="150538" name="Oval 12"/>
          <p:cNvSpPr>
            <a:spLocks noChangeArrowheads="1"/>
          </p:cNvSpPr>
          <p:nvPr/>
        </p:nvSpPr>
        <p:spPr bwMode="auto">
          <a:xfrm>
            <a:off x="5383213" y="3419475"/>
            <a:ext cx="635000" cy="558800"/>
          </a:xfrm>
          <a:prstGeom prst="ellipse">
            <a:avLst/>
          </a:prstGeom>
          <a:solidFill>
            <a:schemeClr val="bg1"/>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p>
            <a:endParaRPr lang="es-MX"/>
          </a:p>
        </p:txBody>
      </p:sp>
      <p:sp>
        <p:nvSpPr>
          <p:cNvPr id="150539" name="Rectangle 14"/>
          <p:cNvSpPr>
            <a:spLocks noChangeArrowheads="1"/>
          </p:cNvSpPr>
          <p:nvPr/>
        </p:nvSpPr>
        <p:spPr bwMode="auto">
          <a:xfrm>
            <a:off x="5510213" y="3470275"/>
            <a:ext cx="471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es-ES_tradnl">
                <a:solidFill>
                  <a:srgbClr val="FF0000"/>
                </a:solidFill>
                <a:latin typeface="Times" charset="0"/>
              </a:rPr>
              <a:t>c3</a:t>
            </a:r>
          </a:p>
        </p:txBody>
      </p:sp>
      <p:sp>
        <p:nvSpPr>
          <p:cNvPr id="150540" name="Oval 23"/>
          <p:cNvSpPr>
            <a:spLocks noChangeArrowheads="1"/>
          </p:cNvSpPr>
          <p:nvPr/>
        </p:nvSpPr>
        <p:spPr bwMode="auto">
          <a:xfrm>
            <a:off x="6961188" y="3429000"/>
            <a:ext cx="635000" cy="558800"/>
          </a:xfrm>
          <a:prstGeom prst="ellipse">
            <a:avLst/>
          </a:prstGeom>
          <a:solidFill>
            <a:schemeClr val="bg1"/>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p>
            <a:endParaRPr lang="es-MX"/>
          </a:p>
        </p:txBody>
      </p:sp>
      <p:sp>
        <p:nvSpPr>
          <p:cNvPr id="150541" name="Rectangle 24"/>
          <p:cNvSpPr>
            <a:spLocks noChangeArrowheads="1"/>
          </p:cNvSpPr>
          <p:nvPr/>
        </p:nvSpPr>
        <p:spPr bwMode="auto">
          <a:xfrm>
            <a:off x="7086600" y="3479800"/>
            <a:ext cx="471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es-ES_tradnl">
                <a:solidFill>
                  <a:srgbClr val="FF0000"/>
                </a:solidFill>
                <a:latin typeface="Times" charset="0"/>
              </a:rPr>
              <a:t>c4</a:t>
            </a:r>
          </a:p>
        </p:txBody>
      </p:sp>
      <p:sp>
        <p:nvSpPr>
          <p:cNvPr id="150542" name="Line 28"/>
          <p:cNvSpPr>
            <a:spLocks noChangeShapeType="1"/>
          </p:cNvSpPr>
          <p:nvPr/>
        </p:nvSpPr>
        <p:spPr bwMode="auto">
          <a:xfrm flipV="1">
            <a:off x="4191000" y="3784600"/>
            <a:ext cx="1143000" cy="0"/>
          </a:xfrm>
          <a:prstGeom prst="line">
            <a:avLst/>
          </a:prstGeom>
          <a:noFill/>
          <a:ln w="50800">
            <a:solidFill>
              <a:schemeClr val="bg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ES"/>
          </a:p>
        </p:txBody>
      </p:sp>
      <p:sp>
        <p:nvSpPr>
          <p:cNvPr id="150543" name="Line 28"/>
          <p:cNvSpPr>
            <a:spLocks noChangeShapeType="1"/>
          </p:cNvSpPr>
          <p:nvPr/>
        </p:nvSpPr>
        <p:spPr bwMode="auto">
          <a:xfrm>
            <a:off x="2362200" y="3784600"/>
            <a:ext cx="1143000" cy="0"/>
          </a:xfrm>
          <a:prstGeom prst="line">
            <a:avLst/>
          </a:prstGeom>
          <a:noFill/>
          <a:ln w="50800">
            <a:solidFill>
              <a:schemeClr val="bg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ES"/>
          </a:p>
        </p:txBody>
      </p:sp>
      <p:sp>
        <p:nvSpPr>
          <p:cNvPr id="150544" name="Line 28"/>
          <p:cNvSpPr>
            <a:spLocks noChangeShapeType="1"/>
          </p:cNvSpPr>
          <p:nvPr/>
        </p:nvSpPr>
        <p:spPr bwMode="auto">
          <a:xfrm flipV="1">
            <a:off x="5867400" y="3708400"/>
            <a:ext cx="1143000" cy="0"/>
          </a:xfrm>
          <a:prstGeom prst="line">
            <a:avLst/>
          </a:prstGeom>
          <a:noFill/>
          <a:ln w="50800">
            <a:solidFill>
              <a:schemeClr val="bg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ES"/>
          </a:p>
        </p:txBody>
      </p:sp>
      <p:cxnSp>
        <p:nvCxnSpPr>
          <p:cNvPr id="150547" name="AutoShape 19"/>
          <p:cNvCxnSpPr>
            <a:cxnSpLocks noChangeShapeType="1"/>
            <a:stCxn id="150537" idx="0"/>
            <a:endCxn id="150538" idx="0"/>
          </p:cNvCxnSpPr>
          <p:nvPr/>
        </p:nvCxnSpPr>
        <p:spPr bwMode="auto">
          <a:xfrm rot="16200000">
            <a:off x="3890169" y="1643856"/>
            <a:ext cx="34925" cy="3586163"/>
          </a:xfrm>
          <a:prstGeom prst="bentConnector3">
            <a:avLst>
              <a:gd name="adj1" fmla="val 754546"/>
            </a:avLst>
          </a:prstGeom>
          <a:noFill/>
          <a:ln w="38100">
            <a:solidFill>
              <a:schemeClr val="bg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50548" name="AutoShape 20"/>
          <p:cNvCxnSpPr>
            <a:cxnSpLocks noChangeShapeType="1"/>
          </p:cNvCxnSpPr>
          <p:nvPr/>
        </p:nvCxnSpPr>
        <p:spPr bwMode="auto">
          <a:xfrm rot="16200000">
            <a:off x="4702969" y="834231"/>
            <a:ext cx="25400" cy="5164138"/>
          </a:xfrm>
          <a:prstGeom prst="bentConnector3">
            <a:avLst>
              <a:gd name="adj1" fmla="val 1000000"/>
            </a:avLst>
          </a:prstGeom>
          <a:noFill/>
          <a:ln w="38100">
            <a:solidFill>
              <a:schemeClr val="bg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50549" name="AutoShape 21"/>
          <p:cNvCxnSpPr>
            <a:cxnSpLocks noChangeShapeType="1"/>
            <a:stCxn id="150535" idx="2"/>
            <a:endCxn id="150540" idx="4"/>
          </p:cNvCxnSpPr>
          <p:nvPr/>
        </p:nvCxnSpPr>
        <p:spPr bwMode="auto">
          <a:xfrm rot="16200000" flipH="1">
            <a:off x="5588001" y="2297112"/>
            <a:ext cx="12700" cy="3368675"/>
          </a:xfrm>
          <a:prstGeom prst="bentConnector3">
            <a:avLst>
              <a:gd name="adj1" fmla="val 1900000"/>
            </a:avLst>
          </a:prstGeom>
          <a:noFill/>
          <a:ln w="38100">
            <a:solidFill>
              <a:schemeClr val="bg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2023953449"/>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r>
              <a:rPr lang="es-ES_tradnl">
                <a:latin typeface="Times New Roman" charset="0"/>
              </a:rPr>
              <a:t>Clasificadores en Cadena Bayesianos</a:t>
            </a:r>
          </a:p>
        </p:txBody>
      </p:sp>
      <p:sp>
        <p:nvSpPr>
          <p:cNvPr id="151555" name="Rectangle 3"/>
          <p:cNvSpPr>
            <a:spLocks noGrp="1" noChangeArrowheads="1"/>
          </p:cNvSpPr>
          <p:nvPr>
            <p:ph type="body" idx="1"/>
          </p:nvPr>
        </p:nvSpPr>
        <p:spPr/>
        <p:txBody>
          <a:bodyPr/>
          <a:lstStyle/>
          <a:p>
            <a:pPr>
              <a:lnSpc>
                <a:spcPct val="90000"/>
              </a:lnSpc>
            </a:pPr>
            <a:r>
              <a:rPr lang="es-ES_tradnl">
                <a:latin typeface="Times New Roman" charset="0"/>
              </a:rPr>
              <a:t>Se aprende un modelo de dependencias entre clases (red bayesiana)</a:t>
            </a:r>
          </a:p>
          <a:p>
            <a:pPr>
              <a:lnSpc>
                <a:spcPct val="90000"/>
              </a:lnSpc>
            </a:pPr>
            <a:r>
              <a:rPr lang="es-ES_tradnl">
                <a:latin typeface="Times New Roman" charset="0"/>
              </a:rPr>
              <a:t>El modelo de dependencias puede ser de diversos tipos: </a:t>
            </a:r>
            <a:r>
              <a:rPr lang="es-ES_tradnl" altLang="ja-JP">
                <a:latin typeface="Arial"/>
                <a:cs typeface="ＭＳ Ｐゴシック" charset="0"/>
              </a:rPr>
              <a:t>árbol, </a:t>
            </a:r>
            <a:r>
              <a:rPr lang="es-ES_tradnl" altLang="ja-JP">
                <a:latin typeface="Times New Roman" charset="0"/>
                <a:cs typeface="ＭＳ Ｐゴシック" charset="0"/>
              </a:rPr>
              <a:t>poliárbol, red multiconectada</a:t>
            </a:r>
          </a:p>
          <a:p>
            <a:pPr>
              <a:lnSpc>
                <a:spcPct val="90000"/>
              </a:lnSpc>
            </a:pPr>
            <a:r>
              <a:rPr lang="es-ES_tradnl" altLang="ja-JP">
                <a:latin typeface="Times New Roman" charset="0"/>
                <a:cs typeface="ＭＳ Ｐゴシック" charset="0"/>
              </a:rPr>
              <a:t>Dicho modelo se utiliza para definir el orden de la cadena y los atributos adicionales que se incluyen en cada clase</a:t>
            </a:r>
            <a:endParaRPr lang="es-ES_tradnl">
              <a:latin typeface="Times New Roman" charset="0"/>
            </a:endParaRPr>
          </a:p>
        </p:txBody>
      </p:sp>
    </p:spTree>
    <p:extLst>
      <p:ext uri="{BB962C8B-B14F-4D97-AF65-F5344CB8AC3E}">
        <p14:creationId xmlns:p14="http://schemas.microsoft.com/office/powerpoint/2010/main" val="1622185753"/>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r>
              <a:rPr lang="es-ES_tradnl">
                <a:latin typeface="Times New Roman" charset="0"/>
              </a:rPr>
              <a:t>Clasificadores en Cadena Bayesianos</a:t>
            </a:r>
          </a:p>
        </p:txBody>
      </p:sp>
      <p:pic>
        <p:nvPicPr>
          <p:cNvPr id="15258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 y="2819400"/>
            <a:ext cx="8153400"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973529962"/>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42900" y="2514600"/>
            <a:ext cx="8458200" cy="1143000"/>
          </a:xfrm>
        </p:spPr>
        <p:txBody>
          <a:bodyPr/>
          <a:lstStyle/>
          <a:p>
            <a:pPr eaLnBrk="1" hangingPunct="1"/>
            <a:r>
              <a:rPr lang="es-MX" dirty="0" smtClean="0">
                <a:latin typeface="Times New Roman" charset="0"/>
              </a:rPr>
              <a:t>3: Redes Bayesianas</a:t>
            </a:r>
            <a:endParaRPr lang="es-ES" dirty="0">
              <a:latin typeface="Times New Roman" charset="0"/>
            </a:endParaRPr>
          </a:p>
        </p:txBody>
      </p:sp>
      <p:sp>
        <p:nvSpPr>
          <p:cNvPr id="2051" name="Rectangle 18"/>
          <p:cNvSpPr>
            <a:spLocks noGrp="1" noChangeArrowheads="1"/>
          </p:cNvSpPr>
          <p:nvPr>
            <p:ph type="subTitle" idx="1"/>
          </p:nvPr>
        </p:nvSpPr>
        <p:spPr>
          <a:xfrm>
            <a:off x="419100" y="4495800"/>
            <a:ext cx="8305800" cy="1752600"/>
          </a:xfrm>
          <a:noFill/>
        </p:spPr>
        <p:txBody>
          <a:bodyPr/>
          <a:lstStyle/>
          <a:p>
            <a:pPr algn="l" eaLnBrk="1" hangingPunct="1"/>
            <a:r>
              <a:rPr lang="es-MX">
                <a:latin typeface="Times New Roman" charset="0"/>
              </a:rPr>
              <a:t>“La probabilidad no es realmente sobre números, es sobre la estructura del razonamiento”</a:t>
            </a:r>
          </a:p>
          <a:p>
            <a:pPr algn="l" eaLnBrk="1" hangingPunct="1"/>
            <a:r>
              <a:rPr lang="es-MX">
                <a:latin typeface="Times New Roman" charset="0"/>
              </a:rPr>
              <a:t>[G. Shafer]</a:t>
            </a:r>
            <a:endParaRPr lang="es-ES">
              <a:latin typeface="Times New Roman" charset="0"/>
            </a:endParaRPr>
          </a:p>
        </p:txBody>
      </p:sp>
    </p:spTree>
    <p:extLst>
      <p:ext uri="{BB962C8B-B14F-4D97-AF65-F5344CB8AC3E}">
        <p14:creationId xmlns:p14="http://schemas.microsoft.com/office/powerpoint/2010/main" val="1849216491"/>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4 Marcador de pie de página"/>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ES" sz="1400"/>
              <a:t>MGP - RB I, L.E. Sucar</a:t>
            </a:r>
          </a:p>
        </p:txBody>
      </p:sp>
      <p:sp>
        <p:nvSpPr>
          <p:cNvPr id="4099" name="5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F9E8720-C930-A042-9C81-E6A24B343C0E}" type="slidenum">
              <a:rPr lang="es-ES" sz="1400"/>
              <a:pPr eaLnBrk="1" hangingPunct="1"/>
              <a:t>58</a:t>
            </a:fld>
            <a:endParaRPr lang="es-ES" sz="1400"/>
          </a:p>
        </p:txBody>
      </p:sp>
      <p:sp>
        <p:nvSpPr>
          <p:cNvPr id="4100" name="Rectangle 2"/>
          <p:cNvSpPr>
            <a:spLocks noGrp="1" noChangeArrowheads="1"/>
          </p:cNvSpPr>
          <p:nvPr>
            <p:ph type="title"/>
          </p:nvPr>
        </p:nvSpPr>
        <p:spPr/>
        <p:txBody>
          <a:bodyPr/>
          <a:lstStyle/>
          <a:p>
            <a:pPr eaLnBrk="1" hangingPunct="1"/>
            <a:r>
              <a:rPr lang="es-MX">
                <a:latin typeface="Times New Roman" charset="0"/>
              </a:rPr>
              <a:t>Representación</a:t>
            </a:r>
            <a:endParaRPr lang="es-ES">
              <a:latin typeface="Times New Roman" charset="0"/>
            </a:endParaRPr>
          </a:p>
        </p:txBody>
      </p:sp>
      <p:sp>
        <p:nvSpPr>
          <p:cNvPr id="4101" name="Rectangle 3"/>
          <p:cNvSpPr>
            <a:spLocks noGrp="1" noChangeArrowheads="1"/>
          </p:cNvSpPr>
          <p:nvPr>
            <p:ph type="body" idx="1"/>
          </p:nvPr>
        </p:nvSpPr>
        <p:spPr>
          <a:xfrm>
            <a:off x="685800" y="1981200"/>
            <a:ext cx="7772400" cy="4400550"/>
          </a:xfrm>
        </p:spPr>
        <p:txBody>
          <a:bodyPr/>
          <a:lstStyle/>
          <a:p>
            <a:pPr eaLnBrk="1" hangingPunct="1">
              <a:lnSpc>
                <a:spcPct val="90000"/>
              </a:lnSpc>
            </a:pPr>
            <a:r>
              <a:rPr lang="es-ES">
                <a:latin typeface="Times New Roman" charset="0"/>
              </a:rPr>
              <a:t>Las redes bayesianas son una representación gráfica de dependencias para razonamiento probabilístico, en la cual los nodos y arcos representan:</a:t>
            </a:r>
          </a:p>
          <a:p>
            <a:pPr lvl="1" eaLnBrk="1" hangingPunct="1">
              <a:lnSpc>
                <a:spcPct val="90000"/>
              </a:lnSpc>
            </a:pPr>
            <a:r>
              <a:rPr lang="es-MX">
                <a:solidFill>
                  <a:schemeClr val="bg1"/>
                </a:solidFill>
                <a:latin typeface="Times New Roman" charset="0"/>
              </a:rPr>
              <a:t>Nodos: Variables proposicionales. </a:t>
            </a:r>
          </a:p>
          <a:p>
            <a:pPr lvl="1" eaLnBrk="1" hangingPunct="1">
              <a:lnSpc>
                <a:spcPct val="90000"/>
              </a:lnSpc>
            </a:pPr>
            <a:r>
              <a:rPr lang="es-MX">
                <a:solidFill>
                  <a:schemeClr val="bg1"/>
                </a:solidFill>
                <a:latin typeface="Times New Roman" charset="0"/>
              </a:rPr>
              <a:t>Arcos: Dependencia probabilística</a:t>
            </a:r>
          </a:p>
          <a:p>
            <a:pPr eaLnBrk="1" hangingPunct="1">
              <a:lnSpc>
                <a:spcPct val="90000"/>
              </a:lnSpc>
            </a:pPr>
            <a:r>
              <a:rPr lang="es-ES">
                <a:latin typeface="Times New Roman" charset="0"/>
              </a:rPr>
              <a:t>La variable a la que apunta el arco es dependiente (causa-efecto) de la que está en el origen de éste. </a:t>
            </a:r>
          </a:p>
        </p:txBody>
      </p:sp>
    </p:spTree>
    <p:extLst>
      <p:ext uri="{BB962C8B-B14F-4D97-AF65-F5344CB8AC3E}">
        <p14:creationId xmlns:p14="http://schemas.microsoft.com/office/powerpoint/2010/main" val="4142682207"/>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2 Marcador de pie de página"/>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ES" sz="1400"/>
              <a:t>MGP - RB I, L.E. Sucar</a:t>
            </a:r>
          </a:p>
        </p:txBody>
      </p:sp>
      <p:sp>
        <p:nvSpPr>
          <p:cNvPr id="5123" name="3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00A4094-9479-A64B-A207-15DD1D2D2797}" type="slidenum">
              <a:rPr lang="es-ES" sz="1400"/>
              <a:pPr eaLnBrk="1" hangingPunct="1"/>
              <a:t>59</a:t>
            </a:fld>
            <a:endParaRPr lang="es-ES" sz="1400"/>
          </a:p>
        </p:txBody>
      </p:sp>
      <p:sp>
        <p:nvSpPr>
          <p:cNvPr id="5124" name="Text Box 2"/>
          <p:cNvSpPr txBox="1">
            <a:spLocks noChangeArrowheads="1"/>
          </p:cNvSpPr>
          <p:nvPr/>
        </p:nvSpPr>
        <p:spPr bwMode="auto">
          <a:xfrm>
            <a:off x="2124075" y="549275"/>
            <a:ext cx="50593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sz="3200">
                <a:solidFill>
                  <a:srgbClr val="FFFF00"/>
                </a:solidFill>
              </a:rPr>
              <a:t>Ejemplo de una red bayesiana</a:t>
            </a:r>
          </a:p>
        </p:txBody>
      </p:sp>
      <p:sp>
        <p:nvSpPr>
          <p:cNvPr id="5135" name="Oval 7"/>
          <p:cNvSpPr>
            <a:spLocks noChangeArrowheads="1"/>
          </p:cNvSpPr>
          <p:nvPr/>
        </p:nvSpPr>
        <p:spPr bwMode="auto">
          <a:xfrm>
            <a:off x="3887788" y="2057400"/>
            <a:ext cx="1584325" cy="609600"/>
          </a:xfrm>
          <a:prstGeom prst="ellipse">
            <a:avLst/>
          </a:prstGeom>
          <a:solidFill>
            <a:schemeClr val="accent1"/>
          </a:solidFill>
          <a:ln w="9525">
            <a:solidFill>
              <a:schemeClr val="tx1"/>
            </a:solidFill>
            <a:round/>
            <a:headEnd/>
            <a:tailEnd/>
          </a:ln>
        </p:spPr>
        <p:txBody>
          <a:bodyPr wrap="none" anchor="ctr"/>
          <a:lstStyle/>
          <a:p>
            <a:pPr algn="ctr"/>
            <a:r>
              <a:rPr lang="es-MX" sz="2800"/>
              <a:t>Comida</a:t>
            </a:r>
            <a:endParaRPr lang="es-ES" sz="2800"/>
          </a:p>
        </p:txBody>
      </p:sp>
      <p:sp>
        <p:nvSpPr>
          <p:cNvPr id="5136" name="Oval 8"/>
          <p:cNvSpPr>
            <a:spLocks noChangeArrowheads="1"/>
          </p:cNvSpPr>
          <p:nvPr/>
        </p:nvSpPr>
        <p:spPr bwMode="auto">
          <a:xfrm>
            <a:off x="5257800" y="3200400"/>
            <a:ext cx="1222375" cy="609600"/>
          </a:xfrm>
          <a:prstGeom prst="ellipse">
            <a:avLst/>
          </a:prstGeom>
          <a:solidFill>
            <a:schemeClr val="accent1"/>
          </a:solidFill>
          <a:ln w="9525">
            <a:solidFill>
              <a:schemeClr val="tx1"/>
            </a:solidFill>
            <a:round/>
            <a:headEnd/>
            <a:tailEnd/>
          </a:ln>
        </p:spPr>
        <p:txBody>
          <a:bodyPr wrap="none" anchor="ctr"/>
          <a:lstStyle/>
          <a:p>
            <a:pPr algn="ctr"/>
            <a:r>
              <a:rPr lang="es-MX" sz="2800"/>
              <a:t>Gripe</a:t>
            </a:r>
            <a:endParaRPr lang="es-ES" sz="2800"/>
          </a:p>
        </p:txBody>
      </p:sp>
      <p:sp>
        <p:nvSpPr>
          <p:cNvPr id="5137" name="Oval 9"/>
          <p:cNvSpPr>
            <a:spLocks noChangeArrowheads="1"/>
          </p:cNvSpPr>
          <p:nvPr/>
        </p:nvSpPr>
        <p:spPr bwMode="auto">
          <a:xfrm>
            <a:off x="2303463" y="3352800"/>
            <a:ext cx="1800225" cy="609600"/>
          </a:xfrm>
          <a:prstGeom prst="ellipse">
            <a:avLst/>
          </a:prstGeom>
          <a:solidFill>
            <a:schemeClr val="accent1"/>
          </a:solidFill>
          <a:ln w="9525">
            <a:solidFill>
              <a:schemeClr val="tx1"/>
            </a:solidFill>
            <a:round/>
            <a:headEnd/>
            <a:tailEnd/>
          </a:ln>
        </p:spPr>
        <p:txBody>
          <a:bodyPr wrap="none" anchor="ctr"/>
          <a:lstStyle/>
          <a:p>
            <a:pPr algn="ctr"/>
            <a:r>
              <a:rPr lang="es-MX" sz="2800"/>
              <a:t>Tifoidea</a:t>
            </a:r>
            <a:endParaRPr lang="es-ES" sz="2800"/>
          </a:p>
        </p:txBody>
      </p:sp>
      <p:cxnSp>
        <p:nvCxnSpPr>
          <p:cNvPr id="5138" name="AutoShape 10"/>
          <p:cNvCxnSpPr>
            <a:cxnSpLocks noChangeShapeType="1"/>
            <a:stCxn id="5135" idx="3"/>
            <a:endCxn id="5137" idx="7"/>
          </p:cNvCxnSpPr>
          <p:nvPr/>
        </p:nvCxnSpPr>
        <p:spPr bwMode="auto">
          <a:xfrm flipH="1">
            <a:off x="3840163" y="2578100"/>
            <a:ext cx="279400" cy="863600"/>
          </a:xfrm>
          <a:prstGeom prst="straightConnector1">
            <a:avLst/>
          </a:prstGeom>
          <a:noFill/>
          <a:ln w="38100">
            <a:solidFill>
              <a:srgbClr val="FFFF66"/>
            </a:solidFill>
            <a:round/>
            <a:headEnd/>
            <a:tailEnd type="triangle" w="med" len="med"/>
          </a:ln>
          <a:extLst>
            <a:ext uri="{909E8E84-426E-40dd-AFC4-6F175D3DCCD1}">
              <a14:hiddenFill xmlns:a14="http://schemas.microsoft.com/office/drawing/2010/main">
                <a:noFill/>
              </a14:hiddenFill>
            </a:ext>
          </a:extLst>
        </p:spPr>
      </p:cxnSp>
      <p:sp>
        <p:nvSpPr>
          <p:cNvPr id="5139" name="Oval 11"/>
          <p:cNvSpPr>
            <a:spLocks noChangeArrowheads="1"/>
          </p:cNvSpPr>
          <p:nvPr/>
        </p:nvSpPr>
        <p:spPr bwMode="auto">
          <a:xfrm>
            <a:off x="4038600" y="4572000"/>
            <a:ext cx="1290638" cy="609600"/>
          </a:xfrm>
          <a:prstGeom prst="ellipse">
            <a:avLst/>
          </a:prstGeom>
          <a:solidFill>
            <a:schemeClr val="accent1"/>
          </a:solidFill>
          <a:ln w="9525">
            <a:solidFill>
              <a:schemeClr val="tx1"/>
            </a:solidFill>
            <a:round/>
            <a:headEnd/>
            <a:tailEnd/>
          </a:ln>
        </p:spPr>
        <p:txBody>
          <a:bodyPr wrap="none" anchor="ctr"/>
          <a:lstStyle/>
          <a:p>
            <a:pPr algn="ctr"/>
            <a:r>
              <a:rPr lang="es-MX" sz="2800"/>
              <a:t>Fiebre</a:t>
            </a:r>
            <a:endParaRPr lang="es-ES" sz="2800"/>
          </a:p>
        </p:txBody>
      </p:sp>
      <p:cxnSp>
        <p:nvCxnSpPr>
          <p:cNvPr id="5140" name="AutoShape 12"/>
          <p:cNvCxnSpPr>
            <a:cxnSpLocks noChangeShapeType="1"/>
            <a:stCxn id="5137" idx="5"/>
            <a:endCxn id="5139" idx="1"/>
          </p:cNvCxnSpPr>
          <p:nvPr/>
        </p:nvCxnSpPr>
        <p:spPr bwMode="auto">
          <a:xfrm>
            <a:off x="3840163" y="3873500"/>
            <a:ext cx="387350" cy="787400"/>
          </a:xfrm>
          <a:prstGeom prst="straightConnector1">
            <a:avLst/>
          </a:prstGeom>
          <a:noFill/>
          <a:ln w="38100">
            <a:solidFill>
              <a:srgbClr val="FFFF66"/>
            </a:solidFill>
            <a:round/>
            <a:headEnd/>
            <a:tailEnd type="triangle" w="med" len="med"/>
          </a:ln>
          <a:extLst>
            <a:ext uri="{909E8E84-426E-40dd-AFC4-6F175D3DCCD1}">
              <a14:hiddenFill xmlns:a14="http://schemas.microsoft.com/office/drawing/2010/main">
                <a:noFill/>
              </a14:hiddenFill>
            </a:ext>
          </a:extLst>
        </p:spPr>
      </p:cxnSp>
      <p:sp>
        <p:nvSpPr>
          <p:cNvPr id="5141" name="Oval 13"/>
          <p:cNvSpPr>
            <a:spLocks noChangeArrowheads="1"/>
          </p:cNvSpPr>
          <p:nvPr/>
        </p:nvSpPr>
        <p:spPr bwMode="auto">
          <a:xfrm>
            <a:off x="6400800" y="4572000"/>
            <a:ext cx="1447800" cy="609600"/>
          </a:xfrm>
          <a:prstGeom prst="ellipse">
            <a:avLst/>
          </a:prstGeom>
          <a:solidFill>
            <a:schemeClr val="accent1"/>
          </a:solidFill>
          <a:ln w="9525">
            <a:solidFill>
              <a:schemeClr val="tx1"/>
            </a:solidFill>
            <a:round/>
            <a:headEnd/>
            <a:tailEnd/>
          </a:ln>
        </p:spPr>
        <p:txBody>
          <a:bodyPr wrap="none" anchor="ctr"/>
          <a:lstStyle/>
          <a:p>
            <a:pPr algn="ctr"/>
            <a:r>
              <a:rPr lang="es-MX" sz="2800"/>
              <a:t>Dolor</a:t>
            </a:r>
            <a:endParaRPr lang="es-ES" sz="2800"/>
          </a:p>
        </p:txBody>
      </p:sp>
      <p:cxnSp>
        <p:nvCxnSpPr>
          <p:cNvPr id="5142" name="AutoShape 14"/>
          <p:cNvCxnSpPr>
            <a:cxnSpLocks noChangeShapeType="1"/>
            <a:stCxn id="5136" idx="3"/>
            <a:endCxn id="5139" idx="7"/>
          </p:cNvCxnSpPr>
          <p:nvPr/>
        </p:nvCxnSpPr>
        <p:spPr bwMode="auto">
          <a:xfrm flipH="1">
            <a:off x="5140325" y="3721100"/>
            <a:ext cx="296863" cy="939800"/>
          </a:xfrm>
          <a:prstGeom prst="straightConnector1">
            <a:avLst/>
          </a:prstGeom>
          <a:noFill/>
          <a:ln w="38100">
            <a:solidFill>
              <a:srgbClr val="FFFF66"/>
            </a:solidFill>
            <a:round/>
            <a:headEnd/>
            <a:tailEnd type="triangle" w="med" len="med"/>
          </a:ln>
          <a:extLst>
            <a:ext uri="{909E8E84-426E-40dd-AFC4-6F175D3DCCD1}">
              <a14:hiddenFill xmlns:a14="http://schemas.microsoft.com/office/drawing/2010/main">
                <a:noFill/>
              </a14:hiddenFill>
            </a:ext>
          </a:extLst>
        </p:spPr>
      </p:cxnSp>
      <p:cxnSp>
        <p:nvCxnSpPr>
          <p:cNvPr id="5143" name="AutoShape 15"/>
          <p:cNvCxnSpPr>
            <a:cxnSpLocks noChangeShapeType="1"/>
            <a:stCxn id="5136" idx="5"/>
            <a:endCxn id="5141" idx="1"/>
          </p:cNvCxnSpPr>
          <p:nvPr/>
        </p:nvCxnSpPr>
        <p:spPr bwMode="auto">
          <a:xfrm>
            <a:off x="6300788" y="3721100"/>
            <a:ext cx="312737" cy="939800"/>
          </a:xfrm>
          <a:prstGeom prst="straightConnector1">
            <a:avLst/>
          </a:prstGeom>
          <a:noFill/>
          <a:ln w="38100">
            <a:solidFill>
              <a:srgbClr val="FFFF66"/>
            </a:solidFill>
            <a:round/>
            <a:headEnd/>
            <a:tailEnd type="triangle" w="med" len="med"/>
          </a:ln>
          <a:extLst>
            <a:ext uri="{909E8E84-426E-40dd-AFC4-6F175D3DCCD1}">
              <a14:hiddenFill xmlns:a14="http://schemas.microsoft.com/office/drawing/2010/main">
                <a:noFill/>
              </a14:hiddenFill>
            </a:ext>
          </a:extLst>
        </p:spPr>
      </p:cxnSp>
      <p:sp>
        <p:nvSpPr>
          <p:cNvPr id="5144" name="Oval 16"/>
          <p:cNvSpPr>
            <a:spLocks noChangeArrowheads="1"/>
          </p:cNvSpPr>
          <p:nvPr/>
        </p:nvSpPr>
        <p:spPr bwMode="auto">
          <a:xfrm>
            <a:off x="1368425" y="4713288"/>
            <a:ext cx="1800225" cy="609600"/>
          </a:xfrm>
          <a:prstGeom prst="ellipse">
            <a:avLst/>
          </a:prstGeom>
          <a:solidFill>
            <a:schemeClr val="accent1"/>
          </a:solidFill>
          <a:ln w="9525">
            <a:solidFill>
              <a:schemeClr val="tx1"/>
            </a:solidFill>
            <a:round/>
            <a:headEnd/>
            <a:tailEnd/>
          </a:ln>
        </p:spPr>
        <p:txBody>
          <a:bodyPr wrap="none" anchor="ctr"/>
          <a:lstStyle/>
          <a:p>
            <a:pPr algn="ctr"/>
            <a:r>
              <a:rPr lang="es-MX" sz="2800"/>
              <a:t>Reacciones</a:t>
            </a:r>
            <a:endParaRPr lang="es-ES" sz="2800"/>
          </a:p>
        </p:txBody>
      </p:sp>
      <p:cxnSp>
        <p:nvCxnSpPr>
          <p:cNvPr id="5145" name="AutoShape 17"/>
          <p:cNvCxnSpPr>
            <a:cxnSpLocks noChangeShapeType="1"/>
            <a:stCxn id="5137" idx="6"/>
            <a:endCxn id="5141" idx="2"/>
          </p:cNvCxnSpPr>
          <p:nvPr/>
        </p:nvCxnSpPr>
        <p:spPr bwMode="auto">
          <a:xfrm>
            <a:off x="4103688" y="3657600"/>
            <a:ext cx="2297112" cy="1219200"/>
          </a:xfrm>
          <a:prstGeom prst="straightConnector1">
            <a:avLst/>
          </a:prstGeom>
          <a:noFill/>
          <a:ln w="38100">
            <a:solidFill>
              <a:srgbClr val="FFFF66"/>
            </a:solidFill>
            <a:round/>
            <a:headEnd/>
            <a:tailEnd type="triangle" w="med" len="med"/>
          </a:ln>
          <a:extLst>
            <a:ext uri="{909E8E84-426E-40dd-AFC4-6F175D3DCCD1}">
              <a14:hiddenFill xmlns:a14="http://schemas.microsoft.com/office/drawing/2010/main">
                <a:noFill/>
              </a14:hiddenFill>
            </a:ext>
          </a:extLst>
        </p:spPr>
      </p:cxnSp>
      <p:cxnSp>
        <p:nvCxnSpPr>
          <p:cNvPr id="5146" name="AutoShape 18"/>
          <p:cNvCxnSpPr>
            <a:cxnSpLocks noChangeShapeType="1"/>
            <a:stCxn id="5137" idx="3"/>
            <a:endCxn id="5144" idx="0"/>
          </p:cNvCxnSpPr>
          <p:nvPr/>
        </p:nvCxnSpPr>
        <p:spPr bwMode="auto">
          <a:xfrm flipH="1">
            <a:off x="2268538" y="3873500"/>
            <a:ext cx="298450" cy="839788"/>
          </a:xfrm>
          <a:prstGeom prst="straightConnector1">
            <a:avLst/>
          </a:prstGeom>
          <a:noFill/>
          <a:ln w="38100">
            <a:solidFill>
              <a:srgbClr val="FFFF66"/>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36467661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4 Marcador de pie de página"/>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ES" sz="1400"/>
              <a:t>© E. Sucar, PGM: 1 Introducción </a:t>
            </a:r>
          </a:p>
        </p:txBody>
      </p:sp>
      <p:sp>
        <p:nvSpPr>
          <p:cNvPr id="3075" name="5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EB10C09-812F-CF45-8009-A997E1F7B785}" type="slidenum">
              <a:rPr lang="es-ES" sz="1400"/>
              <a:pPr eaLnBrk="1" hangingPunct="1"/>
              <a:t>6</a:t>
            </a:fld>
            <a:endParaRPr lang="es-ES" sz="1400"/>
          </a:p>
        </p:txBody>
      </p:sp>
      <p:sp>
        <p:nvSpPr>
          <p:cNvPr id="3076" name="Rectangle 2"/>
          <p:cNvSpPr>
            <a:spLocks noGrp="1" noChangeArrowheads="1"/>
          </p:cNvSpPr>
          <p:nvPr>
            <p:ph type="title"/>
          </p:nvPr>
        </p:nvSpPr>
        <p:spPr/>
        <p:txBody>
          <a:bodyPr/>
          <a:lstStyle/>
          <a:p>
            <a:pPr eaLnBrk="1" hangingPunct="1"/>
            <a:r>
              <a:rPr lang="es-MX">
                <a:latin typeface="Times New Roman" charset="0"/>
              </a:rPr>
              <a:t>Información General</a:t>
            </a:r>
            <a:endParaRPr lang="es-ES">
              <a:latin typeface="Times New Roman" charset="0"/>
            </a:endParaRPr>
          </a:p>
        </p:txBody>
      </p:sp>
      <p:sp>
        <p:nvSpPr>
          <p:cNvPr id="3077" name="Rectangle 3"/>
          <p:cNvSpPr>
            <a:spLocks noGrp="1" noChangeArrowheads="1"/>
          </p:cNvSpPr>
          <p:nvPr>
            <p:ph type="body" idx="1"/>
          </p:nvPr>
        </p:nvSpPr>
        <p:spPr>
          <a:xfrm>
            <a:off x="533400" y="1981200"/>
            <a:ext cx="7924800" cy="4114800"/>
          </a:xfrm>
        </p:spPr>
        <p:txBody>
          <a:bodyPr/>
          <a:lstStyle/>
          <a:p>
            <a:pPr eaLnBrk="1" hangingPunct="1"/>
            <a:r>
              <a:rPr lang="es-MX" dirty="0">
                <a:solidFill>
                  <a:schemeClr val="bg1"/>
                </a:solidFill>
                <a:latin typeface="Times New Roman" charset="0"/>
              </a:rPr>
              <a:t>Página del </a:t>
            </a:r>
            <a:r>
              <a:rPr lang="es-MX" dirty="0" smtClean="0">
                <a:solidFill>
                  <a:schemeClr val="bg1"/>
                </a:solidFill>
                <a:latin typeface="Times New Roman" charset="0"/>
              </a:rPr>
              <a:t>curso en INAOE:</a:t>
            </a:r>
            <a:endParaRPr lang="es-MX" dirty="0">
              <a:solidFill>
                <a:schemeClr val="bg1"/>
              </a:solidFill>
              <a:latin typeface="Times New Roman" charset="0"/>
            </a:endParaRPr>
          </a:p>
          <a:p>
            <a:pPr eaLnBrk="1" hangingPunct="1">
              <a:buFontTx/>
              <a:buNone/>
            </a:pPr>
            <a:r>
              <a:rPr lang="es-MX" sz="2800" dirty="0">
                <a:latin typeface="Times New Roman" charset="0"/>
                <a:hlinkClick r:id="rId3"/>
              </a:rPr>
              <a:t>http://ccc.inaoep.mx/~esucar/Clases-pgm/</a:t>
            </a:r>
            <a:r>
              <a:rPr lang="es-MX" sz="2800" dirty="0" smtClean="0">
                <a:latin typeface="Times New Roman" charset="0"/>
                <a:hlinkClick r:id="rId3"/>
              </a:rPr>
              <a:t>pgm.html</a:t>
            </a:r>
            <a:endParaRPr lang="es-MX" sz="2800" dirty="0" smtClean="0">
              <a:latin typeface="Times New Roman" charset="0"/>
            </a:endParaRPr>
          </a:p>
          <a:p>
            <a:pPr eaLnBrk="1" hangingPunct="1">
              <a:buFontTx/>
              <a:buNone/>
            </a:pPr>
            <a:endParaRPr lang="es-MX" sz="2800" dirty="0">
              <a:latin typeface="Times New Roman" charset="0"/>
            </a:endParaRPr>
          </a:p>
          <a:p>
            <a:pPr eaLnBrk="1" hangingPunct="1">
              <a:buFontTx/>
              <a:buNone/>
            </a:pPr>
            <a:endParaRPr lang="es-MX" sz="2800" dirty="0">
              <a:latin typeface="Times New Roman" charset="0"/>
            </a:endParaRPr>
          </a:p>
          <a:p>
            <a:pPr eaLnBrk="1" hangingPunct="1"/>
            <a:r>
              <a:rPr lang="es-MX" dirty="0">
                <a:solidFill>
                  <a:schemeClr val="bg1"/>
                </a:solidFill>
                <a:latin typeface="Times New Roman" charset="0"/>
              </a:rPr>
              <a:t>Correo</a:t>
            </a:r>
            <a:r>
              <a:rPr lang="es-MX" dirty="0">
                <a:latin typeface="Times New Roman" charset="0"/>
              </a:rPr>
              <a:t>:</a:t>
            </a:r>
          </a:p>
          <a:p>
            <a:pPr eaLnBrk="1" hangingPunct="1">
              <a:buFontTx/>
              <a:buNone/>
            </a:pPr>
            <a:r>
              <a:rPr lang="es-MX" dirty="0">
                <a:latin typeface="Times New Roman" charset="0"/>
              </a:rPr>
              <a:t>esucar@inaoep.mx</a:t>
            </a:r>
          </a:p>
          <a:p>
            <a:pPr eaLnBrk="1" hangingPunct="1"/>
            <a:endParaRPr lang="es-ES" dirty="0">
              <a:latin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4 Marcador de pie de página"/>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ES" sz="1400"/>
              <a:t>MGP - RB I, L.E. Sucar</a:t>
            </a:r>
          </a:p>
        </p:txBody>
      </p:sp>
      <p:sp>
        <p:nvSpPr>
          <p:cNvPr id="7171" name="5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77C38A9-AA6F-8947-A6DF-D901BFF391CB}" type="slidenum">
              <a:rPr lang="es-ES" sz="1400"/>
              <a:pPr eaLnBrk="1" hangingPunct="1"/>
              <a:t>60</a:t>
            </a:fld>
            <a:endParaRPr lang="es-ES" sz="1400"/>
          </a:p>
        </p:txBody>
      </p:sp>
      <p:sp>
        <p:nvSpPr>
          <p:cNvPr id="7172" name="Rectangle 2"/>
          <p:cNvSpPr>
            <a:spLocks noGrp="1" noChangeArrowheads="1"/>
          </p:cNvSpPr>
          <p:nvPr>
            <p:ph type="title"/>
          </p:nvPr>
        </p:nvSpPr>
        <p:spPr/>
        <p:txBody>
          <a:bodyPr/>
          <a:lstStyle/>
          <a:p>
            <a:pPr eaLnBrk="1" hangingPunct="1"/>
            <a:r>
              <a:rPr lang="es-MX">
                <a:latin typeface="Times New Roman" charset="0"/>
              </a:rPr>
              <a:t>Estructura</a:t>
            </a:r>
            <a:endParaRPr lang="es-ES">
              <a:latin typeface="Times New Roman" charset="0"/>
            </a:endParaRPr>
          </a:p>
        </p:txBody>
      </p:sp>
      <p:sp>
        <p:nvSpPr>
          <p:cNvPr id="7173" name="Rectangle 3"/>
          <p:cNvSpPr>
            <a:spLocks noGrp="1" noChangeArrowheads="1"/>
          </p:cNvSpPr>
          <p:nvPr>
            <p:ph type="body" idx="1"/>
          </p:nvPr>
        </p:nvSpPr>
        <p:spPr>
          <a:xfrm>
            <a:off x="685800" y="1981200"/>
            <a:ext cx="8134350" cy="4114800"/>
          </a:xfrm>
        </p:spPr>
        <p:txBody>
          <a:bodyPr/>
          <a:lstStyle/>
          <a:p>
            <a:pPr eaLnBrk="1" hangingPunct="1"/>
            <a:r>
              <a:rPr lang="es-ES">
                <a:latin typeface="Times New Roman" charset="0"/>
              </a:rPr>
              <a:t>La topología o estructura de la red nos da información sobre las dependencias probabilísticas entre las variables. </a:t>
            </a:r>
          </a:p>
          <a:p>
            <a:pPr eaLnBrk="1" hangingPunct="1"/>
            <a:endParaRPr lang="es-MX">
              <a:latin typeface="Times New Roman" charset="0"/>
            </a:endParaRPr>
          </a:p>
          <a:p>
            <a:pPr eaLnBrk="1" hangingPunct="1"/>
            <a:r>
              <a:rPr lang="es-ES">
                <a:latin typeface="Times New Roman" charset="0"/>
              </a:rPr>
              <a:t>La red también representa las independencias condicionales de una variable (o conjunto de variables) dada otra variable(s). </a:t>
            </a:r>
          </a:p>
          <a:p>
            <a:pPr eaLnBrk="1" hangingPunct="1"/>
            <a:endParaRPr lang="es-ES">
              <a:latin typeface="Times New Roman" charset="0"/>
            </a:endParaRPr>
          </a:p>
        </p:txBody>
      </p:sp>
    </p:spTree>
    <p:extLst>
      <p:ext uri="{BB962C8B-B14F-4D97-AF65-F5344CB8AC3E}">
        <p14:creationId xmlns:p14="http://schemas.microsoft.com/office/powerpoint/2010/main" val="1490394234"/>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4 Marcador de pie de página"/>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ES" sz="1400"/>
              <a:t>MGP - RB I, L.E. Sucar</a:t>
            </a:r>
          </a:p>
        </p:txBody>
      </p:sp>
      <p:sp>
        <p:nvSpPr>
          <p:cNvPr id="10243" name="5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056D10-A881-8D45-83D8-1AE57E45EED3}" type="slidenum">
              <a:rPr lang="es-ES" sz="1400"/>
              <a:pPr eaLnBrk="1" hangingPunct="1"/>
              <a:t>61</a:t>
            </a:fld>
            <a:endParaRPr lang="es-ES" sz="1400"/>
          </a:p>
        </p:txBody>
      </p:sp>
      <p:sp>
        <p:nvSpPr>
          <p:cNvPr id="10244" name="Rectangle 2"/>
          <p:cNvSpPr>
            <a:spLocks noGrp="1" noChangeArrowheads="1"/>
          </p:cNvSpPr>
          <p:nvPr>
            <p:ph type="title"/>
          </p:nvPr>
        </p:nvSpPr>
        <p:spPr/>
        <p:txBody>
          <a:bodyPr/>
          <a:lstStyle/>
          <a:p>
            <a:pPr eaLnBrk="1" hangingPunct="1"/>
            <a:r>
              <a:rPr lang="es-MX">
                <a:latin typeface="Times New Roman" charset="0"/>
              </a:rPr>
              <a:t>Independencias condicionales</a:t>
            </a:r>
            <a:endParaRPr lang="es-ES">
              <a:latin typeface="Times New Roman" charset="0"/>
            </a:endParaRPr>
          </a:p>
        </p:txBody>
      </p:sp>
      <p:sp>
        <p:nvSpPr>
          <p:cNvPr id="10245" name="Rectangle 3"/>
          <p:cNvSpPr>
            <a:spLocks noGrp="1" noChangeArrowheads="1"/>
          </p:cNvSpPr>
          <p:nvPr>
            <p:ph type="body" idx="1"/>
          </p:nvPr>
        </p:nvSpPr>
        <p:spPr>
          <a:xfrm>
            <a:off x="539750" y="1916113"/>
            <a:ext cx="7989888" cy="4114800"/>
          </a:xfrm>
        </p:spPr>
        <p:txBody>
          <a:bodyPr/>
          <a:lstStyle/>
          <a:p>
            <a:pPr eaLnBrk="1" hangingPunct="1">
              <a:lnSpc>
                <a:spcPct val="90000"/>
              </a:lnSpc>
            </a:pPr>
            <a:r>
              <a:rPr lang="es-ES" sz="2800">
                <a:latin typeface="Times New Roman" charset="0"/>
              </a:rPr>
              <a:t>En una RB, las relaciones de independencia condicional representadas en el grafo corresponden a relaciones de independencia en la distribución de probabilidad. </a:t>
            </a:r>
          </a:p>
          <a:p>
            <a:pPr eaLnBrk="1" hangingPunct="1">
              <a:lnSpc>
                <a:spcPct val="90000"/>
              </a:lnSpc>
            </a:pPr>
            <a:endParaRPr lang="es-ES" sz="2800">
              <a:latin typeface="Times New Roman" charset="0"/>
            </a:endParaRPr>
          </a:p>
          <a:p>
            <a:pPr eaLnBrk="1" hangingPunct="1">
              <a:lnSpc>
                <a:spcPct val="90000"/>
              </a:lnSpc>
            </a:pPr>
            <a:r>
              <a:rPr lang="es-ES" sz="2800">
                <a:latin typeface="Times New Roman" charset="0"/>
              </a:rPr>
              <a:t>Dichas independencias simplifican la representación del conocimiento (menos parámetros) y el razonamiento (propagación de las probabilidades). </a:t>
            </a:r>
          </a:p>
          <a:p>
            <a:pPr eaLnBrk="1" hangingPunct="1">
              <a:lnSpc>
                <a:spcPct val="90000"/>
              </a:lnSpc>
            </a:pPr>
            <a:endParaRPr lang="es-ES" sz="2800">
              <a:latin typeface="Times New Roman" charset="0"/>
            </a:endParaRPr>
          </a:p>
        </p:txBody>
      </p:sp>
    </p:spTree>
    <p:extLst>
      <p:ext uri="{BB962C8B-B14F-4D97-AF65-F5344CB8AC3E}">
        <p14:creationId xmlns:p14="http://schemas.microsoft.com/office/powerpoint/2010/main" val="2080281809"/>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4 Marcador de pie de página"/>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ES" sz="1400"/>
              <a:t>MGP - RB I, L.E. Sucar</a:t>
            </a:r>
          </a:p>
        </p:txBody>
      </p:sp>
      <p:sp>
        <p:nvSpPr>
          <p:cNvPr id="13315" name="5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C198F5F-1D8A-B940-A73C-3784F7A1BE2F}" type="slidenum">
              <a:rPr lang="es-ES" sz="1400"/>
              <a:pPr eaLnBrk="1" hangingPunct="1"/>
              <a:t>62</a:t>
            </a:fld>
            <a:endParaRPr lang="es-ES" sz="1400"/>
          </a:p>
        </p:txBody>
      </p:sp>
      <p:sp>
        <p:nvSpPr>
          <p:cNvPr id="13316" name="Rectangle 2"/>
          <p:cNvSpPr>
            <a:spLocks noGrp="1" noChangeArrowheads="1"/>
          </p:cNvSpPr>
          <p:nvPr>
            <p:ph type="title"/>
          </p:nvPr>
        </p:nvSpPr>
        <p:spPr/>
        <p:txBody>
          <a:bodyPr/>
          <a:lstStyle/>
          <a:p>
            <a:pPr eaLnBrk="1" hangingPunct="1"/>
            <a:r>
              <a:rPr lang="es-MX">
                <a:latin typeface="Times New Roman" charset="0"/>
              </a:rPr>
              <a:t>Separación “D”</a:t>
            </a:r>
            <a:endParaRPr lang="es-ES">
              <a:latin typeface="Times New Roman" charset="0"/>
            </a:endParaRPr>
          </a:p>
        </p:txBody>
      </p:sp>
      <p:sp>
        <p:nvSpPr>
          <p:cNvPr id="13317" name="Rectangle 3"/>
          <p:cNvSpPr>
            <a:spLocks noGrp="1" noChangeArrowheads="1"/>
          </p:cNvSpPr>
          <p:nvPr>
            <p:ph type="body" idx="1"/>
          </p:nvPr>
        </p:nvSpPr>
        <p:spPr/>
        <p:txBody>
          <a:bodyPr/>
          <a:lstStyle/>
          <a:p>
            <a:pPr marL="609600" indent="-609600" eaLnBrk="1" hangingPunct="1"/>
            <a:r>
              <a:rPr lang="es-MX">
                <a:latin typeface="Times New Roman" charset="0"/>
              </a:rPr>
              <a:t>El conjunto de variables </a:t>
            </a:r>
            <a:r>
              <a:rPr lang="es-MX">
                <a:solidFill>
                  <a:schemeClr val="bg1"/>
                </a:solidFill>
                <a:latin typeface="Times New Roman" charset="0"/>
              </a:rPr>
              <a:t>A</a:t>
            </a:r>
            <a:r>
              <a:rPr lang="es-MX">
                <a:latin typeface="Times New Roman" charset="0"/>
              </a:rPr>
              <a:t> es independiente del conjunto </a:t>
            </a:r>
            <a:r>
              <a:rPr lang="es-MX">
                <a:solidFill>
                  <a:schemeClr val="bg1"/>
                </a:solidFill>
                <a:latin typeface="Times New Roman" charset="0"/>
              </a:rPr>
              <a:t>B</a:t>
            </a:r>
            <a:r>
              <a:rPr lang="es-MX">
                <a:latin typeface="Times New Roman" charset="0"/>
              </a:rPr>
              <a:t> dado el conjunto </a:t>
            </a:r>
            <a:r>
              <a:rPr lang="es-MX">
                <a:solidFill>
                  <a:schemeClr val="bg1"/>
                </a:solidFill>
                <a:latin typeface="Times New Roman" charset="0"/>
              </a:rPr>
              <a:t>C</a:t>
            </a:r>
            <a:r>
              <a:rPr lang="es-MX">
                <a:latin typeface="Times New Roman" charset="0"/>
              </a:rPr>
              <a:t>, si no existe trayectoria entre </a:t>
            </a:r>
            <a:r>
              <a:rPr lang="es-MX">
                <a:solidFill>
                  <a:schemeClr val="bg1"/>
                </a:solidFill>
                <a:latin typeface="Times New Roman" charset="0"/>
              </a:rPr>
              <a:t>A</a:t>
            </a:r>
            <a:r>
              <a:rPr lang="es-MX">
                <a:latin typeface="Times New Roman" charset="0"/>
              </a:rPr>
              <a:t> y </a:t>
            </a:r>
            <a:r>
              <a:rPr lang="es-MX">
                <a:solidFill>
                  <a:schemeClr val="bg1"/>
                </a:solidFill>
                <a:latin typeface="Times New Roman" charset="0"/>
              </a:rPr>
              <a:t>B</a:t>
            </a:r>
            <a:r>
              <a:rPr lang="es-MX">
                <a:latin typeface="Times New Roman" charset="0"/>
              </a:rPr>
              <a:t> en que</a:t>
            </a:r>
          </a:p>
          <a:p>
            <a:pPr marL="990600" lvl="1" indent="-533400" eaLnBrk="1" hangingPunct="1">
              <a:buFontTx/>
              <a:buAutoNum type="arabicPeriod"/>
            </a:pPr>
            <a:r>
              <a:rPr lang="es-MX">
                <a:latin typeface="Times New Roman" charset="0"/>
              </a:rPr>
              <a:t>Todos los nodos convergentes están o tienen descendientes en </a:t>
            </a:r>
            <a:r>
              <a:rPr lang="es-MX">
                <a:solidFill>
                  <a:schemeClr val="bg1"/>
                </a:solidFill>
                <a:latin typeface="Times New Roman" charset="0"/>
              </a:rPr>
              <a:t>C</a:t>
            </a:r>
          </a:p>
          <a:p>
            <a:pPr marL="990600" lvl="1" indent="-533400" eaLnBrk="1" hangingPunct="1">
              <a:buFontTx/>
              <a:buAutoNum type="arabicPeriod"/>
            </a:pPr>
            <a:r>
              <a:rPr lang="es-MX">
                <a:latin typeface="Times New Roman" charset="0"/>
              </a:rPr>
              <a:t>Todos los demás nodos están fuera de </a:t>
            </a:r>
            <a:r>
              <a:rPr lang="es-MX">
                <a:solidFill>
                  <a:schemeClr val="bg1"/>
                </a:solidFill>
                <a:latin typeface="Times New Roman" charset="0"/>
              </a:rPr>
              <a:t>C</a:t>
            </a:r>
            <a:endParaRPr lang="es-ES">
              <a:solidFill>
                <a:schemeClr val="bg1"/>
              </a:solidFill>
              <a:latin typeface="Times New Roman" charset="0"/>
            </a:endParaRPr>
          </a:p>
        </p:txBody>
      </p:sp>
    </p:spTree>
    <p:extLst>
      <p:ext uri="{BB962C8B-B14F-4D97-AF65-F5344CB8AC3E}">
        <p14:creationId xmlns:p14="http://schemas.microsoft.com/office/powerpoint/2010/main" val="1866499753"/>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4 Marcador de pie de página"/>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ES" sz="1400"/>
              <a:t>MGP - RB I, L.E. Sucar</a:t>
            </a:r>
          </a:p>
        </p:txBody>
      </p:sp>
      <p:sp>
        <p:nvSpPr>
          <p:cNvPr id="14339" name="5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8CD6A14-5553-5341-957F-FA547851E8F6}" type="slidenum">
              <a:rPr lang="es-ES" sz="1400"/>
              <a:pPr eaLnBrk="1" hangingPunct="1"/>
              <a:t>63</a:t>
            </a:fld>
            <a:endParaRPr lang="es-ES" sz="1400"/>
          </a:p>
        </p:txBody>
      </p:sp>
      <p:sp>
        <p:nvSpPr>
          <p:cNvPr id="14340" name="Rectangle 2"/>
          <p:cNvSpPr>
            <a:spLocks noGrp="1" noChangeArrowheads="1"/>
          </p:cNvSpPr>
          <p:nvPr>
            <p:ph type="title"/>
          </p:nvPr>
        </p:nvSpPr>
        <p:spPr/>
        <p:txBody>
          <a:bodyPr/>
          <a:lstStyle/>
          <a:p>
            <a:pPr eaLnBrk="1" hangingPunct="1"/>
            <a:r>
              <a:rPr lang="es-MX">
                <a:latin typeface="Times New Roman" charset="0"/>
              </a:rPr>
              <a:t>Separación “D”</a:t>
            </a:r>
            <a:endParaRPr lang="es-ES">
              <a:latin typeface="Times New Roman" charset="0"/>
            </a:endParaRPr>
          </a:p>
        </p:txBody>
      </p:sp>
      <p:sp>
        <p:nvSpPr>
          <p:cNvPr id="14341" name="Rectangle 3"/>
          <p:cNvSpPr>
            <a:spLocks noGrp="1" noChangeArrowheads="1"/>
          </p:cNvSpPr>
          <p:nvPr>
            <p:ph type="body" idx="1"/>
          </p:nvPr>
        </p:nvSpPr>
        <p:spPr>
          <a:xfrm>
            <a:off x="685800" y="1676400"/>
            <a:ext cx="7772400" cy="2133600"/>
          </a:xfrm>
        </p:spPr>
        <p:txBody>
          <a:bodyPr/>
          <a:lstStyle/>
          <a:p>
            <a:pPr marL="609600" indent="-609600" eaLnBrk="1" hangingPunct="1"/>
            <a:r>
              <a:rPr lang="es-MX">
                <a:latin typeface="Times New Roman" charset="0"/>
              </a:rPr>
              <a:t>Tres casos básicos</a:t>
            </a:r>
          </a:p>
          <a:p>
            <a:pPr marL="990600" lvl="1" indent="-533400" eaLnBrk="1" hangingPunct="1"/>
            <a:r>
              <a:rPr lang="es-MX">
                <a:solidFill>
                  <a:schemeClr val="bg1"/>
                </a:solidFill>
                <a:latin typeface="Times New Roman" charset="0"/>
              </a:rPr>
              <a:t>Arcos divergentes</a:t>
            </a:r>
          </a:p>
          <a:p>
            <a:pPr marL="990600" lvl="1" indent="-533400" eaLnBrk="1" hangingPunct="1"/>
            <a:r>
              <a:rPr lang="es-MX">
                <a:solidFill>
                  <a:schemeClr val="bg1"/>
                </a:solidFill>
                <a:latin typeface="Times New Roman" charset="0"/>
              </a:rPr>
              <a:t>Arcos en secuencia</a:t>
            </a:r>
          </a:p>
          <a:p>
            <a:pPr marL="990600" lvl="1" indent="-533400" eaLnBrk="1" hangingPunct="1"/>
            <a:r>
              <a:rPr lang="es-MX">
                <a:solidFill>
                  <a:schemeClr val="bg1"/>
                </a:solidFill>
                <a:latin typeface="Times New Roman" charset="0"/>
              </a:rPr>
              <a:t>Arcos convergentes</a:t>
            </a:r>
            <a:endParaRPr lang="es-ES">
              <a:solidFill>
                <a:schemeClr val="bg1"/>
              </a:solidFill>
              <a:latin typeface="Times New Roman" charset="0"/>
            </a:endParaRPr>
          </a:p>
        </p:txBody>
      </p:sp>
    </p:spTree>
    <p:extLst>
      <p:ext uri="{BB962C8B-B14F-4D97-AF65-F5344CB8AC3E}">
        <p14:creationId xmlns:p14="http://schemas.microsoft.com/office/powerpoint/2010/main" val="1634547440"/>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4 Marcador de pie de página"/>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ES" sz="1400"/>
              <a:t>MGP - RB I, L.E. Sucar</a:t>
            </a:r>
          </a:p>
        </p:txBody>
      </p:sp>
      <p:sp>
        <p:nvSpPr>
          <p:cNvPr id="15363" name="5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7D13308-3F69-5944-9517-F70C463B69FC}" type="slidenum">
              <a:rPr lang="es-ES" sz="1400"/>
              <a:pPr eaLnBrk="1" hangingPunct="1"/>
              <a:t>64</a:t>
            </a:fld>
            <a:endParaRPr lang="es-ES" sz="1400"/>
          </a:p>
        </p:txBody>
      </p:sp>
      <p:sp>
        <p:nvSpPr>
          <p:cNvPr id="15364" name="Rectangle 2"/>
          <p:cNvSpPr>
            <a:spLocks noGrp="1" noChangeArrowheads="1"/>
          </p:cNvSpPr>
          <p:nvPr>
            <p:ph type="title"/>
          </p:nvPr>
        </p:nvSpPr>
        <p:spPr/>
        <p:txBody>
          <a:bodyPr/>
          <a:lstStyle/>
          <a:p>
            <a:pPr eaLnBrk="1" hangingPunct="1"/>
            <a:r>
              <a:rPr lang="es-MX">
                <a:latin typeface="Times New Roman" charset="0"/>
              </a:rPr>
              <a:t>Separación “D” – casos básicos</a:t>
            </a:r>
            <a:endParaRPr lang="es-ES">
              <a:latin typeface="Times New Roman" charset="0"/>
            </a:endParaRPr>
          </a:p>
        </p:txBody>
      </p:sp>
      <p:sp>
        <p:nvSpPr>
          <p:cNvPr id="15365" name="Rectangle 3"/>
          <p:cNvSpPr>
            <a:spLocks noGrp="1" noChangeArrowheads="1"/>
          </p:cNvSpPr>
          <p:nvPr>
            <p:ph type="body" idx="1"/>
          </p:nvPr>
        </p:nvSpPr>
        <p:spPr>
          <a:xfrm>
            <a:off x="900113" y="1700213"/>
            <a:ext cx="7772400" cy="685800"/>
          </a:xfrm>
        </p:spPr>
        <p:txBody>
          <a:bodyPr/>
          <a:lstStyle/>
          <a:p>
            <a:pPr marL="609600" indent="-609600" eaLnBrk="1" hangingPunct="1"/>
            <a:r>
              <a:rPr lang="es-MX">
                <a:latin typeface="Times New Roman" charset="0"/>
              </a:rPr>
              <a:t>caso 1: Secuencia:</a:t>
            </a:r>
          </a:p>
        </p:txBody>
      </p:sp>
      <p:sp>
        <p:nvSpPr>
          <p:cNvPr id="15366" name="Oval 4"/>
          <p:cNvSpPr>
            <a:spLocks noChangeArrowheads="1"/>
          </p:cNvSpPr>
          <p:nvPr/>
        </p:nvSpPr>
        <p:spPr bwMode="auto">
          <a:xfrm>
            <a:off x="1600200" y="2438400"/>
            <a:ext cx="685800" cy="609600"/>
          </a:xfrm>
          <a:prstGeom prst="ellipse">
            <a:avLst/>
          </a:prstGeom>
          <a:solidFill>
            <a:schemeClr val="accent1"/>
          </a:solidFill>
          <a:ln w="9525">
            <a:solidFill>
              <a:schemeClr val="tx1"/>
            </a:solidFill>
            <a:round/>
            <a:headEnd/>
            <a:tailEnd/>
          </a:ln>
        </p:spPr>
        <p:txBody>
          <a:bodyPr wrap="none" anchor="ctr"/>
          <a:lstStyle/>
          <a:p>
            <a:pPr algn="ctr"/>
            <a:r>
              <a:rPr lang="es-MX" sz="2800"/>
              <a:t>X</a:t>
            </a:r>
            <a:endParaRPr lang="es-ES" sz="2800"/>
          </a:p>
        </p:txBody>
      </p:sp>
      <p:sp>
        <p:nvSpPr>
          <p:cNvPr id="15367" name="Oval 5"/>
          <p:cNvSpPr>
            <a:spLocks noChangeArrowheads="1"/>
          </p:cNvSpPr>
          <p:nvPr/>
        </p:nvSpPr>
        <p:spPr bwMode="auto">
          <a:xfrm>
            <a:off x="3733800" y="2438400"/>
            <a:ext cx="685800" cy="609600"/>
          </a:xfrm>
          <a:prstGeom prst="ellipse">
            <a:avLst/>
          </a:prstGeom>
          <a:solidFill>
            <a:schemeClr val="accent1"/>
          </a:solidFill>
          <a:ln w="9525">
            <a:solidFill>
              <a:schemeClr val="tx1"/>
            </a:solidFill>
            <a:round/>
            <a:headEnd/>
            <a:tailEnd/>
          </a:ln>
        </p:spPr>
        <p:txBody>
          <a:bodyPr wrap="none" anchor="ctr"/>
          <a:lstStyle/>
          <a:p>
            <a:pPr algn="ctr"/>
            <a:r>
              <a:rPr lang="es-MX" sz="2800"/>
              <a:t>Z</a:t>
            </a:r>
            <a:endParaRPr lang="es-ES" sz="2800"/>
          </a:p>
        </p:txBody>
      </p:sp>
      <p:cxnSp>
        <p:nvCxnSpPr>
          <p:cNvPr id="15368" name="AutoShape 6"/>
          <p:cNvCxnSpPr>
            <a:cxnSpLocks noChangeShapeType="1"/>
            <a:stCxn id="15366" idx="6"/>
            <a:endCxn id="15367" idx="2"/>
          </p:cNvCxnSpPr>
          <p:nvPr/>
        </p:nvCxnSpPr>
        <p:spPr bwMode="auto">
          <a:xfrm>
            <a:off x="2286000" y="2743200"/>
            <a:ext cx="1447800" cy="0"/>
          </a:xfrm>
          <a:prstGeom prst="straightConnector1">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15369" name="Oval 7"/>
          <p:cNvSpPr>
            <a:spLocks noChangeArrowheads="1"/>
          </p:cNvSpPr>
          <p:nvPr/>
        </p:nvSpPr>
        <p:spPr bwMode="auto">
          <a:xfrm>
            <a:off x="5867400" y="2438400"/>
            <a:ext cx="685800" cy="609600"/>
          </a:xfrm>
          <a:prstGeom prst="ellipse">
            <a:avLst/>
          </a:prstGeom>
          <a:solidFill>
            <a:schemeClr val="accent1"/>
          </a:solidFill>
          <a:ln w="9525">
            <a:solidFill>
              <a:schemeClr val="tx1"/>
            </a:solidFill>
            <a:round/>
            <a:headEnd/>
            <a:tailEnd/>
          </a:ln>
        </p:spPr>
        <p:txBody>
          <a:bodyPr wrap="none" anchor="ctr"/>
          <a:lstStyle/>
          <a:p>
            <a:pPr algn="ctr"/>
            <a:r>
              <a:rPr lang="es-MX" sz="2800"/>
              <a:t>Y</a:t>
            </a:r>
            <a:endParaRPr lang="es-ES" sz="2800"/>
          </a:p>
        </p:txBody>
      </p:sp>
      <p:cxnSp>
        <p:nvCxnSpPr>
          <p:cNvPr id="15370" name="AutoShape 8"/>
          <p:cNvCxnSpPr>
            <a:cxnSpLocks noChangeShapeType="1"/>
            <a:stCxn id="15367" idx="6"/>
            <a:endCxn id="15369" idx="2"/>
          </p:cNvCxnSpPr>
          <p:nvPr/>
        </p:nvCxnSpPr>
        <p:spPr bwMode="auto">
          <a:xfrm>
            <a:off x="4419600" y="2743200"/>
            <a:ext cx="1447800" cy="0"/>
          </a:xfrm>
          <a:prstGeom prst="straightConnector1">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15371" name="Rectangle 9"/>
          <p:cNvSpPr>
            <a:spLocks noChangeArrowheads="1"/>
          </p:cNvSpPr>
          <p:nvPr/>
        </p:nvSpPr>
        <p:spPr bwMode="auto">
          <a:xfrm>
            <a:off x="914400" y="32766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spcBef>
                <a:spcPct val="20000"/>
              </a:spcBef>
              <a:buFontTx/>
              <a:buChar char="•"/>
            </a:pPr>
            <a:r>
              <a:rPr lang="es-MX" sz="3200">
                <a:solidFill>
                  <a:srgbClr val="FFFF66"/>
                </a:solidFill>
              </a:rPr>
              <a:t>caso 2: Divergentes:</a:t>
            </a:r>
          </a:p>
        </p:txBody>
      </p:sp>
      <p:sp>
        <p:nvSpPr>
          <p:cNvPr id="15372" name="Rectangle 10"/>
          <p:cNvSpPr>
            <a:spLocks noChangeArrowheads="1"/>
          </p:cNvSpPr>
          <p:nvPr/>
        </p:nvSpPr>
        <p:spPr bwMode="auto">
          <a:xfrm>
            <a:off x="914400" y="45720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spcBef>
                <a:spcPct val="20000"/>
              </a:spcBef>
              <a:buFontTx/>
              <a:buChar char="•"/>
            </a:pPr>
            <a:r>
              <a:rPr lang="es-MX" sz="3200">
                <a:solidFill>
                  <a:srgbClr val="FFFF66"/>
                </a:solidFill>
              </a:rPr>
              <a:t>caso 3: Convergentes:</a:t>
            </a:r>
          </a:p>
        </p:txBody>
      </p:sp>
      <p:sp>
        <p:nvSpPr>
          <p:cNvPr id="15373" name="Oval 11"/>
          <p:cNvSpPr>
            <a:spLocks noChangeArrowheads="1"/>
          </p:cNvSpPr>
          <p:nvPr/>
        </p:nvSpPr>
        <p:spPr bwMode="auto">
          <a:xfrm>
            <a:off x="1524000" y="3886200"/>
            <a:ext cx="685800" cy="609600"/>
          </a:xfrm>
          <a:prstGeom prst="ellipse">
            <a:avLst/>
          </a:prstGeom>
          <a:solidFill>
            <a:schemeClr val="accent1"/>
          </a:solidFill>
          <a:ln w="9525">
            <a:solidFill>
              <a:schemeClr val="tx1"/>
            </a:solidFill>
            <a:round/>
            <a:headEnd/>
            <a:tailEnd/>
          </a:ln>
        </p:spPr>
        <p:txBody>
          <a:bodyPr wrap="none" anchor="ctr"/>
          <a:lstStyle/>
          <a:p>
            <a:pPr algn="ctr"/>
            <a:r>
              <a:rPr lang="es-MX" sz="2800"/>
              <a:t>X</a:t>
            </a:r>
            <a:endParaRPr lang="es-ES" sz="2800"/>
          </a:p>
        </p:txBody>
      </p:sp>
      <p:sp>
        <p:nvSpPr>
          <p:cNvPr id="15374" name="Oval 12"/>
          <p:cNvSpPr>
            <a:spLocks noChangeArrowheads="1"/>
          </p:cNvSpPr>
          <p:nvPr/>
        </p:nvSpPr>
        <p:spPr bwMode="auto">
          <a:xfrm>
            <a:off x="3657600" y="3886200"/>
            <a:ext cx="685800" cy="609600"/>
          </a:xfrm>
          <a:prstGeom prst="ellipse">
            <a:avLst/>
          </a:prstGeom>
          <a:solidFill>
            <a:schemeClr val="accent1"/>
          </a:solidFill>
          <a:ln w="9525">
            <a:solidFill>
              <a:schemeClr val="tx1"/>
            </a:solidFill>
            <a:round/>
            <a:headEnd/>
            <a:tailEnd/>
          </a:ln>
        </p:spPr>
        <p:txBody>
          <a:bodyPr wrap="none" anchor="ctr"/>
          <a:lstStyle/>
          <a:p>
            <a:pPr algn="ctr"/>
            <a:r>
              <a:rPr lang="es-MX" sz="2800"/>
              <a:t>Z</a:t>
            </a:r>
            <a:endParaRPr lang="es-ES" sz="2800"/>
          </a:p>
        </p:txBody>
      </p:sp>
      <p:cxnSp>
        <p:nvCxnSpPr>
          <p:cNvPr id="15375" name="AutoShape 13"/>
          <p:cNvCxnSpPr>
            <a:cxnSpLocks noChangeShapeType="1"/>
            <a:stCxn id="15373" idx="6"/>
            <a:endCxn id="15374" idx="2"/>
          </p:cNvCxnSpPr>
          <p:nvPr/>
        </p:nvCxnSpPr>
        <p:spPr bwMode="auto">
          <a:xfrm>
            <a:off x="2209800" y="4191000"/>
            <a:ext cx="1447800" cy="0"/>
          </a:xfrm>
          <a:prstGeom prst="straightConnector1">
            <a:avLst/>
          </a:prstGeom>
          <a:noFill/>
          <a:ln w="38100">
            <a:solidFill>
              <a:srgbClr val="FF0000"/>
            </a:solidFill>
            <a:round/>
            <a:headEnd type="triangle" w="med" len="med"/>
            <a:tailEnd/>
          </a:ln>
          <a:extLst>
            <a:ext uri="{909E8E84-426E-40dd-AFC4-6F175D3DCCD1}">
              <a14:hiddenFill xmlns:a14="http://schemas.microsoft.com/office/drawing/2010/main">
                <a:noFill/>
              </a14:hiddenFill>
            </a:ext>
          </a:extLst>
        </p:spPr>
      </p:cxnSp>
      <p:sp>
        <p:nvSpPr>
          <p:cNvPr id="15376" name="Oval 14"/>
          <p:cNvSpPr>
            <a:spLocks noChangeArrowheads="1"/>
          </p:cNvSpPr>
          <p:nvPr/>
        </p:nvSpPr>
        <p:spPr bwMode="auto">
          <a:xfrm>
            <a:off x="5791200" y="3886200"/>
            <a:ext cx="685800" cy="609600"/>
          </a:xfrm>
          <a:prstGeom prst="ellipse">
            <a:avLst/>
          </a:prstGeom>
          <a:solidFill>
            <a:schemeClr val="accent1"/>
          </a:solidFill>
          <a:ln w="9525">
            <a:solidFill>
              <a:schemeClr val="tx1"/>
            </a:solidFill>
            <a:round/>
            <a:headEnd/>
            <a:tailEnd/>
          </a:ln>
        </p:spPr>
        <p:txBody>
          <a:bodyPr wrap="none" anchor="ctr"/>
          <a:lstStyle/>
          <a:p>
            <a:pPr algn="ctr"/>
            <a:r>
              <a:rPr lang="es-MX" sz="2800"/>
              <a:t>Y</a:t>
            </a:r>
            <a:endParaRPr lang="es-ES" sz="2800"/>
          </a:p>
        </p:txBody>
      </p:sp>
      <p:cxnSp>
        <p:nvCxnSpPr>
          <p:cNvPr id="15377" name="AutoShape 15"/>
          <p:cNvCxnSpPr>
            <a:cxnSpLocks noChangeShapeType="1"/>
            <a:stCxn id="15374" idx="6"/>
            <a:endCxn id="15376" idx="2"/>
          </p:cNvCxnSpPr>
          <p:nvPr/>
        </p:nvCxnSpPr>
        <p:spPr bwMode="auto">
          <a:xfrm>
            <a:off x="4343400" y="4191000"/>
            <a:ext cx="1447800" cy="0"/>
          </a:xfrm>
          <a:prstGeom prst="straightConnector1">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15378" name="Oval 16"/>
          <p:cNvSpPr>
            <a:spLocks noChangeArrowheads="1"/>
          </p:cNvSpPr>
          <p:nvPr/>
        </p:nvSpPr>
        <p:spPr bwMode="auto">
          <a:xfrm>
            <a:off x="1600200" y="5410200"/>
            <a:ext cx="685800" cy="609600"/>
          </a:xfrm>
          <a:prstGeom prst="ellipse">
            <a:avLst/>
          </a:prstGeom>
          <a:solidFill>
            <a:schemeClr val="accent1"/>
          </a:solidFill>
          <a:ln w="9525">
            <a:solidFill>
              <a:schemeClr val="tx1"/>
            </a:solidFill>
            <a:round/>
            <a:headEnd/>
            <a:tailEnd/>
          </a:ln>
        </p:spPr>
        <p:txBody>
          <a:bodyPr wrap="none" anchor="ctr"/>
          <a:lstStyle/>
          <a:p>
            <a:pPr algn="ctr"/>
            <a:r>
              <a:rPr lang="es-MX" sz="2800"/>
              <a:t>X</a:t>
            </a:r>
            <a:endParaRPr lang="es-ES" sz="2800"/>
          </a:p>
        </p:txBody>
      </p:sp>
      <p:sp>
        <p:nvSpPr>
          <p:cNvPr id="15379" name="Oval 17"/>
          <p:cNvSpPr>
            <a:spLocks noChangeArrowheads="1"/>
          </p:cNvSpPr>
          <p:nvPr/>
        </p:nvSpPr>
        <p:spPr bwMode="auto">
          <a:xfrm>
            <a:off x="3733800" y="5410200"/>
            <a:ext cx="685800" cy="609600"/>
          </a:xfrm>
          <a:prstGeom prst="ellipse">
            <a:avLst/>
          </a:prstGeom>
          <a:solidFill>
            <a:schemeClr val="accent1"/>
          </a:solidFill>
          <a:ln w="9525">
            <a:solidFill>
              <a:schemeClr val="tx1"/>
            </a:solidFill>
            <a:round/>
            <a:headEnd/>
            <a:tailEnd/>
          </a:ln>
        </p:spPr>
        <p:txBody>
          <a:bodyPr wrap="none" anchor="ctr"/>
          <a:lstStyle/>
          <a:p>
            <a:pPr algn="ctr"/>
            <a:r>
              <a:rPr lang="es-MX" sz="2800"/>
              <a:t>Z</a:t>
            </a:r>
            <a:endParaRPr lang="es-ES" sz="2800"/>
          </a:p>
        </p:txBody>
      </p:sp>
      <p:cxnSp>
        <p:nvCxnSpPr>
          <p:cNvPr id="15380" name="AutoShape 18"/>
          <p:cNvCxnSpPr>
            <a:cxnSpLocks noChangeShapeType="1"/>
            <a:stCxn id="15378" idx="6"/>
            <a:endCxn id="15379" idx="2"/>
          </p:cNvCxnSpPr>
          <p:nvPr/>
        </p:nvCxnSpPr>
        <p:spPr bwMode="auto">
          <a:xfrm>
            <a:off x="2286000" y="5715000"/>
            <a:ext cx="1447800" cy="0"/>
          </a:xfrm>
          <a:prstGeom prst="straightConnector1">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15381" name="Oval 19"/>
          <p:cNvSpPr>
            <a:spLocks noChangeArrowheads="1"/>
          </p:cNvSpPr>
          <p:nvPr/>
        </p:nvSpPr>
        <p:spPr bwMode="auto">
          <a:xfrm>
            <a:off x="5867400" y="5410200"/>
            <a:ext cx="685800" cy="609600"/>
          </a:xfrm>
          <a:prstGeom prst="ellipse">
            <a:avLst/>
          </a:prstGeom>
          <a:solidFill>
            <a:schemeClr val="accent1"/>
          </a:solidFill>
          <a:ln w="9525">
            <a:solidFill>
              <a:schemeClr val="tx1"/>
            </a:solidFill>
            <a:round/>
            <a:headEnd/>
            <a:tailEnd/>
          </a:ln>
        </p:spPr>
        <p:txBody>
          <a:bodyPr wrap="none" anchor="ctr"/>
          <a:lstStyle/>
          <a:p>
            <a:pPr algn="ctr"/>
            <a:r>
              <a:rPr lang="es-MX" sz="2800"/>
              <a:t>Y</a:t>
            </a:r>
            <a:endParaRPr lang="es-ES" sz="2800"/>
          </a:p>
        </p:txBody>
      </p:sp>
      <p:cxnSp>
        <p:nvCxnSpPr>
          <p:cNvPr id="15382" name="AutoShape 20"/>
          <p:cNvCxnSpPr>
            <a:cxnSpLocks noChangeShapeType="1"/>
            <a:stCxn id="15379" idx="6"/>
            <a:endCxn id="15381" idx="2"/>
          </p:cNvCxnSpPr>
          <p:nvPr/>
        </p:nvCxnSpPr>
        <p:spPr bwMode="auto">
          <a:xfrm>
            <a:off x="4419600" y="5715000"/>
            <a:ext cx="1447800" cy="0"/>
          </a:xfrm>
          <a:prstGeom prst="straightConnector1">
            <a:avLst/>
          </a:prstGeom>
          <a:noFill/>
          <a:ln w="38100">
            <a:solidFill>
              <a:srgbClr val="FF0000"/>
            </a:solidFill>
            <a:round/>
            <a:headEnd type="triangle" w="med" len="med"/>
            <a:tailEnd/>
          </a:ln>
          <a:extLst>
            <a:ext uri="{909E8E84-426E-40dd-AFC4-6F175D3DCCD1}">
              <a14:hiddenFill xmlns:a14="http://schemas.microsoft.com/office/drawing/2010/main">
                <a:noFill/>
              </a14:hiddenFill>
            </a:ext>
          </a:extLst>
        </p:spPr>
      </p:cxnSp>
      <p:cxnSp>
        <p:nvCxnSpPr>
          <p:cNvPr id="187413" name="AutoShape 21"/>
          <p:cNvCxnSpPr>
            <a:cxnSpLocks noChangeShapeType="1"/>
            <a:stCxn id="15378" idx="6"/>
            <a:endCxn id="15381" idx="2"/>
          </p:cNvCxnSpPr>
          <p:nvPr/>
        </p:nvCxnSpPr>
        <p:spPr bwMode="auto">
          <a:xfrm>
            <a:off x="2286000" y="5715000"/>
            <a:ext cx="3581400" cy="0"/>
          </a:xfrm>
          <a:prstGeom prst="straightConnector1">
            <a:avLst/>
          </a:prstGeom>
          <a:noFill/>
          <a:ln w="76200">
            <a:solidFill>
              <a:srgbClr val="FF00FF"/>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8927583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187413"/>
                                        </p:tgtEl>
                                        <p:attrNameLst>
                                          <p:attrName>style.visibility</p:attrName>
                                        </p:attrNameLst>
                                      </p:cBhvr>
                                      <p:to>
                                        <p:strVal val="visible"/>
                                      </p:to>
                                    </p:set>
                                    <p:animEffect transition="in" filter="strips(downLeft)">
                                      <p:cBhvr>
                                        <p:cTn id="7" dur="500"/>
                                        <p:tgtEl>
                                          <p:spTgt spid="187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4 Marcador de pie de página"/>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ES" sz="1400"/>
              <a:t>MGP - RB I, L.E. Sucar</a:t>
            </a:r>
          </a:p>
        </p:txBody>
      </p:sp>
      <p:sp>
        <p:nvSpPr>
          <p:cNvPr id="30723" name="5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0E9ABBC-B6BE-6F42-B53C-456C56712DBC}" type="slidenum">
              <a:rPr lang="es-ES" sz="1400"/>
              <a:pPr eaLnBrk="1" hangingPunct="1"/>
              <a:t>65</a:t>
            </a:fld>
            <a:endParaRPr lang="es-ES" sz="1400"/>
          </a:p>
        </p:txBody>
      </p:sp>
      <p:sp>
        <p:nvSpPr>
          <p:cNvPr id="30724" name="Rectangle 2"/>
          <p:cNvSpPr>
            <a:spLocks noGrp="1" noChangeArrowheads="1"/>
          </p:cNvSpPr>
          <p:nvPr>
            <p:ph type="title"/>
          </p:nvPr>
        </p:nvSpPr>
        <p:spPr>
          <a:xfrm>
            <a:off x="684213" y="333375"/>
            <a:ext cx="7772400" cy="1143000"/>
          </a:xfrm>
        </p:spPr>
        <p:txBody>
          <a:bodyPr/>
          <a:lstStyle/>
          <a:p>
            <a:pPr eaLnBrk="1" hangingPunct="1"/>
            <a:r>
              <a:rPr lang="es-MX">
                <a:latin typeface="Times New Roman" charset="0"/>
              </a:rPr>
              <a:t>Parámetros</a:t>
            </a:r>
            <a:endParaRPr lang="es-ES">
              <a:latin typeface="Times New Roman" charset="0"/>
            </a:endParaRPr>
          </a:p>
        </p:txBody>
      </p:sp>
      <p:sp>
        <p:nvSpPr>
          <p:cNvPr id="30725" name="Rectangle 3"/>
          <p:cNvSpPr>
            <a:spLocks noGrp="1" noChangeArrowheads="1"/>
          </p:cNvSpPr>
          <p:nvPr>
            <p:ph type="body" idx="1"/>
          </p:nvPr>
        </p:nvSpPr>
        <p:spPr>
          <a:xfrm>
            <a:off x="685800" y="1700213"/>
            <a:ext cx="7772400" cy="4395787"/>
          </a:xfrm>
        </p:spPr>
        <p:txBody>
          <a:bodyPr/>
          <a:lstStyle/>
          <a:p>
            <a:pPr eaLnBrk="1" hangingPunct="1">
              <a:lnSpc>
                <a:spcPct val="90000"/>
              </a:lnSpc>
            </a:pPr>
            <a:r>
              <a:rPr lang="es-ES">
                <a:latin typeface="Times New Roman" charset="0"/>
              </a:rPr>
              <a:t>Complementan la definición de una red bayesiana las probabilidades condicionales de cada variable dados sus padres.</a:t>
            </a:r>
          </a:p>
          <a:p>
            <a:pPr eaLnBrk="1" hangingPunct="1">
              <a:lnSpc>
                <a:spcPct val="90000"/>
              </a:lnSpc>
            </a:pPr>
            <a:endParaRPr lang="es-ES">
              <a:latin typeface="Times New Roman" charset="0"/>
            </a:endParaRPr>
          </a:p>
          <a:p>
            <a:pPr lvl="1" eaLnBrk="1" hangingPunct="1">
              <a:lnSpc>
                <a:spcPct val="90000"/>
              </a:lnSpc>
            </a:pPr>
            <a:r>
              <a:rPr lang="es-ES" b="1">
                <a:solidFill>
                  <a:schemeClr val="bg1"/>
                </a:solidFill>
                <a:latin typeface="Times New Roman" charset="0"/>
              </a:rPr>
              <a:t>Nodos raíz</a:t>
            </a:r>
            <a:r>
              <a:rPr lang="es-ES">
                <a:latin typeface="Times New Roman" charset="0"/>
              </a:rPr>
              <a:t>: vector de probabilidades marginales</a:t>
            </a:r>
          </a:p>
          <a:p>
            <a:pPr lvl="1" eaLnBrk="1" hangingPunct="1">
              <a:lnSpc>
                <a:spcPct val="90000"/>
              </a:lnSpc>
            </a:pPr>
            <a:endParaRPr lang="es-ES">
              <a:latin typeface="Times New Roman" charset="0"/>
            </a:endParaRPr>
          </a:p>
          <a:p>
            <a:pPr lvl="1" eaLnBrk="1" hangingPunct="1">
              <a:lnSpc>
                <a:spcPct val="90000"/>
              </a:lnSpc>
            </a:pPr>
            <a:r>
              <a:rPr lang="es-ES" b="1">
                <a:solidFill>
                  <a:schemeClr val="bg1"/>
                </a:solidFill>
                <a:latin typeface="Times New Roman" charset="0"/>
              </a:rPr>
              <a:t>Otros nodos</a:t>
            </a:r>
            <a:r>
              <a:rPr lang="es-ES">
                <a:latin typeface="Times New Roman" charset="0"/>
              </a:rPr>
              <a:t>: matriz de probabilidades condicionales dados sus padres</a:t>
            </a:r>
          </a:p>
        </p:txBody>
      </p:sp>
    </p:spTree>
    <p:extLst>
      <p:ext uri="{BB962C8B-B14F-4D97-AF65-F5344CB8AC3E}">
        <p14:creationId xmlns:p14="http://schemas.microsoft.com/office/powerpoint/2010/main" val="2196780596"/>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2 Marcador de pie de página"/>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ES" sz="1400"/>
              <a:t>MGP - RB I, L.E. Sucar</a:t>
            </a:r>
          </a:p>
        </p:txBody>
      </p:sp>
      <p:sp>
        <p:nvSpPr>
          <p:cNvPr id="31747" name="3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BD87F68-7EDB-924D-A0B2-E20E3D9EA49F}" type="slidenum">
              <a:rPr lang="es-ES" sz="1400"/>
              <a:pPr eaLnBrk="1" hangingPunct="1"/>
              <a:t>66</a:t>
            </a:fld>
            <a:endParaRPr lang="es-ES" sz="1400"/>
          </a:p>
        </p:txBody>
      </p:sp>
      <p:sp>
        <p:nvSpPr>
          <p:cNvPr id="31748" name="Text Box 2"/>
          <p:cNvSpPr txBox="1">
            <a:spLocks noChangeArrowheads="1"/>
          </p:cNvSpPr>
          <p:nvPr/>
        </p:nvSpPr>
        <p:spPr bwMode="auto">
          <a:xfrm>
            <a:off x="3348038" y="1549400"/>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b="1">
                <a:solidFill>
                  <a:schemeClr val="bg1"/>
                </a:solidFill>
              </a:rPr>
              <a:t>P(C)</a:t>
            </a:r>
          </a:p>
        </p:txBody>
      </p:sp>
      <p:sp>
        <p:nvSpPr>
          <p:cNvPr id="31749" name="Text Box 3"/>
          <p:cNvSpPr txBox="1">
            <a:spLocks noChangeArrowheads="1"/>
          </p:cNvSpPr>
          <p:nvPr/>
        </p:nvSpPr>
        <p:spPr bwMode="auto">
          <a:xfrm>
            <a:off x="1692275" y="2341563"/>
            <a:ext cx="1063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b="1">
                <a:solidFill>
                  <a:schemeClr val="bg1"/>
                </a:solidFill>
              </a:rPr>
              <a:t>P(T|C)</a:t>
            </a:r>
          </a:p>
        </p:txBody>
      </p:sp>
      <p:sp>
        <p:nvSpPr>
          <p:cNvPr id="31750" name="Text Box 4"/>
          <p:cNvSpPr txBox="1">
            <a:spLocks noChangeArrowheads="1"/>
          </p:cNvSpPr>
          <p:nvPr/>
        </p:nvSpPr>
        <p:spPr bwMode="auto">
          <a:xfrm>
            <a:off x="6156325" y="2197100"/>
            <a:ext cx="811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b="1">
                <a:solidFill>
                  <a:schemeClr val="bg1"/>
                </a:solidFill>
              </a:rPr>
              <a:t>P(G)</a:t>
            </a:r>
          </a:p>
        </p:txBody>
      </p:sp>
      <p:sp>
        <p:nvSpPr>
          <p:cNvPr id="31751" name="Text Box 5"/>
          <p:cNvSpPr txBox="1">
            <a:spLocks noChangeArrowheads="1"/>
          </p:cNvSpPr>
          <p:nvPr/>
        </p:nvSpPr>
        <p:spPr bwMode="auto">
          <a:xfrm>
            <a:off x="1908175" y="5005388"/>
            <a:ext cx="1063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b="1">
                <a:solidFill>
                  <a:schemeClr val="bg1"/>
                </a:solidFill>
              </a:rPr>
              <a:t>P(R|T)</a:t>
            </a:r>
          </a:p>
        </p:txBody>
      </p:sp>
      <p:sp>
        <p:nvSpPr>
          <p:cNvPr id="31752" name="Text Box 6"/>
          <p:cNvSpPr txBox="1">
            <a:spLocks noChangeArrowheads="1"/>
          </p:cNvSpPr>
          <p:nvPr/>
        </p:nvSpPr>
        <p:spPr bwMode="auto">
          <a:xfrm>
            <a:off x="4427538" y="4933950"/>
            <a:ext cx="1343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b="1">
                <a:solidFill>
                  <a:schemeClr val="bg1"/>
                </a:solidFill>
              </a:rPr>
              <a:t>P(F|T,G)</a:t>
            </a:r>
          </a:p>
        </p:txBody>
      </p:sp>
      <p:sp>
        <p:nvSpPr>
          <p:cNvPr id="31753" name="Oval 7"/>
          <p:cNvSpPr>
            <a:spLocks noChangeArrowheads="1"/>
          </p:cNvSpPr>
          <p:nvPr/>
        </p:nvSpPr>
        <p:spPr bwMode="auto">
          <a:xfrm>
            <a:off x="4211638" y="1557338"/>
            <a:ext cx="1584325" cy="609600"/>
          </a:xfrm>
          <a:prstGeom prst="ellipse">
            <a:avLst/>
          </a:prstGeom>
          <a:solidFill>
            <a:schemeClr val="accent1"/>
          </a:solidFill>
          <a:ln w="9525">
            <a:solidFill>
              <a:schemeClr val="tx1"/>
            </a:solidFill>
            <a:round/>
            <a:headEnd/>
            <a:tailEnd/>
          </a:ln>
        </p:spPr>
        <p:txBody>
          <a:bodyPr wrap="none" anchor="ctr"/>
          <a:lstStyle/>
          <a:p>
            <a:pPr algn="ctr"/>
            <a:r>
              <a:rPr lang="es-MX" sz="2800"/>
              <a:t>Comida</a:t>
            </a:r>
            <a:endParaRPr lang="es-ES" sz="2800"/>
          </a:p>
        </p:txBody>
      </p:sp>
      <p:sp>
        <p:nvSpPr>
          <p:cNvPr id="31754" name="Oval 8"/>
          <p:cNvSpPr>
            <a:spLocks noChangeArrowheads="1"/>
          </p:cNvSpPr>
          <p:nvPr/>
        </p:nvSpPr>
        <p:spPr bwMode="auto">
          <a:xfrm>
            <a:off x="5581650" y="2700338"/>
            <a:ext cx="1222375" cy="609600"/>
          </a:xfrm>
          <a:prstGeom prst="ellipse">
            <a:avLst/>
          </a:prstGeom>
          <a:solidFill>
            <a:schemeClr val="accent1"/>
          </a:solidFill>
          <a:ln w="9525">
            <a:solidFill>
              <a:schemeClr val="tx1"/>
            </a:solidFill>
            <a:round/>
            <a:headEnd/>
            <a:tailEnd/>
          </a:ln>
        </p:spPr>
        <p:txBody>
          <a:bodyPr wrap="none" anchor="ctr"/>
          <a:lstStyle/>
          <a:p>
            <a:pPr algn="ctr"/>
            <a:r>
              <a:rPr lang="es-MX" sz="2800"/>
              <a:t>Gripe</a:t>
            </a:r>
            <a:endParaRPr lang="es-ES" sz="2800"/>
          </a:p>
        </p:txBody>
      </p:sp>
      <p:sp>
        <p:nvSpPr>
          <p:cNvPr id="31755" name="Oval 9"/>
          <p:cNvSpPr>
            <a:spLocks noChangeArrowheads="1"/>
          </p:cNvSpPr>
          <p:nvPr/>
        </p:nvSpPr>
        <p:spPr bwMode="auto">
          <a:xfrm>
            <a:off x="2627313" y="2852738"/>
            <a:ext cx="1800225" cy="609600"/>
          </a:xfrm>
          <a:prstGeom prst="ellipse">
            <a:avLst/>
          </a:prstGeom>
          <a:solidFill>
            <a:schemeClr val="accent1"/>
          </a:solidFill>
          <a:ln w="9525">
            <a:solidFill>
              <a:schemeClr val="tx1"/>
            </a:solidFill>
            <a:round/>
            <a:headEnd/>
            <a:tailEnd/>
          </a:ln>
        </p:spPr>
        <p:txBody>
          <a:bodyPr wrap="none" anchor="ctr"/>
          <a:lstStyle/>
          <a:p>
            <a:pPr algn="ctr"/>
            <a:r>
              <a:rPr lang="es-MX" sz="2800"/>
              <a:t>Tifoidea</a:t>
            </a:r>
            <a:endParaRPr lang="es-ES" sz="2800"/>
          </a:p>
        </p:txBody>
      </p:sp>
      <p:cxnSp>
        <p:nvCxnSpPr>
          <p:cNvPr id="31756" name="AutoShape 10"/>
          <p:cNvCxnSpPr>
            <a:cxnSpLocks noChangeShapeType="1"/>
            <a:stCxn id="31753" idx="3"/>
            <a:endCxn id="31755" idx="7"/>
          </p:cNvCxnSpPr>
          <p:nvPr/>
        </p:nvCxnSpPr>
        <p:spPr bwMode="auto">
          <a:xfrm flipH="1">
            <a:off x="4164013" y="2078038"/>
            <a:ext cx="279400" cy="863600"/>
          </a:xfrm>
          <a:prstGeom prst="straightConnector1">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31757" name="Oval 11"/>
          <p:cNvSpPr>
            <a:spLocks noChangeArrowheads="1"/>
          </p:cNvSpPr>
          <p:nvPr/>
        </p:nvSpPr>
        <p:spPr bwMode="auto">
          <a:xfrm>
            <a:off x="4362450" y="4071938"/>
            <a:ext cx="1290638" cy="609600"/>
          </a:xfrm>
          <a:prstGeom prst="ellipse">
            <a:avLst/>
          </a:prstGeom>
          <a:solidFill>
            <a:schemeClr val="accent1"/>
          </a:solidFill>
          <a:ln w="9525">
            <a:solidFill>
              <a:schemeClr val="tx1"/>
            </a:solidFill>
            <a:round/>
            <a:headEnd/>
            <a:tailEnd/>
          </a:ln>
        </p:spPr>
        <p:txBody>
          <a:bodyPr wrap="none" anchor="ctr"/>
          <a:lstStyle/>
          <a:p>
            <a:pPr algn="ctr"/>
            <a:r>
              <a:rPr lang="es-MX" sz="2800"/>
              <a:t>Fiebre</a:t>
            </a:r>
            <a:endParaRPr lang="es-ES" sz="2800"/>
          </a:p>
        </p:txBody>
      </p:sp>
      <p:cxnSp>
        <p:nvCxnSpPr>
          <p:cNvPr id="31758" name="AutoShape 12"/>
          <p:cNvCxnSpPr>
            <a:cxnSpLocks noChangeShapeType="1"/>
            <a:stCxn id="31755" idx="5"/>
            <a:endCxn id="31757" idx="1"/>
          </p:cNvCxnSpPr>
          <p:nvPr/>
        </p:nvCxnSpPr>
        <p:spPr bwMode="auto">
          <a:xfrm>
            <a:off x="4164013" y="3373438"/>
            <a:ext cx="387350" cy="787400"/>
          </a:xfrm>
          <a:prstGeom prst="straightConnector1">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31759" name="Oval 13"/>
          <p:cNvSpPr>
            <a:spLocks noChangeArrowheads="1"/>
          </p:cNvSpPr>
          <p:nvPr/>
        </p:nvSpPr>
        <p:spPr bwMode="auto">
          <a:xfrm>
            <a:off x="6724650" y="4071938"/>
            <a:ext cx="1447800" cy="609600"/>
          </a:xfrm>
          <a:prstGeom prst="ellipse">
            <a:avLst/>
          </a:prstGeom>
          <a:solidFill>
            <a:schemeClr val="accent1"/>
          </a:solidFill>
          <a:ln w="9525">
            <a:solidFill>
              <a:schemeClr val="tx1"/>
            </a:solidFill>
            <a:round/>
            <a:headEnd/>
            <a:tailEnd/>
          </a:ln>
        </p:spPr>
        <p:txBody>
          <a:bodyPr wrap="none" anchor="ctr"/>
          <a:lstStyle/>
          <a:p>
            <a:pPr algn="ctr"/>
            <a:r>
              <a:rPr lang="es-MX" sz="2800"/>
              <a:t>Dolor</a:t>
            </a:r>
            <a:endParaRPr lang="es-ES" sz="2800"/>
          </a:p>
        </p:txBody>
      </p:sp>
      <p:cxnSp>
        <p:nvCxnSpPr>
          <p:cNvPr id="31760" name="AutoShape 14"/>
          <p:cNvCxnSpPr>
            <a:cxnSpLocks noChangeShapeType="1"/>
            <a:stCxn id="31754" idx="3"/>
            <a:endCxn id="31757" idx="7"/>
          </p:cNvCxnSpPr>
          <p:nvPr/>
        </p:nvCxnSpPr>
        <p:spPr bwMode="auto">
          <a:xfrm flipH="1">
            <a:off x="5464175" y="3221038"/>
            <a:ext cx="296863" cy="939800"/>
          </a:xfrm>
          <a:prstGeom prst="straightConnector1">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31761" name="AutoShape 15"/>
          <p:cNvCxnSpPr>
            <a:cxnSpLocks noChangeShapeType="1"/>
            <a:stCxn id="31754" idx="5"/>
            <a:endCxn id="31759" idx="1"/>
          </p:cNvCxnSpPr>
          <p:nvPr/>
        </p:nvCxnSpPr>
        <p:spPr bwMode="auto">
          <a:xfrm>
            <a:off x="6624638" y="3221038"/>
            <a:ext cx="312737" cy="939800"/>
          </a:xfrm>
          <a:prstGeom prst="straightConnector1">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31762" name="Oval 16"/>
          <p:cNvSpPr>
            <a:spLocks noChangeArrowheads="1"/>
          </p:cNvSpPr>
          <p:nvPr/>
        </p:nvSpPr>
        <p:spPr bwMode="auto">
          <a:xfrm>
            <a:off x="1692275" y="4213225"/>
            <a:ext cx="1800225" cy="609600"/>
          </a:xfrm>
          <a:prstGeom prst="ellipse">
            <a:avLst/>
          </a:prstGeom>
          <a:solidFill>
            <a:schemeClr val="accent1"/>
          </a:solidFill>
          <a:ln w="9525">
            <a:solidFill>
              <a:schemeClr val="tx1"/>
            </a:solidFill>
            <a:round/>
            <a:headEnd/>
            <a:tailEnd/>
          </a:ln>
        </p:spPr>
        <p:txBody>
          <a:bodyPr wrap="none" anchor="ctr"/>
          <a:lstStyle/>
          <a:p>
            <a:pPr algn="ctr"/>
            <a:r>
              <a:rPr lang="es-MX" sz="2800"/>
              <a:t>Reacciones</a:t>
            </a:r>
            <a:endParaRPr lang="es-ES" sz="2800"/>
          </a:p>
        </p:txBody>
      </p:sp>
      <p:cxnSp>
        <p:nvCxnSpPr>
          <p:cNvPr id="31763" name="AutoShape 17"/>
          <p:cNvCxnSpPr>
            <a:cxnSpLocks noChangeShapeType="1"/>
            <a:stCxn id="31755" idx="6"/>
            <a:endCxn id="31759" idx="2"/>
          </p:cNvCxnSpPr>
          <p:nvPr/>
        </p:nvCxnSpPr>
        <p:spPr bwMode="auto">
          <a:xfrm>
            <a:off x="4427538" y="3157538"/>
            <a:ext cx="2297112" cy="1219200"/>
          </a:xfrm>
          <a:prstGeom prst="straightConnector1">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31764" name="AutoShape 18"/>
          <p:cNvCxnSpPr>
            <a:cxnSpLocks noChangeShapeType="1"/>
            <a:stCxn id="31755" idx="3"/>
            <a:endCxn id="31762" idx="0"/>
          </p:cNvCxnSpPr>
          <p:nvPr/>
        </p:nvCxnSpPr>
        <p:spPr bwMode="auto">
          <a:xfrm flipH="1">
            <a:off x="2592388" y="3373438"/>
            <a:ext cx="298450" cy="839787"/>
          </a:xfrm>
          <a:prstGeom prst="straightConnector1">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31765" name="Text Box 19"/>
          <p:cNvSpPr txBox="1">
            <a:spLocks noChangeArrowheads="1"/>
          </p:cNvSpPr>
          <p:nvPr/>
        </p:nvSpPr>
        <p:spPr bwMode="auto">
          <a:xfrm>
            <a:off x="6732588" y="4860925"/>
            <a:ext cx="1377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b="1">
                <a:solidFill>
                  <a:schemeClr val="bg1"/>
                </a:solidFill>
              </a:rPr>
              <a:t>P(D|T,G)</a:t>
            </a:r>
          </a:p>
        </p:txBody>
      </p:sp>
      <p:sp>
        <p:nvSpPr>
          <p:cNvPr id="31766" name="Rectangle 20"/>
          <p:cNvSpPr>
            <a:spLocks noChangeArrowheads="1"/>
          </p:cNvSpPr>
          <p:nvPr/>
        </p:nvSpPr>
        <p:spPr bwMode="auto">
          <a:xfrm>
            <a:off x="684213" y="260350"/>
            <a:ext cx="20875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s-MX" sz="4400">
                <a:solidFill>
                  <a:schemeClr val="bg1"/>
                </a:solidFill>
              </a:rPr>
              <a:t>Ejemplo</a:t>
            </a:r>
            <a:endParaRPr lang="es-ES" sz="4400">
              <a:solidFill>
                <a:schemeClr val="bg1"/>
              </a:solidFill>
            </a:endParaRPr>
          </a:p>
        </p:txBody>
      </p:sp>
    </p:spTree>
    <p:extLst>
      <p:ext uri="{BB962C8B-B14F-4D97-AF65-F5344CB8AC3E}">
        <p14:creationId xmlns:p14="http://schemas.microsoft.com/office/powerpoint/2010/main" val="39690854"/>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2 Marcador de pie de página"/>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ES" sz="1400"/>
              <a:t>MGP - RB I, L.E. Sucar</a:t>
            </a:r>
          </a:p>
        </p:txBody>
      </p:sp>
      <p:sp>
        <p:nvSpPr>
          <p:cNvPr id="32771" name="3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2F7781A-7500-B047-903F-44461141C0F5}" type="slidenum">
              <a:rPr lang="es-ES" sz="1400"/>
              <a:pPr eaLnBrk="1" hangingPunct="1"/>
              <a:t>67</a:t>
            </a:fld>
            <a:endParaRPr lang="es-ES" sz="1400"/>
          </a:p>
        </p:txBody>
      </p:sp>
      <p:sp>
        <p:nvSpPr>
          <p:cNvPr id="32772" name="Text Box 2"/>
          <p:cNvSpPr txBox="1">
            <a:spLocks noChangeArrowheads="1"/>
          </p:cNvSpPr>
          <p:nvPr/>
        </p:nvSpPr>
        <p:spPr bwMode="auto">
          <a:xfrm>
            <a:off x="4427538" y="549275"/>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b="1">
                <a:solidFill>
                  <a:schemeClr val="bg1"/>
                </a:solidFill>
              </a:rPr>
              <a:t>P(C)</a:t>
            </a:r>
          </a:p>
        </p:txBody>
      </p:sp>
      <p:sp>
        <p:nvSpPr>
          <p:cNvPr id="32773" name="Text Box 3"/>
          <p:cNvSpPr txBox="1">
            <a:spLocks noChangeArrowheads="1"/>
          </p:cNvSpPr>
          <p:nvPr/>
        </p:nvSpPr>
        <p:spPr bwMode="auto">
          <a:xfrm>
            <a:off x="1692275" y="2341563"/>
            <a:ext cx="1063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b="1">
                <a:solidFill>
                  <a:schemeClr val="bg1"/>
                </a:solidFill>
              </a:rPr>
              <a:t>P(T|C)</a:t>
            </a:r>
          </a:p>
        </p:txBody>
      </p:sp>
      <p:sp>
        <p:nvSpPr>
          <p:cNvPr id="32774" name="Text Box 4"/>
          <p:cNvSpPr txBox="1">
            <a:spLocks noChangeArrowheads="1"/>
          </p:cNvSpPr>
          <p:nvPr/>
        </p:nvSpPr>
        <p:spPr bwMode="auto">
          <a:xfrm>
            <a:off x="6156325" y="2197100"/>
            <a:ext cx="811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b="1">
                <a:solidFill>
                  <a:schemeClr val="bg1"/>
                </a:solidFill>
              </a:rPr>
              <a:t>P(G)</a:t>
            </a:r>
          </a:p>
        </p:txBody>
      </p:sp>
      <p:sp>
        <p:nvSpPr>
          <p:cNvPr id="32775" name="Text Box 5"/>
          <p:cNvSpPr txBox="1">
            <a:spLocks noChangeArrowheads="1"/>
          </p:cNvSpPr>
          <p:nvPr/>
        </p:nvSpPr>
        <p:spPr bwMode="auto">
          <a:xfrm>
            <a:off x="1908175" y="5005388"/>
            <a:ext cx="1063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b="1">
                <a:solidFill>
                  <a:schemeClr val="bg1"/>
                </a:solidFill>
              </a:rPr>
              <a:t>P(R|T)</a:t>
            </a:r>
          </a:p>
        </p:txBody>
      </p:sp>
      <p:sp>
        <p:nvSpPr>
          <p:cNvPr id="32776" name="Text Box 6"/>
          <p:cNvSpPr txBox="1">
            <a:spLocks noChangeArrowheads="1"/>
          </p:cNvSpPr>
          <p:nvPr/>
        </p:nvSpPr>
        <p:spPr bwMode="auto">
          <a:xfrm>
            <a:off x="4427538" y="4933950"/>
            <a:ext cx="1343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b="1">
                <a:solidFill>
                  <a:schemeClr val="bg1"/>
                </a:solidFill>
              </a:rPr>
              <a:t>P(F|T,G)</a:t>
            </a:r>
          </a:p>
        </p:txBody>
      </p:sp>
      <p:sp>
        <p:nvSpPr>
          <p:cNvPr id="32777" name="Oval 7"/>
          <p:cNvSpPr>
            <a:spLocks noChangeArrowheads="1"/>
          </p:cNvSpPr>
          <p:nvPr/>
        </p:nvSpPr>
        <p:spPr bwMode="auto">
          <a:xfrm>
            <a:off x="4211638" y="1557338"/>
            <a:ext cx="1584325" cy="609600"/>
          </a:xfrm>
          <a:prstGeom prst="ellipse">
            <a:avLst/>
          </a:prstGeom>
          <a:solidFill>
            <a:schemeClr val="accent1"/>
          </a:solidFill>
          <a:ln w="9525">
            <a:solidFill>
              <a:schemeClr val="tx1"/>
            </a:solidFill>
            <a:round/>
            <a:headEnd/>
            <a:tailEnd/>
          </a:ln>
        </p:spPr>
        <p:txBody>
          <a:bodyPr wrap="none" anchor="ctr"/>
          <a:lstStyle/>
          <a:p>
            <a:pPr algn="ctr"/>
            <a:r>
              <a:rPr lang="es-MX" sz="2800"/>
              <a:t>Comida</a:t>
            </a:r>
            <a:endParaRPr lang="es-ES" sz="2800"/>
          </a:p>
        </p:txBody>
      </p:sp>
      <p:sp>
        <p:nvSpPr>
          <p:cNvPr id="32778" name="Oval 8"/>
          <p:cNvSpPr>
            <a:spLocks noChangeArrowheads="1"/>
          </p:cNvSpPr>
          <p:nvPr/>
        </p:nvSpPr>
        <p:spPr bwMode="auto">
          <a:xfrm>
            <a:off x="5581650" y="2700338"/>
            <a:ext cx="1222375" cy="609600"/>
          </a:xfrm>
          <a:prstGeom prst="ellipse">
            <a:avLst/>
          </a:prstGeom>
          <a:solidFill>
            <a:schemeClr val="accent1"/>
          </a:solidFill>
          <a:ln w="9525">
            <a:solidFill>
              <a:schemeClr val="tx1"/>
            </a:solidFill>
            <a:round/>
            <a:headEnd/>
            <a:tailEnd/>
          </a:ln>
        </p:spPr>
        <p:txBody>
          <a:bodyPr wrap="none" anchor="ctr"/>
          <a:lstStyle/>
          <a:p>
            <a:pPr algn="ctr"/>
            <a:r>
              <a:rPr lang="es-MX" sz="2800"/>
              <a:t>Gripe</a:t>
            </a:r>
            <a:endParaRPr lang="es-ES" sz="2800"/>
          </a:p>
        </p:txBody>
      </p:sp>
      <p:sp>
        <p:nvSpPr>
          <p:cNvPr id="32779" name="Oval 9"/>
          <p:cNvSpPr>
            <a:spLocks noChangeArrowheads="1"/>
          </p:cNvSpPr>
          <p:nvPr/>
        </p:nvSpPr>
        <p:spPr bwMode="auto">
          <a:xfrm>
            <a:off x="2627313" y="2852738"/>
            <a:ext cx="1800225" cy="609600"/>
          </a:xfrm>
          <a:prstGeom prst="ellipse">
            <a:avLst/>
          </a:prstGeom>
          <a:solidFill>
            <a:schemeClr val="accent1"/>
          </a:solidFill>
          <a:ln w="9525">
            <a:solidFill>
              <a:schemeClr val="tx1"/>
            </a:solidFill>
            <a:round/>
            <a:headEnd/>
            <a:tailEnd/>
          </a:ln>
        </p:spPr>
        <p:txBody>
          <a:bodyPr wrap="none" anchor="ctr"/>
          <a:lstStyle/>
          <a:p>
            <a:pPr algn="ctr"/>
            <a:r>
              <a:rPr lang="es-MX" sz="2800"/>
              <a:t>Tifoidea</a:t>
            </a:r>
            <a:endParaRPr lang="es-ES" sz="2800"/>
          </a:p>
        </p:txBody>
      </p:sp>
      <p:cxnSp>
        <p:nvCxnSpPr>
          <p:cNvPr id="32780" name="AutoShape 10"/>
          <p:cNvCxnSpPr>
            <a:cxnSpLocks noChangeShapeType="1"/>
            <a:stCxn id="32777" idx="3"/>
            <a:endCxn id="32779" idx="7"/>
          </p:cNvCxnSpPr>
          <p:nvPr/>
        </p:nvCxnSpPr>
        <p:spPr bwMode="auto">
          <a:xfrm flipH="1">
            <a:off x="4164013" y="2078038"/>
            <a:ext cx="279400" cy="863600"/>
          </a:xfrm>
          <a:prstGeom prst="straightConnector1">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32781" name="Oval 11"/>
          <p:cNvSpPr>
            <a:spLocks noChangeArrowheads="1"/>
          </p:cNvSpPr>
          <p:nvPr/>
        </p:nvSpPr>
        <p:spPr bwMode="auto">
          <a:xfrm>
            <a:off x="4362450" y="4071938"/>
            <a:ext cx="1290638" cy="609600"/>
          </a:xfrm>
          <a:prstGeom prst="ellipse">
            <a:avLst/>
          </a:prstGeom>
          <a:solidFill>
            <a:schemeClr val="accent1"/>
          </a:solidFill>
          <a:ln w="9525">
            <a:solidFill>
              <a:schemeClr val="tx1"/>
            </a:solidFill>
            <a:round/>
            <a:headEnd/>
            <a:tailEnd/>
          </a:ln>
        </p:spPr>
        <p:txBody>
          <a:bodyPr wrap="none" anchor="ctr"/>
          <a:lstStyle/>
          <a:p>
            <a:pPr algn="ctr"/>
            <a:r>
              <a:rPr lang="es-MX" sz="2800"/>
              <a:t>Fiebre</a:t>
            </a:r>
            <a:endParaRPr lang="es-ES" sz="2800"/>
          </a:p>
        </p:txBody>
      </p:sp>
      <p:cxnSp>
        <p:nvCxnSpPr>
          <p:cNvPr id="32782" name="AutoShape 12"/>
          <p:cNvCxnSpPr>
            <a:cxnSpLocks noChangeShapeType="1"/>
            <a:stCxn id="32779" idx="5"/>
            <a:endCxn id="32781" idx="1"/>
          </p:cNvCxnSpPr>
          <p:nvPr/>
        </p:nvCxnSpPr>
        <p:spPr bwMode="auto">
          <a:xfrm>
            <a:off x="4164013" y="3373438"/>
            <a:ext cx="387350" cy="787400"/>
          </a:xfrm>
          <a:prstGeom prst="straightConnector1">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32783" name="Oval 13"/>
          <p:cNvSpPr>
            <a:spLocks noChangeArrowheads="1"/>
          </p:cNvSpPr>
          <p:nvPr/>
        </p:nvSpPr>
        <p:spPr bwMode="auto">
          <a:xfrm>
            <a:off x="6724650" y="4071938"/>
            <a:ext cx="1447800" cy="609600"/>
          </a:xfrm>
          <a:prstGeom prst="ellipse">
            <a:avLst/>
          </a:prstGeom>
          <a:solidFill>
            <a:schemeClr val="accent1"/>
          </a:solidFill>
          <a:ln w="9525">
            <a:solidFill>
              <a:schemeClr val="tx1"/>
            </a:solidFill>
            <a:round/>
            <a:headEnd/>
            <a:tailEnd/>
          </a:ln>
        </p:spPr>
        <p:txBody>
          <a:bodyPr wrap="none" anchor="ctr"/>
          <a:lstStyle/>
          <a:p>
            <a:pPr algn="ctr"/>
            <a:r>
              <a:rPr lang="es-MX" sz="2800"/>
              <a:t>Dolor</a:t>
            </a:r>
            <a:endParaRPr lang="es-ES" sz="2800"/>
          </a:p>
        </p:txBody>
      </p:sp>
      <p:cxnSp>
        <p:nvCxnSpPr>
          <p:cNvPr id="32784" name="AutoShape 14"/>
          <p:cNvCxnSpPr>
            <a:cxnSpLocks noChangeShapeType="1"/>
            <a:stCxn id="32778" idx="3"/>
            <a:endCxn id="32781" idx="7"/>
          </p:cNvCxnSpPr>
          <p:nvPr/>
        </p:nvCxnSpPr>
        <p:spPr bwMode="auto">
          <a:xfrm flipH="1">
            <a:off x="5464175" y="3221038"/>
            <a:ext cx="296863" cy="939800"/>
          </a:xfrm>
          <a:prstGeom prst="straightConnector1">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32785" name="AutoShape 15"/>
          <p:cNvCxnSpPr>
            <a:cxnSpLocks noChangeShapeType="1"/>
            <a:stCxn id="32778" idx="5"/>
            <a:endCxn id="32783" idx="1"/>
          </p:cNvCxnSpPr>
          <p:nvPr/>
        </p:nvCxnSpPr>
        <p:spPr bwMode="auto">
          <a:xfrm>
            <a:off x="6624638" y="3221038"/>
            <a:ext cx="312737" cy="939800"/>
          </a:xfrm>
          <a:prstGeom prst="straightConnector1">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32786" name="Oval 16"/>
          <p:cNvSpPr>
            <a:spLocks noChangeArrowheads="1"/>
          </p:cNvSpPr>
          <p:nvPr/>
        </p:nvSpPr>
        <p:spPr bwMode="auto">
          <a:xfrm>
            <a:off x="1692275" y="4213225"/>
            <a:ext cx="1800225" cy="609600"/>
          </a:xfrm>
          <a:prstGeom prst="ellipse">
            <a:avLst/>
          </a:prstGeom>
          <a:solidFill>
            <a:schemeClr val="accent1"/>
          </a:solidFill>
          <a:ln w="9525">
            <a:solidFill>
              <a:schemeClr val="tx1"/>
            </a:solidFill>
            <a:round/>
            <a:headEnd/>
            <a:tailEnd/>
          </a:ln>
        </p:spPr>
        <p:txBody>
          <a:bodyPr wrap="none" anchor="ctr"/>
          <a:lstStyle/>
          <a:p>
            <a:pPr algn="ctr"/>
            <a:r>
              <a:rPr lang="es-MX" sz="2800"/>
              <a:t>Reacciones</a:t>
            </a:r>
            <a:endParaRPr lang="es-ES" sz="2800"/>
          </a:p>
        </p:txBody>
      </p:sp>
      <p:cxnSp>
        <p:nvCxnSpPr>
          <p:cNvPr id="32787" name="AutoShape 17"/>
          <p:cNvCxnSpPr>
            <a:cxnSpLocks noChangeShapeType="1"/>
            <a:stCxn id="32779" idx="6"/>
            <a:endCxn id="32783" idx="2"/>
          </p:cNvCxnSpPr>
          <p:nvPr/>
        </p:nvCxnSpPr>
        <p:spPr bwMode="auto">
          <a:xfrm>
            <a:off x="4427538" y="3157538"/>
            <a:ext cx="2297112" cy="1219200"/>
          </a:xfrm>
          <a:prstGeom prst="straightConnector1">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32788" name="AutoShape 18"/>
          <p:cNvCxnSpPr>
            <a:cxnSpLocks noChangeShapeType="1"/>
            <a:stCxn id="32779" idx="3"/>
            <a:endCxn id="32786" idx="0"/>
          </p:cNvCxnSpPr>
          <p:nvPr/>
        </p:nvCxnSpPr>
        <p:spPr bwMode="auto">
          <a:xfrm flipH="1">
            <a:off x="2592388" y="3373438"/>
            <a:ext cx="298450" cy="839787"/>
          </a:xfrm>
          <a:prstGeom prst="straightConnector1">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32789" name="Text Box 19"/>
          <p:cNvSpPr txBox="1">
            <a:spLocks noChangeArrowheads="1"/>
          </p:cNvSpPr>
          <p:nvPr/>
        </p:nvSpPr>
        <p:spPr bwMode="auto">
          <a:xfrm>
            <a:off x="6732588" y="4860925"/>
            <a:ext cx="1377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b="1">
                <a:solidFill>
                  <a:schemeClr val="bg1"/>
                </a:solidFill>
              </a:rPr>
              <a:t>P(D|T,G)</a:t>
            </a:r>
          </a:p>
        </p:txBody>
      </p:sp>
      <p:sp>
        <p:nvSpPr>
          <p:cNvPr id="32790" name="Rectangle 20"/>
          <p:cNvSpPr>
            <a:spLocks noChangeArrowheads="1"/>
          </p:cNvSpPr>
          <p:nvPr/>
        </p:nvSpPr>
        <p:spPr bwMode="auto">
          <a:xfrm>
            <a:off x="684213" y="260350"/>
            <a:ext cx="20875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s-MX" sz="4400">
                <a:solidFill>
                  <a:schemeClr val="bg1"/>
                </a:solidFill>
              </a:rPr>
              <a:t>Ejemplo</a:t>
            </a:r>
            <a:endParaRPr lang="es-ES" sz="4400">
              <a:solidFill>
                <a:schemeClr val="bg1"/>
              </a:solidFill>
            </a:endParaRPr>
          </a:p>
        </p:txBody>
      </p:sp>
      <p:graphicFrame>
        <p:nvGraphicFramePr>
          <p:cNvPr id="32802" name="Group 34"/>
          <p:cNvGraphicFramePr>
            <a:graphicFrameLocks noGrp="1"/>
          </p:cNvGraphicFramePr>
          <p:nvPr/>
        </p:nvGraphicFramePr>
        <p:xfrm>
          <a:off x="5364163" y="333375"/>
          <a:ext cx="1647825" cy="1036319"/>
        </p:xfrm>
        <a:graphic>
          <a:graphicData uri="http://schemas.openxmlformats.org/drawingml/2006/table">
            <a:tbl>
              <a:tblPr/>
              <a:tblGrid>
                <a:gridCol w="823912"/>
                <a:gridCol w="823913"/>
              </a:tblGrid>
              <a:tr h="396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2800" b="0" i="0" u="none" strike="noStrike" cap="none" normalizeH="0" baseline="0">
                          <a:ln>
                            <a:noFill/>
                          </a:ln>
                          <a:solidFill>
                            <a:srgbClr val="FFFF66"/>
                          </a:solidFill>
                          <a:effectLst/>
                          <a:latin typeface="Times New Roman" charset="0"/>
                          <a:ea typeface="ＭＳ Ｐゴシック" charset="0"/>
                        </a:rPr>
                        <a:t>Ins</a:t>
                      </a:r>
                      <a:endParaRPr kumimoji="0" lang="es-ES" sz="2800" b="0" i="0" u="none" strike="noStrike" cap="none" normalizeH="0" baseline="0">
                        <a:ln>
                          <a:noFill/>
                        </a:ln>
                        <a:solidFill>
                          <a:srgbClr val="FFFF66"/>
                        </a:solidFill>
                        <a:effectLst/>
                        <a:latin typeface="Times New Roman" charset="0"/>
                        <a:ea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2800" b="0" i="0" u="none" strike="noStrike" cap="none" normalizeH="0" baseline="0">
                          <a:ln>
                            <a:noFill/>
                          </a:ln>
                          <a:solidFill>
                            <a:srgbClr val="FFFF66"/>
                          </a:solidFill>
                          <a:effectLst/>
                          <a:latin typeface="Times New Roman" charset="0"/>
                          <a:ea typeface="ＭＳ Ｐゴシック" charset="0"/>
                        </a:rPr>
                        <a:t>Sal</a:t>
                      </a:r>
                      <a:endParaRPr kumimoji="0" lang="es-ES" sz="2800" b="0" i="0" u="none" strike="noStrike" cap="none" normalizeH="0" baseline="0">
                        <a:ln>
                          <a:noFill/>
                        </a:ln>
                        <a:solidFill>
                          <a:srgbClr val="FFFF66"/>
                        </a:solidFill>
                        <a:effectLst/>
                        <a:latin typeface="Times New Roman" charset="0"/>
                        <a:ea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5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2800" b="0" i="0" u="none" strike="noStrike" cap="none" normalizeH="0" baseline="0">
                          <a:ln>
                            <a:noFill/>
                          </a:ln>
                          <a:solidFill>
                            <a:srgbClr val="FFFF66"/>
                          </a:solidFill>
                          <a:effectLst/>
                          <a:latin typeface="Times New Roman" charset="0"/>
                          <a:ea typeface="ＭＳ Ｐゴシック" charset="0"/>
                        </a:rPr>
                        <a:t>0.2</a:t>
                      </a:r>
                      <a:endParaRPr kumimoji="0" lang="es-ES" sz="2800" b="0" i="0" u="none" strike="noStrike" cap="none" normalizeH="0" baseline="0">
                        <a:ln>
                          <a:noFill/>
                        </a:ln>
                        <a:solidFill>
                          <a:srgbClr val="FFFF66"/>
                        </a:solidFill>
                        <a:effectLst/>
                        <a:latin typeface="Times New Roman" charset="0"/>
                        <a:ea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2800" b="0" i="0" u="none" strike="noStrike" cap="none" normalizeH="0" baseline="0">
                          <a:ln>
                            <a:noFill/>
                          </a:ln>
                          <a:solidFill>
                            <a:srgbClr val="FFFF66"/>
                          </a:solidFill>
                          <a:effectLst/>
                          <a:latin typeface="Times New Roman" charset="0"/>
                          <a:ea typeface="ＭＳ Ｐゴシック" charset="0"/>
                        </a:rPr>
                        <a:t>0.8</a:t>
                      </a:r>
                      <a:endParaRPr kumimoji="0" lang="es-ES" sz="2800" b="0" i="0" u="none" strike="noStrike" cap="none" normalizeH="0" baseline="0">
                        <a:ln>
                          <a:noFill/>
                        </a:ln>
                        <a:solidFill>
                          <a:srgbClr val="FFFF66"/>
                        </a:solidFill>
                        <a:effectLst/>
                        <a:latin typeface="Times New Roman" charset="0"/>
                        <a:ea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159275535"/>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2 Marcador de pie de página"/>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ES" sz="1400"/>
              <a:t>MGP - RB I, L.E. Sucar</a:t>
            </a:r>
          </a:p>
        </p:txBody>
      </p:sp>
      <p:sp>
        <p:nvSpPr>
          <p:cNvPr id="33795" name="3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0083ABA-10E6-C348-ABEE-4B4D624A8DF9}" type="slidenum">
              <a:rPr lang="es-ES" sz="1400"/>
              <a:pPr eaLnBrk="1" hangingPunct="1"/>
              <a:t>68</a:t>
            </a:fld>
            <a:endParaRPr lang="es-ES" sz="1400"/>
          </a:p>
        </p:txBody>
      </p:sp>
      <p:sp>
        <p:nvSpPr>
          <p:cNvPr id="33796" name="Text Box 2"/>
          <p:cNvSpPr txBox="1">
            <a:spLocks noChangeArrowheads="1"/>
          </p:cNvSpPr>
          <p:nvPr/>
        </p:nvSpPr>
        <p:spPr bwMode="auto">
          <a:xfrm>
            <a:off x="4427538" y="549275"/>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b="1">
                <a:solidFill>
                  <a:schemeClr val="bg1"/>
                </a:solidFill>
              </a:rPr>
              <a:t>P(C)</a:t>
            </a:r>
          </a:p>
        </p:txBody>
      </p:sp>
      <p:sp>
        <p:nvSpPr>
          <p:cNvPr id="33797" name="Text Box 3"/>
          <p:cNvSpPr txBox="1">
            <a:spLocks noChangeArrowheads="1"/>
          </p:cNvSpPr>
          <p:nvPr/>
        </p:nvSpPr>
        <p:spPr bwMode="auto">
          <a:xfrm>
            <a:off x="1258888" y="2349500"/>
            <a:ext cx="1063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b="1">
                <a:solidFill>
                  <a:schemeClr val="bg1"/>
                </a:solidFill>
              </a:rPr>
              <a:t>P(T|C)</a:t>
            </a:r>
          </a:p>
        </p:txBody>
      </p:sp>
      <p:sp>
        <p:nvSpPr>
          <p:cNvPr id="33798" name="Text Box 4"/>
          <p:cNvSpPr txBox="1">
            <a:spLocks noChangeArrowheads="1"/>
          </p:cNvSpPr>
          <p:nvPr/>
        </p:nvSpPr>
        <p:spPr bwMode="auto">
          <a:xfrm>
            <a:off x="6156325" y="2197100"/>
            <a:ext cx="811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b="1">
                <a:solidFill>
                  <a:schemeClr val="bg1"/>
                </a:solidFill>
              </a:rPr>
              <a:t>P(G)</a:t>
            </a:r>
          </a:p>
        </p:txBody>
      </p:sp>
      <p:sp>
        <p:nvSpPr>
          <p:cNvPr id="33799" name="Text Box 5"/>
          <p:cNvSpPr txBox="1">
            <a:spLocks noChangeArrowheads="1"/>
          </p:cNvSpPr>
          <p:nvPr/>
        </p:nvSpPr>
        <p:spPr bwMode="auto">
          <a:xfrm>
            <a:off x="1908175" y="5005388"/>
            <a:ext cx="1063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b="1">
                <a:solidFill>
                  <a:schemeClr val="bg1"/>
                </a:solidFill>
              </a:rPr>
              <a:t>P(R|T)</a:t>
            </a:r>
          </a:p>
        </p:txBody>
      </p:sp>
      <p:sp>
        <p:nvSpPr>
          <p:cNvPr id="33800" name="Text Box 6"/>
          <p:cNvSpPr txBox="1">
            <a:spLocks noChangeArrowheads="1"/>
          </p:cNvSpPr>
          <p:nvPr/>
        </p:nvSpPr>
        <p:spPr bwMode="auto">
          <a:xfrm>
            <a:off x="4427538" y="4933950"/>
            <a:ext cx="1343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b="1">
                <a:solidFill>
                  <a:schemeClr val="bg1"/>
                </a:solidFill>
              </a:rPr>
              <a:t>P(F|T,G)</a:t>
            </a:r>
          </a:p>
        </p:txBody>
      </p:sp>
      <p:sp>
        <p:nvSpPr>
          <p:cNvPr id="33801" name="Oval 7"/>
          <p:cNvSpPr>
            <a:spLocks noChangeArrowheads="1"/>
          </p:cNvSpPr>
          <p:nvPr/>
        </p:nvSpPr>
        <p:spPr bwMode="auto">
          <a:xfrm>
            <a:off x="4211638" y="1557338"/>
            <a:ext cx="1584325" cy="609600"/>
          </a:xfrm>
          <a:prstGeom prst="ellipse">
            <a:avLst/>
          </a:prstGeom>
          <a:solidFill>
            <a:schemeClr val="accent1"/>
          </a:solidFill>
          <a:ln w="9525">
            <a:solidFill>
              <a:schemeClr val="tx1"/>
            </a:solidFill>
            <a:round/>
            <a:headEnd/>
            <a:tailEnd/>
          </a:ln>
        </p:spPr>
        <p:txBody>
          <a:bodyPr wrap="none" anchor="ctr"/>
          <a:lstStyle/>
          <a:p>
            <a:pPr algn="ctr"/>
            <a:r>
              <a:rPr lang="es-MX" sz="2800"/>
              <a:t>Comida</a:t>
            </a:r>
            <a:endParaRPr lang="es-ES" sz="2800"/>
          </a:p>
        </p:txBody>
      </p:sp>
      <p:sp>
        <p:nvSpPr>
          <p:cNvPr id="33802" name="Oval 8"/>
          <p:cNvSpPr>
            <a:spLocks noChangeArrowheads="1"/>
          </p:cNvSpPr>
          <p:nvPr/>
        </p:nvSpPr>
        <p:spPr bwMode="auto">
          <a:xfrm>
            <a:off x="5581650" y="2700338"/>
            <a:ext cx="1222375" cy="609600"/>
          </a:xfrm>
          <a:prstGeom prst="ellipse">
            <a:avLst/>
          </a:prstGeom>
          <a:solidFill>
            <a:schemeClr val="accent1"/>
          </a:solidFill>
          <a:ln w="9525">
            <a:solidFill>
              <a:schemeClr val="tx1"/>
            </a:solidFill>
            <a:round/>
            <a:headEnd/>
            <a:tailEnd/>
          </a:ln>
        </p:spPr>
        <p:txBody>
          <a:bodyPr wrap="none" anchor="ctr"/>
          <a:lstStyle/>
          <a:p>
            <a:pPr algn="ctr"/>
            <a:r>
              <a:rPr lang="es-MX" sz="2800"/>
              <a:t>Gripe</a:t>
            </a:r>
            <a:endParaRPr lang="es-ES" sz="2800"/>
          </a:p>
        </p:txBody>
      </p:sp>
      <p:sp>
        <p:nvSpPr>
          <p:cNvPr id="33803" name="Oval 9"/>
          <p:cNvSpPr>
            <a:spLocks noChangeArrowheads="1"/>
          </p:cNvSpPr>
          <p:nvPr/>
        </p:nvSpPr>
        <p:spPr bwMode="auto">
          <a:xfrm>
            <a:off x="2627313" y="2852738"/>
            <a:ext cx="1800225" cy="609600"/>
          </a:xfrm>
          <a:prstGeom prst="ellipse">
            <a:avLst/>
          </a:prstGeom>
          <a:solidFill>
            <a:schemeClr val="accent1"/>
          </a:solidFill>
          <a:ln w="9525">
            <a:solidFill>
              <a:schemeClr val="tx1"/>
            </a:solidFill>
            <a:round/>
            <a:headEnd/>
            <a:tailEnd/>
          </a:ln>
        </p:spPr>
        <p:txBody>
          <a:bodyPr wrap="none" anchor="ctr"/>
          <a:lstStyle/>
          <a:p>
            <a:pPr algn="ctr"/>
            <a:r>
              <a:rPr lang="es-MX" sz="2800"/>
              <a:t>Tifoidea</a:t>
            </a:r>
            <a:endParaRPr lang="es-ES" sz="2800"/>
          </a:p>
        </p:txBody>
      </p:sp>
      <p:cxnSp>
        <p:nvCxnSpPr>
          <p:cNvPr id="33804" name="AutoShape 10"/>
          <p:cNvCxnSpPr>
            <a:cxnSpLocks noChangeShapeType="1"/>
            <a:stCxn id="33801" idx="3"/>
            <a:endCxn id="33803" idx="7"/>
          </p:cNvCxnSpPr>
          <p:nvPr/>
        </p:nvCxnSpPr>
        <p:spPr bwMode="auto">
          <a:xfrm flipH="1">
            <a:off x="4164013" y="2078038"/>
            <a:ext cx="279400" cy="863600"/>
          </a:xfrm>
          <a:prstGeom prst="straightConnector1">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33805" name="Oval 11"/>
          <p:cNvSpPr>
            <a:spLocks noChangeArrowheads="1"/>
          </p:cNvSpPr>
          <p:nvPr/>
        </p:nvSpPr>
        <p:spPr bwMode="auto">
          <a:xfrm>
            <a:off x="4362450" y="4071938"/>
            <a:ext cx="1290638" cy="609600"/>
          </a:xfrm>
          <a:prstGeom prst="ellipse">
            <a:avLst/>
          </a:prstGeom>
          <a:solidFill>
            <a:schemeClr val="accent1"/>
          </a:solidFill>
          <a:ln w="9525">
            <a:solidFill>
              <a:schemeClr val="tx1"/>
            </a:solidFill>
            <a:round/>
            <a:headEnd/>
            <a:tailEnd/>
          </a:ln>
        </p:spPr>
        <p:txBody>
          <a:bodyPr wrap="none" anchor="ctr"/>
          <a:lstStyle/>
          <a:p>
            <a:pPr algn="ctr"/>
            <a:r>
              <a:rPr lang="es-MX" sz="2800"/>
              <a:t>Fiebre</a:t>
            </a:r>
            <a:endParaRPr lang="es-ES" sz="2800"/>
          </a:p>
        </p:txBody>
      </p:sp>
      <p:cxnSp>
        <p:nvCxnSpPr>
          <p:cNvPr id="33806" name="AutoShape 12"/>
          <p:cNvCxnSpPr>
            <a:cxnSpLocks noChangeShapeType="1"/>
            <a:stCxn id="33803" idx="5"/>
            <a:endCxn id="33805" idx="1"/>
          </p:cNvCxnSpPr>
          <p:nvPr/>
        </p:nvCxnSpPr>
        <p:spPr bwMode="auto">
          <a:xfrm>
            <a:off x="4164013" y="3373438"/>
            <a:ext cx="387350" cy="787400"/>
          </a:xfrm>
          <a:prstGeom prst="straightConnector1">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33807" name="Oval 13"/>
          <p:cNvSpPr>
            <a:spLocks noChangeArrowheads="1"/>
          </p:cNvSpPr>
          <p:nvPr/>
        </p:nvSpPr>
        <p:spPr bwMode="auto">
          <a:xfrm>
            <a:off x="6724650" y="4071938"/>
            <a:ext cx="1447800" cy="609600"/>
          </a:xfrm>
          <a:prstGeom prst="ellipse">
            <a:avLst/>
          </a:prstGeom>
          <a:solidFill>
            <a:schemeClr val="accent1"/>
          </a:solidFill>
          <a:ln w="9525">
            <a:solidFill>
              <a:schemeClr val="tx1"/>
            </a:solidFill>
            <a:round/>
            <a:headEnd/>
            <a:tailEnd/>
          </a:ln>
        </p:spPr>
        <p:txBody>
          <a:bodyPr wrap="none" anchor="ctr"/>
          <a:lstStyle/>
          <a:p>
            <a:pPr algn="ctr"/>
            <a:r>
              <a:rPr lang="es-MX" sz="2800"/>
              <a:t>Dolor</a:t>
            </a:r>
            <a:endParaRPr lang="es-ES" sz="2800"/>
          </a:p>
        </p:txBody>
      </p:sp>
      <p:cxnSp>
        <p:nvCxnSpPr>
          <p:cNvPr id="33808" name="AutoShape 14"/>
          <p:cNvCxnSpPr>
            <a:cxnSpLocks noChangeShapeType="1"/>
            <a:stCxn id="33802" idx="3"/>
            <a:endCxn id="33805" idx="7"/>
          </p:cNvCxnSpPr>
          <p:nvPr/>
        </p:nvCxnSpPr>
        <p:spPr bwMode="auto">
          <a:xfrm flipH="1">
            <a:off x="5464175" y="3221038"/>
            <a:ext cx="296863" cy="939800"/>
          </a:xfrm>
          <a:prstGeom prst="straightConnector1">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33809" name="AutoShape 15"/>
          <p:cNvCxnSpPr>
            <a:cxnSpLocks noChangeShapeType="1"/>
            <a:stCxn id="33802" idx="5"/>
            <a:endCxn id="33807" idx="1"/>
          </p:cNvCxnSpPr>
          <p:nvPr/>
        </p:nvCxnSpPr>
        <p:spPr bwMode="auto">
          <a:xfrm>
            <a:off x="6624638" y="3221038"/>
            <a:ext cx="312737" cy="939800"/>
          </a:xfrm>
          <a:prstGeom prst="straightConnector1">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33810" name="Oval 16"/>
          <p:cNvSpPr>
            <a:spLocks noChangeArrowheads="1"/>
          </p:cNvSpPr>
          <p:nvPr/>
        </p:nvSpPr>
        <p:spPr bwMode="auto">
          <a:xfrm>
            <a:off x="1692275" y="4213225"/>
            <a:ext cx="1800225" cy="609600"/>
          </a:xfrm>
          <a:prstGeom prst="ellipse">
            <a:avLst/>
          </a:prstGeom>
          <a:solidFill>
            <a:schemeClr val="accent1"/>
          </a:solidFill>
          <a:ln w="9525">
            <a:solidFill>
              <a:schemeClr val="tx1"/>
            </a:solidFill>
            <a:round/>
            <a:headEnd/>
            <a:tailEnd/>
          </a:ln>
        </p:spPr>
        <p:txBody>
          <a:bodyPr wrap="none" anchor="ctr"/>
          <a:lstStyle/>
          <a:p>
            <a:pPr algn="ctr"/>
            <a:r>
              <a:rPr lang="es-MX" sz="2800"/>
              <a:t>Reacciones</a:t>
            </a:r>
            <a:endParaRPr lang="es-ES" sz="2800"/>
          </a:p>
        </p:txBody>
      </p:sp>
      <p:cxnSp>
        <p:nvCxnSpPr>
          <p:cNvPr id="33811" name="AutoShape 17"/>
          <p:cNvCxnSpPr>
            <a:cxnSpLocks noChangeShapeType="1"/>
            <a:stCxn id="33803" idx="6"/>
            <a:endCxn id="33807" idx="2"/>
          </p:cNvCxnSpPr>
          <p:nvPr/>
        </p:nvCxnSpPr>
        <p:spPr bwMode="auto">
          <a:xfrm>
            <a:off x="4427538" y="3157538"/>
            <a:ext cx="2297112" cy="1219200"/>
          </a:xfrm>
          <a:prstGeom prst="straightConnector1">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33812" name="AutoShape 18"/>
          <p:cNvCxnSpPr>
            <a:cxnSpLocks noChangeShapeType="1"/>
            <a:stCxn id="33803" idx="3"/>
            <a:endCxn id="33810" idx="0"/>
          </p:cNvCxnSpPr>
          <p:nvPr/>
        </p:nvCxnSpPr>
        <p:spPr bwMode="auto">
          <a:xfrm flipH="1">
            <a:off x="2592388" y="3373438"/>
            <a:ext cx="298450" cy="839787"/>
          </a:xfrm>
          <a:prstGeom prst="straightConnector1">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33813" name="Text Box 19"/>
          <p:cNvSpPr txBox="1">
            <a:spLocks noChangeArrowheads="1"/>
          </p:cNvSpPr>
          <p:nvPr/>
        </p:nvSpPr>
        <p:spPr bwMode="auto">
          <a:xfrm>
            <a:off x="6732588" y="4860925"/>
            <a:ext cx="1377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b="1">
                <a:solidFill>
                  <a:schemeClr val="bg1"/>
                </a:solidFill>
              </a:rPr>
              <a:t>P(D|T,G)</a:t>
            </a:r>
          </a:p>
        </p:txBody>
      </p:sp>
      <p:graphicFrame>
        <p:nvGraphicFramePr>
          <p:cNvPr id="299028" name="Group 20"/>
          <p:cNvGraphicFramePr>
            <a:graphicFrameLocks noGrp="1"/>
          </p:cNvGraphicFramePr>
          <p:nvPr/>
        </p:nvGraphicFramePr>
        <p:xfrm>
          <a:off x="5364163" y="333375"/>
          <a:ext cx="1647825" cy="1036638"/>
        </p:xfrm>
        <a:graphic>
          <a:graphicData uri="http://schemas.openxmlformats.org/drawingml/2006/table">
            <a:tbl>
              <a:tblPr/>
              <a:tblGrid>
                <a:gridCol w="823912"/>
                <a:gridCol w="823913"/>
              </a:tblGrid>
              <a:tr h="5183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2800" b="0" i="0" u="none" strike="noStrike" cap="none" normalizeH="0" baseline="0" smtClean="0">
                          <a:ln>
                            <a:noFill/>
                          </a:ln>
                          <a:solidFill>
                            <a:srgbClr val="FFFF66"/>
                          </a:solidFill>
                          <a:effectLst/>
                          <a:latin typeface="Times New Roman" pitchFamily="18" charset="0"/>
                        </a:rPr>
                        <a:t>Ins</a:t>
                      </a:r>
                      <a:endParaRPr kumimoji="0" lang="es-ES" sz="2800" b="0" i="0" u="none" strike="noStrike" cap="none" normalizeH="0" baseline="0" smtClean="0">
                        <a:ln>
                          <a:noFill/>
                        </a:ln>
                        <a:solidFill>
                          <a:srgbClr val="FFFF66"/>
                        </a:solidFill>
                        <a:effectLst/>
                        <a:latin typeface="Times New Roman" pitchFamily="18" charset="0"/>
                      </a:endParaRP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2800" b="0" i="0" u="none" strike="noStrike" cap="none" normalizeH="0" baseline="0" smtClean="0">
                          <a:ln>
                            <a:noFill/>
                          </a:ln>
                          <a:solidFill>
                            <a:srgbClr val="FFFF66"/>
                          </a:solidFill>
                          <a:effectLst/>
                          <a:latin typeface="Times New Roman" pitchFamily="18" charset="0"/>
                        </a:rPr>
                        <a:t>Sal</a:t>
                      </a:r>
                      <a:endParaRPr kumimoji="0" lang="es-ES" sz="2800" b="0" i="0" u="none" strike="noStrike" cap="none" normalizeH="0" baseline="0" smtClean="0">
                        <a:ln>
                          <a:noFill/>
                        </a:ln>
                        <a:solidFill>
                          <a:srgbClr val="FFFF66"/>
                        </a:solidFill>
                        <a:effectLst/>
                        <a:latin typeface="Times New Roman" pitchFamily="18" charset="0"/>
                      </a:endParaRP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3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2800" b="0" i="0" u="none" strike="noStrike" cap="none" normalizeH="0" baseline="0" smtClean="0">
                          <a:ln>
                            <a:noFill/>
                          </a:ln>
                          <a:solidFill>
                            <a:srgbClr val="FFFF66"/>
                          </a:solidFill>
                          <a:effectLst/>
                          <a:latin typeface="Times New Roman" pitchFamily="18" charset="0"/>
                        </a:rPr>
                        <a:t>0.2</a:t>
                      </a:r>
                      <a:endParaRPr kumimoji="0" lang="es-ES" sz="2800" b="0" i="0" u="none" strike="noStrike" cap="none" normalizeH="0" baseline="0" smtClean="0">
                        <a:ln>
                          <a:noFill/>
                        </a:ln>
                        <a:solidFill>
                          <a:srgbClr val="FFFF66"/>
                        </a:solidFill>
                        <a:effectLst/>
                        <a:latin typeface="Times New Roman" pitchFamily="18" charset="0"/>
                      </a:endParaRP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2800" b="0" i="0" u="none" strike="noStrike" cap="none" normalizeH="0" baseline="0" smtClean="0">
                          <a:ln>
                            <a:noFill/>
                          </a:ln>
                          <a:solidFill>
                            <a:srgbClr val="FFFF66"/>
                          </a:solidFill>
                          <a:effectLst/>
                          <a:latin typeface="Times New Roman" pitchFamily="18" charset="0"/>
                        </a:rPr>
                        <a:t>0.8</a:t>
                      </a:r>
                      <a:endParaRPr kumimoji="0" lang="es-ES" sz="2800" b="0" i="0" u="none" strike="noStrike" cap="none" normalizeH="0" baseline="0" smtClean="0">
                        <a:ln>
                          <a:noFill/>
                        </a:ln>
                        <a:solidFill>
                          <a:srgbClr val="FFFF66"/>
                        </a:solidFill>
                        <a:effectLst/>
                        <a:latin typeface="Times New Roman" pitchFamily="18" charset="0"/>
                      </a:endParaRP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99039" name="Group 31"/>
          <p:cNvGraphicFramePr>
            <a:graphicFrameLocks noGrp="1"/>
          </p:cNvGraphicFramePr>
          <p:nvPr/>
        </p:nvGraphicFramePr>
        <p:xfrm>
          <a:off x="1258888" y="765175"/>
          <a:ext cx="2111375" cy="1554425"/>
        </p:xfrm>
        <a:graphic>
          <a:graphicData uri="http://schemas.openxmlformats.org/drawingml/2006/table">
            <a:tbl>
              <a:tblPr/>
              <a:tblGrid>
                <a:gridCol w="703262"/>
                <a:gridCol w="704850"/>
                <a:gridCol w="703263"/>
              </a:tblGrid>
              <a:tr h="5180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66"/>
                        </a:solidFill>
                        <a:effectLst/>
                        <a:latin typeface="Times New Roman" pitchFamily="18"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2800" b="0" i="0" u="none" strike="noStrike" cap="none" normalizeH="0" baseline="0" smtClean="0">
                          <a:ln>
                            <a:noFill/>
                          </a:ln>
                          <a:solidFill>
                            <a:srgbClr val="FFFF66"/>
                          </a:solidFill>
                          <a:effectLst/>
                          <a:latin typeface="Times New Roman" pitchFamily="18" charset="0"/>
                        </a:rPr>
                        <a:t>Ins</a:t>
                      </a:r>
                      <a:endParaRPr kumimoji="0" lang="es-ES" sz="2800" b="0" i="0" u="none" strike="noStrike" cap="none" normalizeH="0" baseline="0" smtClean="0">
                        <a:ln>
                          <a:noFill/>
                        </a:ln>
                        <a:solidFill>
                          <a:srgbClr val="FFFF66"/>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2800" b="0" i="0" u="none" strike="noStrike" cap="none" normalizeH="0" baseline="0" smtClean="0">
                          <a:ln>
                            <a:noFill/>
                          </a:ln>
                          <a:solidFill>
                            <a:srgbClr val="FFFF66"/>
                          </a:solidFill>
                          <a:effectLst/>
                          <a:latin typeface="Times New Roman" pitchFamily="18" charset="0"/>
                        </a:rPr>
                        <a:t>Sal</a:t>
                      </a:r>
                      <a:endParaRPr kumimoji="0" lang="es-ES" sz="2800" b="0" i="0" u="none" strike="noStrike" cap="none" normalizeH="0" baseline="0" smtClean="0">
                        <a:ln>
                          <a:noFill/>
                        </a:ln>
                        <a:solidFill>
                          <a:srgbClr val="FFFF66"/>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0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2800" b="0" i="0" u="none" strike="noStrike" cap="none" normalizeH="0" baseline="0" smtClean="0">
                          <a:ln>
                            <a:noFill/>
                          </a:ln>
                          <a:solidFill>
                            <a:srgbClr val="FFFF66"/>
                          </a:solidFill>
                          <a:effectLst/>
                          <a:latin typeface="Times New Roman" pitchFamily="18" charset="0"/>
                        </a:rPr>
                        <a:t>Si</a:t>
                      </a:r>
                      <a:endParaRPr kumimoji="0" lang="es-ES" sz="2800" b="0" i="0" u="none" strike="noStrike" cap="none" normalizeH="0" baseline="0" smtClean="0">
                        <a:ln>
                          <a:noFill/>
                        </a:ln>
                        <a:solidFill>
                          <a:srgbClr val="FFFF66"/>
                        </a:solidFill>
                        <a:effectLst/>
                        <a:latin typeface="Times New Roman" pitchFamily="18"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2800" b="0" i="0" u="none" strike="noStrike" cap="none" normalizeH="0" baseline="0" smtClean="0">
                          <a:ln>
                            <a:noFill/>
                          </a:ln>
                          <a:solidFill>
                            <a:srgbClr val="FFFF66"/>
                          </a:solidFill>
                          <a:effectLst/>
                          <a:latin typeface="Times New Roman" pitchFamily="18" charset="0"/>
                        </a:rPr>
                        <a:t>.7</a:t>
                      </a:r>
                      <a:endParaRPr kumimoji="0" lang="es-ES" sz="2800" b="0" i="0" u="none" strike="noStrike" cap="none" normalizeH="0" baseline="0" smtClean="0">
                        <a:ln>
                          <a:noFill/>
                        </a:ln>
                        <a:solidFill>
                          <a:srgbClr val="FFFF66"/>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2800" b="0" i="0" u="none" strike="noStrike" cap="none" normalizeH="0" baseline="0" smtClean="0">
                          <a:ln>
                            <a:noFill/>
                          </a:ln>
                          <a:solidFill>
                            <a:srgbClr val="FFFF66"/>
                          </a:solidFill>
                          <a:effectLst/>
                          <a:latin typeface="Times New Roman" pitchFamily="18" charset="0"/>
                        </a:rPr>
                        <a:t>.1</a:t>
                      </a:r>
                      <a:endParaRPr kumimoji="0" lang="es-ES" sz="2800" b="0" i="0" u="none" strike="noStrike" cap="none" normalizeH="0" baseline="0" smtClean="0">
                        <a:ln>
                          <a:noFill/>
                        </a:ln>
                        <a:solidFill>
                          <a:srgbClr val="FFFF66"/>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0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2800" b="0" i="0" u="none" strike="noStrike" cap="none" normalizeH="0" baseline="0" smtClean="0">
                          <a:ln>
                            <a:noFill/>
                          </a:ln>
                          <a:solidFill>
                            <a:srgbClr val="FFFF66"/>
                          </a:solidFill>
                          <a:effectLst/>
                          <a:latin typeface="Times New Roman" pitchFamily="18" charset="0"/>
                        </a:rPr>
                        <a:t>No</a:t>
                      </a:r>
                      <a:endParaRPr kumimoji="0" lang="es-ES" sz="2800" b="0" i="0" u="none" strike="noStrike" cap="none" normalizeH="0" baseline="0" smtClean="0">
                        <a:ln>
                          <a:noFill/>
                        </a:ln>
                        <a:solidFill>
                          <a:srgbClr val="FFFF66"/>
                        </a:solidFill>
                        <a:effectLst/>
                        <a:latin typeface="Times New Roman" pitchFamily="18"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2800" b="0" i="0" u="none" strike="noStrike" cap="none" normalizeH="0" baseline="0" smtClean="0">
                          <a:ln>
                            <a:noFill/>
                          </a:ln>
                          <a:solidFill>
                            <a:srgbClr val="FFFF66"/>
                          </a:solidFill>
                          <a:effectLst/>
                          <a:latin typeface="Times New Roman" pitchFamily="18" charset="0"/>
                        </a:rPr>
                        <a:t>.3</a:t>
                      </a:r>
                      <a:endParaRPr kumimoji="0" lang="es-ES" sz="2800" b="0" i="0" u="none" strike="noStrike" cap="none" normalizeH="0" baseline="0" smtClean="0">
                        <a:ln>
                          <a:noFill/>
                        </a:ln>
                        <a:solidFill>
                          <a:srgbClr val="FFFF66"/>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2800" b="0" i="0" u="none" strike="noStrike" cap="none" normalizeH="0" baseline="0" smtClean="0">
                          <a:ln>
                            <a:noFill/>
                          </a:ln>
                          <a:solidFill>
                            <a:srgbClr val="FFFF66"/>
                          </a:solidFill>
                          <a:effectLst/>
                          <a:latin typeface="Times New Roman" pitchFamily="18" charset="0"/>
                        </a:rPr>
                        <a:t>.9</a:t>
                      </a:r>
                      <a:endParaRPr kumimoji="0" lang="es-ES" sz="2800" b="0" i="0" u="none" strike="noStrike" cap="none" normalizeH="0" baseline="0" smtClean="0">
                        <a:ln>
                          <a:noFill/>
                        </a:ln>
                        <a:solidFill>
                          <a:srgbClr val="FFFF66"/>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859681874"/>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2 Marcador de pie de página"/>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ES" sz="1400"/>
              <a:t>MGP - RB I, L.E. Sucar</a:t>
            </a:r>
          </a:p>
        </p:txBody>
      </p:sp>
      <p:sp>
        <p:nvSpPr>
          <p:cNvPr id="34819" name="3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7FD82E5-89A4-0544-8DFF-0812B340A426}" type="slidenum">
              <a:rPr lang="es-ES" sz="1400"/>
              <a:pPr eaLnBrk="1" hangingPunct="1"/>
              <a:t>69</a:t>
            </a:fld>
            <a:endParaRPr lang="es-ES" sz="1400"/>
          </a:p>
        </p:txBody>
      </p:sp>
      <p:sp>
        <p:nvSpPr>
          <p:cNvPr id="34820" name="Text Box 2"/>
          <p:cNvSpPr txBox="1">
            <a:spLocks noChangeArrowheads="1"/>
          </p:cNvSpPr>
          <p:nvPr/>
        </p:nvSpPr>
        <p:spPr bwMode="auto">
          <a:xfrm>
            <a:off x="4427538" y="549275"/>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b="1">
                <a:solidFill>
                  <a:schemeClr val="bg1"/>
                </a:solidFill>
              </a:rPr>
              <a:t>P(C)</a:t>
            </a:r>
          </a:p>
        </p:txBody>
      </p:sp>
      <p:sp>
        <p:nvSpPr>
          <p:cNvPr id="34821" name="Text Box 3"/>
          <p:cNvSpPr txBox="1">
            <a:spLocks noChangeArrowheads="1"/>
          </p:cNvSpPr>
          <p:nvPr/>
        </p:nvSpPr>
        <p:spPr bwMode="auto">
          <a:xfrm>
            <a:off x="755650" y="1844675"/>
            <a:ext cx="1063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b="1">
                <a:solidFill>
                  <a:schemeClr val="bg1"/>
                </a:solidFill>
              </a:rPr>
              <a:t>P(T|C)</a:t>
            </a:r>
          </a:p>
        </p:txBody>
      </p:sp>
      <p:sp>
        <p:nvSpPr>
          <p:cNvPr id="34822" name="Text Box 4"/>
          <p:cNvSpPr txBox="1">
            <a:spLocks noChangeArrowheads="1"/>
          </p:cNvSpPr>
          <p:nvPr/>
        </p:nvSpPr>
        <p:spPr bwMode="auto">
          <a:xfrm>
            <a:off x="5364163" y="1692275"/>
            <a:ext cx="811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b="1">
                <a:solidFill>
                  <a:schemeClr val="bg1"/>
                </a:solidFill>
              </a:rPr>
              <a:t>P(G)</a:t>
            </a:r>
          </a:p>
        </p:txBody>
      </p:sp>
      <p:sp>
        <p:nvSpPr>
          <p:cNvPr id="34823" name="Text Box 5"/>
          <p:cNvSpPr txBox="1">
            <a:spLocks noChangeArrowheads="1"/>
          </p:cNvSpPr>
          <p:nvPr/>
        </p:nvSpPr>
        <p:spPr bwMode="auto">
          <a:xfrm>
            <a:off x="395288" y="3284538"/>
            <a:ext cx="1063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b="1">
                <a:solidFill>
                  <a:schemeClr val="bg1"/>
                </a:solidFill>
              </a:rPr>
              <a:t>P(R|T)</a:t>
            </a:r>
          </a:p>
        </p:txBody>
      </p:sp>
      <p:sp>
        <p:nvSpPr>
          <p:cNvPr id="34824" name="Text Box 6"/>
          <p:cNvSpPr txBox="1">
            <a:spLocks noChangeArrowheads="1"/>
          </p:cNvSpPr>
          <p:nvPr/>
        </p:nvSpPr>
        <p:spPr bwMode="auto">
          <a:xfrm>
            <a:off x="900113" y="5300663"/>
            <a:ext cx="1343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b="1">
                <a:solidFill>
                  <a:schemeClr val="bg1"/>
                </a:solidFill>
              </a:rPr>
              <a:t>P(F|T,G)</a:t>
            </a:r>
          </a:p>
        </p:txBody>
      </p:sp>
      <p:sp>
        <p:nvSpPr>
          <p:cNvPr id="34825" name="Oval 7"/>
          <p:cNvSpPr>
            <a:spLocks noChangeArrowheads="1"/>
          </p:cNvSpPr>
          <p:nvPr/>
        </p:nvSpPr>
        <p:spPr bwMode="auto">
          <a:xfrm>
            <a:off x="3419475" y="1052513"/>
            <a:ext cx="1584325" cy="609600"/>
          </a:xfrm>
          <a:prstGeom prst="ellipse">
            <a:avLst/>
          </a:prstGeom>
          <a:solidFill>
            <a:schemeClr val="accent1"/>
          </a:solidFill>
          <a:ln w="9525">
            <a:solidFill>
              <a:schemeClr val="tx1"/>
            </a:solidFill>
            <a:round/>
            <a:headEnd/>
            <a:tailEnd/>
          </a:ln>
        </p:spPr>
        <p:txBody>
          <a:bodyPr wrap="none" anchor="ctr"/>
          <a:lstStyle/>
          <a:p>
            <a:pPr algn="ctr"/>
            <a:r>
              <a:rPr lang="es-MX" sz="2800"/>
              <a:t>Comida</a:t>
            </a:r>
            <a:endParaRPr lang="es-ES" sz="2800"/>
          </a:p>
        </p:txBody>
      </p:sp>
      <p:sp>
        <p:nvSpPr>
          <p:cNvPr id="34826" name="Oval 8"/>
          <p:cNvSpPr>
            <a:spLocks noChangeArrowheads="1"/>
          </p:cNvSpPr>
          <p:nvPr/>
        </p:nvSpPr>
        <p:spPr bwMode="auto">
          <a:xfrm>
            <a:off x="4789488" y="2195513"/>
            <a:ext cx="1222375" cy="609600"/>
          </a:xfrm>
          <a:prstGeom prst="ellipse">
            <a:avLst/>
          </a:prstGeom>
          <a:solidFill>
            <a:schemeClr val="accent1"/>
          </a:solidFill>
          <a:ln w="9525">
            <a:solidFill>
              <a:schemeClr val="tx1"/>
            </a:solidFill>
            <a:round/>
            <a:headEnd/>
            <a:tailEnd/>
          </a:ln>
        </p:spPr>
        <p:txBody>
          <a:bodyPr wrap="none" anchor="ctr"/>
          <a:lstStyle/>
          <a:p>
            <a:pPr algn="ctr"/>
            <a:r>
              <a:rPr lang="es-MX" sz="2800"/>
              <a:t>Gripe</a:t>
            </a:r>
            <a:endParaRPr lang="es-ES" sz="2800"/>
          </a:p>
        </p:txBody>
      </p:sp>
      <p:sp>
        <p:nvSpPr>
          <p:cNvPr id="34827" name="Oval 9"/>
          <p:cNvSpPr>
            <a:spLocks noChangeArrowheads="1"/>
          </p:cNvSpPr>
          <p:nvPr/>
        </p:nvSpPr>
        <p:spPr bwMode="auto">
          <a:xfrm>
            <a:off x="1835150" y="2347913"/>
            <a:ext cx="1800225" cy="609600"/>
          </a:xfrm>
          <a:prstGeom prst="ellipse">
            <a:avLst/>
          </a:prstGeom>
          <a:solidFill>
            <a:schemeClr val="accent1"/>
          </a:solidFill>
          <a:ln w="9525">
            <a:solidFill>
              <a:schemeClr val="tx1"/>
            </a:solidFill>
            <a:round/>
            <a:headEnd/>
            <a:tailEnd/>
          </a:ln>
        </p:spPr>
        <p:txBody>
          <a:bodyPr wrap="none" anchor="ctr"/>
          <a:lstStyle/>
          <a:p>
            <a:pPr algn="ctr"/>
            <a:r>
              <a:rPr lang="es-MX" sz="2800"/>
              <a:t>Tifoidea</a:t>
            </a:r>
            <a:endParaRPr lang="es-ES" sz="2800"/>
          </a:p>
        </p:txBody>
      </p:sp>
      <p:cxnSp>
        <p:nvCxnSpPr>
          <p:cNvPr id="34828" name="AutoShape 10"/>
          <p:cNvCxnSpPr>
            <a:cxnSpLocks noChangeShapeType="1"/>
            <a:stCxn id="34825" idx="3"/>
            <a:endCxn id="34827" idx="7"/>
          </p:cNvCxnSpPr>
          <p:nvPr/>
        </p:nvCxnSpPr>
        <p:spPr bwMode="auto">
          <a:xfrm flipH="1">
            <a:off x="3371850" y="1573213"/>
            <a:ext cx="279400" cy="863600"/>
          </a:xfrm>
          <a:prstGeom prst="straightConnector1">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34829" name="Oval 11"/>
          <p:cNvSpPr>
            <a:spLocks noChangeArrowheads="1"/>
          </p:cNvSpPr>
          <p:nvPr/>
        </p:nvSpPr>
        <p:spPr bwMode="auto">
          <a:xfrm>
            <a:off x="3570288" y="3567113"/>
            <a:ext cx="1290637" cy="609600"/>
          </a:xfrm>
          <a:prstGeom prst="ellipse">
            <a:avLst/>
          </a:prstGeom>
          <a:solidFill>
            <a:schemeClr val="accent1"/>
          </a:solidFill>
          <a:ln w="9525">
            <a:solidFill>
              <a:schemeClr val="tx1"/>
            </a:solidFill>
            <a:round/>
            <a:headEnd/>
            <a:tailEnd/>
          </a:ln>
        </p:spPr>
        <p:txBody>
          <a:bodyPr wrap="none" anchor="ctr"/>
          <a:lstStyle/>
          <a:p>
            <a:pPr algn="ctr"/>
            <a:r>
              <a:rPr lang="es-MX" sz="2800"/>
              <a:t>Fiebre</a:t>
            </a:r>
            <a:endParaRPr lang="es-ES" sz="2800"/>
          </a:p>
        </p:txBody>
      </p:sp>
      <p:cxnSp>
        <p:nvCxnSpPr>
          <p:cNvPr id="34830" name="AutoShape 12"/>
          <p:cNvCxnSpPr>
            <a:cxnSpLocks noChangeShapeType="1"/>
            <a:stCxn id="34827" idx="5"/>
            <a:endCxn id="34829" idx="1"/>
          </p:cNvCxnSpPr>
          <p:nvPr/>
        </p:nvCxnSpPr>
        <p:spPr bwMode="auto">
          <a:xfrm>
            <a:off x="3371850" y="2868613"/>
            <a:ext cx="387350" cy="787400"/>
          </a:xfrm>
          <a:prstGeom prst="straightConnector1">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34831" name="Oval 13"/>
          <p:cNvSpPr>
            <a:spLocks noChangeArrowheads="1"/>
          </p:cNvSpPr>
          <p:nvPr/>
        </p:nvSpPr>
        <p:spPr bwMode="auto">
          <a:xfrm>
            <a:off x="5932488" y="3567113"/>
            <a:ext cx="1447800" cy="609600"/>
          </a:xfrm>
          <a:prstGeom prst="ellipse">
            <a:avLst/>
          </a:prstGeom>
          <a:solidFill>
            <a:schemeClr val="accent1"/>
          </a:solidFill>
          <a:ln w="9525">
            <a:solidFill>
              <a:schemeClr val="tx1"/>
            </a:solidFill>
            <a:round/>
            <a:headEnd/>
            <a:tailEnd/>
          </a:ln>
        </p:spPr>
        <p:txBody>
          <a:bodyPr wrap="none" anchor="ctr"/>
          <a:lstStyle/>
          <a:p>
            <a:pPr algn="ctr"/>
            <a:r>
              <a:rPr lang="es-MX" sz="2800"/>
              <a:t>Dolor</a:t>
            </a:r>
            <a:endParaRPr lang="es-ES" sz="2800"/>
          </a:p>
        </p:txBody>
      </p:sp>
      <p:cxnSp>
        <p:nvCxnSpPr>
          <p:cNvPr id="34832" name="AutoShape 14"/>
          <p:cNvCxnSpPr>
            <a:cxnSpLocks noChangeShapeType="1"/>
            <a:stCxn id="34826" idx="3"/>
            <a:endCxn id="34829" idx="7"/>
          </p:cNvCxnSpPr>
          <p:nvPr/>
        </p:nvCxnSpPr>
        <p:spPr bwMode="auto">
          <a:xfrm flipH="1">
            <a:off x="4672013" y="2716213"/>
            <a:ext cx="296862" cy="939800"/>
          </a:xfrm>
          <a:prstGeom prst="straightConnector1">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34833" name="AutoShape 15"/>
          <p:cNvCxnSpPr>
            <a:cxnSpLocks noChangeShapeType="1"/>
            <a:stCxn id="34826" idx="5"/>
            <a:endCxn id="34831" idx="1"/>
          </p:cNvCxnSpPr>
          <p:nvPr/>
        </p:nvCxnSpPr>
        <p:spPr bwMode="auto">
          <a:xfrm>
            <a:off x="5832475" y="2716213"/>
            <a:ext cx="312738" cy="939800"/>
          </a:xfrm>
          <a:prstGeom prst="straightConnector1">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34834" name="Oval 16"/>
          <p:cNvSpPr>
            <a:spLocks noChangeArrowheads="1"/>
          </p:cNvSpPr>
          <p:nvPr/>
        </p:nvSpPr>
        <p:spPr bwMode="auto">
          <a:xfrm>
            <a:off x="900113" y="3708400"/>
            <a:ext cx="1800225" cy="609600"/>
          </a:xfrm>
          <a:prstGeom prst="ellipse">
            <a:avLst/>
          </a:prstGeom>
          <a:solidFill>
            <a:schemeClr val="accent1"/>
          </a:solidFill>
          <a:ln w="9525">
            <a:solidFill>
              <a:schemeClr val="tx1"/>
            </a:solidFill>
            <a:round/>
            <a:headEnd/>
            <a:tailEnd/>
          </a:ln>
        </p:spPr>
        <p:txBody>
          <a:bodyPr wrap="none" anchor="ctr"/>
          <a:lstStyle/>
          <a:p>
            <a:pPr algn="ctr"/>
            <a:r>
              <a:rPr lang="es-MX" sz="2800"/>
              <a:t>Reacciones</a:t>
            </a:r>
            <a:endParaRPr lang="es-ES" sz="2800"/>
          </a:p>
        </p:txBody>
      </p:sp>
      <p:cxnSp>
        <p:nvCxnSpPr>
          <p:cNvPr id="34835" name="AutoShape 17"/>
          <p:cNvCxnSpPr>
            <a:cxnSpLocks noChangeShapeType="1"/>
            <a:stCxn id="34827" idx="6"/>
            <a:endCxn id="34831" idx="2"/>
          </p:cNvCxnSpPr>
          <p:nvPr/>
        </p:nvCxnSpPr>
        <p:spPr bwMode="auto">
          <a:xfrm>
            <a:off x="3635375" y="2652713"/>
            <a:ext cx="2297113" cy="1219200"/>
          </a:xfrm>
          <a:prstGeom prst="straightConnector1">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34836" name="AutoShape 18"/>
          <p:cNvCxnSpPr>
            <a:cxnSpLocks noChangeShapeType="1"/>
            <a:stCxn id="34827" idx="3"/>
            <a:endCxn id="34834" idx="0"/>
          </p:cNvCxnSpPr>
          <p:nvPr/>
        </p:nvCxnSpPr>
        <p:spPr bwMode="auto">
          <a:xfrm flipH="1">
            <a:off x="1800225" y="2868613"/>
            <a:ext cx="298450" cy="839787"/>
          </a:xfrm>
          <a:prstGeom prst="straightConnector1">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34837" name="Text Box 19"/>
          <p:cNvSpPr txBox="1">
            <a:spLocks noChangeArrowheads="1"/>
          </p:cNvSpPr>
          <p:nvPr/>
        </p:nvSpPr>
        <p:spPr bwMode="auto">
          <a:xfrm>
            <a:off x="7092950" y="3068638"/>
            <a:ext cx="1377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s-ES_tradnl" b="1">
                <a:solidFill>
                  <a:schemeClr val="bg1"/>
                </a:solidFill>
              </a:rPr>
              <a:t>P(D|T,G)</a:t>
            </a:r>
          </a:p>
        </p:txBody>
      </p:sp>
      <p:graphicFrame>
        <p:nvGraphicFramePr>
          <p:cNvPr id="301076" name="Group 20"/>
          <p:cNvGraphicFramePr>
            <a:graphicFrameLocks noGrp="1"/>
          </p:cNvGraphicFramePr>
          <p:nvPr/>
        </p:nvGraphicFramePr>
        <p:xfrm>
          <a:off x="5364163" y="333375"/>
          <a:ext cx="1647825" cy="1036638"/>
        </p:xfrm>
        <a:graphic>
          <a:graphicData uri="http://schemas.openxmlformats.org/drawingml/2006/table">
            <a:tbl>
              <a:tblPr/>
              <a:tblGrid>
                <a:gridCol w="823912"/>
                <a:gridCol w="823913"/>
              </a:tblGrid>
              <a:tr h="5183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2800" b="0" i="0" u="none" strike="noStrike" cap="none" normalizeH="0" baseline="0" smtClean="0">
                          <a:ln>
                            <a:noFill/>
                          </a:ln>
                          <a:solidFill>
                            <a:srgbClr val="FFFF66"/>
                          </a:solidFill>
                          <a:effectLst/>
                          <a:latin typeface="Times New Roman" pitchFamily="18" charset="0"/>
                        </a:rPr>
                        <a:t>Ins</a:t>
                      </a:r>
                      <a:endParaRPr kumimoji="0" lang="es-ES" sz="2800" b="0" i="0" u="none" strike="noStrike" cap="none" normalizeH="0" baseline="0" smtClean="0">
                        <a:ln>
                          <a:noFill/>
                        </a:ln>
                        <a:solidFill>
                          <a:srgbClr val="FFFF66"/>
                        </a:solidFill>
                        <a:effectLst/>
                        <a:latin typeface="Times New Roman" pitchFamily="18" charset="0"/>
                      </a:endParaRP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2800" b="0" i="0" u="none" strike="noStrike" cap="none" normalizeH="0" baseline="0" smtClean="0">
                          <a:ln>
                            <a:noFill/>
                          </a:ln>
                          <a:solidFill>
                            <a:srgbClr val="FFFF66"/>
                          </a:solidFill>
                          <a:effectLst/>
                          <a:latin typeface="Times New Roman" pitchFamily="18" charset="0"/>
                        </a:rPr>
                        <a:t>Sal</a:t>
                      </a:r>
                      <a:endParaRPr kumimoji="0" lang="es-ES" sz="2800" b="0" i="0" u="none" strike="noStrike" cap="none" normalizeH="0" baseline="0" smtClean="0">
                        <a:ln>
                          <a:noFill/>
                        </a:ln>
                        <a:solidFill>
                          <a:srgbClr val="FFFF66"/>
                        </a:solidFill>
                        <a:effectLst/>
                        <a:latin typeface="Times New Roman" pitchFamily="18" charset="0"/>
                      </a:endParaRP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3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2800" b="0" i="0" u="none" strike="noStrike" cap="none" normalizeH="0" baseline="0" smtClean="0">
                          <a:ln>
                            <a:noFill/>
                          </a:ln>
                          <a:solidFill>
                            <a:srgbClr val="FFFF66"/>
                          </a:solidFill>
                          <a:effectLst/>
                          <a:latin typeface="Times New Roman" pitchFamily="18" charset="0"/>
                        </a:rPr>
                        <a:t>0.2</a:t>
                      </a:r>
                      <a:endParaRPr kumimoji="0" lang="es-ES" sz="2800" b="0" i="0" u="none" strike="noStrike" cap="none" normalizeH="0" baseline="0" smtClean="0">
                        <a:ln>
                          <a:noFill/>
                        </a:ln>
                        <a:solidFill>
                          <a:srgbClr val="FFFF66"/>
                        </a:solidFill>
                        <a:effectLst/>
                        <a:latin typeface="Times New Roman" pitchFamily="18" charset="0"/>
                      </a:endParaRP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2800" b="0" i="0" u="none" strike="noStrike" cap="none" normalizeH="0" baseline="0" smtClean="0">
                          <a:ln>
                            <a:noFill/>
                          </a:ln>
                          <a:solidFill>
                            <a:srgbClr val="FFFF66"/>
                          </a:solidFill>
                          <a:effectLst/>
                          <a:latin typeface="Times New Roman" pitchFamily="18" charset="0"/>
                        </a:rPr>
                        <a:t>0.8</a:t>
                      </a:r>
                      <a:endParaRPr kumimoji="0" lang="es-ES" sz="2800" b="0" i="0" u="none" strike="noStrike" cap="none" normalizeH="0" baseline="0" smtClean="0">
                        <a:ln>
                          <a:noFill/>
                        </a:ln>
                        <a:solidFill>
                          <a:srgbClr val="FFFF66"/>
                        </a:solidFill>
                        <a:effectLst/>
                        <a:latin typeface="Times New Roman" pitchFamily="18" charset="0"/>
                      </a:endParaRP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301087" name="Group 31"/>
          <p:cNvGraphicFramePr>
            <a:graphicFrameLocks noGrp="1"/>
          </p:cNvGraphicFramePr>
          <p:nvPr/>
        </p:nvGraphicFramePr>
        <p:xfrm>
          <a:off x="755650" y="260350"/>
          <a:ext cx="2111375" cy="1554425"/>
        </p:xfrm>
        <a:graphic>
          <a:graphicData uri="http://schemas.openxmlformats.org/drawingml/2006/table">
            <a:tbl>
              <a:tblPr/>
              <a:tblGrid>
                <a:gridCol w="703263"/>
                <a:gridCol w="704850"/>
                <a:gridCol w="703262"/>
              </a:tblGrid>
              <a:tr h="5180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66"/>
                        </a:solidFill>
                        <a:effectLst/>
                        <a:latin typeface="Times New Roman" pitchFamily="18"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2800" b="0" i="0" u="none" strike="noStrike" cap="none" normalizeH="0" baseline="0" smtClean="0">
                          <a:ln>
                            <a:noFill/>
                          </a:ln>
                          <a:solidFill>
                            <a:srgbClr val="FFFF66"/>
                          </a:solidFill>
                          <a:effectLst/>
                          <a:latin typeface="Times New Roman" pitchFamily="18" charset="0"/>
                        </a:rPr>
                        <a:t>Ins</a:t>
                      </a:r>
                      <a:endParaRPr kumimoji="0" lang="es-ES" sz="2800" b="0" i="0" u="none" strike="noStrike" cap="none" normalizeH="0" baseline="0" smtClean="0">
                        <a:ln>
                          <a:noFill/>
                        </a:ln>
                        <a:solidFill>
                          <a:srgbClr val="FFFF66"/>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2800" b="0" i="0" u="none" strike="noStrike" cap="none" normalizeH="0" baseline="0" smtClean="0">
                          <a:ln>
                            <a:noFill/>
                          </a:ln>
                          <a:solidFill>
                            <a:srgbClr val="FFFF66"/>
                          </a:solidFill>
                          <a:effectLst/>
                          <a:latin typeface="Times New Roman" pitchFamily="18" charset="0"/>
                        </a:rPr>
                        <a:t>Sal</a:t>
                      </a:r>
                      <a:endParaRPr kumimoji="0" lang="es-ES" sz="2800" b="0" i="0" u="none" strike="noStrike" cap="none" normalizeH="0" baseline="0" smtClean="0">
                        <a:ln>
                          <a:noFill/>
                        </a:ln>
                        <a:solidFill>
                          <a:srgbClr val="FFFF66"/>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0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2800" b="0" i="0" u="none" strike="noStrike" cap="none" normalizeH="0" baseline="0" smtClean="0">
                          <a:ln>
                            <a:noFill/>
                          </a:ln>
                          <a:solidFill>
                            <a:srgbClr val="FFFF66"/>
                          </a:solidFill>
                          <a:effectLst/>
                          <a:latin typeface="Times New Roman" pitchFamily="18" charset="0"/>
                        </a:rPr>
                        <a:t>Si</a:t>
                      </a:r>
                      <a:endParaRPr kumimoji="0" lang="es-ES" sz="2800" b="0" i="0" u="none" strike="noStrike" cap="none" normalizeH="0" baseline="0" smtClean="0">
                        <a:ln>
                          <a:noFill/>
                        </a:ln>
                        <a:solidFill>
                          <a:srgbClr val="FFFF66"/>
                        </a:solidFill>
                        <a:effectLst/>
                        <a:latin typeface="Times New Roman" pitchFamily="18"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2800" b="0" i="0" u="none" strike="noStrike" cap="none" normalizeH="0" baseline="0" smtClean="0">
                          <a:ln>
                            <a:noFill/>
                          </a:ln>
                          <a:solidFill>
                            <a:srgbClr val="FFFF66"/>
                          </a:solidFill>
                          <a:effectLst/>
                          <a:latin typeface="Times New Roman" pitchFamily="18" charset="0"/>
                        </a:rPr>
                        <a:t>.7</a:t>
                      </a:r>
                      <a:endParaRPr kumimoji="0" lang="es-ES" sz="2800" b="0" i="0" u="none" strike="noStrike" cap="none" normalizeH="0" baseline="0" smtClean="0">
                        <a:ln>
                          <a:noFill/>
                        </a:ln>
                        <a:solidFill>
                          <a:srgbClr val="FFFF66"/>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2800" b="0" i="0" u="none" strike="noStrike" cap="none" normalizeH="0" baseline="0" smtClean="0">
                          <a:ln>
                            <a:noFill/>
                          </a:ln>
                          <a:solidFill>
                            <a:srgbClr val="FFFF66"/>
                          </a:solidFill>
                          <a:effectLst/>
                          <a:latin typeface="Times New Roman" pitchFamily="18" charset="0"/>
                        </a:rPr>
                        <a:t>.1</a:t>
                      </a:r>
                      <a:endParaRPr kumimoji="0" lang="es-ES" sz="2800" b="0" i="0" u="none" strike="noStrike" cap="none" normalizeH="0" baseline="0" smtClean="0">
                        <a:ln>
                          <a:noFill/>
                        </a:ln>
                        <a:solidFill>
                          <a:srgbClr val="FFFF66"/>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0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2800" b="0" i="0" u="none" strike="noStrike" cap="none" normalizeH="0" baseline="0" smtClean="0">
                          <a:ln>
                            <a:noFill/>
                          </a:ln>
                          <a:solidFill>
                            <a:srgbClr val="FFFF66"/>
                          </a:solidFill>
                          <a:effectLst/>
                          <a:latin typeface="Times New Roman" pitchFamily="18" charset="0"/>
                        </a:rPr>
                        <a:t>No</a:t>
                      </a:r>
                      <a:endParaRPr kumimoji="0" lang="es-ES" sz="2800" b="0" i="0" u="none" strike="noStrike" cap="none" normalizeH="0" baseline="0" smtClean="0">
                        <a:ln>
                          <a:noFill/>
                        </a:ln>
                        <a:solidFill>
                          <a:srgbClr val="FFFF66"/>
                        </a:solidFill>
                        <a:effectLst/>
                        <a:latin typeface="Times New Roman" pitchFamily="18"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2800" b="0" i="0" u="none" strike="noStrike" cap="none" normalizeH="0" baseline="0" smtClean="0">
                          <a:ln>
                            <a:noFill/>
                          </a:ln>
                          <a:solidFill>
                            <a:srgbClr val="FFFF66"/>
                          </a:solidFill>
                          <a:effectLst/>
                          <a:latin typeface="Times New Roman" pitchFamily="18" charset="0"/>
                        </a:rPr>
                        <a:t>.3</a:t>
                      </a:r>
                      <a:endParaRPr kumimoji="0" lang="es-ES" sz="2800" b="0" i="0" u="none" strike="noStrike" cap="none" normalizeH="0" baseline="0" smtClean="0">
                        <a:ln>
                          <a:noFill/>
                        </a:ln>
                        <a:solidFill>
                          <a:srgbClr val="FFFF66"/>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2800" b="0" i="0" u="none" strike="noStrike" cap="none" normalizeH="0" baseline="0" smtClean="0">
                          <a:ln>
                            <a:noFill/>
                          </a:ln>
                          <a:solidFill>
                            <a:srgbClr val="FFFF66"/>
                          </a:solidFill>
                          <a:effectLst/>
                          <a:latin typeface="Times New Roman" pitchFamily="18" charset="0"/>
                        </a:rPr>
                        <a:t>.9</a:t>
                      </a:r>
                      <a:endParaRPr kumimoji="0" lang="es-ES" sz="2800" b="0" i="0" u="none" strike="noStrike" cap="none" normalizeH="0" baseline="0" smtClean="0">
                        <a:ln>
                          <a:noFill/>
                        </a:ln>
                        <a:solidFill>
                          <a:srgbClr val="FFFF66"/>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301105" name="Group 49"/>
          <p:cNvGraphicFramePr>
            <a:graphicFrameLocks noGrp="1"/>
          </p:cNvGraphicFramePr>
          <p:nvPr/>
        </p:nvGraphicFramePr>
        <p:xfrm>
          <a:off x="2268538" y="4652963"/>
          <a:ext cx="5761037" cy="1554425"/>
        </p:xfrm>
        <a:graphic>
          <a:graphicData uri="http://schemas.openxmlformats.org/drawingml/2006/table">
            <a:tbl>
              <a:tblPr/>
              <a:tblGrid>
                <a:gridCol w="1152525"/>
                <a:gridCol w="1150937"/>
                <a:gridCol w="1154113"/>
                <a:gridCol w="1150937"/>
                <a:gridCol w="1152525"/>
              </a:tblGrid>
              <a:tr h="5180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66"/>
                        </a:solidFill>
                        <a:effectLst/>
                        <a:latin typeface="Times New Roman" pitchFamily="18"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2800" b="0" i="0" u="none" strike="noStrike" cap="none" normalizeH="0" baseline="0" smtClean="0">
                          <a:ln>
                            <a:noFill/>
                          </a:ln>
                          <a:solidFill>
                            <a:srgbClr val="FFFF66"/>
                          </a:solidFill>
                          <a:effectLst/>
                          <a:latin typeface="Times New Roman" pitchFamily="18" charset="0"/>
                        </a:rPr>
                        <a:t>Si, Si</a:t>
                      </a:r>
                      <a:endParaRPr kumimoji="0" lang="es-ES" sz="2800" b="0" i="0" u="none" strike="noStrike" cap="none" normalizeH="0" baseline="0" smtClean="0">
                        <a:ln>
                          <a:noFill/>
                        </a:ln>
                        <a:solidFill>
                          <a:srgbClr val="FFFF66"/>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2800" b="0" i="0" u="none" strike="noStrike" cap="none" normalizeH="0" baseline="0" smtClean="0">
                          <a:ln>
                            <a:noFill/>
                          </a:ln>
                          <a:solidFill>
                            <a:srgbClr val="FFFF66"/>
                          </a:solidFill>
                          <a:effectLst/>
                          <a:latin typeface="Times New Roman" pitchFamily="18" charset="0"/>
                        </a:rPr>
                        <a:t>Si,No</a:t>
                      </a:r>
                      <a:endParaRPr kumimoji="0" lang="es-ES" sz="2800" b="0" i="0" u="none" strike="noStrike" cap="none" normalizeH="0" baseline="0" smtClean="0">
                        <a:ln>
                          <a:noFill/>
                        </a:ln>
                        <a:solidFill>
                          <a:srgbClr val="FFFF66"/>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2800" b="0" i="0" u="none" strike="noStrike" cap="none" normalizeH="0" baseline="0" smtClean="0">
                          <a:ln>
                            <a:noFill/>
                          </a:ln>
                          <a:solidFill>
                            <a:srgbClr val="FFFF66"/>
                          </a:solidFill>
                          <a:effectLst/>
                          <a:latin typeface="Times New Roman" pitchFamily="18" charset="0"/>
                        </a:rPr>
                        <a:t>No,Si</a:t>
                      </a:r>
                      <a:endParaRPr kumimoji="0" lang="es-ES" sz="2800" b="0" i="0" u="none" strike="noStrike" cap="none" normalizeH="0" baseline="0" smtClean="0">
                        <a:ln>
                          <a:noFill/>
                        </a:ln>
                        <a:solidFill>
                          <a:srgbClr val="FFFF66"/>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2800" b="0" i="0" u="none" strike="noStrike" cap="none" normalizeH="0" baseline="0" smtClean="0">
                          <a:ln>
                            <a:noFill/>
                          </a:ln>
                          <a:solidFill>
                            <a:srgbClr val="FFFF66"/>
                          </a:solidFill>
                          <a:effectLst/>
                          <a:latin typeface="Times New Roman" pitchFamily="18" charset="0"/>
                        </a:rPr>
                        <a:t>No,No</a:t>
                      </a:r>
                      <a:endParaRPr kumimoji="0" lang="es-ES" sz="2800" b="0" i="0" u="none" strike="noStrike" cap="none" normalizeH="0" baseline="0" smtClean="0">
                        <a:ln>
                          <a:noFill/>
                        </a:ln>
                        <a:solidFill>
                          <a:srgbClr val="FFFF66"/>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0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2800" b="0" i="0" u="none" strike="noStrike" cap="none" normalizeH="0" baseline="0" smtClean="0">
                          <a:ln>
                            <a:noFill/>
                          </a:ln>
                          <a:solidFill>
                            <a:srgbClr val="FFFF66"/>
                          </a:solidFill>
                          <a:effectLst/>
                          <a:latin typeface="Times New Roman" pitchFamily="18" charset="0"/>
                        </a:rPr>
                        <a:t>F</a:t>
                      </a:r>
                      <a:endParaRPr kumimoji="0" lang="es-ES" sz="2800" b="0" i="0" u="none" strike="noStrike" cap="none" normalizeH="0" baseline="0" smtClean="0">
                        <a:ln>
                          <a:noFill/>
                        </a:ln>
                        <a:solidFill>
                          <a:srgbClr val="FFFF66"/>
                        </a:solidFill>
                        <a:effectLst/>
                        <a:latin typeface="Times New Roman" pitchFamily="18"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2800" b="0" i="0" u="none" strike="noStrike" cap="none" normalizeH="0" baseline="0" smtClean="0">
                          <a:ln>
                            <a:noFill/>
                          </a:ln>
                          <a:solidFill>
                            <a:srgbClr val="FFFF66"/>
                          </a:solidFill>
                          <a:effectLst/>
                          <a:latin typeface="Times New Roman" pitchFamily="18" charset="0"/>
                        </a:rPr>
                        <a:t>0.8</a:t>
                      </a:r>
                      <a:endParaRPr kumimoji="0" lang="es-ES" sz="2800" b="0" i="0" u="none" strike="noStrike" cap="none" normalizeH="0" baseline="0" smtClean="0">
                        <a:ln>
                          <a:noFill/>
                        </a:ln>
                        <a:solidFill>
                          <a:srgbClr val="FFFF66"/>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2800" b="0" i="0" u="none" strike="noStrike" cap="none" normalizeH="0" baseline="0" smtClean="0">
                          <a:ln>
                            <a:noFill/>
                          </a:ln>
                          <a:solidFill>
                            <a:srgbClr val="FFFF66"/>
                          </a:solidFill>
                          <a:effectLst/>
                          <a:latin typeface="Times New Roman" pitchFamily="18" charset="0"/>
                        </a:rPr>
                        <a:t>0.6</a:t>
                      </a:r>
                      <a:endParaRPr kumimoji="0" lang="es-ES" sz="2800" b="0" i="0" u="none" strike="noStrike" cap="none" normalizeH="0" baseline="0" smtClean="0">
                        <a:ln>
                          <a:noFill/>
                        </a:ln>
                        <a:solidFill>
                          <a:srgbClr val="FFFF66"/>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2800" b="0" i="0" u="none" strike="noStrike" cap="none" normalizeH="0" baseline="0" smtClean="0">
                          <a:ln>
                            <a:noFill/>
                          </a:ln>
                          <a:solidFill>
                            <a:srgbClr val="FFFF66"/>
                          </a:solidFill>
                          <a:effectLst/>
                          <a:latin typeface="Times New Roman" pitchFamily="18" charset="0"/>
                        </a:rPr>
                        <a:t>0.5</a:t>
                      </a:r>
                      <a:endParaRPr kumimoji="0" lang="es-ES" sz="2800" b="0" i="0" u="none" strike="noStrike" cap="none" normalizeH="0" baseline="0" smtClean="0">
                        <a:ln>
                          <a:noFill/>
                        </a:ln>
                        <a:solidFill>
                          <a:srgbClr val="FFFF66"/>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2800" b="0" i="0" u="none" strike="noStrike" cap="none" normalizeH="0" baseline="0" smtClean="0">
                          <a:ln>
                            <a:noFill/>
                          </a:ln>
                          <a:solidFill>
                            <a:srgbClr val="FFFF66"/>
                          </a:solidFill>
                          <a:effectLst/>
                          <a:latin typeface="Times New Roman" pitchFamily="18" charset="0"/>
                        </a:rPr>
                        <a:t>0.1</a:t>
                      </a:r>
                      <a:endParaRPr kumimoji="0" lang="es-ES" sz="2800" b="0" i="0" u="none" strike="noStrike" cap="none" normalizeH="0" baseline="0" smtClean="0">
                        <a:ln>
                          <a:noFill/>
                        </a:ln>
                        <a:solidFill>
                          <a:srgbClr val="FFFF66"/>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0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2800" b="0" i="0" u="none" strike="noStrike" cap="none" normalizeH="0" baseline="0" smtClean="0">
                          <a:ln>
                            <a:noFill/>
                          </a:ln>
                          <a:solidFill>
                            <a:srgbClr val="FFFF66"/>
                          </a:solidFill>
                          <a:effectLst/>
                          <a:latin typeface="Times New Roman" pitchFamily="18" charset="0"/>
                        </a:rPr>
                        <a:t>~F</a:t>
                      </a:r>
                      <a:endParaRPr kumimoji="0" lang="es-ES" sz="2800" b="0" i="0" u="none" strike="noStrike" cap="none" normalizeH="0" baseline="0" smtClean="0">
                        <a:ln>
                          <a:noFill/>
                        </a:ln>
                        <a:solidFill>
                          <a:srgbClr val="FFFF66"/>
                        </a:solidFill>
                        <a:effectLst/>
                        <a:latin typeface="Times New Roman" pitchFamily="18"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2800" b="0" i="0" u="none" strike="noStrike" cap="none" normalizeH="0" baseline="0" smtClean="0">
                          <a:ln>
                            <a:noFill/>
                          </a:ln>
                          <a:solidFill>
                            <a:srgbClr val="FFFF66"/>
                          </a:solidFill>
                          <a:effectLst/>
                          <a:latin typeface="Times New Roman" pitchFamily="18" charset="0"/>
                        </a:rPr>
                        <a:t>0.2</a:t>
                      </a:r>
                      <a:endParaRPr kumimoji="0" lang="es-ES" sz="2800" b="0" i="0" u="none" strike="noStrike" cap="none" normalizeH="0" baseline="0" smtClean="0">
                        <a:ln>
                          <a:noFill/>
                        </a:ln>
                        <a:solidFill>
                          <a:srgbClr val="FFFF66"/>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2800" b="0" i="0" u="none" strike="noStrike" cap="none" normalizeH="0" baseline="0" smtClean="0">
                          <a:ln>
                            <a:noFill/>
                          </a:ln>
                          <a:solidFill>
                            <a:srgbClr val="FFFF66"/>
                          </a:solidFill>
                          <a:effectLst/>
                          <a:latin typeface="Times New Roman" pitchFamily="18" charset="0"/>
                        </a:rPr>
                        <a:t>0.4</a:t>
                      </a:r>
                      <a:endParaRPr kumimoji="0" lang="es-ES" sz="2800" b="0" i="0" u="none" strike="noStrike" cap="none" normalizeH="0" baseline="0" smtClean="0">
                        <a:ln>
                          <a:noFill/>
                        </a:ln>
                        <a:solidFill>
                          <a:srgbClr val="FFFF66"/>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2800" b="0" i="0" u="none" strike="noStrike" cap="none" normalizeH="0" baseline="0" smtClean="0">
                          <a:ln>
                            <a:noFill/>
                          </a:ln>
                          <a:solidFill>
                            <a:srgbClr val="FFFF66"/>
                          </a:solidFill>
                          <a:effectLst/>
                          <a:latin typeface="Times New Roman" pitchFamily="18" charset="0"/>
                        </a:rPr>
                        <a:t>0.5</a:t>
                      </a:r>
                      <a:endParaRPr kumimoji="0" lang="es-ES" sz="2800" b="0" i="0" u="none" strike="noStrike" cap="none" normalizeH="0" baseline="0" smtClean="0">
                        <a:ln>
                          <a:noFill/>
                        </a:ln>
                        <a:solidFill>
                          <a:srgbClr val="FFFF66"/>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2800" b="0" i="0" u="none" strike="noStrike" cap="none" normalizeH="0" baseline="0" smtClean="0">
                          <a:ln>
                            <a:noFill/>
                          </a:ln>
                          <a:solidFill>
                            <a:srgbClr val="FFFF66"/>
                          </a:solidFill>
                          <a:effectLst/>
                          <a:latin typeface="Times New Roman" pitchFamily="18" charset="0"/>
                        </a:rPr>
                        <a:t>0.9</a:t>
                      </a:r>
                      <a:endParaRPr kumimoji="0" lang="es-ES" sz="2800" b="0" i="0" u="none" strike="noStrike" cap="none" normalizeH="0" baseline="0" smtClean="0">
                        <a:ln>
                          <a:noFill/>
                        </a:ln>
                        <a:solidFill>
                          <a:srgbClr val="FFFF66"/>
                        </a:solidFill>
                        <a:effectLst/>
                        <a:latin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55166687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2286000"/>
            <a:ext cx="7772400" cy="1143000"/>
          </a:xfrm>
        </p:spPr>
        <p:txBody>
          <a:bodyPr/>
          <a:lstStyle/>
          <a:p>
            <a:pPr eaLnBrk="1" hangingPunct="1"/>
            <a:r>
              <a:rPr lang="es-MX" dirty="0" smtClean="0">
                <a:latin typeface="Times New Roman" charset="0"/>
              </a:rPr>
              <a:t>1</a:t>
            </a:r>
            <a:r>
              <a:rPr lang="es-MX" dirty="0">
                <a:latin typeface="Times New Roman" charset="0"/>
              </a:rPr>
              <a:t>: Introducción</a:t>
            </a:r>
            <a:endParaRPr lang="es-ES" dirty="0">
              <a:latin typeface="Times New Roman" charset="0"/>
            </a:endParaRPr>
          </a:p>
        </p:txBody>
      </p:sp>
      <p:sp>
        <p:nvSpPr>
          <p:cNvPr id="5123" name="Rectangle 3"/>
          <p:cNvSpPr>
            <a:spLocks noGrp="1" noChangeArrowheads="1"/>
          </p:cNvSpPr>
          <p:nvPr>
            <p:ph type="subTitle" idx="1"/>
          </p:nvPr>
        </p:nvSpPr>
        <p:spPr>
          <a:xfrm>
            <a:off x="1371600" y="3886200"/>
            <a:ext cx="6934200" cy="1752600"/>
          </a:xfrm>
        </p:spPr>
        <p:txBody>
          <a:bodyPr/>
          <a:lstStyle/>
          <a:p>
            <a:pPr algn="l" eaLnBrk="1" hangingPunct="1"/>
            <a:r>
              <a:rPr lang="es-MX">
                <a:latin typeface="Times New Roman" charset="0"/>
              </a:rPr>
              <a:t>“Vivir es el arte de derivar conclusiones suficientes de premisas insuficientes” </a:t>
            </a:r>
          </a:p>
          <a:p>
            <a:pPr algn="l" eaLnBrk="1" hangingPunct="1"/>
            <a:r>
              <a:rPr lang="es-MX">
                <a:latin typeface="Times New Roman" charset="0"/>
              </a:rPr>
              <a:t>[S. Butler]</a:t>
            </a:r>
            <a:endParaRPr lang="es-ES">
              <a:latin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4 Marcador de pie de página"/>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ES" sz="1400"/>
              <a:t>MGP - RB I, L.E. Sucar</a:t>
            </a:r>
          </a:p>
        </p:txBody>
      </p:sp>
      <p:sp>
        <p:nvSpPr>
          <p:cNvPr id="37891" name="5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CFCDA41-F3A7-8E47-9078-5E434E777A5C}" type="slidenum">
              <a:rPr lang="es-ES" sz="1400"/>
              <a:pPr eaLnBrk="1" hangingPunct="1"/>
              <a:t>70</a:t>
            </a:fld>
            <a:endParaRPr lang="es-ES" sz="1400"/>
          </a:p>
        </p:txBody>
      </p:sp>
      <p:sp>
        <p:nvSpPr>
          <p:cNvPr id="37892" name="Rectangle 2"/>
          <p:cNvSpPr>
            <a:spLocks noGrp="1" noChangeArrowheads="1"/>
          </p:cNvSpPr>
          <p:nvPr>
            <p:ph type="title"/>
          </p:nvPr>
        </p:nvSpPr>
        <p:spPr/>
        <p:txBody>
          <a:bodyPr/>
          <a:lstStyle/>
          <a:p>
            <a:pPr eaLnBrk="1" hangingPunct="1"/>
            <a:r>
              <a:rPr lang="es-MX">
                <a:latin typeface="Times New Roman" charset="0"/>
              </a:rPr>
              <a:t>Especificación Paramétrica</a:t>
            </a:r>
            <a:endParaRPr lang="es-ES">
              <a:latin typeface="Times New Roman" charset="0"/>
            </a:endParaRPr>
          </a:p>
        </p:txBody>
      </p:sp>
      <p:sp>
        <p:nvSpPr>
          <p:cNvPr id="37893" name="Rectangle 3"/>
          <p:cNvSpPr>
            <a:spLocks noGrp="1" noChangeArrowheads="1"/>
          </p:cNvSpPr>
          <p:nvPr>
            <p:ph type="body" idx="1"/>
          </p:nvPr>
        </p:nvSpPr>
        <p:spPr/>
        <p:txBody>
          <a:bodyPr/>
          <a:lstStyle/>
          <a:p>
            <a:pPr eaLnBrk="1" hangingPunct="1"/>
            <a:r>
              <a:rPr lang="es-MX">
                <a:latin typeface="Times New Roman" charset="0"/>
              </a:rPr>
              <a:t>En general, la probabilidad conjunta se especifica por el producto de las probabilidades de cada variable dados sus padres:</a:t>
            </a:r>
          </a:p>
          <a:p>
            <a:pPr eaLnBrk="1" hangingPunct="1"/>
            <a:endParaRPr lang="es-MX">
              <a:latin typeface="Times New Roman" charset="0"/>
            </a:endParaRPr>
          </a:p>
          <a:p>
            <a:pPr algn="ctr" eaLnBrk="1" hangingPunct="1">
              <a:buFontTx/>
              <a:buNone/>
            </a:pPr>
            <a:r>
              <a:rPr lang="es-MX">
                <a:solidFill>
                  <a:schemeClr val="bg1"/>
                </a:solidFill>
                <a:latin typeface="Times New Roman" charset="0"/>
              </a:rPr>
              <a:t>P(X1,X2, ..., Xn) = </a:t>
            </a:r>
            <a:r>
              <a:rPr lang="es-MX" sz="4400">
                <a:solidFill>
                  <a:schemeClr val="bg1"/>
                </a:solidFill>
                <a:latin typeface="Symbol" charset="0"/>
              </a:rPr>
              <a:t></a:t>
            </a:r>
            <a:r>
              <a:rPr lang="es-MX">
                <a:solidFill>
                  <a:schemeClr val="bg1"/>
                </a:solidFill>
                <a:latin typeface="Times New Roman" charset="0"/>
              </a:rPr>
              <a:t> P(Xi | Pa(Xi))</a:t>
            </a:r>
            <a:endParaRPr lang="es-ES">
              <a:solidFill>
                <a:schemeClr val="bg1"/>
              </a:solidFill>
              <a:latin typeface="Times New Roman" charset="0"/>
            </a:endParaRPr>
          </a:p>
        </p:txBody>
      </p:sp>
    </p:spTree>
    <p:extLst>
      <p:ext uri="{BB962C8B-B14F-4D97-AF65-F5344CB8AC3E}">
        <p14:creationId xmlns:p14="http://schemas.microsoft.com/office/powerpoint/2010/main" val="425117845"/>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395288" y="3068638"/>
            <a:ext cx="4911725" cy="1143000"/>
          </a:xfrm>
        </p:spPr>
        <p:txBody>
          <a:bodyPr/>
          <a:lstStyle/>
          <a:p>
            <a:pPr algn="l" eaLnBrk="1" hangingPunct="1">
              <a:defRPr/>
            </a:pPr>
            <a:r>
              <a:rPr lang="es-MX" dirty="0" smtClean="0">
                <a:cs typeface="+mj-cs"/>
              </a:rPr>
              <a:t>4: Redes </a:t>
            </a:r>
            <a:r>
              <a:rPr lang="es-MX" dirty="0" smtClean="0">
                <a:cs typeface="+mj-cs"/>
              </a:rPr>
              <a:t>Bayesianas </a:t>
            </a:r>
            <a:br>
              <a:rPr lang="es-MX" dirty="0" smtClean="0">
                <a:cs typeface="+mj-cs"/>
              </a:rPr>
            </a:br>
            <a:r>
              <a:rPr lang="es-MX" dirty="0" smtClean="0">
                <a:cs typeface="+mj-cs"/>
              </a:rPr>
              <a:t>– Inferencia</a:t>
            </a:r>
            <a:br>
              <a:rPr lang="es-MX" dirty="0" smtClean="0">
                <a:cs typeface="+mj-cs"/>
              </a:rPr>
            </a:br>
            <a:r>
              <a:rPr lang="es-MX" dirty="0" smtClean="0">
                <a:cs typeface="+mj-cs"/>
              </a:rPr>
              <a:t/>
            </a:r>
            <a:br>
              <a:rPr lang="es-MX" dirty="0" smtClean="0">
                <a:cs typeface="+mj-cs"/>
              </a:rPr>
            </a:br>
            <a:endParaRPr lang="es-ES" dirty="0" smtClean="0">
              <a:cs typeface="+mj-cs"/>
            </a:endParaRPr>
          </a:p>
        </p:txBody>
      </p:sp>
      <p:pic>
        <p:nvPicPr>
          <p:cNvPr id="15381" name="Picture 2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25" y="1916113"/>
            <a:ext cx="316865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5382" name="Text Box 22"/>
          <p:cNvSpPr txBox="1">
            <a:spLocks noChangeArrowheads="1"/>
          </p:cNvSpPr>
          <p:nvPr/>
        </p:nvSpPr>
        <p:spPr bwMode="auto">
          <a:xfrm>
            <a:off x="6156325" y="6237288"/>
            <a:ext cx="2105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buFontTx/>
              <a:buNone/>
              <a:defRPr/>
            </a:pPr>
            <a:r>
              <a:rPr lang="es-MX" sz="2400">
                <a:solidFill>
                  <a:schemeClr val="bg1"/>
                </a:solidFill>
                <a:cs typeface="+mn-cs"/>
              </a:rPr>
              <a:t>[Neapolitan 90]</a:t>
            </a:r>
            <a:endParaRPr lang="es-ES" sz="2400">
              <a:solidFill>
                <a:schemeClr val="bg1"/>
              </a:solidFill>
              <a:cs typeface="+mn-cs"/>
            </a:endParaRPr>
          </a:p>
        </p:txBody>
      </p:sp>
    </p:spTree>
    <p:extLst>
      <p:ext uri="{BB962C8B-B14F-4D97-AF65-F5344CB8AC3E}">
        <p14:creationId xmlns:p14="http://schemas.microsoft.com/office/powerpoint/2010/main" val="1015523463"/>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4"/>
          <p:cNvSpPr>
            <a:spLocks noGrp="1"/>
          </p:cNvSpPr>
          <p:nvPr>
            <p:ph type="ftr" sz="quarter" idx="11"/>
          </p:nvPr>
        </p:nvSpPr>
        <p:spPr/>
        <p:txBody>
          <a:bodyPr/>
          <a:lstStyle/>
          <a:p>
            <a:pPr>
              <a:defRPr/>
            </a:pPr>
            <a:r>
              <a:rPr lang="es-ES"/>
              <a:t>© L.E. Sucar: MGP - Inferencia RB</a:t>
            </a:r>
          </a:p>
        </p:txBody>
      </p:sp>
      <p:sp>
        <p:nvSpPr>
          <p:cNvPr id="5" name="Marcador de número de diapositiva 5"/>
          <p:cNvSpPr>
            <a:spLocks noGrp="1"/>
          </p:cNvSpPr>
          <p:nvPr>
            <p:ph type="sldNum" sz="quarter" idx="12"/>
          </p:nvPr>
        </p:nvSpPr>
        <p:spPr/>
        <p:txBody>
          <a:bodyPr/>
          <a:lstStyle/>
          <a:p>
            <a:pPr>
              <a:defRPr/>
            </a:pPr>
            <a:fld id="{88B4303D-29F0-DB42-8391-ED5B0033FF9B}" type="slidenum">
              <a:rPr lang="es-ES"/>
              <a:pPr>
                <a:defRPr/>
              </a:pPr>
              <a:t>72</a:t>
            </a:fld>
            <a:endParaRPr lang="es-ES"/>
          </a:p>
        </p:txBody>
      </p:sp>
      <p:sp>
        <p:nvSpPr>
          <p:cNvPr id="335874" name="Rectangle 2"/>
          <p:cNvSpPr>
            <a:spLocks noGrp="1" noChangeArrowheads="1"/>
          </p:cNvSpPr>
          <p:nvPr>
            <p:ph type="title"/>
          </p:nvPr>
        </p:nvSpPr>
        <p:spPr/>
        <p:txBody>
          <a:bodyPr/>
          <a:lstStyle/>
          <a:p>
            <a:pPr eaLnBrk="1" hangingPunct="1">
              <a:defRPr/>
            </a:pPr>
            <a:r>
              <a:rPr lang="es-MX" smtClean="0">
                <a:cs typeface="+mj-cs"/>
              </a:rPr>
              <a:t>Inferencia probabilística</a:t>
            </a:r>
            <a:endParaRPr lang="es-ES" smtClean="0">
              <a:cs typeface="+mj-cs"/>
            </a:endParaRPr>
          </a:p>
        </p:txBody>
      </p:sp>
      <p:sp>
        <p:nvSpPr>
          <p:cNvPr id="335875" name="Rectangle 3"/>
          <p:cNvSpPr>
            <a:spLocks noGrp="1" noChangeArrowheads="1"/>
          </p:cNvSpPr>
          <p:nvPr>
            <p:ph type="body" idx="1"/>
          </p:nvPr>
        </p:nvSpPr>
        <p:spPr/>
        <p:txBody>
          <a:bodyPr/>
          <a:lstStyle/>
          <a:p>
            <a:pPr eaLnBrk="1" hangingPunct="1">
              <a:defRPr/>
            </a:pPr>
            <a:r>
              <a:rPr lang="es-MX" sz="2800" smtClean="0">
                <a:cs typeface="+mn-cs"/>
              </a:rPr>
              <a:t>En RB, la inferencia probabilística consiste en:</a:t>
            </a:r>
          </a:p>
          <a:p>
            <a:pPr eaLnBrk="1" hangingPunct="1">
              <a:buFontTx/>
              <a:buNone/>
              <a:defRPr/>
            </a:pPr>
            <a:r>
              <a:rPr lang="es-MX" sz="2800" smtClean="0">
                <a:cs typeface="+mn-cs"/>
              </a:rPr>
              <a:t>   “dadas ciertas variables conocidas (evidencia), calcular la probabilidad posterior de las demás variables (desconocidas)”</a:t>
            </a:r>
          </a:p>
          <a:p>
            <a:pPr eaLnBrk="1" hangingPunct="1">
              <a:defRPr/>
            </a:pPr>
            <a:r>
              <a:rPr lang="es-MX" sz="2800" smtClean="0">
                <a:cs typeface="+mn-cs"/>
              </a:rPr>
              <a:t>Es decir, calcular: </a:t>
            </a:r>
            <a:r>
              <a:rPr lang="es-MX" sz="2800" smtClean="0">
                <a:solidFill>
                  <a:schemeClr val="bg1"/>
                </a:solidFill>
                <a:cs typeface="+mn-cs"/>
              </a:rPr>
              <a:t>P(Xi | </a:t>
            </a:r>
            <a:r>
              <a:rPr lang="es-MX" sz="2800" b="1" smtClean="0">
                <a:solidFill>
                  <a:schemeClr val="bg1"/>
                </a:solidFill>
                <a:cs typeface="+mn-cs"/>
              </a:rPr>
              <a:t>E</a:t>
            </a:r>
            <a:r>
              <a:rPr lang="es-MX" sz="2800" smtClean="0">
                <a:solidFill>
                  <a:schemeClr val="bg1"/>
                </a:solidFill>
                <a:cs typeface="+mn-cs"/>
              </a:rPr>
              <a:t>),</a:t>
            </a:r>
            <a:r>
              <a:rPr lang="es-MX" sz="2800" smtClean="0">
                <a:cs typeface="+mn-cs"/>
              </a:rPr>
              <a:t> donde:</a:t>
            </a:r>
          </a:p>
          <a:p>
            <a:pPr lvl="1" eaLnBrk="1" hangingPunct="1">
              <a:defRPr/>
            </a:pPr>
            <a:r>
              <a:rPr lang="es-MX" sz="2400" b="1" smtClean="0">
                <a:solidFill>
                  <a:schemeClr val="bg1"/>
                </a:solidFill>
              </a:rPr>
              <a:t>E</a:t>
            </a:r>
            <a:r>
              <a:rPr lang="es-MX" sz="2400" smtClean="0"/>
              <a:t> es un subconjunto de variables de la RB (posiblemente vació)</a:t>
            </a:r>
          </a:p>
          <a:p>
            <a:pPr lvl="1" eaLnBrk="1" hangingPunct="1">
              <a:defRPr/>
            </a:pPr>
            <a:r>
              <a:rPr lang="es-MX" sz="2400" smtClean="0">
                <a:solidFill>
                  <a:schemeClr val="bg1"/>
                </a:solidFill>
              </a:rPr>
              <a:t>Xi </a:t>
            </a:r>
            <a:r>
              <a:rPr lang="es-MX" sz="2400" smtClean="0"/>
              <a:t>es cualquier variable en la RB, no en </a:t>
            </a:r>
            <a:r>
              <a:rPr lang="es-MX" sz="2400" b="1" smtClean="0">
                <a:solidFill>
                  <a:schemeClr val="bg1"/>
                </a:solidFill>
              </a:rPr>
              <a:t>E</a:t>
            </a:r>
            <a:endParaRPr lang="es-ES" sz="2400" b="1" smtClean="0">
              <a:solidFill>
                <a:schemeClr val="bg1"/>
              </a:solidFill>
            </a:endParaRPr>
          </a:p>
        </p:txBody>
      </p:sp>
    </p:spTree>
    <p:extLst>
      <p:ext uri="{BB962C8B-B14F-4D97-AF65-F5344CB8AC3E}">
        <p14:creationId xmlns:p14="http://schemas.microsoft.com/office/powerpoint/2010/main" val="3948025247"/>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Marcador de pie de página 2"/>
          <p:cNvSpPr>
            <a:spLocks noGrp="1"/>
          </p:cNvSpPr>
          <p:nvPr>
            <p:ph type="ftr" sz="quarter" idx="11"/>
          </p:nvPr>
        </p:nvSpPr>
        <p:spPr/>
        <p:txBody>
          <a:bodyPr/>
          <a:lstStyle/>
          <a:p>
            <a:pPr>
              <a:defRPr/>
            </a:pPr>
            <a:r>
              <a:rPr lang="es-ES"/>
              <a:t>© L.E. Sucar: MGP - Inferencia RB</a:t>
            </a:r>
          </a:p>
        </p:txBody>
      </p:sp>
      <p:sp>
        <p:nvSpPr>
          <p:cNvPr id="15" name="Marcador de número de diapositiva 3"/>
          <p:cNvSpPr>
            <a:spLocks noGrp="1"/>
          </p:cNvSpPr>
          <p:nvPr>
            <p:ph type="sldNum" sz="quarter" idx="12"/>
          </p:nvPr>
        </p:nvSpPr>
        <p:spPr/>
        <p:txBody>
          <a:bodyPr/>
          <a:lstStyle/>
          <a:p>
            <a:pPr>
              <a:defRPr/>
            </a:pPr>
            <a:fld id="{FA0804CE-34E5-0B40-8F5C-63F8307FF573}" type="slidenum">
              <a:rPr lang="es-ES"/>
              <a:pPr>
                <a:defRPr/>
              </a:pPr>
              <a:t>73</a:t>
            </a:fld>
            <a:endParaRPr lang="es-ES"/>
          </a:p>
        </p:txBody>
      </p:sp>
      <p:sp>
        <p:nvSpPr>
          <p:cNvPr id="224258" name="Rectangle 2"/>
          <p:cNvSpPr>
            <a:spLocks noChangeArrowheads="1"/>
          </p:cNvSpPr>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nchor="ctr"/>
          <a:lstStyle/>
          <a:p>
            <a:pPr algn="ctr">
              <a:spcBef>
                <a:spcPct val="0"/>
              </a:spcBef>
              <a:buFontTx/>
              <a:buNone/>
              <a:defRPr/>
            </a:pPr>
            <a:r>
              <a:rPr lang="es-ES_tradnl" sz="4800">
                <a:solidFill>
                  <a:schemeClr val="bg1"/>
                </a:solidFill>
                <a:cs typeface="+mn-cs"/>
              </a:rPr>
              <a:t>Inferencia bayesiana</a:t>
            </a:r>
            <a:endParaRPr lang="es-ES_tradnl" sz="4400">
              <a:solidFill>
                <a:schemeClr val="bg1"/>
              </a:solidFill>
              <a:cs typeface="+mn-cs"/>
            </a:endParaRPr>
          </a:p>
        </p:txBody>
      </p:sp>
      <p:sp>
        <p:nvSpPr>
          <p:cNvPr id="224259" name="Oval 3"/>
          <p:cNvSpPr>
            <a:spLocks noChangeArrowheads="1"/>
          </p:cNvSpPr>
          <p:nvPr/>
        </p:nvSpPr>
        <p:spPr bwMode="auto">
          <a:xfrm>
            <a:off x="2673350" y="2292350"/>
            <a:ext cx="1054100" cy="6731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cs typeface="+mn-cs"/>
            </a:endParaRPr>
          </a:p>
        </p:txBody>
      </p:sp>
      <p:sp>
        <p:nvSpPr>
          <p:cNvPr id="224260" name="Oval 4"/>
          <p:cNvSpPr>
            <a:spLocks noChangeArrowheads="1"/>
          </p:cNvSpPr>
          <p:nvPr/>
        </p:nvSpPr>
        <p:spPr bwMode="auto">
          <a:xfrm>
            <a:off x="2673350" y="3663950"/>
            <a:ext cx="1054100" cy="6731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cs typeface="+mn-cs"/>
            </a:endParaRPr>
          </a:p>
        </p:txBody>
      </p:sp>
      <p:sp>
        <p:nvSpPr>
          <p:cNvPr id="224261" name="Oval 5"/>
          <p:cNvSpPr>
            <a:spLocks noChangeArrowheads="1"/>
          </p:cNvSpPr>
          <p:nvPr/>
        </p:nvSpPr>
        <p:spPr bwMode="auto">
          <a:xfrm>
            <a:off x="2673350" y="5035550"/>
            <a:ext cx="1054100" cy="6731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cs typeface="+mn-cs"/>
            </a:endParaRPr>
          </a:p>
        </p:txBody>
      </p:sp>
      <p:sp>
        <p:nvSpPr>
          <p:cNvPr id="224262" name="Line 6"/>
          <p:cNvSpPr>
            <a:spLocks noChangeShapeType="1"/>
          </p:cNvSpPr>
          <p:nvPr/>
        </p:nvSpPr>
        <p:spPr bwMode="auto">
          <a:xfrm>
            <a:off x="3200400" y="2971800"/>
            <a:ext cx="0" cy="685800"/>
          </a:xfrm>
          <a:prstGeom prst="line">
            <a:avLst/>
          </a:prstGeom>
          <a:noFill/>
          <a:ln w="50800">
            <a:solidFill>
              <a:schemeClr val="bg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cs typeface="+mn-cs"/>
            </a:endParaRPr>
          </a:p>
        </p:txBody>
      </p:sp>
      <p:sp>
        <p:nvSpPr>
          <p:cNvPr id="224263" name="Line 7"/>
          <p:cNvSpPr>
            <a:spLocks noChangeShapeType="1"/>
          </p:cNvSpPr>
          <p:nvPr/>
        </p:nvSpPr>
        <p:spPr bwMode="auto">
          <a:xfrm>
            <a:off x="3200400" y="4343400"/>
            <a:ext cx="0" cy="685800"/>
          </a:xfrm>
          <a:prstGeom prst="line">
            <a:avLst/>
          </a:prstGeom>
          <a:noFill/>
          <a:ln w="50800">
            <a:solidFill>
              <a:schemeClr val="bg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cs typeface="+mn-cs"/>
            </a:endParaRPr>
          </a:p>
        </p:txBody>
      </p:sp>
      <p:sp>
        <p:nvSpPr>
          <p:cNvPr id="224264" name="Rectangle 8"/>
          <p:cNvSpPr>
            <a:spLocks noChangeArrowheads="1"/>
          </p:cNvSpPr>
          <p:nvPr/>
        </p:nvSpPr>
        <p:spPr bwMode="auto">
          <a:xfrm>
            <a:off x="3032125" y="2346325"/>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defTabSz="762000" eaLnBrk="0" hangingPunct="0">
              <a:spcBef>
                <a:spcPct val="0"/>
              </a:spcBef>
              <a:buFontTx/>
              <a:buNone/>
              <a:defRPr/>
            </a:pPr>
            <a:r>
              <a:rPr lang="es-ES_tradnl" sz="2400" b="1">
                <a:solidFill>
                  <a:schemeClr val="tx1"/>
                </a:solidFill>
                <a:latin typeface="Times" charset="0"/>
                <a:cs typeface="+mn-cs"/>
              </a:rPr>
              <a:t>C</a:t>
            </a:r>
          </a:p>
        </p:txBody>
      </p:sp>
      <p:sp>
        <p:nvSpPr>
          <p:cNvPr id="224265" name="Rectangle 9"/>
          <p:cNvSpPr>
            <a:spLocks noChangeArrowheads="1"/>
          </p:cNvSpPr>
          <p:nvPr/>
        </p:nvSpPr>
        <p:spPr bwMode="auto">
          <a:xfrm>
            <a:off x="3032125" y="3794125"/>
            <a:ext cx="420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defTabSz="762000" eaLnBrk="0" hangingPunct="0">
              <a:spcBef>
                <a:spcPct val="0"/>
              </a:spcBef>
              <a:buFontTx/>
              <a:buNone/>
              <a:defRPr/>
            </a:pPr>
            <a:r>
              <a:rPr lang="es-ES_tradnl" sz="2400" b="1">
                <a:solidFill>
                  <a:schemeClr val="tx1"/>
                </a:solidFill>
                <a:latin typeface="Times" charset="0"/>
                <a:cs typeface="+mn-cs"/>
              </a:rPr>
              <a:t>H</a:t>
            </a:r>
          </a:p>
        </p:txBody>
      </p:sp>
      <p:sp>
        <p:nvSpPr>
          <p:cNvPr id="224266" name="Rectangle 10"/>
          <p:cNvSpPr>
            <a:spLocks noChangeArrowheads="1"/>
          </p:cNvSpPr>
          <p:nvPr/>
        </p:nvSpPr>
        <p:spPr bwMode="auto">
          <a:xfrm>
            <a:off x="3032125" y="5089525"/>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defTabSz="762000" eaLnBrk="0" hangingPunct="0">
              <a:spcBef>
                <a:spcPct val="0"/>
              </a:spcBef>
              <a:buFontTx/>
              <a:buNone/>
              <a:defRPr/>
            </a:pPr>
            <a:r>
              <a:rPr lang="es-ES_tradnl" sz="2400" b="1">
                <a:solidFill>
                  <a:schemeClr val="tx1"/>
                </a:solidFill>
                <a:latin typeface="Times" charset="0"/>
                <a:cs typeface="+mn-cs"/>
              </a:rPr>
              <a:t>E</a:t>
            </a:r>
          </a:p>
        </p:txBody>
      </p:sp>
      <p:sp>
        <p:nvSpPr>
          <p:cNvPr id="224267" name="Rectangle 11"/>
          <p:cNvSpPr>
            <a:spLocks noChangeArrowheads="1"/>
          </p:cNvSpPr>
          <p:nvPr/>
        </p:nvSpPr>
        <p:spPr bwMode="auto">
          <a:xfrm>
            <a:off x="1431925" y="3108325"/>
            <a:ext cx="1096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defTabSz="762000" eaLnBrk="0" hangingPunct="0">
              <a:spcBef>
                <a:spcPct val="0"/>
              </a:spcBef>
              <a:buFontTx/>
              <a:buNone/>
              <a:defRPr/>
            </a:pPr>
            <a:r>
              <a:rPr lang="es-ES_tradnl" sz="2400" b="1">
                <a:solidFill>
                  <a:schemeClr val="bg1"/>
                </a:solidFill>
                <a:latin typeface="Times" charset="0"/>
                <a:cs typeface="+mn-cs"/>
              </a:rPr>
              <a:t>P(H|C)</a:t>
            </a:r>
          </a:p>
        </p:txBody>
      </p:sp>
      <p:sp>
        <p:nvSpPr>
          <p:cNvPr id="224268" name="Rectangle 12"/>
          <p:cNvSpPr>
            <a:spLocks noChangeArrowheads="1"/>
          </p:cNvSpPr>
          <p:nvPr/>
        </p:nvSpPr>
        <p:spPr bwMode="auto">
          <a:xfrm>
            <a:off x="1508125" y="4479925"/>
            <a:ext cx="1081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defTabSz="762000" eaLnBrk="0" hangingPunct="0">
              <a:spcBef>
                <a:spcPct val="0"/>
              </a:spcBef>
              <a:buFontTx/>
              <a:buNone/>
              <a:defRPr/>
            </a:pPr>
            <a:r>
              <a:rPr lang="es-ES_tradnl" sz="2400" b="1">
                <a:solidFill>
                  <a:schemeClr val="bg1"/>
                </a:solidFill>
                <a:latin typeface="Times" charset="0"/>
                <a:cs typeface="+mn-cs"/>
              </a:rPr>
              <a:t>P(E|H)</a:t>
            </a:r>
          </a:p>
        </p:txBody>
      </p:sp>
      <p:sp>
        <p:nvSpPr>
          <p:cNvPr id="224269" name="Rectangle 13"/>
          <p:cNvSpPr>
            <a:spLocks noChangeArrowheads="1"/>
          </p:cNvSpPr>
          <p:nvPr/>
        </p:nvSpPr>
        <p:spPr bwMode="auto">
          <a:xfrm>
            <a:off x="4860925" y="2498725"/>
            <a:ext cx="2329151" cy="3047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defTabSz="762000" eaLnBrk="0" hangingPunct="0">
              <a:spcBef>
                <a:spcPct val="0"/>
              </a:spcBef>
              <a:buFontTx/>
              <a:buNone/>
              <a:defRPr/>
            </a:pPr>
            <a:r>
              <a:rPr lang="es-ES_tradnl" sz="2400" b="1" i="1" dirty="0">
                <a:solidFill>
                  <a:srgbClr val="FFFF66"/>
                </a:solidFill>
                <a:latin typeface="Times" charset="0"/>
                <a:cs typeface="+mn-cs"/>
              </a:rPr>
              <a:t>Causal</a:t>
            </a:r>
            <a:r>
              <a:rPr lang="es-ES_tradnl" sz="2400" b="1" dirty="0">
                <a:solidFill>
                  <a:srgbClr val="FFFF66"/>
                </a:solidFill>
                <a:latin typeface="Times" charset="0"/>
                <a:cs typeface="+mn-cs"/>
              </a:rPr>
              <a:t>:</a:t>
            </a:r>
          </a:p>
          <a:p>
            <a:pPr defTabSz="762000" eaLnBrk="0" hangingPunct="0">
              <a:spcBef>
                <a:spcPct val="0"/>
              </a:spcBef>
              <a:buFontTx/>
              <a:buNone/>
              <a:defRPr/>
            </a:pPr>
            <a:r>
              <a:rPr lang="es-ES_tradnl" sz="2400" b="1" dirty="0">
                <a:solidFill>
                  <a:srgbClr val="FFFF66"/>
                </a:solidFill>
                <a:latin typeface="Times" charset="0"/>
                <a:cs typeface="+mn-cs"/>
              </a:rPr>
              <a:t>	C</a:t>
            </a:r>
            <a:r>
              <a:rPr lang="es-ES_tradnl" sz="2400" b="1" dirty="0">
                <a:solidFill>
                  <a:srgbClr val="FFFF66"/>
                </a:solidFill>
                <a:latin typeface="TECHMath" charset="0"/>
                <a:cs typeface="+mn-cs"/>
              </a:rPr>
              <a:t> </a:t>
            </a:r>
            <a:r>
              <a:rPr lang="es-ES_tradnl" sz="2400" b="1" dirty="0">
                <a:solidFill>
                  <a:srgbClr val="FFFF66"/>
                </a:solidFill>
                <a:cs typeface="+mn-cs"/>
                <a:sym typeface="Wingdings" charset="0"/>
              </a:rPr>
              <a:t>  </a:t>
            </a:r>
            <a:r>
              <a:rPr lang="es-ES_tradnl" sz="2400" b="1" dirty="0">
                <a:solidFill>
                  <a:srgbClr val="FFFF66"/>
                </a:solidFill>
                <a:cs typeface="+mn-cs"/>
              </a:rPr>
              <a:t> </a:t>
            </a:r>
            <a:r>
              <a:rPr lang="es-ES_tradnl" sz="2400" b="1" dirty="0">
                <a:solidFill>
                  <a:srgbClr val="FFFF66"/>
                </a:solidFill>
                <a:latin typeface="Times" charset="0"/>
                <a:cs typeface="+mn-cs"/>
              </a:rPr>
              <a:t>H</a:t>
            </a:r>
          </a:p>
          <a:p>
            <a:pPr defTabSz="762000" eaLnBrk="0" hangingPunct="0">
              <a:spcBef>
                <a:spcPct val="0"/>
              </a:spcBef>
              <a:buFontTx/>
              <a:buNone/>
              <a:defRPr/>
            </a:pPr>
            <a:endParaRPr lang="es-ES_tradnl" sz="2400" b="1" dirty="0">
              <a:solidFill>
                <a:srgbClr val="FFFF66"/>
              </a:solidFill>
              <a:latin typeface="Times" charset="0"/>
              <a:cs typeface="+mn-cs"/>
            </a:endParaRPr>
          </a:p>
          <a:p>
            <a:pPr defTabSz="762000" eaLnBrk="0" hangingPunct="0">
              <a:spcBef>
                <a:spcPct val="0"/>
              </a:spcBef>
              <a:buFontTx/>
              <a:buNone/>
              <a:defRPr/>
            </a:pPr>
            <a:r>
              <a:rPr lang="es-ES_tradnl" sz="2400" b="1" i="1" dirty="0" err="1">
                <a:solidFill>
                  <a:srgbClr val="FFFF66"/>
                </a:solidFill>
                <a:latin typeface="Times" charset="0"/>
                <a:cs typeface="+mn-cs"/>
              </a:rPr>
              <a:t>Evidencial</a:t>
            </a:r>
            <a:r>
              <a:rPr lang="es-ES_tradnl" sz="2400" b="1" dirty="0">
                <a:solidFill>
                  <a:srgbClr val="FFFF66"/>
                </a:solidFill>
                <a:latin typeface="Times" charset="0"/>
                <a:cs typeface="+mn-cs"/>
              </a:rPr>
              <a:t>:</a:t>
            </a:r>
          </a:p>
          <a:p>
            <a:pPr defTabSz="762000" eaLnBrk="0" hangingPunct="0">
              <a:spcBef>
                <a:spcPct val="0"/>
              </a:spcBef>
              <a:buFontTx/>
              <a:buNone/>
              <a:defRPr/>
            </a:pPr>
            <a:r>
              <a:rPr lang="es-ES_tradnl" sz="2400" b="1" dirty="0">
                <a:solidFill>
                  <a:srgbClr val="FFFF66"/>
                </a:solidFill>
                <a:latin typeface="Times" charset="0"/>
                <a:cs typeface="+mn-cs"/>
              </a:rPr>
              <a:t>	E </a:t>
            </a:r>
            <a:r>
              <a:rPr lang="es-ES_tradnl" sz="2400" b="1" dirty="0">
                <a:solidFill>
                  <a:srgbClr val="FFFF66"/>
                </a:solidFill>
                <a:cs typeface="+mn-cs"/>
              </a:rPr>
              <a:t>   </a:t>
            </a:r>
            <a:r>
              <a:rPr lang="es-ES_tradnl" sz="2400" b="1" dirty="0">
                <a:solidFill>
                  <a:srgbClr val="FFFF66"/>
                </a:solidFill>
                <a:cs typeface="+mn-cs"/>
                <a:sym typeface="Wingdings" charset="0"/>
              </a:rPr>
              <a:t>  </a:t>
            </a:r>
            <a:r>
              <a:rPr lang="es-ES_tradnl" sz="2400" b="1" dirty="0">
                <a:solidFill>
                  <a:srgbClr val="FFFF66"/>
                </a:solidFill>
                <a:latin typeface="Times" charset="0"/>
                <a:cs typeface="+mn-cs"/>
              </a:rPr>
              <a:t> H</a:t>
            </a:r>
          </a:p>
          <a:p>
            <a:pPr defTabSz="762000" eaLnBrk="0" hangingPunct="0">
              <a:spcBef>
                <a:spcPct val="0"/>
              </a:spcBef>
              <a:buFontTx/>
              <a:buNone/>
              <a:defRPr/>
            </a:pPr>
            <a:endParaRPr lang="es-ES_tradnl" sz="2400" b="1" dirty="0">
              <a:solidFill>
                <a:srgbClr val="FFFF66"/>
              </a:solidFill>
              <a:latin typeface="Times" charset="0"/>
              <a:cs typeface="+mn-cs"/>
            </a:endParaRPr>
          </a:p>
          <a:p>
            <a:pPr defTabSz="762000" eaLnBrk="0" hangingPunct="0">
              <a:spcBef>
                <a:spcPct val="0"/>
              </a:spcBef>
              <a:buFontTx/>
              <a:buNone/>
              <a:defRPr/>
            </a:pPr>
            <a:r>
              <a:rPr lang="es-ES_tradnl" sz="2400" b="1" i="1" dirty="0">
                <a:solidFill>
                  <a:srgbClr val="FFFF66"/>
                </a:solidFill>
                <a:latin typeface="Times" charset="0"/>
                <a:cs typeface="+mn-cs"/>
              </a:rPr>
              <a:t>Mixta</a:t>
            </a:r>
            <a:r>
              <a:rPr lang="es-ES_tradnl" sz="2400" b="1" dirty="0">
                <a:solidFill>
                  <a:srgbClr val="FFFF66"/>
                </a:solidFill>
                <a:latin typeface="Times" charset="0"/>
                <a:cs typeface="+mn-cs"/>
              </a:rPr>
              <a:t>:</a:t>
            </a:r>
          </a:p>
          <a:p>
            <a:pPr defTabSz="762000" eaLnBrk="0" hangingPunct="0">
              <a:spcBef>
                <a:spcPct val="0"/>
              </a:spcBef>
              <a:buFontTx/>
              <a:buNone/>
              <a:defRPr/>
            </a:pPr>
            <a:r>
              <a:rPr lang="es-ES_tradnl" sz="2400" b="1" dirty="0">
                <a:solidFill>
                  <a:srgbClr val="FFFF66"/>
                </a:solidFill>
                <a:latin typeface="Times" charset="0"/>
                <a:cs typeface="+mn-cs"/>
              </a:rPr>
              <a:t>	C, E </a:t>
            </a:r>
            <a:r>
              <a:rPr lang="es-ES_tradnl" sz="2400" b="1" dirty="0">
                <a:solidFill>
                  <a:srgbClr val="FFFF66"/>
                </a:solidFill>
                <a:latin typeface="Times" charset="0"/>
                <a:cs typeface="+mn-cs"/>
                <a:sym typeface="Wingdings" charset="0"/>
              </a:rPr>
              <a:t> </a:t>
            </a:r>
            <a:r>
              <a:rPr lang="es-ES_tradnl" sz="2400" b="1" dirty="0">
                <a:solidFill>
                  <a:srgbClr val="FFFF66"/>
                </a:solidFill>
                <a:latin typeface="Times" charset="0"/>
                <a:cs typeface="+mn-cs"/>
              </a:rPr>
              <a:t> H</a:t>
            </a:r>
          </a:p>
        </p:txBody>
      </p:sp>
    </p:spTree>
    <p:extLst>
      <p:ext uri="{BB962C8B-B14F-4D97-AF65-F5344CB8AC3E}">
        <p14:creationId xmlns:p14="http://schemas.microsoft.com/office/powerpoint/2010/main" val="427528135"/>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4"/>
          <p:cNvSpPr>
            <a:spLocks noGrp="1"/>
          </p:cNvSpPr>
          <p:nvPr>
            <p:ph type="ftr" sz="quarter" idx="11"/>
          </p:nvPr>
        </p:nvSpPr>
        <p:spPr/>
        <p:txBody>
          <a:bodyPr/>
          <a:lstStyle/>
          <a:p>
            <a:pPr>
              <a:defRPr/>
            </a:pPr>
            <a:r>
              <a:rPr lang="es-ES"/>
              <a:t>© L.E. Sucar: MGP - Inferencia RB</a:t>
            </a:r>
          </a:p>
        </p:txBody>
      </p:sp>
      <p:sp>
        <p:nvSpPr>
          <p:cNvPr id="5" name="Marcador de número de diapositiva 5"/>
          <p:cNvSpPr>
            <a:spLocks noGrp="1"/>
          </p:cNvSpPr>
          <p:nvPr>
            <p:ph type="sldNum" sz="quarter" idx="12"/>
          </p:nvPr>
        </p:nvSpPr>
        <p:spPr/>
        <p:txBody>
          <a:bodyPr/>
          <a:lstStyle/>
          <a:p>
            <a:pPr>
              <a:defRPr/>
            </a:pPr>
            <a:fld id="{C6642B6A-986A-2649-95C1-D735BB238A7D}" type="slidenum">
              <a:rPr lang="es-ES"/>
              <a:pPr>
                <a:defRPr/>
              </a:pPr>
              <a:t>74</a:t>
            </a:fld>
            <a:endParaRPr lang="es-ES"/>
          </a:p>
        </p:txBody>
      </p:sp>
      <p:sp>
        <p:nvSpPr>
          <p:cNvPr id="282626" name="Rectangle 2"/>
          <p:cNvSpPr>
            <a:spLocks noGrp="1" noChangeArrowheads="1"/>
          </p:cNvSpPr>
          <p:nvPr>
            <p:ph type="title"/>
          </p:nvPr>
        </p:nvSpPr>
        <p:spPr>
          <a:xfrm>
            <a:off x="611188" y="333375"/>
            <a:ext cx="7772400" cy="1143000"/>
          </a:xfrm>
        </p:spPr>
        <p:txBody>
          <a:bodyPr/>
          <a:lstStyle/>
          <a:p>
            <a:pPr eaLnBrk="1" hangingPunct="1">
              <a:defRPr/>
            </a:pPr>
            <a:r>
              <a:rPr lang="es-MX" dirty="0" smtClean="0">
                <a:cs typeface="+mj-cs"/>
              </a:rPr>
              <a:t>Tipos de Técnicas</a:t>
            </a:r>
            <a:endParaRPr lang="es-ES" dirty="0" smtClean="0">
              <a:cs typeface="+mj-cs"/>
            </a:endParaRPr>
          </a:p>
        </p:txBody>
      </p:sp>
      <p:sp>
        <p:nvSpPr>
          <p:cNvPr id="282627" name="Rectangle 3"/>
          <p:cNvSpPr>
            <a:spLocks noGrp="1" noChangeArrowheads="1"/>
          </p:cNvSpPr>
          <p:nvPr>
            <p:ph type="body" idx="1"/>
          </p:nvPr>
        </p:nvSpPr>
        <p:spPr>
          <a:xfrm>
            <a:off x="611188" y="1484313"/>
            <a:ext cx="7772400" cy="4327525"/>
          </a:xfrm>
        </p:spPr>
        <p:txBody>
          <a:bodyPr/>
          <a:lstStyle/>
          <a:p>
            <a:pPr eaLnBrk="1" hangingPunct="1">
              <a:defRPr/>
            </a:pPr>
            <a:r>
              <a:rPr lang="es-MX" dirty="0" smtClean="0">
                <a:cs typeface="+mn-cs"/>
              </a:rPr>
              <a:t>Calcular probabilidades posteriores:</a:t>
            </a:r>
          </a:p>
          <a:p>
            <a:pPr lvl="1" eaLnBrk="1" hangingPunct="1">
              <a:defRPr/>
            </a:pPr>
            <a:r>
              <a:rPr lang="es-MX" dirty="0" smtClean="0"/>
              <a:t>Una variable, cualquier estructura: algoritmo de eliminación (</a:t>
            </a:r>
            <a:r>
              <a:rPr lang="es-MX" i="1" dirty="0" smtClean="0"/>
              <a:t>variable elimination</a:t>
            </a:r>
            <a:r>
              <a:rPr lang="es-MX" dirty="0" smtClean="0"/>
              <a:t>)</a:t>
            </a:r>
          </a:p>
          <a:p>
            <a:pPr lvl="1" eaLnBrk="1" hangingPunct="1">
              <a:defRPr/>
            </a:pPr>
            <a:r>
              <a:rPr lang="es-MX" dirty="0" smtClean="0"/>
              <a:t>Todas las variable, estructuras sencillamente conectadas (árboles, poliárboles): propagación</a:t>
            </a:r>
          </a:p>
          <a:p>
            <a:pPr lvl="1" eaLnBrk="1" hangingPunct="1">
              <a:defRPr/>
            </a:pPr>
            <a:r>
              <a:rPr lang="es-MX" dirty="0" smtClean="0"/>
              <a:t>Todas las variables, cualquier estructura:</a:t>
            </a:r>
          </a:p>
          <a:p>
            <a:pPr lvl="2" eaLnBrk="1" hangingPunct="1">
              <a:defRPr/>
            </a:pPr>
            <a:r>
              <a:rPr lang="es-MX" dirty="0" smtClean="0"/>
              <a:t>Agrupamiento (</a:t>
            </a:r>
            <a:r>
              <a:rPr lang="es-MX" i="1" dirty="0" smtClean="0"/>
              <a:t>junction tree</a:t>
            </a:r>
            <a:r>
              <a:rPr lang="es-MX" dirty="0" smtClean="0"/>
              <a:t>)</a:t>
            </a:r>
          </a:p>
          <a:p>
            <a:pPr lvl="2" eaLnBrk="1" hangingPunct="1">
              <a:defRPr/>
            </a:pPr>
            <a:r>
              <a:rPr lang="es-MX" dirty="0" smtClean="0"/>
              <a:t>Condicionamiento</a:t>
            </a:r>
          </a:p>
          <a:p>
            <a:pPr lvl="2" eaLnBrk="1" hangingPunct="1">
              <a:defRPr/>
            </a:pPr>
            <a:r>
              <a:rPr lang="es-MX" dirty="0" smtClean="0"/>
              <a:t>Técnicas aproximadas (</a:t>
            </a:r>
            <a:r>
              <a:rPr lang="es-MX" i="1" dirty="0" smtClean="0"/>
              <a:t>Loopy BP</a:t>
            </a:r>
            <a:r>
              <a:rPr lang="es-MX" dirty="0" smtClean="0"/>
              <a:t>, simulación estocástica)</a:t>
            </a:r>
            <a:endParaRPr lang="es-ES" dirty="0" smtClean="0"/>
          </a:p>
        </p:txBody>
      </p:sp>
    </p:spTree>
    <p:extLst>
      <p:ext uri="{BB962C8B-B14F-4D97-AF65-F5344CB8AC3E}">
        <p14:creationId xmlns:p14="http://schemas.microsoft.com/office/powerpoint/2010/main" val="3740096848"/>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4"/>
          <p:cNvSpPr>
            <a:spLocks noGrp="1"/>
          </p:cNvSpPr>
          <p:nvPr>
            <p:ph type="ftr" sz="quarter" idx="11"/>
          </p:nvPr>
        </p:nvSpPr>
        <p:spPr/>
        <p:txBody>
          <a:bodyPr/>
          <a:lstStyle/>
          <a:p>
            <a:pPr>
              <a:defRPr/>
            </a:pPr>
            <a:r>
              <a:rPr lang="es-ES"/>
              <a:t>© L.E. Sucar: MGP - Inferencia RB</a:t>
            </a:r>
          </a:p>
        </p:txBody>
      </p:sp>
      <p:sp>
        <p:nvSpPr>
          <p:cNvPr id="5" name="Marcador de número de diapositiva 5"/>
          <p:cNvSpPr>
            <a:spLocks noGrp="1"/>
          </p:cNvSpPr>
          <p:nvPr>
            <p:ph type="sldNum" sz="quarter" idx="12"/>
          </p:nvPr>
        </p:nvSpPr>
        <p:spPr/>
        <p:txBody>
          <a:bodyPr/>
          <a:lstStyle/>
          <a:p>
            <a:pPr>
              <a:defRPr/>
            </a:pPr>
            <a:fld id="{BBFC4E59-AC8C-C348-A263-024D6BC3F3F8}" type="slidenum">
              <a:rPr lang="es-ES"/>
              <a:pPr>
                <a:defRPr/>
              </a:pPr>
              <a:t>75</a:t>
            </a:fld>
            <a:endParaRPr lang="es-ES"/>
          </a:p>
        </p:txBody>
      </p:sp>
      <p:sp>
        <p:nvSpPr>
          <p:cNvPr id="284674" name="Rectangle 2"/>
          <p:cNvSpPr>
            <a:spLocks noGrp="1" noChangeArrowheads="1"/>
          </p:cNvSpPr>
          <p:nvPr>
            <p:ph type="title"/>
          </p:nvPr>
        </p:nvSpPr>
        <p:spPr>
          <a:xfrm>
            <a:off x="611188" y="333375"/>
            <a:ext cx="7772400" cy="1143000"/>
          </a:xfrm>
        </p:spPr>
        <p:txBody>
          <a:bodyPr/>
          <a:lstStyle/>
          <a:p>
            <a:pPr eaLnBrk="1" hangingPunct="1">
              <a:defRPr/>
            </a:pPr>
            <a:r>
              <a:rPr lang="es-MX" smtClean="0">
                <a:cs typeface="+mj-cs"/>
              </a:rPr>
              <a:t>Tipos de Técnicas</a:t>
            </a:r>
            <a:endParaRPr lang="es-ES" smtClean="0">
              <a:cs typeface="+mj-cs"/>
            </a:endParaRPr>
          </a:p>
        </p:txBody>
      </p:sp>
      <p:sp>
        <p:nvSpPr>
          <p:cNvPr id="284675" name="Rectangle 3"/>
          <p:cNvSpPr>
            <a:spLocks noGrp="1" noChangeArrowheads="1"/>
          </p:cNvSpPr>
          <p:nvPr>
            <p:ph type="body" idx="1"/>
          </p:nvPr>
        </p:nvSpPr>
        <p:spPr>
          <a:xfrm>
            <a:off x="684213" y="1628775"/>
            <a:ext cx="7772400" cy="4327525"/>
          </a:xfrm>
        </p:spPr>
        <p:txBody>
          <a:bodyPr/>
          <a:lstStyle/>
          <a:p>
            <a:pPr eaLnBrk="1" hangingPunct="1">
              <a:defRPr/>
            </a:pPr>
            <a:r>
              <a:rPr lang="es-MX" smtClean="0">
                <a:cs typeface="+mn-cs"/>
              </a:rPr>
              <a:t>Obtener variable(s) de mayor probabilidad dada cierta evidencia – </a:t>
            </a:r>
            <a:r>
              <a:rPr lang="es-MX" smtClean="0">
                <a:solidFill>
                  <a:schemeClr val="bg1"/>
                </a:solidFill>
                <a:cs typeface="+mn-cs"/>
              </a:rPr>
              <a:t>abducción</a:t>
            </a:r>
            <a:r>
              <a:rPr lang="es-MX" smtClean="0">
                <a:cs typeface="+mn-cs"/>
              </a:rPr>
              <a:t>:</a:t>
            </a:r>
          </a:p>
          <a:p>
            <a:pPr lvl="1" eaLnBrk="1" hangingPunct="1">
              <a:defRPr/>
            </a:pPr>
            <a:r>
              <a:rPr lang="es-MX" smtClean="0"/>
              <a:t>Abducción total</a:t>
            </a:r>
          </a:p>
          <a:p>
            <a:pPr lvl="1" eaLnBrk="1" hangingPunct="1">
              <a:defRPr/>
            </a:pPr>
            <a:r>
              <a:rPr lang="es-MX" smtClean="0"/>
              <a:t>Abducción parcial</a:t>
            </a:r>
            <a:endParaRPr lang="es-ES" smtClean="0"/>
          </a:p>
        </p:txBody>
      </p:sp>
    </p:spTree>
    <p:extLst>
      <p:ext uri="{BB962C8B-B14F-4D97-AF65-F5344CB8AC3E}">
        <p14:creationId xmlns:p14="http://schemas.microsoft.com/office/powerpoint/2010/main" val="2306466103"/>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Marcador de pie de página 5"/>
          <p:cNvSpPr>
            <a:spLocks noGrp="1"/>
          </p:cNvSpPr>
          <p:nvPr>
            <p:ph type="ftr" sz="quarter" idx="11"/>
          </p:nvPr>
        </p:nvSpPr>
        <p:spPr/>
        <p:txBody>
          <a:bodyPr/>
          <a:lstStyle/>
          <a:p>
            <a:pPr>
              <a:defRPr/>
            </a:pPr>
            <a:r>
              <a:rPr lang="es-ES"/>
              <a:t>© L.E. Sucar: MGP - Inferencia RB</a:t>
            </a:r>
          </a:p>
        </p:txBody>
      </p:sp>
      <p:sp>
        <p:nvSpPr>
          <p:cNvPr id="33" name="Marcador de número de diapositiva 6"/>
          <p:cNvSpPr>
            <a:spLocks noGrp="1"/>
          </p:cNvSpPr>
          <p:nvPr>
            <p:ph type="sldNum" sz="quarter" idx="12"/>
          </p:nvPr>
        </p:nvSpPr>
        <p:spPr/>
        <p:txBody>
          <a:bodyPr/>
          <a:lstStyle/>
          <a:p>
            <a:pPr>
              <a:defRPr/>
            </a:pPr>
            <a:fld id="{C3D4B5AB-5360-9741-82D0-F9F3A59B1BAC}" type="slidenum">
              <a:rPr lang="es-ES"/>
              <a:pPr>
                <a:defRPr/>
              </a:pPr>
              <a:t>76</a:t>
            </a:fld>
            <a:endParaRPr lang="es-ES"/>
          </a:p>
        </p:txBody>
      </p:sp>
      <p:sp>
        <p:nvSpPr>
          <p:cNvPr id="336900" name="Rectangle 4"/>
          <p:cNvSpPr>
            <a:spLocks noGrp="1" noChangeArrowheads="1"/>
          </p:cNvSpPr>
          <p:nvPr>
            <p:ph type="title"/>
          </p:nvPr>
        </p:nvSpPr>
        <p:spPr>
          <a:xfrm>
            <a:off x="611188" y="188913"/>
            <a:ext cx="7772400" cy="863600"/>
          </a:xfrm>
        </p:spPr>
        <p:txBody>
          <a:bodyPr/>
          <a:lstStyle/>
          <a:p>
            <a:pPr eaLnBrk="1" hangingPunct="1">
              <a:defRPr/>
            </a:pPr>
            <a:r>
              <a:rPr lang="es-MX" smtClean="0">
                <a:cs typeface="+mj-cs"/>
              </a:rPr>
              <a:t>Tipos de estructuras</a:t>
            </a:r>
            <a:endParaRPr lang="es-ES" smtClean="0">
              <a:cs typeface="+mj-cs"/>
            </a:endParaRPr>
          </a:p>
        </p:txBody>
      </p:sp>
      <p:sp>
        <p:nvSpPr>
          <p:cNvPr id="336901" name="Rectangle 5"/>
          <p:cNvSpPr>
            <a:spLocks noGrp="1" noChangeArrowheads="1"/>
          </p:cNvSpPr>
          <p:nvPr>
            <p:ph type="body" sz="half" idx="1"/>
          </p:nvPr>
        </p:nvSpPr>
        <p:spPr>
          <a:xfrm>
            <a:off x="685800" y="1268413"/>
            <a:ext cx="2949575" cy="5184775"/>
          </a:xfrm>
        </p:spPr>
        <p:txBody>
          <a:bodyPr/>
          <a:lstStyle/>
          <a:p>
            <a:pPr eaLnBrk="1" hangingPunct="1">
              <a:defRPr/>
            </a:pPr>
            <a:r>
              <a:rPr lang="es-MX" smtClean="0">
                <a:cs typeface="+mn-cs"/>
              </a:rPr>
              <a:t>Sencillamente conectadas</a:t>
            </a:r>
          </a:p>
          <a:p>
            <a:pPr lvl="1" eaLnBrk="1" hangingPunct="1">
              <a:defRPr/>
            </a:pPr>
            <a:r>
              <a:rPr lang="es-MX" smtClean="0"/>
              <a:t>Árboles</a:t>
            </a:r>
          </a:p>
          <a:p>
            <a:pPr eaLnBrk="1" hangingPunct="1">
              <a:defRPr/>
            </a:pPr>
            <a:endParaRPr lang="es-MX" smtClean="0">
              <a:cs typeface="+mn-cs"/>
            </a:endParaRPr>
          </a:p>
          <a:p>
            <a:pPr eaLnBrk="1" hangingPunct="1">
              <a:defRPr/>
            </a:pPr>
            <a:endParaRPr lang="es-MX" smtClean="0">
              <a:cs typeface="+mn-cs"/>
            </a:endParaRPr>
          </a:p>
          <a:p>
            <a:pPr lvl="1" eaLnBrk="1" hangingPunct="1">
              <a:defRPr/>
            </a:pPr>
            <a:r>
              <a:rPr lang="es-MX" smtClean="0"/>
              <a:t>Poliárboles</a:t>
            </a:r>
          </a:p>
          <a:p>
            <a:pPr eaLnBrk="1" hangingPunct="1">
              <a:defRPr/>
            </a:pPr>
            <a:endParaRPr lang="es-MX" smtClean="0">
              <a:cs typeface="+mn-cs"/>
            </a:endParaRPr>
          </a:p>
          <a:p>
            <a:pPr eaLnBrk="1" hangingPunct="1">
              <a:defRPr/>
            </a:pPr>
            <a:endParaRPr lang="es-MX" smtClean="0">
              <a:cs typeface="+mn-cs"/>
            </a:endParaRPr>
          </a:p>
          <a:p>
            <a:pPr eaLnBrk="1" hangingPunct="1">
              <a:defRPr/>
            </a:pPr>
            <a:endParaRPr lang="es-MX" smtClean="0">
              <a:cs typeface="+mn-cs"/>
            </a:endParaRPr>
          </a:p>
          <a:p>
            <a:pPr eaLnBrk="1" hangingPunct="1">
              <a:defRPr/>
            </a:pPr>
            <a:r>
              <a:rPr lang="es-MX" smtClean="0">
                <a:cs typeface="+mn-cs"/>
              </a:rPr>
              <a:t>Multiconectadas</a:t>
            </a:r>
          </a:p>
          <a:p>
            <a:pPr eaLnBrk="1" hangingPunct="1">
              <a:buFontTx/>
              <a:buNone/>
              <a:defRPr/>
            </a:pPr>
            <a:endParaRPr lang="es-ES" smtClean="0">
              <a:cs typeface="+mn-cs"/>
            </a:endParaRPr>
          </a:p>
        </p:txBody>
      </p:sp>
      <p:grpSp>
        <p:nvGrpSpPr>
          <p:cNvPr id="16389" name="Group 7"/>
          <p:cNvGrpSpPr>
            <a:grpSpLocks/>
          </p:cNvGrpSpPr>
          <p:nvPr/>
        </p:nvGrpSpPr>
        <p:grpSpPr bwMode="auto">
          <a:xfrm>
            <a:off x="4932363" y="4868863"/>
            <a:ext cx="2743200" cy="1676400"/>
            <a:chOff x="1056" y="672"/>
            <a:chExt cx="3600" cy="3168"/>
          </a:xfrm>
        </p:grpSpPr>
        <p:sp>
          <p:nvSpPr>
            <p:cNvPr id="336904" name="Oval 8"/>
            <p:cNvSpPr>
              <a:spLocks noChangeArrowheads="1"/>
            </p:cNvSpPr>
            <p:nvPr/>
          </p:nvSpPr>
          <p:spPr bwMode="auto">
            <a:xfrm>
              <a:off x="2496" y="2016"/>
              <a:ext cx="673" cy="576"/>
            </a:xfrm>
            <a:prstGeom prst="ellipse">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cs typeface="+mn-cs"/>
              </a:endParaRPr>
            </a:p>
          </p:txBody>
        </p:sp>
        <p:sp>
          <p:nvSpPr>
            <p:cNvPr id="336905" name="Line 9"/>
            <p:cNvSpPr>
              <a:spLocks noChangeShapeType="1"/>
            </p:cNvSpPr>
            <p:nvPr/>
          </p:nvSpPr>
          <p:spPr bwMode="auto">
            <a:xfrm>
              <a:off x="2735" y="1248"/>
              <a:ext cx="146" cy="768"/>
            </a:xfrm>
            <a:prstGeom prst="line">
              <a:avLst/>
            </a:prstGeom>
            <a:noFill/>
            <a:ln w="571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cs typeface="+mn-cs"/>
              </a:endParaRPr>
            </a:p>
          </p:txBody>
        </p:sp>
        <p:sp>
          <p:nvSpPr>
            <p:cNvPr id="336906" name="Line 10"/>
            <p:cNvSpPr>
              <a:spLocks noChangeShapeType="1"/>
            </p:cNvSpPr>
            <p:nvPr/>
          </p:nvSpPr>
          <p:spPr bwMode="auto">
            <a:xfrm>
              <a:off x="2977" y="2592"/>
              <a:ext cx="240" cy="672"/>
            </a:xfrm>
            <a:prstGeom prst="line">
              <a:avLst/>
            </a:prstGeom>
            <a:noFill/>
            <a:ln w="571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cs typeface="+mn-cs"/>
              </a:endParaRPr>
            </a:p>
          </p:txBody>
        </p:sp>
        <p:sp>
          <p:nvSpPr>
            <p:cNvPr id="336907" name="Line 11"/>
            <p:cNvSpPr>
              <a:spLocks noChangeShapeType="1"/>
            </p:cNvSpPr>
            <p:nvPr/>
          </p:nvSpPr>
          <p:spPr bwMode="auto">
            <a:xfrm flipH="1">
              <a:off x="1631" y="1056"/>
              <a:ext cx="769" cy="816"/>
            </a:xfrm>
            <a:prstGeom prst="line">
              <a:avLst/>
            </a:prstGeom>
            <a:noFill/>
            <a:ln w="571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cs typeface="+mn-cs"/>
              </a:endParaRPr>
            </a:p>
          </p:txBody>
        </p:sp>
        <p:sp>
          <p:nvSpPr>
            <p:cNvPr id="336908" name="Line 12"/>
            <p:cNvSpPr>
              <a:spLocks noChangeShapeType="1"/>
            </p:cNvSpPr>
            <p:nvPr/>
          </p:nvSpPr>
          <p:spPr bwMode="auto">
            <a:xfrm flipH="1">
              <a:off x="3504" y="2400"/>
              <a:ext cx="769" cy="960"/>
            </a:xfrm>
            <a:prstGeom prst="line">
              <a:avLst/>
            </a:prstGeom>
            <a:noFill/>
            <a:ln w="571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cs typeface="+mn-cs"/>
              </a:endParaRPr>
            </a:p>
          </p:txBody>
        </p:sp>
        <p:sp>
          <p:nvSpPr>
            <p:cNvPr id="336909" name="Oval 13"/>
            <p:cNvSpPr>
              <a:spLocks noChangeArrowheads="1"/>
            </p:cNvSpPr>
            <p:nvPr/>
          </p:nvSpPr>
          <p:spPr bwMode="auto">
            <a:xfrm>
              <a:off x="2400" y="672"/>
              <a:ext cx="673" cy="576"/>
            </a:xfrm>
            <a:prstGeom prst="ellipse">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cs typeface="+mn-cs"/>
              </a:endParaRPr>
            </a:p>
          </p:txBody>
        </p:sp>
        <p:sp>
          <p:nvSpPr>
            <p:cNvPr id="336910" name="Oval 14"/>
            <p:cNvSpPr>
              <a:spLocks noChangeArrowheads="1"/>
            </p:cNvSpPr>
            <p:nvPr/>
          </p:nvSpPr>
          <p:spPr bwMode="auto">
            <a:xfrm>
              <a:off x="1056" y="1824"/>
              <a:ext cx="673" cy="576"/>
            </a:xfrm>
            <a:prstGeom prst="ellipse">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cs typeface="+mn-cs"/>
              </a:endParaRPr>
            </a:p>
          </p:txBody>
        </p:sp>
        <p:sp>
          <p:nvSpPr>
            <p:cNvPr id="336911" name="Oval 15"/>
            <p:cNvSpPr>
              <a:spLocks noChangeArrowheads="1"/>
            </p:cNvSpPr>
            <p:nvPr/>
          </p:nvSpPr>
          <p:spPr bwMode="auto">
            <a:xfrm>
              <a:off x="3983" y="1824"/>
              <a:ext cx="673" cy="576"/>
            </a:xfrm>
            <a:prstGeom prst="ellipse">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cs typeface="+mn-cs"/>
              </a:endParaRPr>
            </a:p>
          </p:txBody>
        </p:sp>
        <p:sp>
          <p:nvSpPr>
            <p:cNvPr id="336912" name="Oval 16"/>
            <p:cNvSpPr>
              <a:spLocks noChangeArrowheads="1"/>
            </p:cNvSpPr>
            <p:nvPr/>
          </p:nvSpPr>
          <p:spPr bwMode="auto">
            <a:xfrm>
              <a:off x="2977" y="3264"/>
              <a:ext cx="671" cy="576"/>
            </a:xfrm>
            <a:prstGeom prst="ellipse">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cs typeface="+mn-cs"/>
              </a:endParaRPr>
            </a:p>
          </p:txBody>
        </p:sp>
        <p:sp>
          <p:nvSpPr>
            <p:cNvPr id="336913" name="Line 17"/>
            <p:cNvSpPr>
              <a:spLocks noChangeShapeType="1"/>
            </p:cNvSpPr>
            <p:nvPr/>
          </p:nvSpPr>
          <p:spPr bwMode="auto">
            <a:xfrm>
              <a:off x="3025" y="1152"/>
              <a:ext cx="1104" cy="672"/>
            </a:xfrm>
            <a:prstGeom prst="line">
              <a:avLst/>
            </a:prstGeom>
            <a:noFill/>
            <a:ln w="571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cs typeface="+mn-cs"/>
              </a:endParaRPr>
            </a:p>
          </p:txBody>
        </p:sp>
      </p:grpSp>
      <p:grpSp>
        <p:nvGrpSpPr>
          <p:cNvPr id="16390" name="Group 18"/>
          <p:cNvGrpSpPr>
            <a:grpSpLocks/>
          </p:cNvGrpSpPr>
          <p:nvPr/>
        </p:nvGrpSpPr>
        <p:grpSpPr bwMode="auto">
          <a:xfrm>
            <a:off x="3924300" y="1412875"/>
            <a:ext cx="2743200" cy="1016000"/>
            <a:chOff x="3360" y="1392"/>
            <a:chExt cx="1728" cy="640"/>
          </a:xfrm>
        </p:grpSpPr>
        <p:sp>
          <p:nvSpPr>
            <p:cNvPr id="336915" name="Oval 19"/>
            <p:cNvSpPr>
              <a:spLocks noChangeArrowheads="1"/>
            </p:cNvSpPr>
            <p:nvPr/>
          </p:nvSpPr>
          <p:spPr bwMode="auto">
            <a:xfrm>
              <a:off x="4051" y="1840"/>
              <a:ext cx="323" cy="192"/>
            </a:xfrm>
            <a:prstGeom prst="ellipse">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cs typeface="+mn-cs"/>
              </a:endParaRPr>
            </a:p>
          </p:txBody>
        </p:sp>
        <p:sp>
          <p:nvSpPr>
            <p:cNvPr id="336916" name="Line 20"/>
            <p:cNvSpPr>
              <a:spLocks noChangeShapeType="1"/>
            </p:cNvSpPr>
            <p:nvPr/>
          </p:nvSpPr>
          <p:spPr bwMode="auto">
            <a:xfrm>
              <a:off x="4166" y="1584"/>
              <a:ext cx="70" cy="256"/>
            </a:xfrm>
            <a:prstGeom prst="line">
              <a:avLst/>
            </a:prstGeom>
            <a:noFill/>
            <a:ln w="571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cs typeface="+mn-cs"/>
              </a:endParaRPr>
            </a:p>
          </p:txBody>
        </p:sp>
        <p:sp>
          <p:nvSpPr>
            <p:cNvPr id="336917" name="Line 21"/>
            <p:cNvSpPr>
              <a:spLocks noChangeShapeType="1"/>
            </p:cNvSpPr>
            <p:nvPr/>
          </p:nvSpPr>
          <p:spPr bwMode="auto">
            <a:xfrm flipH="1">
              <a:off x="3636" y="1520"/>
              <a:ext cx="369" cy="272"/>
            </a:xfrm>
            <a:prstGeom prst="line">
              <a:avLst/>
            </a:prstGeom>
            <a:noFill/>
            <a:ln w="571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cs typeface="+mn-cs"/>
              </a:endParaRPr>
            </a:p>
          </p:txBody>
        </p:sp>
        <p:sp>
          <p:nvSpPr>
            <p:cNvPr id="336918" name="Oval 22"/>
            <p:cNvSpPr>
              <a:spLocks noChangeArrowheads="1"/>
            </p:cNvSpPr>
            <p:nvPr/>
          </p:nvSpPr>
          <p:spPr bwMode="auto">
            <a:xfrm>
              <a:off x="4005" y="1392"/>
              <a:ext cx="323" cy="192"/>
            </a:xfrm>
            <a:prstGeom prst="ellipse">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cs typeface="+mn-cs"/>
              </a:endParaRPr>
            </a:p>
          </p:txBody>
        </p:sp>
        <p:sp>
          <p:nvSpPr>
            <p:cNvPr id="336919" name="Oval 23"/>
            <p:cNvSpPr>
              <a:spLocks noChangeArrowheads="1"/>
            </p:cNvSpPr>
            <p:nvPr/>
          </p:nvSpPr>
          <p:spPr bwMode="auto">
            <a:xfrm>
              <a:off x="3360" y="1776"/>
              <a:ext cx="323" cy="192"/>
            </a:xfrm>
            <a:prstGeom prst="ellipse">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cs typeface="+mn-cs"/>
              </a:endParaRPr>
            </a:p>
          </p:txBody>
        </p:sp>
        <p:sp>
          <p:nvSpPr>
            <p:cNvPr id="336920" name="Oval 24"/>
            <p:cNvSpPr>
              <a:spLocks noChangeArrowheads="1"/>
            </p:cNvSpPr>
            <p:nvPr/>
          </p:nvSpPr>
          <p:spPr bwMode="auto">
            <a:xfrm>
              <a:off x="4765" y="1776"/>
              <a:ext cx="323" cy="192"/>
            </a:xfrm>
            <a:prstGeom prst="ellipse">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cs typeface="+mn-cs"/>
              </a:endParaRPr>
            </a:p>
          </p:txBody>
        </p:sp>
        <p:sp>
          <p:nvSpPr>
            <p:cNvPr id="336921" name="Line 25"/>
            <p:cNvSpPr>
              <a:spLocks noChangeShapeType="1"/>
            </p:cNvSpPr>
            <p:nvPr/>
          </p:nvSpPr>
          <p:spPr bwMode="auto">
            <a:xfrm>
              <a:off x="4305" y="1552"/>
              <a:ext cx="530" cy="224"/>
            </a:xfrm>
            <a:prstGeom prst="line">
              <a:avLst/>
            </a:prstGeom>
            <a:noFill/>
            <a:ln w="571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cs typeface="+mn-cs"/>
              </a:endParaRPr>
            </a:p>
          </p:txBody>
        </p:sp>
      </p:grpSp>
      <p:sp>
        <p:nvSpPr>
          <p:cNvPr id="336922" name="Oval 26"/>
          <p:cNvSpPr>
            <a:spLocks noChangeArrowheads="1"/>
          </p:cNvSpPr>
          <p:nvPr/>
        </p:nvSpPr>
        <p:spPr bwMode="auto">
          <a:xfrm>
            <a:off x="4829175" y="3343275"/>
            <a:ext cx="512763" cy="304800"/>
          </a:xfrm>
          <a:prstGeom prst="ellipse">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cs typeface="+mn-cs"/>
            </a:endParaRPr>
          </a:p>
        </p:txBody>
      </p:sp>
      <p:sp>
        <p:nvSpPr>
          <p:cNvPr id="336923" name="Line 27"/>
          <p:cNvSpPr>
            <a:spLocks noChangeShapeType="1"/>
          </p:cNvSpPr>
          <p:nvPr/>
        </p:nvSpPr>
        <p:spPr bwMode="auto">
          <a:xfrm>
            <a:off x="5011738" y="2936875"/>
            <a:ext cx="111125" cy="406400"/>
          </a:xfrm>
          <a:prstGeom prst="line">
            <a:avLst/>
          </a:prstGeom>
          <a:noFill/>
          <a:ln w="571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cs typeface="+mn-cs"/>
            </a:endParaRPr>
          </a:p>
        </p:txBody>
      </p:sp>
      <p:sp>
        <p:nvSpPr>
          <p:cNvPr id="336924" name="Line 28"/>
          <p:cNvSpPr>
            <a:spLocks noChangeShapeType="1"/>
          </p:cNvSpPr>
          <p:nvPr/>
        </p:nvSpPr>
        <p:spPr bwMode="auto">
          <a:xfrm>
            <a:off x="5195888" y="3648075"/>
            <a:ext cx="182562" cy="355600"/>
          </a:xfrm>
          <a:prstGeom prst="line">
            <a:avLst/>
          </a:prstGeom>
          <a:noFill/>
          <a:ln w="571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cs typeface="+mn-cs"/>
            </a:endParaRPr>
          </a:p>
        </p:txBody>
      </p:sp>
      <p:sp>
        <p:nvSpPr>
          <p:cNvPr id="336925" name="Line 29"/>
          <p:cNvSpPr>
            <a:spLocks noChangeShapeType="1"/>
          </p:cNvSpPr>
          <p:nvPr/>
        </p:nvSpPr>
        <p:spPr bwMode="auto">
          <a:xfrm flipH="1">
            <a:off x="4170363" y="2835275"/>
            <a:ext cx="585787" cy="431800"/>
          </a:xfrm>
          <a:prstGeom prst="line">
            <a:avLst/>
          </a:prstGeom>
          <a:noFill/>
          <a:ln w="571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cs typeface="+mn-cs"/>
            </a:endParaRPr>
          </a:p>
        </p:txBody>
      </p:sp>
      <p:sp>
        <p:nvSpPr>
          <p:cNvPr id="336926" name="Line 30"/>
          <p:cNvSpPr>
            <a:spLocks noChangeShapeType="1"/>
          </p:cNvSpPr>
          <p:nvPr/>
        </p:nvSpPr>
        <p:spPr bwMode="auto">
          <a:xfrm flipH="1">
            <a:off x="5597525" y="3546475"/>
            <a:ext cx="585788" cy="508000"/>
          </a:xfrm>
          <a:prstGeom prst="line">
            <a:avLst/>
          </a:prstGeom>
          <a:noFill/>
          <a:ln w="571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cs typeface="+mn-cs"/>
            </a:endParaRPr>
          </a:p>
        </p:txBody>
      </p:sp>
      <p:sp>
        <p:nvSpPr>
          <p:cNvPr id="336927" name="Oval 31"/>
          <p:cNvSpPr>
            <a:spLocks noChangeArrowheads="1"/>
          </p:cNvSpPr>
          <p:nvPr/>
        </p:nvSpPr>
        <p:spPr bwMode="auto">
          <a:xfrm>
            <a:off x="4756150" y="2632075"/>
            <a:ext cx="512763" cy="304800"/>
          </a:xfrm>
          <a:prstGeom prst="ellipse">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cs typeface="+mn-cs"/>
            </a:endParaRPr>
          </a:p>
        </p:txBody>
      </p:sp>
      <p:sp>
        <p:nvSpPr>
          <p:cNvPr id="336928" name="Oval 32"/>
          <p:cNvSpPr>
            <a:spLocks noChangeArrowheads="1"/>
          </p:cNvSpPr>
          <p:nvPr/>
        </p:nvSpPr>
        <p:spPr bwMode="auto">
          <a:xfrm>
            <a:off x="3732213" y="3241675"/>
            <a:ext cx="512762" cy="304800"/>
          </a:xfrm>
          <a:prstGeom prst="ellipse">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cs typeface="+mn-cs"/>
            </a:endParaRPr>
          </a:p>
        </p:txBody>
      </p:sp>
      <p:sp>
        <p:nvSpPr>
          <p:cNvPr id="336929" name="Oval 33"/>
          <p:cNvSpPr>
            <a:spLocks noChangeArrowheads="1"/>
          </p:cNvSpPr>
          <p:nvPr/>
        </p:nvSpPr>
        <p:spPr bwMode="auto">
          <a:xfrm>
            <a:off x="5962650" y="3241675"/>
            <a:ext cx="512763" cy="304800"/>
          </a:xfrm>
          <a:prstGeom prst="ellipse">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cs typeface="+mn-cs"/>
            </a:endParaRPr>
          </a:p>
        </p:txBody>
      </p:sp>
      <p:sp>
        <p:nvSpPr>
          <p:cNvPr id="336930" name="Oval 34"/>
          <p:cNvSpPr>
            <a:spLocks noChangeArrowheads="1"/>
          </p:cNvSpPr>
          <p:nvPr/>
        </p:nvSpPr>
        <p:spPr bwMode="auto">
          <a:xfrm>
            <a:off x="5195888" y="4003675"/>
            <a:ext cx="511175" cy="304800"/>
          </a:xfrm>
          <a:prstGeom prst="ellipse">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cs typeface="+mn-cs"/>
            </a:endParaRPr>
          </a:p>
        </p:txBody>
      </p:sp>
    </p:spTree>
    <p:extLst>
      <p:ext uri="{BB962C8B-B14F-4D97-AF65-F5344CB8AC3E}">
        <p14:creationId xmlns:p14="http://schemas.microsoft.com/office/powerpoint/2010/main" val="3080885351"/>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2"/>
          <p:cNvSpPr>
            <a:spLocks noGrp="1"/>
          </p:cNvSpPr>
          <p:nvPr>
            <p:ph type="ftr" sz="quarter" idx="11"/>
          </p:nvPr>
        </p:nvSpPr>
        <p:spPr/>
        <p:txBody>
          <a:bodyPr/>
          <a:lstStyle/>
          <a:p>
            <a:pPr>
              <a:defRPr/>
            </a:pPr>
            <a:r>
              <a:rPr lang="es-ES"/>
              <a:t>© L.E. Sucar: MGP - Inferencia RB</a:t>
            </a:r>
          </a:p>
        </p:txBody>
      </p:sp>
      <p:sp>
        <p:nvSpPr>
          <p:cNvPr id="5" name="Marcador de número de diapositiva 3"/>
          <p:cNvSpPr>
            <a:spLocks noGrp="1"/>
          </p:cNvSpPr>
          <p:nvPr>
            <p:ph type="sldNum" sz="quarter" idx="12"/>
          </p:nvPr>
        </p:nvSpPr>
        <p:spPr/>
        <p:txBody>
          <a:bodyPr/>
          <a:lstStyle/>
          <a:p>
            <a:pPr>
              <a:defRPr/>
            </a:pPr>
            <a:fld id="{8305BADD-CCED-3D4D-A109-8829842A1499}" type="slidenum">
              <a:rPr lang="es-ES"/>
              <a:pPr>
                <a:defRPr/>
              </a:pPr>
              <a:t>77</a:t>
            </a:fld>
            <a:endParaRPr lang="es-ES"/>
          </a:p>
        </p:txBody>
      </p:sp>
      <p:sp>
        <p:nvSpPr>
          <p:cNvPr id="226306" name="Rectangle 2"/>
          <p:cNvSpPr>
            <a:spLocks noChangeArrowheads="1"/>
          </p:cNvSpPr>
          <p:nvPr/>
        </p:nvSpPr>
        <p:spPr bwMode="auto">
          <a:xfrm>
            <a:off x="1447800" y="2530475"/>
            <a:ext cx="6629400" cy="2041525"/>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0" hangingPunct="0">
              <a:spcBef>
                <a:spcPct val="0"/>
              </a:spcBef>
              <a:buFontTx/>
              <a:buNone/>
              <a:defRPr/>
            </a:pPr>
            <a:r>
              <a:rPr lang="en-US" sz="3200" b="1">
                <a:solidFill>
                  <a:srgbClr val="CCFFFF"/>
                </a:solidFill>
                <a:latin typeface="Arial Narrow" charset="0"/>
                <a:cs typeface="+mn-cs"/>
              </a:rPr>
              <a:t>Cada nodo corresponde a una variable discreta, </a:t>
            </a:r>
            <a:r>
              <a:rPr lang="en-US" sz="3200" b="1">
                <a:solidFill>
                  <a:schemeClr val="bg1"/>
                </a:solidFill>
                <a:latin typeface="Arial Narrow" charset="0"/>
                <a:cs typeface="+mn-cs"/>
              </a:rPr>
              <a:t>B (B </a:t>
            </a:r>
            <a:r>
              <a:rPr lang="en-US" sz="3200" b="1" baseline="-25000">
                <a:solidFill>
                  <a:schemeClr val="bg1"/>
                </a:solidFill>
                <a:latin typeface="Arial Narrow" charset="0"/>
                <a:cs typeface="+mn-cs"/>
              </a:rPr>
              <a:t>1</a:t>
            </a:r>
            <a:r>
              <a:rPr lang="en-US" sz="3200" b="1">
                <a:solidFill>
                  <a:schemeClr val="bg1"/>
                </a:solidFill>
                <a:latin typeface="Arial Narrow" charset="0"/>
                <a:cs typeface="+mn-cs"/>
              </a:rPr>
              <a:t>, B </a:t>
            </a:r>
            <a:r>
              <a:rPr lang="en-US" sz="3200" b="1" baseline="-25000">
                <a:solidFill>
                  <a:schemeClr val="bg1"/>
                </a:solidFill>
                <a:latin typeface="Arial Narrow" charset="0"/>
                <a:cs typeface="+mn-cs"/>
              </a:rPr>
              <a:t>2</a:t>
            </a:r>
            <a:r>
              <a:rPr lang="en-US" sz="3200" b="1">
                <a:solidFill>
                  <a:schemeClr val="bg1"/>
                </a:solidFill>
                <a:latin typeface="Arial Narrow" charset="0"/>
                <a:cs typeface="+mn-cs"/>
              </a:rPr>
              <a:t>,…, B </a:t>
            </a:r>
            <a:r>
              <a:rPr lang="en-US" sz="3200" b="1" baseline="-25000">
                <a:solidFill>
                  <a:schemeClr val="bg1"/>
                </a:solidFill>
                <a:latin typeface="Arial Narrow" charset="0"/>
                <a:cs typeface="+mn-cs"/>
              </a:rPr>
              <a:t>m</a:t>
            </a:r>
            <a:r>
              <a:rPr lang="en-US" sz="3200" b="1">
                <a:solidFill>
                  <a:schemeClr val="bg1"/>
                </a:solidFill>
                <a:latin typeface="Arial Narrow" charset="0"/>
                <a:cs typeface="+mn-cs"/>
              </a:rPr>
              <a:t>)</a:t>
            </a:r>
            <a:r>
              <a:rPr lang="en-US" sz="3200" b="1">
                <a:solidFill>
                  <a:srgbClr val="CCFFFF"/>
                </a:solidFill>
                <a:latin typeface="Arial Narrow" charset="0"/>
                <a:cs typeface="+mn-cs"/>
              </a:rPr>
              <a:t> con su respectiva matriz de probabilidad condicional, </a:t>
            </a:r>
            <a:r>
              <a:rPr lang="en-US" sz="3200" b="1">
                <a:solidFill>
                  <a:schemeClr val="bg1"/>
                </a:solidFill>
                <a:latin typeface="Arial Narrow" charset="0"/>
                <a:cs typeface="+mn-cs"/>
              </a:rPr>
              <a:t>P(B|A)=P(B</a:t>
            </a:r>
            <a:r>
              <a:rPr lang="en-US" sz="3200" b="1" baseline="-25000">
                <a:solidFill>
                  <a:schemeClr val="bg1"/>
                </a:solidFill>
                <a:latin typeface="Arial Narrow" charset="0"/>
                <a:cs typeface="+mn-cs"/>
              </a:rPr>
              <a:t>j</a:t>
            </a:r>
            <a:r>
              <a:rPr lang="en-US" sz="3200" b="1">
                <a:solidFill>
                  <a:schemeClr val="bg1"/>
                </a:solidFill>
                <a:latin typeface="Arial Narrow" charset="0"/>
                <a:cs typeface="+mn-cs"/>
              </a:rPr>
              <a:t>| A</a:t>
            </a:r>
            <a:r>
              <a:rPr lang="en-US" sz="3200" b="1" baseline="-25000">
                <a:solidFill>
                  <a:schemeClr val="bg1"/>
                </a:solidFill>
                <a:latin typeface="Arial Narrow" charset="0"/>
                <a:cs typeface="+mn-cs"/>
              </a:rPr>
              <a:t>i</a:t>
            </a:r>
            <a:r>
              <a:rPr lang="en-US" sz="3200" b="1">
                <a:solidFill>
                  <a:schemeClr val="bg1"/>
                </a:solidFill>
                <a:latin typeface="Arial Narrow" charset="0"/>
                <a:cs typeface="+mn-cs"/>
              </a:rPr>
              <a:t>)</a:t>
            </a:r>
            <a:r>
              <a:rPr lang="en-US" sz="3200" b="1">
                <a:solidFill>
                  <a:srgbClr val="CCFFFF"/>
                </a:solidFill>
                <a:latin typeface="Arial Narrow" charset="0"/>
                <a:cs typeface="+mn-cs"/>
              </a:rPr>
              <a:t> </a:t>
            </a:r>
          </a:p>
        </p:txBody>
      </p:sp>
      <p:sp>
        <p:nvSpPr>
          <p:cNvPr id="226307" name="Rectangle 3"/>
          <p:cNvSpPr>
            <a:spLocks noChangeArrowheads="1"/>
          </p:cNvSpPr>
          <p:nvPr/>
        </p:nvSpPr>
        <p:spPr bwMode="auto">
          <a:xfrm>
            <a:off x="2209800" y="1490663"/>
            <a:ext cx="4497388" cy="64135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hangingPunct="0">
              <a:spcBef>
                <a:spcPct val="0"/>
              </a:spcBef>
              <a:buFontTx/>
              <a:buNone/>
              <a:defRPr/>
            </a:pPr>
            <a:r>
              <a:rPr lang="en-US" sz="3600" b="1">
                <a:solidFill>
                  <a:srgbClr val="FFFF00"/>
                </a:solidFill>
                <a:latin typeface="Arial Narrow" charset="0"/>
                <a:cs typeface="+mn-cs"/>
              </a:rPr>
              <a:t>Propagación en Árboles</a:t>
            </a:r>
          </a:p>
        </p:txBody>
      </p:sp>
    </p:spTree>
    <p:extLst>
      <p:ext uri="{BB962C8B-B14F-4D97-AF65-F5344CB8AC3E}">
        <p14:creationId xmlns:p14="http://schemas.microsoft.com/office/powerpoint/2010/main" val="4111581755"/>
      </p:ext>
    </p:extLst>
  </p:cSld>
  <p:clrMapOvr>
    <a:masterClrMapping/>
  </p:clrMapOvr>
  <p:transition xmlns:p14="http://schemas.microsoft.com/office/powerpoint/2010/main" spd="slow">
    <p:split dir="in"/>
  </p:transition>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Marcador de pie de página 4"/>
          <p:cNvSpPr>
            <a:spLocks noGrp="1"/>
          </p:cNvSpPr>
          <p:nvPr>
            <p:ph type="ftr" sz="quarter" idx="11"/>
          </p:nvPr>
        </p:nvSpPr>
        <p:spPr/>
        <p:txBody>
          <a:bodyPr/>
          <a:lstStyle/>
          <a:p>
            <a:pPr>
              <a:defRPr/>
            </a:pPr>
            <a:r>
              <a:rPr lang="es-ES"/>
              <a:t>© L.E. Sucar: MGP - Inferencia RB</a:t>
            </a:r>
          </a:p>
        </p:txBody>
      </p:sp>
      <p:sp>
        <p:nvSpPr>
          <p:cNvPr id="21" name="Marcador de número de diapositiva 5"/>
          <p:cNvSpPr>
            <a:spLocks noGrp="1"/>
          </p:cNvSpPr>
          <p:nvPr>
            <p:ph type="sldNum" sz="quarter" idx="12"/>
          </p:nvPr>
        </p:nvSpPr>
        <p:spPr/>
        <p:txBody>
          <a:bodyPr/>
          <a:lstStyle/>
          <a:p>
            <a:pPr>
              <a:defRPr/>
            </a:pPr>
            <a:fld id="{E1C79475-2136-FD43-B1DC-56B84955D4B3}" type="slidenum">
              <a:rPr lang="es-ES"/>
              <a:pPr>
                <a:defRPr/>
              </a:pPr>
              <a:t>78</a:t>
            </a:fld>
            <a:endParaRPr lang="es-ES"/>
          </a:p>
        </p:txBody>
      </p:sp>
      <p:sp>
        <p:nvSpPr>
          <p:cNvPr id="247810" name="Rectangle 2"/>
          <p:cNvSpPr>
            <a:spLocks noGrp="1" noChangeArrowheads="1"/>
          </p:cNvSpPr>
          <p:nvPr>
            <p:ph type="title"/>
          </p:nvPr>
        </p:nvSpPr>
        <p:spPr>
          <a:xfrm>
            <a:off x="762000" y="0"/>
            <a:ext cx="7772400" cy="1143000"/>
          </a:xfrm>
        </p:spPr>
        <p:txBody>
          <a:bodyPr/>
          <a:lstStyle/>
          <a:p>
            <a:pPr eaLnBrk="1" hangingPunct="1">
              <a:defRPr/>
            </a:pPr>
            <a:r>
              <a:rPr lang="es-MX" smtClean="0">
                <a:cs typeface="+mj-cs"/>
              </a:rPr>
              <a:t>Propagación en Árboles</a:t>
            </a:r>
            <a:endParaRPr lang="es-ES" smtClean="0">
              <a:cs typeface="+mj-cs"/>
            </a:endParaRPr>
          </a:p>
        </p:txBody>
      </p:sp>
      <p:sp>
        <p:nvSpPr>
          <p:cNvPr id="247811" name="Oval 3"/>
          <p:cNvSpPr>
            <a:spLocks noChangeArrowheads="1"/>
          </p:cNvSpPr>
          <p:nvPr/>
        </p:nvSpPr>
        <p:spPr bwMode="auto">
          <a:xfrm>
            <a:off x="3048000" y="2286000"/>
            <a:ext cx="6858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0"/>
              </a:spcBef>
              <a:buFontTx/>
              <a:buNone/>
              <a:defRPr/>
            </a:pPr>
            <a:r>
              <a:rPr lang="es-MX">
                <a:solidFill>
                  <a:schemeClr val="tx1"/>
                </a:solidFill>
                <a:cs typeface="+mn-cs"/>
              </a:rPr>
              <a:t>A</a:t>
            </a:r>
            <a:endParaRPr lang="es-ES">
              <a:solidFill>
                <a:schemeClr val="tx1"/>
              </a:solidFill>
              <a:cs typeface="+mn-cs"/>
            </a:endParaRPr>
          </a:p>
        </p:txBody>
      </p:sp>
      <p:sp>
        <p:nvSpPr>
          <p:cNvPr id="247812" name="Oval 4"/>
          <p:cNvSpPr>
            <a:spLocks noChangeArrowheads="1"/>
          </p:cNvSpPr>
          <p:nvPr/>
        </p:nvSpPr>
        <p:spPr bwMode="auto">
          <a:xfrm>
            <a:off x="3352800" y="4343400"/>
            <a:ext cx="6858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0"/>
              </a:spcBef>
              <a:buFontTx/>
              <a:buNone/>
              <a:defRPr/>
            </a:pPr>
            <a:r>
              <a:rPr lang="es-MX">
                <a:solidFill>
                  <a:schemeClr val="tx1"/>
                </a:solidFill>
                <a:cs typeface="+mn-cs"/>
              </a:rPr>
              <a:t>D</a:t>
            </a:r>
            <a:endParaRPr lang="es-ES">
              <a:solidFill>
                <a:schemeClr val="tx1"/>
              </a:solidFill>
              <a:cs typeface="+mn-cs"/>
            </a:endParaRPr>
          </a:p>
        </p:txBody>
      </p:sp>
      <p:sp>
        <p:nvSpPr>
          <p:cNvPr id="247813" name="Oval 5"/>
          <p:cNvSpPr>
            <a:spLocks noChangeArrowheads="1"/>
          </p:cNvSpPr>
          <p:nvPr/>
        </p:nvSpPr>
        <p:spPr bwMode="auto">
          <a:xfrm>
            <a:off x="2057400" y="3276600"/>
            <a:ext cx="6858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0"/>
              </a:spcBef>
              <a:buFontTx/>
              <a:buNone/>
              <a:defRPr/>
            </a:pPr>
            <a:r>
              <a:rPr lang="es-MX">
                <a:solidFill>
                  <a:schemeClr val="tx1"/>
                </a:solidFill>
                <a:cs typeface="+mn-cs"/>
              </a:rPr>
              <a:t>C</a:t>
            </a:r>
            <a:endParaRPr lang="es-ES">
              <a:solidFill>
                <a:schemeClr val="tx1"/>
              </a:solidFill>
              <a:cs typeface="+mn-cs"/>
            </a:endParaRPr>
          </a:p>
        </p:txBody>
      </p:sp>
      <p:cxnSp>
        <p:nvCxnSpPr>
          <p:cNvPr id="247814" name="AutoShape 6"/>
          <p:cNvCxnSpPr>
            <a:cxnSpLocks noChangeShapeType="1"/>
            <a:stCxn id="247811" idx="3"/>
            <a:endCxn id="247813" idx="7"/>
          </p:cNvCxnSpPr>
          <p:nvPr/>
        </p:nvCxnSpPr>
        <p:spPr bwMode="auto">
          <a:xfrm flipH="1">
            <a:off x="2643188" y="2806700"/>
            <a:ext cx="504825" cy="558800"/>
          </a:xfrm>
          <a:prstGeom prst="straightConnector1">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47815" name="AutoShape 7"/>
          <p:cNvCxnSpPr>
            <a:cxnSpLocks noChangeShapeType="1"/>
            <a:stCxn id="247811" idx="5"/>
            <a:endCxn id="247821" idx="1"/>
          </p:cNvCxnSpPr>
          <p:nvPr/>
        </p:nvCxnSpPr>
        <p:spPr bwMode="auto">
          <a:xfrm>
            <a:off x="3633788" y="2806700"/>
            <a:ext cx="809625" cy="482600"/>
          </a:xfrm>
          <a:prstGeom prst="straightConnector1">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47816" name="Oval 8"/>
          <p:cNvSpPr>
            <a:spLocks noChangeArrowheads="1"/>
          </p:cNvSpPr>
          <p:nvPr/>
        </p:nvSpPr>
        <p:spPr bwMode="auto">
          <a:xfrm>
            <a:off x="2286000" y="5486400"/>
            <a:ext cx="6858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0"/>
              </a:spcBef>
              <a:buFontTx/>
              <a:buNone/>
              <a:defRPr/>
            </a:pPr>
            <a:r>
              <a:rPr lang="es-MX">
                <a:solidFill>
                  <a:schemeClr val="tx1"/>
                </a:solidFill>
                <a:cs typeface="+mn-cs"/>
              </a:rPr>
              <a:t>F</a:t>
            </a:r>
            <a:endParaRPr lang="es-ES">
              <a:solidFill>
                <a:schemeClr val="tx1"/>
              </a:solidFill>
              <a:cs typeface="+mn-cs"/>
            </a:endParaRPr>
          </a:p>
        </p:txBody>
      </p:sp>
      <p:sp>
        <p:nvSpPr>
          <p:cNvPr id="247818" name="Oval 10"/>
          <p:cNvSpPr>
            <a:spLocks noChangeArrowheads="1"/>
          </p:cNvSpPr>
          <p:nvPr/>
        </p:nvSpPr>
        <p:spPr bwMode="auto">
          <a:xfrm>
            <a:off x="4343400" y="5638800"/>
            <a:ext cx="6858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0"/>
              </a:spcBef>
              <a:buFontTx/>
              <a:buNone/>
              <a:defRPr/>
            </a:pPr>
            <a:r>
              <a:rPr lang="es-MX">
                <a:solidFill>
                  <a:schemeClr val="tx1"/>
                </a:solidFill>
                <a:cs typeface="+mn-cs"/>
              </a:rPr>
              <a:t>G</a:t>
            </a:r>
            <a:endParaRPr lang="es-ES">
              <a:solidFill>
                <a:schemeClr val="tx1"/>
              </a:solidFill>
              <a:cs typeface="+mn-cs"/>
            </a:endParaRPr>
          </a:p>
        </p:txBody>
      </p:sp>
      <p:cxnSp>
        <p:nvCxnSpPr>
          <p:cNvPr id="247819" name="AutoShape 11"/>
          <p:cNvCxnSpPr>
            <a:cxnSpLocks noChangeShapeType="1"/>
            <a:stCxn id="247812" idx="3"/>
            <a:endCxn id="247816" idx="7"/>
          </p:cNvCxnSpPr>
          <p:nvPr/>
        </p:nvCxnSpPr>
        <p:spPr bwMode="auto">
          <a:xfrm flipH="1">
            <a:off x="2871788" y="4864100"/>
            <a:ext cx="581025" cy="711200"/>
          </a:xfrm>
          <a:prstGeom prst="straightConnector1">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47820" name="AutoShape 12"/>
          <p:cNvCxnSpPr>
            <a:cxnSpLocks noChangeShapeType="1"/>
            <a:stCxn id="247812" idx="5"/>
            <a:endCxn id="247818" idx="1"/>
          </p:cNvCxnSpPr>
          <p:nvPr/>
        </p:nvCxnSpPr>
        <p:spPr bwMode="auto">
          <a:xfrm>
            <a:off x="3938588" y="4864100"/>
            <a:ext cx="504825" cy="863600"/>
          </a:xfrm>
          <a:prstGeom prst="straightConnector1">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47821" name="Oval 13"/>
          <p:cNvSpPr>
            <a:spLocks noChangeArrowheads="1"/>
          </p:cNvSpPr>
          <p:nvPr/>
        </p:nvSpPr>
        <p:spPr bwMode="auto">
          <a:xfrm>
            <a:off x="4343400" y="3200400"/>
            <a:ext cx="685800" cy="609600"/>
          </a:xfrm>
          <a:prstGeom prst="ellipse">
            <a:avLst/>
          </a:prstGeom>
          <a:solidFill>
            <a:srgbClr val="FFCC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0"/>
              </a:spcBef>
              <a:buFontTx/>
              <a:buNone/>
              <a:defRPr/>
            </a:pPr>
            <a:r>
              <a:rPr lang="es-MX">
                <a:solidFill>
                  <a:schemeClr val="tx1"/>
                </a:solidFill>
                <a:cs typeface="+mn-cs"/>
              </a:rPr>
              <a:t>B</a:t>
            </a:r>
            <a:endParaRPr lang="es-ES">
              <a:solidFill>
                <a:schemeClr val="tx1"/>
              </a:solidFill>
              <a:cs typeface="+mn-cs"/>
            </a:endParaRPr>
          </a:p>
        </p:txBody>
      </p:sp>
      <p:sp>
        <p:nvSpPr>
          <p:cNvPr id="247822" name="Oval 14"/>
          <p:cNvSpPr>
            <a:spLocks noChangeArrowheads="1"/>
          </p:cNvSpPr>
          <p:nvPr/>
        </p:nvSpPr>
        <p:spPr bwMode="auto">
          <a:xfrm>
            <a:off x="5410200" y="4495800"/>
            <a:ext cx="6858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0"/>
              </a:spcBef>
              <a:buFontTx/>
              <a:buNone/>
              <a:defRPr/>
            </a:pPr>
            <a:r>
              <a:rPr lang="es-MX">
                <a:solidFill>
                  <a:schemeClr val="tx1"/>
                </a:solidFill>
                <a:cs typeface="+mn-cs"/>
              </a:rPr>
              <a:t>E</a:t>
            </a:r>
            <a:endParaRPr lang="es-ES">
              <a:solidFill>
                <a:schemeClr val="tx1"/>
              </a:solidFill>
              <a:cs typeface="+mn-cs"/>
            </a:endParaRPr>
          </a:p>
        </p:txBody>
      </p:sp>
      <p:cxnSp>
        <p:nvCxnSpPr>
          <p:cNvPr id="247823" name="AutoShape 15"/>
          <p:cNvCxnSpPr>
            <a:cxnSpLocks noChangeShapeType="1"/>
            <a:stCxn id="247821" idx="3"/>
            <a:endCxn id="247812" idx="7"/>
          </p:cNvCxnSpPr>
          <p:nvPr/>
        </p:nvCxnSpPr>
        <p:spPr bwMode="auto">
          <a:xfrm flipH="1">
            <a:off x="3938588" y="3721100"/>
            <a:ext cx="504825" cy="711200"/>
          </a:xfrm>
          <a:prstGeom prst="straightConnector1">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47824" name="AutoShape 16"/>
          <p:cNvCxnSpPr>
            <a:cxnSpLocks noChangeShapeType="1"/>
            <a:stCxn id="247821" idx="5"/>
            <a:endCxn id="247822" idx="1"/>
          </p:cNvCxnSpPr>
          <p:nvPr/>
        </p:nvCxnSpPr>
        <p:spPr bwMode="auto">
          <a:xfrm>
            <a:off x="4929188" y="3721100"/>
            <a:ext cx="581025" cy="863600"/>
          </a:xfrm>
          <a:prstGeom prst="straightConnector1">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47825" name="Oval 17"/>
          <p:cNvSpPr>
            <a:spLocks noChangeArrowheads="1"/>
          </p:cNvSpPr>
          <p:nvPr/>
        </p:nvSpPr>
        <p:spPr bwMode="auto">
          <a:xfrm>
            <a:off x="4114800" y="1066800"/>
            <a:ext cx="6858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0"/>
              </a:spcBef>
              <a:buFontTx/>
              <a:buNone/>
              <a:defRPr/>
            </a:pPr>
            <a:r>
              <a:rPr lang="es-MX">
                <a:solidFill>
                  <a:schemeClr val="tx1"/>
                </a:solidFill>
                <a:cs typeface="+mn-cs"/>
              </a:rPr>
              <a:t>H</a:t>
            </a:r>
            <a:endParaRPr lang="es-ES">
              <a:solidFill>
                <a:schemeClr val="tx1"/>
              </a:solidFill>
              <a:cs typeface="+mn-cs"/>
            </a:endParaRPr>
          </a:p>
        </p:txBody>
      </p:sp>
      <p:sp>
        <p:nvSpPr>
          <p:cNvPr id="247826" name="Oval 18"/>
          <p:cNvSpPr>
            <a:spLocks noChangeArrowheads="1"/>
          </p:cNvSpPr>
          <p:nvPr/>
        </p:nvSpPr>
        <p:spPr bwMode="auto">
          <a:xfrm>
            <a:off x="5715000" y="2286000"/>
            <a:ext cx="6858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0"/>
              </a:spcBef>
              <a:buFontTx/>
              <a:buNone/>
              <a:defRPr/>
            </a:pPr>
            <a:r>
              <a:rPr lang="es-MX">
                <a:solidFill>
                  <a:schemeClr val="tx1"/>
                </a:solidFill>
                <a:cs typeface="+mn-cs"/>
              </a:rPr>
              <a:t>I</a:t>
            </a:r>
            <a:endParaRPr lang="es-ES">
              <a:solidFill>
                <a:schemeClr val="tx1"/>
              </a:solidFill>
              <a:cs typeface="+mn-cs"/>
            </a:endParaRPr>
          </a:p>
        </p:txBody>
      </p:sp>
      <p:cxnSp>
        <p:nvCxnSpPr>
          <p:cNvPr id="247827" name="AutoShape 19"/>
          <p:cNvCxnSpPr>
            <a:cxnSpLocks noChangeShapeType="1"/>
            <a:stCxn id="247825" idx="3"/>
            <a:endCxn id="247811" idx="7"/>
          </p:cNvCxnSpPr>
          <p:nvPr/>
        </p:nvCxnSpPr>
        <p:spPr bwMode="auto">
          <a:xfrm flipH="1">
            <a:off x="3633788" y="1587500"/>
            <a:ext cx="581025" cy="787400"/>
          </a:xfrm>
          <a:prstGeom prst="straightConnector1">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47828" name="AutoShape 20"/>
          <p:cNvCxnSpPr>
            <a:cxnSpLocks noChangeShapeType="1"/>
            <a:stCxn id="247825" idx="5"/>
            <a:endCxn id="247826" idx="1"/>
          </p:cNvCxnSpPr>
          <p:nvPr/>
        </p:nvCxnSpPr>
        <p:spPr bwMode="auto">
          <a:xfrm>
            <a:off x="4700588" y="1587500"/>
            <a:ext cx="1114425" cy="787400"/>
          </a:xfrm>
          <a:prstGeom prst="straightConnector1">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1703616855"/>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arcador de pie de página 2"/>
          <p:cNvSpPr>
            <a:spLocks noGrp="1"/>
          </p:cNvSpPr>
          <p:nvPr>
            <p:ph type="ftr" sz="quarter" idx="11"/>
          </p:nvPr>
        </p:nvSpPr>
        <p:spPr/>
        <p:txBody>
          <a:bodyPr/>
          <a:lstStyle/>
          <a:p>
            <a:pPr>
              <a:defRPr/>
            </a:pPr>
            <a:r>
              <a:rPr lang="es-ES"/>
              <a:t>© L.E. Sucar: MGP - Inferencia RB</a:t>
            </a:r>
          </a:p>
        </p:txBody>
      </p:sp>
      <p:sp>
        <p:nvSpPr>
          <p:cNvPr id="11" name="Marcador de número de diapositiva 3"/>
          <p:cNvSpPr>
            <a:spLocks noGrp="1"/>
          </p:cNvSpPr>
          <p:nvPr>
            <p:ph type="sldNum" sz="quarter" idx="12"/>
          </p:nvPr>
        </p:nvSpPr>
        <p:spPr/>
        <p:txBody>
          <a:bodyPr/>
          <a:lstStyle/>
          <a:p>
            <a:pPr>
              <a:defRPr/>
            </a:pPr>
            <a:fld id="{AFA987E5-EB81-E14B-8C22-EB78215A7F59}" type="slidenum">
              <a:rPr lang="es-ES"/>
              <a:pPr>
                <a:defRPr/>
              </a:pPr>
              <a:t>79</a:t>
            </a:fld>
            <a:endParaRPr lang="es-ES"/>
          </a:p>
        </p:txBody>
      </p:sp>
      <p:sp>
        <p:nvSpPr>
          <p:cNvPr id="227330" name="Rectangle 2"/>
          <p:cNvSpPr>
            <a:spLocks noChangeArrowheads="1"/>
          </p:cNvSpPr>
          <p:nvPr/>
        </p:nvSpPr>
        <p:spPr bwMode="auto">
          <a:xfrm>
            <a:off x="1066800" y="304800"/>
            <a:ext cx="7315200" cy="2041525"/>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0" hangingPunct="0">
              <a:spcBef>
                <a:spcPct val="0"/>
              </a:spcBef>
              <a:buFontTx/>
              <a:buNone/>
              <a:defRPr/>
            </a:pPr>
            <a:r>
              <a:rPr lang="en-US" sz="3200" b="1">
                <a:solidFill>
                  <a:srgbClr val="CCFFFF"/>
                </a:solidFill>
                <a:latin typeface="Arial Narrow" charset="0"/>
                <a:cs typeface="+mn-cs"/>
              </a:rPr>
              <a:t>Dada cierta evidencia </a:t>
            </a:r>
            <a:r>
              <a:rPr lang="en-US" sz="3200" b="1" i="1">
                <a:solidFill>
                  <a:schemeClr val="bg1"/>
                </a:solidFill>
                <a:latin typeface="Arial Narrow" charset="0"/>
                <a:cs typeface="+mn-cs"/>
              </a:rPr>
              <a:t>E</a:t>
            </a:r>
            <a:r>
              <a:rPr lang="en-US" sz="3200" b="1">
                <a:solidFill>
                  <a:srgbClr val="CCFFFF"/>
                </a:solidFill>
                <a:latin typeface="Arial Narrow" charset="0"/>
                <a:cs typeface="+mn-cs"/>
              </a:rPr>
              <a:t> -representada por la instanciación de ciertas variables- la probabilidad posterior de cualquier variable </a:t>
            </a:r>
            <a:r>
              <a:rPr lang="en-US" sz="3200" b="1" i="1">
                <a:solidFill>
                  <a:schemeClr val="bg1"/>
                </a:solidFill>
                <a:latin typeface="Arial Narrow" charset="0"/>
                <a:cs typeface="+mn-cs"/>
              </a:rPr>
              <a:t>B</a:t>
            </a:r>
            <a:r>
              <a:rPr lang="en-US" sz="3200" b="1">
                <a:solidFill>
                  <a:srgbClr val="CCFFFF"/>
                </a:solidFill>
                <a:latin typeface="Arial Narrow" charset="0"/>
                <a:cs typeface="+mn-cs"/>
              </a:rPr>
              <a:t>, por el teorema de Bayes: </a:t>
            </a:r>
          </a:p>
        </p:txBody>
      </p:sp>
      <p:sp>
        <p:nvSpPr>
          <p:cNvPr id="227331" name="Rectangle 3"/>
          <p:cNvSpPr>
            <a:spLocks noChangeArrowheads="1"/>
          </p:cNvSpPr>
          <p:nvPr/>
        </p:nvSpPr>
        <p:spPr bwMode="auto">
          <a:xfrm>
            <a:off x="1905000" y="2667000"/>
            <a:ext cx="5118100" cy="579438"/>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hangingPunct="0">
              <a:spcBef>
                <a:spcPct val="0"/>
              </a:spcBef>
              <a:buFontTx/>
              <a:buNone/>
              <a:defRPr/>
            </a:pPr>
            <a:r>
              <a:rPr lang="en-US" sz="3200" b="1" i="1">
                <a:solidFill>
                  <a:srgbClr val="FFFF00"/>
                </a:solidFill>
                <a:latin typeface="Arial Narrow" charset="0"/>
                <a:cs typeface="+mn-cs"/>
              </a:rPr>
              <a:t>P( B</a:t>
            </a:r>
            <a:r>
              <a:rPr lang="en-US" sz="3200" b="1" i="1" baseline="-25000">
                <a:solidFill>
                  <a:srgbClr val="FFFF00"/>
                </a:solidFill>
                <a:latin typeface="Arial Narrow" charset="0"/>
                <a:cs typeface="+mn-cs"/>
              </a:rPr>
              <a:t>i</a:t>
            </a:r>
            <a:r>
              <a:rPr lang="en-US" sz="3200" b="1" i="1">
                <a:solidFill>
                  <a:srgbClr val="FFFF00"/>
                </a:solidFill>
                <a:latin typeface="Arial Narrow" charset="0"/>
                <a:cs typeface="+mn-cs"/>
              </a:rPr>
              <a:t> | E)=P( B</a:t>
            </a:r>
            <a:r>
              <a:rPr lang="en-US" sz="3200" b="1" i="1" baseline="-25000">
                <a:solidFill>
                  <a:srgbClr val="FFFF00"/>
                </a:solidFill>
                <a:latin typeface="Arial Narrow" charset="0"/>
                <a:cs typeface="+mn-cs"/>
              </a:rPr>
              <a:t>i</a:t>
            </a:r>
            <a:r>
              <a:rPr lang="en-US" sz="3200" b="1" i="1">
                <a:solidFill>
                  <a:srgbClr val="FFFF00"/>
                </a:solidFill>
                <a:latin typeface="Arial Narrow" charset="0"/>
                <a:cs typeface="+mn-cs"/>
              </a:rPr>
              <a:t> ) P(E | B</a:t>
            </a:r>
            <a:r>
              <a:rPr lang="en-US" sz="3200" b="1" i="1" baseline="-25000">
                <a:solidFill>
                  <a:srgbClr val="FFFF00"/>
                </a:solidFill>
                <a:latin typeface="Arial Narrow" charset="0"/>
                <a:cs typeface="+mn-cs"/>
              </a:rPr>
              <a:t>i</a:t>
            </a:r>
            <a:r>
              <a:rPr lang="en-US" sz="3200" b="1" i="1">
                <a:solidFill>
                  <a:srgbClr val="FFFF00"/>
                </a:solidFill>
                <a:latin typeface="Arial Narrow" charset="0"/>
                <a:cs typeface="+mn-cs"/>
              </a:rPr>
              <a:t>) / P( E )</a:t>
            </a:r>
          </a:p>
        </p:txBody>
      </p:sp>
      <p:sp>
        <p:nvSpPr>
          <p:cNvPr id="227332" name="Oval 4"/>
          <p:cNvSpPr>
            <a:spLocks noChangeArrowheads="1"/>
          </p:cNvSpPr>
          <p:nvPr/>
        </p:nvSpPr>
        <p:spPr bwMode="auto">
          <a:xfrm>
            <a:off x="3962400" y="4419600"/>
            <a:ext cx="1066800" cy="914400"/>
          </a:xfrm>
          <a:prstGeom prst="ellipse">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cs typeface="+mn-cs"/>
            </a:endParaRPr>
          </a:p>
        </p:txBody>
      </p:sp>
      <p:sp>
        <p:nvSpPr>
          <p:cNvPr id="227333" name="Line 5"/>
          <p:cNvSpPr>
            <a:spLocks noChangeShapeType="1"/>
          </p:cNvSpPr>
          <p:nvPr/>
        </p:nvSpPr>
        <p:spPr bwMode="auto">
          <a:xfrm>
            <a:off x="4495800" y="3657600"/>
            <a:ext cx="0" cy="762000"/>
          </a:xfrm>
          <a:prstGeom prst="line">
            <a:avLst/>
          </a:prstGeom>
          <a:noFill/>
          <a:ln w="571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cs typeface="+mn-cs"/>
            </a:endParaRPr>
          </a:p>
        </p:txBody>
      </p:sp>
      <p:sp>
        <p:nvSpPr>
          <p:cNvPr id="227334" name="Text Box 6"/>
          <p:cNvSpPr txBox="1">
            <a:spLocks noChangeArrowheads="1"/>
          </p:cNvSpPr>
          <p:nvPr/>
        </p:nvSpPr>
        <p:spPr bwMode="auto">
          <a:xfrm>
            <a:off x="4343400" y="4648200"/>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spcBef>
                <a:spcPct val="0"/>
              </a:spcBef>
              <a:buFontTx/>
              <a:buNone/>
              <a:defRPr/>
            </a:pPr>
            <a:r>
              <a:rPr lang="es-ES_tradnl" sz="2400" b="1">
                <a:solidFill>
                  <a:srgbClr val="FFFF00"/>
                </a:solidFill>
                <a:cs typeface="+mn-cs"/>
              </a:rPr>
              <a:t>B</a:t>
            </a:r>
          </a:p>
        </p:txBody>
      </p:sp>
      <p:sp>
        <p:nvSpPr>
          <p:cNvPr id="227335" name="Line 7"/>
          <p:cNvSpPr>
            <a:spLocks noChangeShapeType="1"/>
          </p:cNvSpPr>
          <p:nvPr/>
        </p:nvSpPr>
        <p:spPr bwMode="auto">
          <a:xfrm>
            <a:off x="4572000" y="5334000"/>
            <a:ext cx="0" cy="762000"/>
          </a:xfrm>
          <a:prstGeom prst="line">
            <a:avLst/>
          </a:prstGeom>
          <a:noFill/>
          <a:ln w="571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cs typeface="+mn-cs"/>
            </a:endParaRPr>
          </a:p>
        </p:txBody>
      </p:sp>
      <p:sp>
        <p:nvSpPr>
          <p:cNvPr id="227336" name="Line 8"/>
          <p:cNvSpPr>
            <a:spLocks noChangeShapeType="1"/>
          </p:cNvSpPr>
          <p:nvPr/>
        </p:nvSpPr>
        <p:spPr bwMode="auto">
          <a:xfrm flipH="1">
            <a:off x="3733800" y="5257800"/>
            <a:ext cx="381000" cy="762000"/>
          </a:xfrm>
          <a:prstGeom prst="line">
            <a:avLst/>
          </a:prstGeom>
          <a:noFill/>
          <a:ln w="571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cs typeface="+mn-cs"/>
            </a:endParaRPr>
          </a:p>
        </p:txBody>
      </p:sp>
      <p:sp>
        <p:nvSpPr>
          <p:cNvPr id="227337" name="Line 9"/>
          <p:cNvSpPr>
            <a:spLocks noChangeShapeType="1"/>
          </p:cNvSpPr>
          <p:nvPr/>
        </p:nvSpPr>
        <p:spPr bwMode="auto">
          <a:xfrm>
            <a:off x="4953000" y="5181600"/>
            <a:ext cx="304800" cy="685800"/>
          </a:xfrm>
          <a:prstGeom prst="line">
            <a:avLst/>
          </a:prstGeom>
          <a:noFill/>
          <a:ln w="571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cs typeface="+mn-cs"/>
            </a:endParaRPr>
          </a:p>
        </p:txBody>
      </p:sp>
    </p:spTree>
    <p:extLst>
      <p:ext uri="{BB962C8B-B14F-4D97-AF65-F5344CB8AC3E}">
        <p14:creationId xmlns:p14="http://schemas.microsoft.com/office/powerpoint/2010/main" val="2979242520"/>
      </p:ext>
    </p:extLst>
  </p:cSld>
  <p:clrMapOvr>
    <a:masterClrMapping/>
  </p:clrMapOvr>
  <p:transition xmlns:p14="http://schemas.microsoft.com/office/powerpoint/2010/main" spd="slow">
    <p:split dir="in"/>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s-ES_tradnl">
                <a:latin typeface="Times New Roman" charset="0"/>
              </a:rPr>
              <a:t>Modelos</a:t>
            </a:r>
            <a:r>
              <a:rPr lang="es-ES_tradnl" altLang="ja-JP">
                <a:latin typeface="Times New Roman" charset="0"/>
                <a:cs typeface="ＭＳ Ｐゴシック" charset="0"/>
              </a:rPr>
              <a:t> Probabilistas</a:t>
            </a:r>
            <a:endParaRPr lang="es-ES_tradnl">
              <a:latin typeface="Times New Roman" charset="0"/>
            </a:endParaRPr>
          </a:p>
        </p:txBody>
      </p:sp>
      <p:sp>
        <p:nvSpPr>
          <p:cNvPr id="97283" name="Rectangle 3"/>
          <p:cNvSpPr>
            <a:spLocks noGrp="1" noChangeArrowheads="1"/>
          </p:cNvSpPr>
          <p:nvPr>
            <p:ph type="body" idx="1"/>
          </p:nvPr>
        </p:nvSpPr>
        <p:spPr/>
        <p:txBody>
          <a:bodyPr/>
          <a:lstStyle/>
          <a:p>
            <a:pPr>
              <a:lnSpc>
                <a:spcPct val="90000"/>
              </a:lnSpc>
            </a:pPr>
            <a:r>
              <a:rPr lang="es-ES_tradnl">
                <a:latin typeface="Times New Roman" charset="0"/>
              </a:rPr>
              <a:t>Los modelos probabilistas tienen varias varias ventajas:</a:t>
            </a:r>
          </a:p>
          <a:p>
            <a:pPr lvl="1">
              <a:lnSpc>
                <a:spcPct val="90000"/>
              </a:lnSpc>
            </a:pPr>
            <a:r>
              <a:rPr lang="es-ES_tradnl">
                <a:latin typeface="Times New Roman" charset="0"/>
              </a:rPr>
              <a:t>Tienen una clara interpretaci</a:t>
            </a:r>
            <a:r>
              <a:rPr lang="es-ES_tradnl" altLang="ja-JP">
                <a:latin typeface="Arial"/>
                <a:cs typeface="ＭＳ Ｐゴシック" charset="0"/>
              </a:rPr>
              <a:t>ón y sólidos fundamentos teóricos</a:t>
            </a:r>
          </a:p>
          <a:p>
            <a:pPr lvl="1">
              <a:lnSpc>
                <a:spcPct val="90000"/>
              </a:lnSpc>
            </a:pPr>
            <a:r>
              <a:rPr lang="es-ES_tradnl" altLang="ja-JP">
                <a:latin typeface="Times New Roman" charset="0"/>
                <a:cs typeface="ＭＳ Ｐゴシック" charset="0"/>
              </a:rPr>
              <a:t>Pueden hacer uso de las técnicas y herramientas desarrolladas en el área de probabilidad y estadística</a:t>
            </a:r>
          </a:p>
          <a:p>
            <a:pPr lvl="1">
              <a:lnSpc>
                <a:spcPct val="90000"/>
              </a:lnSpc>
            </a:pPr>
            <a:r>
              <a:rPr lang="es-ES_tradnl" altLang="ja-JP">
                <a:latin typeface="Times New Roman" charset="0"/>
                <a:cs typeface="ＭＳ Ｐゴシック" charset="0"/>
              </a:rPr>
              <a:t>Permiten un representación declarativa - separando el conocimiento del razonamiento</a:t>
            </a:r>
            <a:endParaRPr lang="es-ES_tradnl">
              <a:latin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Marcador de pie de página 4"/>
          <p:cNvSpPr>
            <a:spLocks noGrp="1"/>
          </p:cNvSpPr>
          <p:nvPr>
            <p:ph type="ftr" sz="quarter" idx="11"/>
          </p:nvPr>
        </p:nvSpPr>
        <p:spPr/>
        <p:txBody>
          <a:bodyPr/>
          <a:lstStyle/>
          <a:p>
            <a:pPr>
              <a:defRPr/>
            </a:pPr>
            <a:r>
              <a:rPr lang="es-ES"/>
              <a:t>© L.E. Sucar: MGP - Inferencia RB</a:t>
            </a:r>
          </a:p>
        </p:txBody>
      </p:sp>
      <p:sp>
        <p:nvSpPr>
          <p:cNvPr id="25" name="Marcador de número de diapositiva 5"/>
          <p:cNvSpPr>
            <a:spLocks noGrp="1"/>
          </p:cNvSpPr>
          <p:nvPr>
            <p:ph type="sldNum" sz="quarter" idx="12"/>
          </p:nvPr>
        </p:nvSpPr>
        <p:spPr/>
        <p:txBody>
          <a:bodyPr/>
          <a:lstStyle/>
          <a:p>
            <a:pPr>
              <a:defRPr/>
            </a:pPr>
            <a:fld id="{46D9D217-91A5-FF49-9AA0-843D01443B9B}" type="slidenum">
              <a:rPr lang="es-ES"/>
              <a:pPr>
                <a:defRPr/>
              </a:pPr>
              <a:t>80</a:t>
            </a:fld>
            <a:endParaRPr lang="es-ES"/>
          </a:p>
        </p:txBody>
      </p:sp>
      <p:sp>
        <p:nvSpPr>
          <p:cNvPr id="248834" name="Rectangle 2"/>
          <p:cNvSpPr>
            <a:spLocks noGrp="1" noChangeArrowheads="1"/>
          </p:cNvSpPr>
          <p:nvPr>
            <p:ph type="title"/>
          </p:nvPr>
        </p:nvSpPr>
        <p:spPr>
          <a:xfrm>
            <a:off x="0" y="0"/>
            <a:ext cx="4495800" cy="1143000"/>
          </a:xfrm>
        </p:spPr>
        <p:txBody>
          <a:bodyPr/>
          <a:lstStyle/>
          <a:p>
            <a:pPr eaLnBrk="1" hangingPunct="1">
              <a:defRPr/>
            </a:pPr>
            <a:r>
              <a:rPr lang="es-MX" smtClean="0">
                <a:cs typeface="+mj-cs"/>
              </a:rPr>
              <a:t>Evidencia</a:t>
            </a:r>
            <a:endParaRPr lang="es-ES" smtClean="0">
              <a:cs typeface="+mj-cs"/>
            </a:endParaRPr>
          </a:p>
        </p:txBody>
      </p:sp>
      <p:sp>
        <p:nvSpPr>
          <p:cNvPr id="248835" name="Oval 3"/>
          <p:cNvSpPr>
            <a:spLocks noChangeArrowheads="1"/>
          </p:cNvSpPr>
          <p:nvPr/>
        </p:nvSpPr>
        <p:spPr bwMode="auto">
          <a:xfrm>
            <a:off x="4038600" y="1752600"/>
            <a:ext cx="6858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0"/>
              </a:spcBef>
              <a:buFontTx/>
              <a:buNone/>
              <a:defRPr/>
            </a:pPr>
            <a:r>
              <a:rPr lang="es-MX">
                <a:solidFill>
                  <a:srgbClr val="FF6600"/>
                </a:solidFill>
                <a:cs typeface="+mn-cs"/>
              </a:rPr>
              <a:t>A</a:t>
            </a:r>
            <a:endParaRPr lang="es-ES">
              <a:solidFill>
                <a:srgbClr val="FF6600"/>
              </a:solidFill>
              <a:cs typeface="+mn-cs"/>
            </a:endParaRPr>
          </a:p>
        </p:txBody>
      </p:sp>
      <p:sp>
        <p:nvSpPr>
          <p:cNvPr id="248836" name="Oval 4"/>
          <p:cNvSpPr>
            <a:spLocks noChangeArrowheads="1"/>
          </p:cNvSpPr>
          <p:nvPr/>
        </p:nvSpPr>
        <p:spPr bwMode="auto">
          <a:xfrm>
            <a:off x="4343400" y="3886200"/>
            <a:ext cx="6858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0"/>
              </a:spcBef>
              <a:buFontTx/>
              <a:buNone/>
              <a:defRPr/>
            </a:pPr>
            <a:r>
              <a:rPr lang="es-MX">
                <a:solidFill>
                  <a:srgbClr val="FF6600"/>
                </a:solidFill>
                <a:cs typeface="+mn-cs"/>
              </a:rPr>
              <a:t>D</a:t>
            </a:r>
            <a:endParaRPr lang="es-ES">
              <a:solidFill>
                <a:srgbClr val="FF6600"/>
              </a:solidFill>
              <a:cs typeface="+mn-cs"/>
            </a:endParaRPr>
          </a:p>
        </p:txBody>
      </p:sp>
      <p:sp>
        <p:nvSpPr>
          <p:cNvPr id="248837" name="Oval 5"/>
          <p:cNvSpPr>
            <a:spLocks noChangeArrowheads="1"/>
          </p:cNvSpPr>
          <p:nvPr/>
        </p:nvSpPr>
        <p:spPr bwMode="auto">
          <a:xfrm>
            <a:off x="3048000" y="2819400"/>
            <a:ext cx="6858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0"/>
              </a:spcBef>
              <a:buFontTx/>
              <a:buNone/>
              <a:defRPr/>
            </a:pPr>
            <a:r>
              <a:rPr lang="es-MX">
                <a:solidFill>
                  <a:srgbClr val="FF6600"/>
                </a:solidFill>
                <a:cs typeface="+mn-cs"/>
              </a:rPr>
              <a:t>C</a:t>
            </a:r>
            <a:endParaRPr lang="es-ES">
              <a:solidFill>
                <a:srgbClr val="FF6600"/>
              </a:solidFill>
              <a:cs typeface="+mn-cs"/>
            </a:endParaRPr>
          </a:p>
        </p:txBody>
      </p:sp>
      <p:cxnSp>
        <p:nvCxnSpPr>
          <p:cNvPr id="248838" name="AutoShape 6"/>
          <p:cNvCxnSpPr>
            <a:cxnSpLocks noChangeShapeType="1"/>
            <a:stCxn id="248835" idx="3"/>
            <a:endCxn id="248837" idx="7"/>
          </p:cNvCxnSpPr>
          <p:nvPr/>
        </p:nvCxnSpPr>
        <p:spPr bwMode="auto">
          <a:xfrm flipH="1">
            <a:off x="3633788" y="2273300"/>
            <a:ext cx="504825" cy="635000"/>
          </a:xfrm>
          <a:prstGeom prst="straightConnector1">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48839" name="AutoShape 7"/>
          <p:cNvCxnSpPr>
            <a:cxnSpLocks noChangeShapeType="1"/>
            <a:stCxn id="248835" idx="5"/>
            <a:endCxn id="248844" idx="1"/>
          </p:cNvCxnSpPr>
          <p:nvPr/>
        </p:nvCxnSpPr>
        <p:spPr bwMode="auto">
          <a:xfrm>
            <a:off x="4624388" y="2273300"/>
            <a:ext cx="809625" cy="558800"/>
          </a:xfrm>
          <a:prstGeom prst="straightConnector1">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48840" name="Oval 8"/>
          <p:cNvSpPr>
            <a:spLocks noChangeArrowheads="1"/>
          </p:cNvSpPr>
          <p:nvPr/>
        </p:nvSpPr>
        <p:spPr bwMode="auto">
          <a:xfrm>
            <a:off x="3276600" y="5029200"/>
            <a:ext cx="6858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0"/>
              </a:spcBef>
              <a:buFontTx/>
              <a:buNone/>
              <a:defRPr/>
            </a:pPr>
            <a:r>
              <a:rPr lang="es-MX">
                <a:solidFill>
                  <a:srgbClr val="FF6600"/>
                </a:solidFill>
                <a:cs typeface="+mn-cs"/>
              </a:rPr>
              <a:t>F</a:t>
            </a:r>
            <a:endParaRPr lang="es-ES">
              <a:solidFill>
                <a:srgbClr val="FF6600"/>
              </a:solidFill>
              <a:cs typeface="+mn-cs"/>
            </a:endParaRPr>
          </a:p>
        </p:txBody>
      </p:sp>
      <p:sp>
        <p:nvSpPr>
          <p:cNvPr id="248841" name="Oval 9"/>
          <p:cNvSpPr>
            <a:spLocks noChangeArrowheads="1"/>
          </p:cNvSpPr>
          <p:nvPr/>
        </p:nvSpPr>
        <p:spPr bwMode="auto">
          <a:xfrm>
            <a:off x="5410200" y="5105400"/>
            <a:ext cx="6858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0"/>
              </a:spcBef>
              <a:buFontTx/>
              <a:buNone/>
              <a:defRPr/>
            </a:pPr>
            <a:r>
              <a:rPr lang="es-MX">
                <a:solidFill>
                  <a:srgbClr val="FF6600"/>
                </a:solidFill>
                <a:cs typeface="+mn-cs"/>
              </a:rPr>
              <a:t>G</a:t>
            </a:r>
            <a:endParaRPr lang="es-ES">
              <a:solidFill>
                <a:srgbClr val="FF6600"/>
              </a:solidFill>
              <a:cs typeface="+mn-cs"/>
            </a:endParaRPr>
          </a:p>
        </p:txBody>
      </p:sp>
      <p:cxnSp>
        <p:nvCxnSpPr>
          <p:cNvPr id="248842" name="AutoShape 10"/>
          <p:cNvCxnSpPr>
            <a:cxnSpLocks noChangeShapeType="1"/>
            <a:stCxn id="248836" idx="3"/>
            <a:endCxn id="248840" idx="7"/>
          </p:cNvCxnSpPr>
          <p:nvPr/>
        </p:nvCxnSpPr>
        <p:spPr bwMode="auto">
          <a:xfrm flipH="1">
            <a:off x="3862388" y="4406900"/>
            <a:ext cx="581025" cy="711200"/>
          </a:xfrm>
          <a:prstGeom prst="straightConnector1">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48843" name="AutoShape 11"/>
          <p:cNvCxnSpPr>
            <a:cxnSpLocks noChangeShapeType="1"/>
            <a:stCxn id="248836" idx="5"/>
            <a:endCxn id="248841" idx="1"/>
          </p:cNvCxnSpPr>
          <p:nvPr/>
        </p:nvCxnSpPr>
        <p:spPr bwMode="auto">
          <a:xfrm>
            <a:off x="4929188" y="4406900"/>
            <a:ext cx="581025" cy="787400"/>
          </a:xfrm>
          <a:prstGeom prst="straightConnector1">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48844" name="Oval 12"/>
          <p:cNvSpPr>
            <a:spLocks noChangeArrowheads="1"/>
          </p:cNvSpPr>
          <p:nvPr/>
        </p:nvSpPr>
        <p:spPr bwMode="auto">
          <a:xfrm>
            <a:off x="5334000" y="2743200"/>
            <a:ext cx="685800" cy="609600"/>
          </a:xfrm>
          <a:prstGeom prst="ellipse">
            <a:avLst/>
          </a:prstGeom>
          <a:solidFill>
            <a:srgbClr val="FFCC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0"/>
              </a:spcBef>
              <a:buFontTx/>
              <a:buNone/>
              <a:defRPr/>
            </a:pPr>
            <a:r>
              <a:rPr lang="es-MX">
                <a:solidFill>
                  <a:srgbClr val="FF6600"/>
                </a:solidFill>
                <a:cs typeface="+mn-cs"/>
              </a:rPr>
              <a:t>B</a:t>
            </a:r>
            <a:endParaRPr lang="es-ES">
              <a:solidFill>
                <a:srgbClr val="FF6600"/>
              </a:solidFill>
              <a:cs typeface="+mn-cs"/>
            </a:endParaRPr>
          </a:p>
        </p:txBody>
      </p:sp>
      <p:sp>
        <p:nvSpPr>
          <p:cNvPr id="248845" name="Oval 13"/>
          <p:cNvSpPr>
            <a:spLocks noChangeArrowheads="1"/>
          </p:cNvSpPr>
          <p:nvPr/>
        </p:nvSpPr>
        <p:spPr bwMode="auto">
          <a:xfrm>
            <a:off x="6400800" y="4038600"/>
            <a:ext cx="6858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0"/>
              </a:spcBef>
              <a:buFontTx/>
              <a:buNone/>
              <a:defRPr/>
            </a:pPr>
            <a:r>
              <a:rPr lang="es-MX">
                <a:solidFill>
                  <a:srgbClr val="FF6600"/>
                </a:solidFill>
                <a:cs typeface="+mn-cs"/>
              </a:rPr>
              <a:t>E</a:t>
            </a:r>
            <a:endParaRPr lang="es-ES">
              <a:solidFill>
                <a:srgbClr val="FF6600"/>
              </a:solidFill>
              <a:cs typeface="+mn-cs"/>
            </a:endParaRPr>
          </a:p>
        </p:txBody>
      </p:sp>
      <p:cxnSp>
        <p:nvCxnSpPr>
          <p:cNvPr id="248846" name="AutoShape 14"/>
          <p:cNvCxnSpPr>
            <a:cxnSpLocks noChangeShapeType="1"/>
            <a:stCxn id="248844" idx="3"/>
            <a:endCxn id="248836" idx="7"/>
          </p:cNvCxnSpPr>
          <p:nvPr/>
        </p:nvCxnSpPr>
        <p:spPr bwMode="auto">
          <a:xfrm flipH="1">
            <a:off x="4929188" y="3263900"/>
            <a:ext cx="504825" cy="711200"/>
          </a:xfrm>
          <a:prstGeom prst="straightConnector1">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48847" name="AutoShape 15"/>
          <p:cNvCxnSpPr>
            <a:cxnSpLocks noChangeShapeType="1"/>
            <a:stCxn id="248844" idx="5"/>
            <a:endCxn id="248845" idx="1"/>
          </p:cNvCxnSpPr>
          <p:nvPr/>
        </p:nvCxnSpPr>
        <p:spPr bwMode="auto">
          <a:xfrm>
            <a:off x="5919788" y="3263900"/>
            <a:ext cx="581025" cy="863600"/>
          </a:xfrm>
          <a:prstGeom prst="straightConnector1">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48848" name="Oval 16"/>
          <p:cNvSpPr>
            <a:spLocks noChangeArrowheads="1"/>
          </p:cNvSpPr>
          <p:nvPr/>
        </p:nvSpPr>
        <p:spPr bwMode="auto">
          <a:xfrm>
            <a:off x="5105400" y="609600"/>
            <a:ext cx="6858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0"/>
              </a:spcBef>
              <a:buFontTx/>
              <a:buNone/>
              <a:defRPr/>
            </a:pPr>
            <a:r>
              <a:rPr lang="es-MX">
                <a:solidFill>
                  <a:srgbClr val="FF6600"/>
                </a:solidFill>
                <a:cs typeface="+mn-cs"/>
              </a:rPr>
              <a:t>H</a:t>
            </a:r>
            <a:endParaRPr lang="es-ES">
              <a:solidFill>
                <a:srgbClr val="FF6600"/>
              </a:solidFill>
              <a:cs typeface="+mn-cs"/>
            </a:endParaRPr>
          </a:p>
        </p:txBody>
      </p:sp>
      <p:sp>
        <p:nvSpPr>
          <p:cNvPr id="248849" name="Oval 17"/>
          <p:cNvSpPr>
            <a:spLocks noChangeArrowheads="1"/>
          </p:cNvSpPr>
          <p:nvPr/>
        </p:nvSpPr>
        <p:spPr bwMode="auto">
          <a:xfrm>
            <a:off x="6705600" y="1828800"/>
            <a:ext cx="6858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0"/>
              </a:spcBef>
              <a:buFontTx/>
              <a:buNone/>
              <a:defRPr/>
            </a:pPr>
            <a:r>
              <a:rPr lang="es-MX">
                <a:solidFill>
                  <a:srgbClr val="FF6600"/>
                </a:solidFill>
                <a:cs typeface="+mn-cs"/>
              </a:rPr>
              <a:t>I</a:t>
            </a:r>
            <a:endParaRPr lang="es-ES">
              <a:solidFill>
                <a:srgbClr val="FF6600"/>
              </a:solidFill>
              <a:cs typeface="+mn-cs"/>
            </a:endParaRPr>
          </a:p>
        </p:txBody>
      </p:sp>
      <p:cxnSp>
        <p:nvCxnSpPr>
          <p:cNvPr id="248850" name="AutoShape 18"/>
          <p:cNvCxnSpPr>
            <a:cxnSpLocks noChangeShapeType="1"/>
            <a:stCxn id="248848" idx="3"/>
            <a:endCxn id="248835" idx="7"/>
          </p:cNvCxnSpPr>
          <p:nvPr/>
        </p:nvCxnSpPr>
        <p:spPr bwMode="auto">
          <a:xfrm flipH="1">
            <a:off x="4624388" y="1130300"/>
            <a:ext cx="581025" cy="711200"/>
          </a:xfrm>
          <a:prstGeom prst="straightConnector1">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48851" name="AutoShape 19"/>
          <p:cNvCxnSpPr>
            <a:cxnSpLocks noChangeShapeType="1"/>
            <a:stCxn id="248848" idx="5"/>
            <a:endCxn id="248849" idx="1"/>
          </p:cNvCxnSpPr>
          <p:nvPr/>
        </p:nvCxnSpPr>
        <p:spPr bwMode="auto">
          <a:xfrm>
            <a:off x="5691188" y="1130300"/>
            <a:ext cx="1114425" cy="787400"/>
          </a:xfrm>
          <a:prstGeom prst="straightConnector1">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48852" name="Oval 20"/>
          <p:cNvSpPr>
            <a:spLocks noChangeArrowheads="1"/>
          </p:cNvSpPr>
          <p:nvPr/>
        </p:nvSpPr>
        <p:spPr bwMode="auto">
          <a:xfrm>
            <a:off x="6705600" y="1828800"/>
            <a:ext cx="685800" cy="609600"/>
          </a:xfrm>
          <a:prstGeom prst="ellipse">
            <a:avLst/>
          </a:prstGeom>
          <a:solidFill>
            <a:srgbClr val="FF00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0"/>
              </a:spcBef>
              <a:buFontTx/>
              <a:buNone/>
              <a:defRPr/>
            </a:pPr>
            <a:endParaRPr lang="en-US">
              <a:solidFill>
                <a:srgbClr val="FF6600"/>
              </a:solidFill>
              <a:cs typeface="+mn-cs"/>
            </a:endParaRPr>
          </a:p>
        </p:txBody>
      </p:sp>
      <p:sp>
        <p:nvSpPr>
          <p:cNvPr id="248853" name="Oval 21"/>
          <p:cNvSpPr>
            <a:spLocks noChangeArrowheads="1"/>
          </p:cNvSpPr>
          <p:nvPr/>
        </p:nvSpPr>
        <p:spPr bwMode="auto">
          <a:xfrm>
            <a:off x="3276600" y="5029200"/>
            <a:ext cx="685800" cy="609600"/>
          </a:xfrm>
          <a:prstGeom prst="ellipse">
            <a:avLst/>
          </a:prstGeom>
          <a:solidFill>
            <a:srgbClr val="FF00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0"/>
              </a:spcBef>
              <a:buFontTx/>
              <a:buNone/>
              <a:defRPr/>
            </a:pPr>
            <a:endParaRPr lang="en-US">
              <a:solidFill>
                <a:srgbClr val="FF6600"/>
              </a:solidFill>
              <a:cs typeface="+mn-cs"/>
            </a:endParaRPr>
          </a:p>
        </p:txBody>
      </p:sp>
      <p:sp>
        <p:nvSpPr>
          <p:cNvPr id="248854" name="Oval 22"/>
          <p:cNvSpPr>
            <a:spLocks noChangeArrowheads="1"/>
          </p:cNvSpPr>
          <p:nvPr/>
        </p:nvSpPr>
        <p:spPr bwMode="auto">
          <a:xfrm>
            <a:off x="6400800" y="4038600"/>
            <a:ext cx="685800" cy="609600"/>
          </a:xfrm>
          <a:prstGeom prst="ellipse">
            <a:avLst/>
          </a:prstGeom>
          <a:solidFill>
            <a:srgbClr val="FF00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0"/>
              </a:spcBef>
              <a:buFontTx/>
              <a:buNone/>
              <a:defRPr/>
            </a:pPr>
            <a:endParaRPr lang="en-US">
              <a:solidFill>
                <a:srgbClr val="FF6600"/>
              </a:solidFill>
              <a:cs typeface="+mn-cs"/>
            </a:endParaRPr>
          </a:p>
        </p:txBody>
      </p:sp>
      <p:sp>
        <p:nvSpPr>
          <p:cNvPr id="248855" name="Text Box 23"/>
          <p:cNvSpPr txBox="1">
            <a:spLocks noChangeArrowheads="1"/>
          </p:cNvSpPr>
          <p:nvPr/>
        </p:nvSpPr>
        <p:spPr bwMode="auto">
          <a:xfrm>
            <a:off x="6629400" y="5181600"/>
            <a:ext cx="20685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buFontTx/>
              <a:buNone/>
              <a:defRPr/>
            </a:pPr>
            <a:r>
              <a:rPr lang="es-MX" sz="3200" dirty="0">
                <a:solidFill>
                  <a:srgbClr val="FFFF66"/>
                </a:solidFill>
                <a:cs typeface="+mn-cs"/>
              </a:rPr>
              <a:t>E = {I,F,E}</a:t>
            </a:r>
            <a:endParaRPr lang="es-ES" sz="3200" dirty="0">
              <a:solidFill>
                <a:srgbClr val="FFFF66"/>
              </a:solidFill>
              <a:cs typeface="+mn-cs"/>
            </a:endParaRPr>
          </a:p>
        </p:txBody>
      </p:sp>
    </p:spTree>
    <p:extLst>
      <p:ext uri="{BB962C8B-B14F-4D97-AF65-F5344CB8AC3E}">
        <p14:creationId xmlns:p14="http://schemas.microsoft.com/office/powerpoint/2010/main" val="21007174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8852"/>
                                        </p:tgtEl>
                                        <p:attrNameLst>
                                          <p:attrName>style.visibility</p:attrName>
                                        </p:attrNameLst>
                                      </p:cBhvr>
                                      <p:to>
                                        <p:strVal val="visible"/>
                                      </p:to>
                                    </p:set>
                                    <p:animEffect transition="in" filter="dissolve">
                                      <p:cBhvr>
                                        <p:cTn id="7" dur="500"/>
                                        <p:tgtEl>
                                          <p:spTgt spid="2488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8853"/>
                                        </p:tgtEl>
                                        <p:attrNameLst>
                                          <p:attrName>style.visibility</p:attrName>
                                        </p:attrNameLst>
                                      </p:cBhvr>
                                      <p:to>
                                        <p:strVal val="visible"/>
                                      </p:to>
                                    </p:set>
                                    <p:animEffect transition="in" filter="dissolve">
                                      <p:cBhvr>
                                        <p:cTn id="12" dur="500"/>
                                        <p:tgtEl>
                                          <p:spTgt spid="24885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8854"/>
                                        </p:tgtEl>
                                        <p:attrNameLst>
                                          <p:attrName>style.visibility</p:attrName>
                                        </p:attrNameLst>
                                      </p:cBhvr>
                                      <p:to>
                                        <p:strVal val="visible"/>
                                      </p:to>
                                    </p:set>
                                    <p:animEffect transition="in" filter="dissolve">
                                      <p:cBhvr>
                                        <p:cTn id="17" dur="500"/>
                                        <p:tgtEl>
                                          <p:spTgt spid="24885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248855"/>
                                        </p:tgtEl>
                                        <p:attrNameLst>
                                          <p:attrName>style.visibility</p:attrName>
                                        </p:attrNameLst>
                                      </p:cBhvr>
                                      <p:to>
                                        <p:strVal val="visible"/>
                                      </p:to>
                                    </p:set>
                                    <p:anim calcmode="lin" valueType="num">
                                      <p:cBhvr additive="base">
                                        <p:cTn id="22" dur="500" fill="hold"/>
                                        <p:tgtEl>
                                          <p:spTgt spid="248855"/>
                                        </p:tgtEl>
                                        <p:attrNameLst>
                                          <p:attrName>ppt_x</p:attrName>
                                        </p:attrNameLst>
                                      </p:cBhvr>
                                      <p:tavLst>
                                        <p:tav tm="0">
                                          <p:val>
                                            <p:strVal val="0-#ppt_w/2"/>
                                          </p:val>
                                        </p:tav>
                                        <p:tav tm="100000">
                                          <p:val>
                                            <p:strVal val="#ppt_x"/>
                                          </p:val>
                                        </p:tav>
                                      </p:tavLst>
                                    </p:anim>
                                    <p:anim calcmode="lin" valueType="num">
                                      <p:cBhvr additive="base">
                                        <p:cTn id="23" dur="500" fill="hold"/>
                                        <p:tgtEl>
                                          <p:spTgt spid="2488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52" grpId="0" animBg="1" autoUpdateAnimBg="0"/>
      <p:bldP spid="248853" grpId="0" animBg="1" autoUpdateAnimBg="0"/>
      <p:bldP spid="248854" grpId="0" animBg="1" autoUpdateAnimBg="0"/>
      <p:bldP spid="248855" grpId="0"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2"/>
          <p:cNvSpPr>
            <a:spLocks noGrp="1"/>
          </p:cNvSpPr>
          <p:nvPr>
            <p:ph type="ftr" sz="quarter" idx="11"/>
          </p:nvPr>
        </p:nvSpPr>
        <p:spPr/>
        <p:txBody>
          <a:bodyPr/>
          <a:lstStyle/>
          <a:p>
            <a:pPr>
              <a:defRPr/>
            </a:pPr>
            <a:r>
              <a:rPr lang="es-ES"/>
              <a:t>© L.E. Sucar: MGP - Inferencia RB</a:t>
            </a:r>
          </a:p>
        </p:txBody>
      </p:sp>
      <p:sp>
        <p:nvSpPr>
          <p:cNvPr id="5" name="Marcador de número de diapositiva 3"/>
          <p:cNvSpPr>
            <a:spLocks noGrp="1"/>
          </p:cNvSpPr>
          <p:nvPr>
            <p:ph type="sldNum" sz="quarter" idx="12"/>
          </p:nvPr>
        </p:nvSpPr>
        <p:spPr/>
        <p:txBody>
          <a:bodyPr/>
          <a:lstStyle/>
          <a:p>
            <a:pPr>
              <a:defRPr/>
            </a:pPr>
            <a:fld id="{D9A0CD04-7067-5248-ADD6-7EA9EFA5FE43}" type="slidenum">
              <a:rPr lang="es-ES"/>
              <a:pPr>
                <a:defRPr/>
              </a:pPr>
              <a:t>81</a:t>
            </a:fld>
            <a:endParaRPr lang="es-ES"/>
          </a:p>
        </p:txBody>
      </p:sp>
      <p:sp>
        <p:nvSpPr>
          <p:cNvPr id="228354" name="Rectangle 2"/>
          <p:cNvSpPr>
            <a:spLocks noChangeArrowheads="1"/>
          </p:cNvSpPr>
          <p:nvPr/>
        </p:nvSpPr>
        <p:spPr bwMode="auto">
          <a:xfrm>
            <a:off x="838200" y="1770063"/>
            <a:ext cx="7620000" cy="4478337"/>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0" hangingPunct="0">
              <a:spcBef>
                <a:spcPct val="0"/>
              </a:spcBef>
              <a:buFontTx/>
              <a:buNone/>
              <a:defRPr/>
            </a:pPr>
            <a:r>
              <a:rPr lang="en-US" sz="3200" b="1">
                <a:solidFill>
                  <a:srgbClr val="CCFFFF"/>
                </a:solidFill>
                <a:latin typeface="Arial Narrow" charset="0"/>
                <a:cs typeface="+mn-cs"/>
              </a:rPr>
              <a:t>Ya que la estructura de la red es un árbol, el Nodo </a:t>
            </a:r>
            <a:r>
              <a:rPr lang="en-US" sz="3200" b="1" i="1">
                <a:solidFill>
                  <a:schemeClr val="bg1"/>
                </a:solidFill>
                <a:latin typeface="Arial Narrow" charset="0"/>
                <a:cs typeface="+mn-cs"/>
              </a:rPr>
              <a:t>B</a:t>
            </a:r>
            <a:r>
              <a:rPr lang="en-US" sz="3200" b="1">
                <a:solidFill>
                  <a:srgbClr val="CCFFFF"/>
                </a:solidFill>
                <a:latin typeface="Arial Narrow" charset="0"/>
                <a:cs typeface="+mn-cs"/>
              </a:rPr>
              <a:t> la separa en dos subárboles, por lo que podemos dividir la evidencia en dos grupos:</a:t>
            </a:r>
          </a:p>
          <a:p>
            <a:pPr eaLnBrk="0" hangingPunct="0">
              <a:spcBef>
                <a:spcPct val="0"/>
              </a:spcBef>
              <a:buFontTx/>
              <a:buNone/>
              <a:defRPr/>
            </a:pPr>
            <a:endParaRPr lang="en-US" sz="3200" b="1">
              <a:solidFill>
                <a:srgbClr val="CCFFFF"/>
              </a:solidFill>
              <a:latin typeface="Arial Narrow" charset="0"/>
              <a:cs typeface="+mn-cs"/>
            </a:endParaRPr>
          </a:p>
          <a:p>
            <a:pPr eaLnBrk="0" hangingPunct="0">
              <a:spcBef>
                <a:spcPct val="0"/>
              </a:spcBef>
              <a:buFontTx/>
              <a:buNone/>
              <a:defRPr/>
            </a:pPr>
            <a:r>
              <a:rPr lang="en-US" sz="3200" b="1">
                <a:solidFill>
                  <a:schemeClr val="bg1"/>
                </a:solidFill>
                <a:latin typeface="Arial Narrow" charset="0"/>
                <a:cs typeface="+mn-cs"/>
              </a:rPr>
              <a:t>E-:</a:t>
            </a:r>
            <a:r>
              <a:rPr lang="en-US" sz="3200" b="1">
                <a:solidFill>
                  <a:srgbClr val="CCFFFF"/>
                </a:solidFill>
                <a:latin typeface="Arial Narrow" charset="0"/>
                <a:cs typeface="+mn-cs"/>
              </a:rPr>
              <a:t> Datos en el árbol que cuya raíz es </a:t>
            </a:r>
            <a:r>
              <a:rPr lang="en-US" sz="3200" b="1" i="1">
                <a:solidFill>
                  <a:schemeClr val="bg1"/>
                </a:solidFill>
                <a:latin typeface="Arial Narrow" charset="0"/>
                <a:cs typeface="+mn-cs"/>
              </a:rPr>
              <a:t>B</a:t>
            </a:r>
            <a:r>
              <a:rPr lang="en-US" sz="3200" b="1">
                <a:solidFill>
                  <a:srgbClr val="CCFFFF"/>
                </a:solidFill>
                <a:latin typeface="Arial Narrow" charset="0"/>
                <a:cs typeface="+mn-cs"/>
              </a:rPr>
              <a:t> </a:t>
            </a:r>
          </a:p>
          <a:p>
            <a:pPr eaLnBrk="0" hangingPunct="0">
              <a:spcBef>
                <a:spcPct val="0"/>
              </a:spcBef>
              <a:buFontTx/>
              <a:buNone/>
              <a:defRPr/>
            </a:pPr>
            <a:endParaRPr lang="en-US" sz="3200" b="1">
              <a:solidFill>
                <a:srgbClr val="CCFFFF"/>
              </a:solidFill>
              <a:latin typeface="Arial Narrow" charset="0"/>
              <a:cs typeface="+mn-cs"/>
            </a:endParaRPr>
          </a:p>
          <a:p>
            <a:pPr eaLnBrk="0" hangingPunct="0">
              <a:spcBef>
                <a:spcPct val="0"/>
              </a:spcBef>
              <a:buFontTx/>
              <a:buNone/>
              <a:defRPr/>
            </a:pPr>
            <a:r>
              <a:rPr lang="en-US" sz="3200" b="1">
                <a:solidFill>
                  <a:schemeClr val="bg1"/>
                </a:solidFill>
                <a:latin typeface="Arial Narrow" charset="0"/>
                <a:cs typeface="+mn-cs"/>
              </a:rPr>
              <a:t>E+:</a:t>
            </a:r>
            <a:r>
              <a:rPr lang="en-US" sz="3200" b="1">
                <a:solidFill>
                  <a:srgbClr val="CCFFFF"/>
                </a:solidFill>
                <a:latin typeface="Arial Narrow" charset="0"/>
                <a:cs typeface="+mn-cs"/>
              </a:rPr>
              <a:t> Datos en el resto del árbol </a:t>
            </a:r>
          </a:p>
          <a:p>
            <a:pPr eaLnBrk="0" hangingPunct="0">
              <a:spcBef>
                <a:spcPct val="0"/>
              </a:spcBef>
              <a:buFontTx/>
              <a:buNone/>
              <a:defRPr/>
            </a:pPr>
            <a:endParaRPr lang="en-US" sz="3200" b="1">
              <a:solidFill>
                <a:srgbClr val="CCFFFF"/>
              </a:solidFill>
              <a:latin typeface="Arial Narrow" charset="0"/>
              <a:cs typeface="+mn-cs"/>
            </a:endParaRPr>
          </a:p>
        </p:txBody>
      </p:sp>
      <p:sp>
        <p:nvSpPr>
          <p:cNvPr id="228355" name="Rectangle 3"/>
          <p:cNvSpPr>
            <a:spLocks noChangeArrowheads="1"/>
          </p:cNvSpPr>
          <p:nvPr/>
        </p:nvSpPr>
        <p:spPr bwMode="auto">
          <a:xfrm>
            <a:off x="3352800" y="304800"/>
            <a:ext cx="2128838" cy="701675"/>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hangingPunct="0">
              <a:spcBef>
                <a:spcPct val="0"/>
              </a:spcBef>
              <a:buFontTx/>
              <a:buNone/>
              <a:defRPr/>
            </a:pPr>
            <a:r>
              <a:rPr lang="en-US" sz="4000" b="1">
                <a:solidFill>
                  <a:srgbClr val="FFFF00"/>
                </a:solidFill>
                <a:latin typeface="Arial Narrow" charset="0"/>
                <a:cs typeface="+mn-cs"/>
              </a:rPr>
              <a:t>Evidencia</a:t>
            </a:r>
          </a:p>
        </p:txBody>
      </p:sp>
    </p:spTree>
    <p:extLst>
      <p:ext uri="{BB962C8B-B14F-4D97-AF65-F5344CB8AC3E}">
        <p14:creationId xmlns:p14="http://schemas.microsoft.com/office/powerpoint/2010/main" val="2455533433"/>
      </p:ext>
    </p:extLst>
  </p:cSld>
  <p:clrMapOvr>
    <a:masterClrMapping/>
  </p:clrMapOvr>
  <p:transition xmlns:p14="http://schemas.microsoft.com/office/powerpoint/2010/main" spd="slow">
    <p:split dir="in"/>
  </p:transition>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Marcador de pie de página 4"/>
          <p:cNvSpPr>
            <a:spLocks noGrp="1"/>
          </p:cNvSpPr>
          <p:nvPr>
            <p:ph type="ftr" sz="quarter" idx="11"/>
          </p:nvPr>
        </p:nvSpPr>
        <p:spPr/>
        <p:txBody>
          <a:bodyPr/>
          <a:lstStyle/>
          <a:p>
            <a:pPr>
              <a:defRPr/>
            </a:pPr>
            <a:r>
              <a:rPr lang="es-ES"/>
              <a:t>© L.E. Sucar: MGP - Inferencia RB</a:t>
            </a:r>
          </a:p>
        </p:txBody>
      </p:sp>
      <p:sp>
        <p:nvSpPr>
          <p:cNvPr id="27" name="Marcador de número de diapositiva 5"/>
          <p:cNvSpPr>
            <a:spLocks noGrp="1"/>
          </p:cNvSpPr>
          <p:nvPr>
            <p:ph type="sldNum" sz="quarter" idx="12"/>
          </p:nvPr>
        </p:nvSpPr>
        <p:spPr/>
        <p:txBody>
          <a:bodyPr/>
          <a:lstStyle/>
          <a:p>
            <a:pPr>
              <a:defRPr/>
            </a:pPr>
            <a:fld id="{2EFE8E8B-549D-9C48-8961-3A5F5EC207AF}" type="slidenum">
              <a:rPr lang="es-ES"/>
              <a:pPr>
                <a:defRPr/>
              </a:pPr>
              <a:t>82</a:t>
            </a:fld>
            <a:endParaRPr lang="es-ES"/>
          </a:p>
        </p:txBody>
      </p:sp>
      <p:sp>
        <p:nvSpPr>
          <p:cNvPr id="250882" name="Rectangle 2"/>
          <p:cNvSpPr>
            <a:spLocks noGrp="1" noChangeArrowheads="1"/>
          </p:cNvSpPr>
          <p:nvPr>
            <p:ph type="title"/>
          </p:nvPr>
        </p:nvSpPr>
        <p:spPr>
          <a:xfrm>
            <a:off x="0" y="0"/>
            <a:ext cx="4495800" cy="1143000"/>
          </a:xfrm>
        </p:spPr>
        <p:txBody>
          <a:bodyPr/>
          <a:lstStyle/>
          <a:p>
            <a:pPr eaLnBrk="1" hangingPunct="1">
              <a:defRPr/>
            </a:pPr>
            <a:r>
              <a:rPr lang="es-MX" smtClean="0">
                <a:cs typeface="+mj-cs"/>
              </a:rPr>
              <a:t>Evidencia</a:t>
            </a:r>
            <a:endParaRPr lang="es-ES" smtClean="0">
              <a:cs typeface="+mj-cs"/>
            </a:endParaRPr>
          </a:p>
        </p:txBody>
      </p:sp>
      <p:sp>
        <p:nvSpPr>
          <p:cNvPr id="250883" name="Oval 3"/>
          <p:cNvSpPr>
            <a:spLocks noChangeArrowheads="1"/>
          </p:cNvSpPr>
          <p:nvPr/>
        </p:nvSpPr>
        <p:spPr bwMode="auto">
          <a:xfrm>
            <a:off x="4038600" y="1752600"/>
            <a:ext cx="685800" cy="609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0"/>
              </a:spcBef>
              <a:buFontTx/>
              <a:buNone/>
              <a:defRPr/>
            </a:pPr>
            <a:r>
              <a:rPr lang="es-MX">
                <a:solidFill>
                  <a:srgbClr val="FFFF66"/>
                </a:solidFill>
                <a:cs typeface="+mn-cs"/>
              </a:rPr>
              <a:t>A</a:t>
            </a:r>
            <a:endParaRPr lang="es-ES">
              <a:solidFill>
                <a:srgbClr val="FFFF66"/>
              </a:solidFill>
              <a:cs typeface="+mn-cs"/>
            </a:endParaRPr>
          </a:p>
        </p:txBody>
      </p:sp>
      <p:sp>
        <p:nvSpPr>
          <p:cNvPr id="250884" name="Oval 4"/>
          <p:cNvSpPr>
            <a:spLocks noChangeArrowheads="1"/>
          </p:cNvSpPr>
          <p:nvPr/>
        </p:nvSpPr>
        <p:spPr bwMode="auto">
          <a:xfrm>
            <a:off x="4343400" y="3886200"/>
            <a:ext cx="685800" cy="609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0"/>
              </a:spcBef>
              <a:buFontTx/>
              <a:buNone/>
              <a:defRPr/>
            </a:pPr>
            <a:r>
              <a:rPr lang="es-MX">
                <a:solidFill>
                  <a:srgbClr val="FFFF66"/>
                </a:solidFill>
                <a:cs typeface="+mn-cs"/>
              </a:rPr>
              <a:t>D</a:t>
            </a:r>
            <a:endParaRPr lang="es-ES">
              <a:solidFill>
                <a:srgbClr val="FFFF66"/>
              </a:solidFill>
              <a:cs typeface="+mn-cs"/>
            </a:endParaRPr>
          </a:p>
        </p:txBody>
      </p:sp>
      <p:sp>
        <p:nvSpPr>
          <p:cNvPr id="250885" name="Oval 5"/>
          <p:cNvSpPr>
            <a:spLocks noChangeArrowheads="1"/>
          </p:cNvSpPr>
          <p:nvPr/>
        </p:nvSpPr>
        <p:spPr bwMode="auto">
          <a:xfrm>
            <a:off x="3048000" y="2819400"/>
            <a:ext cx="685800" cy="609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0"/>
              </a:spcBef>
              <a:buFontTx/>
              <a:buNone/>
              <a:defRPr/>
            </a:pPr>
            <a:r>
              <a:rPr lang="es-MX">
                <a:solidFill>
                  <a:srgbClr val="FFFF66"/>
                </a:solidFill>
                <a:cs typeface="+mn-cs"/>
              </a:rPr>
              <a:t>C</a:t>
            </a:r>
            <a:endParaRPr lang="es-ES">
              <a:solidFill>
                <a:srgbClr val="FFFF66"/>
              </a:solidFill>
              <a:cs typeface="+mn-cs"/>
            </a:endParaRPr>
          </a:p>
        </p:txBody>
      </p:sp>
      <p:cxnSp>
        <p:nvCxnSpPr>
          <p:cNvPr id="250886" name="AutoShape 6"/>
          <p:cNvCxnSpPr>
            <a:cxnSpLocks noChangeShapeType="1"/>
            <a:stCxn id="250883" idx="3"/>
            <a:endCxn id="250885" idx="7"/>
          </p:cNvCxnSpPr>
          <p:nvPr/>
        </p:nvCxnSpPr>
        <p:spPr bwMode="auto">
          <a:xfrm flipH="1">
            <a:off x="3633788" y="2273300"/>
            <a:ext cx="504825" cy="635000"/>
          </a:xfrm>
          <a:prstGeom prst="straightConnector1">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50887" name="AutoShape 7"/>
          <p:cNvCxnSpPr>
            <a:cxnSpLocks noChangeShapeType="1"/>
            <a:stCxn id="250883" idx="5"/>
            <a:endCxn id="250892" idx="1"/>
          </p:cNvCxnSpPr>
          <p:nvPr/>
        </p:nvCxnSpPr>
        <p:spPr bwMode="auto">
          <a:xfrm>
            <a:off x="4624388" y="2273300"/>
            <a:ext cx="809625" cy="558800"/>
          </a:xfrm>
          <a:prstGeom prst="straightConnector1">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50888" name="Oval 8"/>
          <p:cNvSpPr>
            <a:spLocks noChangeArrowheads="1"/>
          </p:cNvSpPr>
          <p:nvPr/>
        </p:nvSpPr>
        <p:spPr bwMode="auto">
          <a:xfrm>
            <a:off x="3276600" y="5029200"/>
            <a:ext cx="685800" cy="609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0"/>
              </a:spcBef>
              <a:buFontTx/>
              <a:buNone/>
              <a:defRPr/>
            </a:pPr>
            <a:r>
              <a:rPr lang="es-MX">
                <a:solidFill>
                  <a:srgbClr val="FFFF66"/>
                </a:solidFill>
                <a:cs typeface="+mn-cs"/>
              </a:rPr>
              <a:t>F</a:t>
            </a:r>
            <a:endParaRPr lang="es-ES">
              <a:solidFill>
                <a:srgbClr val="FFFF66"/>
              </a:solidFill>
              <a:cs typeface="+mn-cs"/>
            </a:endParaRPr>
          </a:p>
        </p:txBody>
      </p:sp>
      <p:sp>
        <p:nvSpPr>
          <p:cNvPr id="250889" name="Oval 9"/>
          <p:cNvSpPr>
            <a:spLocks noChangeArrowheads="1"/>
          </p:cNvSpPr>
          <p:nvPr/>
        </p:nvSpPr>
        <p:spPr bwMode="auto">
          <a:xfrm>
            <a:off x="5410200" y="5105400"/>
            <a:ext cx="685800" cy="609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0"/>
              </a:spcBef>
              <a:buFontTx/>
              <a:buNone/>
              <a:defRPr/>
            </a:pPr>
            <a:r>
              <a:rPr lang="es-MX">
                <a:solidFill>
                  <a:srgbClr val="FFFF66"/>
                </a:solidFill>
                <a:cs typeface="+mn-cs"/>
              </a:rPr>
              <a:t>G</a:t>
            </a:r>
            <a:endParaRPr lang="es-ES">
              <a:solidFill>
                <a:srgbClr val="FFFF66"/>
              </a:solidFill>
              <a:cs typeface="+mn-cs"/>
            </a:endParaRPr>
          </a:p>
        </p:txBody>
      </p:sp>
      <p:cxnSp>
        <p:nvCxnSpPr>
          <p:cNvPr id="250890" name="AutoShape 10"/>
          <p:cNvCxnSpPr>
            <a:cxnSpLocks noChangeShapeType="1"/>
            <a:stCxn id="250884" idx="3"/>
            <a:endCxn id="250888" idx="7"/>
          </p:cNvCxnSpPr>
          <p:nvPr/>
        </p:nvCxnSpPr>
        <p:spPr bwMode="auto">
          <a:xfrm flipH="1">
            <a:off x="3862388" y="4406900"/>
            <a:ext cx="581025" cy="711200"/>
          </a:xfrm>
          <a:prstGeom prst="straightConnector1">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50891" name="AutoShape 11"/>
          <p:cNvCxnSpPr>
            <a:cxnSpLocks noChangeShapeType="1"/>
            <a:stCxn id="250884" idx="5"/>
            <a:endCxn id="250889" idx="1"/>
          </p:cNvCxnSpPr>
          <p:nvPr/>
        </p:nvCxnSpPr>
        <p:spPr bwMode="auto">
          <a:xfrm>
            <a:off x="4929188" y="4406900"/>
            <a:ext cx="581025" cy="787400"/>
          </a:xfrm>
          <a:prstGeom prst="straightConnector1">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50892" name="Oval 12"/>
          <p:cNvSpPr>
            <a:spLocks noChangeArrowheads="1"/>
          </p:cNvSpPr>
          <p:nvPr/>
        </p:nvSpPr>
        <p:spPr bwMode="auto">
          <a:xfrm>
            <a:off x="5334000" y="2743200"/>
            <a:ext cx="685800" cy="609600"/>
          </a:xfrm>
          <a:prstGeom prst="ellipse">
            <a:avLst/>
          </a:prstGeom>
          <a:noFill/>
          <a:ln w="9525">
            <a:solidFill>
              <a:schemeClr val="tx1"/>
            </a:solidFill>
            <a:round/>
            <a:headEnd/>
            <a:tailEnd/>
          </a:ln>
          <a:effectLst/>
          <a:extLst>
            <a:ext uri="{909E8E84-426E-40dd-AFC4-6F175D3DCCD1}">
              <a14:hiddenFill xmlns:a14="http://schemas.microsoft.com/office/drawing/2010/main">
                <a:solidFill>
                  <a:srgbClr val="FFCC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0"/>
              </a:spcBef>
              <a:buFontTx/>
              <a:buNone/>
              <a:defRPr/>
            </a:pPr>
            <a:r>
              <a:rPr lang="es-MX">
                <a:solidFill>
                  <a:srgbClr val="FFFF66"/>
                </a:solidFill>
                <a:cs typeface="+mn-cs"/>
              </a:rPr>
              <a:t>B</a:t>
            </a:r>
            <a:endParaRPr lang="es-ES">
              <a:solidFill>
                <a:srgbClr val="FFFF66"/>
              </a:solidFill>
              <a:cs typeface="+mn-cs"/>
            </a:endParaRPr>
          </a:p>
        </p:txBody>
      </p:sp>
      <p:sp>
        <p:nvSpPr>
          <p:cNvPr id="250893" name="Oval 13"/>
          <p:cNvSpPr>
            <a:spLocks noChangeArrowheads="1"/>
          </p:cNvSpPr>
          <p:nvPr/>
        </p:nvSpPr>
        <p:spPr bwMode="auto">
          <a:xfrm>
            <a:off x="6400800" y="4038600"/>
            <a:ext cx="685800" cy="609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0"/>
              </a:spcBef>
              <a:buFontTx/>
              <a:buNone/>
              <a:defRPr/>
            </a:pPr>
            <a:r>
              <a:rPr lang="es-MX">
                <a:solidFill>
                  <a:srgbClr val="FFFF66"/>
                </a:solidFill>
                <a:cs typeface="+mn-cs"/>
              </a:rPr>
              <a:t>E</a:t>
            </a:r>
            <a:endParaRPr lang="es-ES">
              <a:solidFill>
                <a:srgbClr val="FFFF66"/>
              </a:solidFill>
              <a:cs typeface="+mn-cs"/>
            </a:endParaRPr>
          </a:p>
        </p:txBody>
      </p:sp>
      <p:cxnSp>
        <p:nvCxnSpPr>
          <p:cNvPr id="250894" name="AutoShape 14"/>
          <p:cNvCxnSpPr>
            <a:cxnSpLocks noChangeShapeType="1"/>
            <a:stCxn id="250892" idx="3"/>
            <a:endCxn id="250884" idx="7"/>
          </p:cNvCxnSpPr>
          <p:nvPr/>
        </p:nvCxnSpPr>
        <p:spPr bwMode="auto">
          <a:xfrm flipH="1">
            <a:off x="4929188" y="3263900"/>
            <a:ext cx="504825" cy="711200"/>
          </a:xfrm>
          <a:prstGeom prst="straightConnector1">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50895" name="AutoShape 15"/>
          <p:cNvCxnSpPr>
            <a:cxnSpLocks noChangeShapeType="1"/>
            <a:stCxn id="250892" idx="5"/>
            <a:endCxn id="250893" idx="1"/>
          </p:cNvCxnSpPr>
          <p:nvPr/>
        </p:nvCxnSpPr>
        <p:spPr bwMode="auto">
          <a:xfrm>
            <a:off x="5919788" y="3263900"/>
            <a:ext cx="581025" cy="863600"/>
          </a:xfrm>
          <a:prstGeom prst="straightConnector1">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50896" name="Oval 16"/>
          <p:cNvSpPr>
            <a:spLocks noChangeArrowheads="1"/>
          </p:cNvSpPr>
          <p:nvPr/>
        </p:nvSpPr>
        <p:spPr bwMode="auto">
          <a:xfrm>
            <a:off x="5105400" y="609600"/>
            <a:ext cx="685800" cy="609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0"/>
              </a:spcBef>
              <a:buFontTx/>
              <a:buNone/>
              <a:defRPr/>
            </a:pPr>
            <a:r>
              <a:rPr lang="es-MX">
                <a:solidFill>
                  <a:srgbClr val="FFFF66"/>
                </a:solidFill>
                <a:cs typeface="+mn-cs"/>
              </a:rPr>
              <a:t>H</a:t>
            </a:r>
            <a:endParaRPr lang="es-ES">
              <a:solidFill>
                <a:srgbClr val="FFFF66"/>
              </a:solidFill>
              <a:cs typeface="+mn-cs"/>
            </a:endParaRPr>
          </a:p>
        </p:txBody>
      </p:sp>
      <p:sp>
        <p:nvSpPr>
          <p:cNvPr id="250897" name="Oval 17"/>
          <p:cNvSpPr>
            <a:spLocks noChangeArrowheads="1"/>
          </p:cNvSpPr>
          <p:nvPr/>
        </p:nvSpPr>
        <p:spPr bwMode="auto">
          <a:xfrm>
            <a:off x="6705600" y="1828800"/>
            <a:ext cx="685800" cy="609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0"/>
              </a:spcBef>
              <a:buFontTx/>
              <a:buNone/>
              <a:defRPr/>
            </a:pPr>
            <a:r>
              <a:rPr lang="es-MX">
                <a:solidFill>
                  <a:srgbClr val="FFFF66"/>
                </a:solidFill>
                <a:cs typeface="+mn-cs"/>
              </a:rPr>
              <a:t>I</a:t>
            </a:r>
            <a:endParaRPr lang="es-ES">
              <a:solidFill>
                <a:srgbClr val="FFFF66"/>
              </a:solidFill>
              <a:cs typeface="+mn-cs"/>
            </a:endParaRPr>
          </a:p>
        </p:txBody>
      </p:sp>
      <p:cxnSp>
        <p:nvCxnSpPr>
          <p:cNvPr id="250898" name="AutoShape 18"/>
          <p:cNvCxnSpPr>
            <a:cxnSpLocks noChangeShapeType="1"/>
            <a:stCxn id="250896" idx="3"/>
            <a:endCxn id="250883" idx="7"/>
          </p:cNvCxnSpPr>
          <p:nvPr/>
        </p:nvCxnSpPr>
        <p:spPr bwMode="auto">
          <a:xfrm flipH="1">
            <a:off x="4624388" y="1130300"/>
            <a:ext cx="581025" cy="711200"/>
          </a:xfrm>
          <a:prstGeom prst="straightConnector1">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50899" name="AutoShape 19"/>
          <p:cNvCxnSpPr>
            <a:cxnSpLocks noChangeShapeType="1"/>
            <a:stCxn id="250896" idx="5"/>
            <a:endCxn id="250897" idx="1"/>
          </p:cNvCxnSpPr>
          <p:nvPr/>
        </p:nvCxnSpPr>
        <p:spPr bwMode="auto">
          <a:xfrm>
            <a:off x="5691188" y="1130300"/>
            <a:ext cx="1114425" cy="787400"/>
          </a:xfrm>
          <a:prstGeom prst="straightConnector1">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50900" name="Oval 20"/>
          <p:cNvSpPr>
            <a:spLocks noChangeArrowheads="1"/>
          </p:cNvSpPr>
          <p:nvPr/>
        </p:nvSpPr>
        <p:spPr bwMode="auto">
          <a:xfrm>
            <a:off x="6705600" y="1828800"/>
            <a:ext cx="685800" cy="609600"/>
          </a:xfrm>
          <a:prstGeom prst="ellipse">
            <a:avLst/>
          </a:prstGeom>
          <a:noFill/>
          <a:ln w="9525">
            <a:solidFill>
              <a:schemeClr val="tx1"/>
            </a:solidFill>
            <a:round/>
            <a:headEnd/>
            <a:tailEnd/>
          </a:ln>
          <a:effectLst/>
          <a:extLst>
            <a:ext uri="{909E8E84-426E-40dd-AFC4-6F175D3DCCD1}">
              <a14:hiddenFill xmlns:a14="http://schemas.microsoft.com/office/drawing/2010/main">
                <a:solidFill>
                  <a:srgbClr val="00CC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0"/>
              </a:spcBef>
              <a:buFontTx/>
              <a:buNone/>
              <a:defRPr/>
            </a:pPr>
            <a:endParaRPr lang="en-US">
              <a:solidFill>
                <a:srgbClr val="FFFF66"/>
              </a:solidFill>
              <a:cs typeface="+mn-cs"/>
            </a:endParaRPr>
          </a:p>
        </p:txBody>
      </p:sp>
      <p:sp>
        <p:nvSpPr>
          <p:cNvPr id="250901" name="Oval 21"/>
          <p:cNvSpPr>
            <a:spLocks noChangeArrowheads="1"/>
          </p:cNvSpPr>
          <p:nvPr/>
        </p:nvSpPr>
        <p:spPr bwMode="auto">
          <a:xfrm>
            <a:off x="3276600" y="5029200"/>
            <a:ext cx="685800" cy="609600"/>
          </a:xfrm>
          <a:prstGeom prst="ellipse">
            <a:avLst/>
          </a:prstGeom>
          <a:noFill/>
          <a:ln w="9525">
            <a:solidFill>
              <a:schemeClr val="tx1"/>
            </a:solidFill>
            <a:round/>
            <a:headEnd/>
            <a:tailEnd/>
          </a:ln>
          <a:effectLst/>
          <a:extLst>
            <a:ext uri="{909E8E84-426E-40dd-AFC4-6F175D3DCCD1}">
              <a14:hiddenFill xmlns:a14="http://schemas.microsoft.com/office/drawing/2010/main">
                <a:solidFill>
                  <a:srgbClr val="FF00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0"/>
              </a:spcBef>
              <a:buFontTx/>
              <a:buNone/>
              <a:defRPr/>
            </a:pPr>
            <a:endParaRPr lang="en-US">
              <a:solidFill>
                <a:srgbClr val="FFFF66"/>
              </a:solidFill>
              <a:cs typeface="+mn-cs"/>
            </a:endParaRPr>
          </a:p>
        </p:txBody>
      </p:sp>
      <p:sp>
        <p:nvSpPr>
          <p:cNvPr id="250902" name="Oval 22"/>
          <p:cNvSpPr>
            <a:spLocks noChangeArrowheads="1"/>
          </p:cNvSpPr>
          <p:nvPr/>
        </p:nvSpPr>
        <p:spPr bwMode="auto">
          <a:xfrm>
            <a:off x="6400800" y="4038600"/>
            <a:ext cx="685800" cy="609600"/>
          </a:xfrm>
          <a:prstGeom prst="ellipse">
            <a:avLst/>
          </a:prstGeom>
          <a:noFill/>
          <a:ln w="9525">
            <a:solidFill>
              <a:schemeClr val="tx1"/>
            </a:solidFill>
            <a:round/>
            <a:headEnd/>
            <a:tailEnd/>
          </a:ln>
          <a:effectLst/>
          <a:extLst>
            <a:ext uri="{909E8E84-426E-40dd-AFC4-6F175D3DCCD1}">
              <a14:hiddenFill xmlns:a14="http://schemas.microsoft.com/office/drawing/2010/main">
                <a:solidFill>
                  <a:srgbClr val="FF00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0"/>
              </a:spcBef>
              <a:buFontTx/>
              <a:buNone/>
              <a:defRPr/>
            </a:pPr>
            <a:endParaRPr lang="en-US">
              <a:solidFill>
                <a:srgbClr val="FFFF66"/>
              </a:solidFill>
              <a:cs typeface="+mn-cs"/>
            </a:endParaRPr>
          </a:p>
        </p:txBody>
      </p:sp>
      <p:sp>
        <p:nvSpPr>
          <p:cNvPr id="250903" name="Freeform 23"/>
          <p:cNvSpPr>
            <a:spLocks/>
          </p:cNvSpPr>
          <p:nvPr/>
        </p:nvSpPr>
        <p:spPr bwMode="auto">
          <a:xfrm>
            <a:off x="3067050" y="2667000"/>
            <a:ext cx="4629150" cy="2762250"/>
          </a:xfrm>
          <a:custGeom>
            <a:avLst/>
            <a:gdLst>
              <a:gd name="T0" fmla="*/ 0 w 2916"/>
              <a:gd name="T1" fmla="*/ 1740 h 1740"/>
              <a:gd name="T2" fmla="*/ 156 w 2916"/>
              <a:gd name="T3" fmla="*/ 1452 h 1740"/>
              <a:gd name="T4" fmla="*/ 336 w 2916"/>
              <a:gd name="T5" fmla="*/ 1224 h 1740"/>
              <a:gd name="T6" fmla="*/ 408 w 2916"/>
              <a:gd name="T7" fmla="*/ 1104 h 1740"/>
              <a:gd name="T8" fmla="*/ 468 w 2916"/>
              <a:gd name="T9" fmla="*/ 972 h 1740"/>
              <a:gd name="T10" fmla="*/ 516 w 2916"/>
              <a:gd name="T11" fmla="*/ 924 h 1740"/>
              <a:gd name="T12" fmla="*/ 564 w 2916"/>
              <a:gd name="T13" fmla="*/ 852 h 1740"/>
              <a:gd name="T14" fmla="*/ 828 w 2916"/>
              <a:gd name="T15" fmla="*/ 696 h 1740"/>
              <a:gd name="T16" fmla="*/ 912 w 2916"/>
              <a:gd name="T17" fmla="*/ 612 h 1740"/>
              <a:gd name="T18" fmla="*/ 936 w 2916"/>
              <a:gd name="T19" fmla="*/ 540 h 1740"/>
              <a:gd name="T20" fmla="*/ 1008 w 2916"/>
              <a:gd name="T21" fmla="*/ 444 h 1740"/>
              <a:gd name="T22" fmla="*/ 1032 w 2916"/>
              <a:gd name="T23" fmla="*/ 396 h 1740"/>
              <a:gd name="T24" fmla="*/ 1560 w 2916"/>
              <a:gd name="T25" fmla="*/ 0 h 1740"/>
              <a:gd name="T26" fmla="*/ 1824 w 2916"/>
              <a:gd name="T27" fmla="*/ 36 h 1740"/>
              <a:gd name="T28" fmla="*/ 1932 w 2916"/>
              <a:gd name="T29" fmla="*/ 96 h 1740"/>
              <a:gd name="T30" fmla="*/ 2052 w 2916"/>
              <a:gd name="T31" fmla="*/ 180 h 1740"/>
              <a:gd name="T32" fmla="*/ 2232 w 2916"/>
              <a:gd name="T33" fmla="*/ 360 h 1740"/>
              <a:gd name="T34" fmla="*/ 2532 w 2916"/>
              <a:gd name="T35" fmla="*/ 768 h 1740"/>
              <a:gd name="T36" fmla="*/ 2664 w 2916"/>
              <a:gd name="T37" fmla="*/ 924 h 1740"/>
              <a:gd name="T38" fmla="*/ 2772 w 2916"/>
              <a:gd name="T39" fmla="*/ 1080 h 1740"/>
              <a:gd name="T40" fmla="*/ 2832 w 2916"/>
              <a:gd name="T41" fmla="*/ 1152 h 1740"/>
              <a:gd name="T42" fmla="*/ 2868 w 2916"/>
              <a:gd name="T43" fmla="*/ 1176 h 1740"/>
              <a:gd name="T44" fmla="*/ 2916 w 2916"/>
              <a:gd name="T45" fmla="*/ 1296 h 1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16" h="1740">
                <a:moveTo>
                  <a:pt x="0" y="1740"/>
                </a:moveTo>
                <a:cubicBezTo>
                  <a:pt x="27" y="1633"/>
                  <a:pt x="98" y="1544"/>
                  <a:pt x="156" y="1452"/>
                </a:cubicBezTo>
                <a:cubicBezTo>
                  <a:pt x="207" y="1371"/>
                  <a:pt x="268" y="1292"/>
                  <a:pt x="336" y="1224"/>
                </a:cubicBezTo>
                <a:cubicBezTo>
                  <a:pt x="423" y="1021"/>
                  <a:pt x="326" y="1219"/>
                  <a:pt x="408" y="1104"/>
                </a:cubicBezTo>
                <a:cubicBezTo>
                  <a:pt x="426" y="1078"/>
                  <a:pt x="458" y="988"/>
                  <a:pt x="468" y="972"/>
                </a:cubicBezTo>
                <a:cubicBezTo>
                  <a:pt x="480" y="953"/>
                  <a:pt x="502" y="942"/>
                  <a:pt x="516" y="924"/>
                </a:cubicBezTo>
                <a:cubicBezTo>
                  <a:pt x="534" y="901"/>
                  <a:pt x="540" y="868"/>
                  <a:pt x="564" y="852"/>
                </a:cubicBezTo>
                <a:cubicBezTo>
                  <a:pt x="649" y="795"/>
                  <a:pt x="733" y="728"/>
                  <a:pt x="828" y="696"/>
                </a:cubicBezTo>
                <a:cubicBezTo>
                  <a:pt x="856" y="668"/>
                  <a:pt x="884" y="640"/>
                  <a:pt x="912" y="612"/>
                </a:cubicBezTo>
                <a:cubicBezTo>
                  <a:pt x="930" y="594"/>
                  <a:pt x="923" y="562"/>
                  <a:pt x="936" y="540"/>
                </a:cubicBezTo>
                <a:cubicBezTo>
                  <a:pt x="956" y="505"/>
                  <a:pt x="984" y="476"/>
                  <a:pt x="1008" y="444"/>
                </a:cubicBezTo>
                <a:cubicBezTo>
                  <a:pt x="1019" y="430"/>
                  <a:pt x="1021" y="410"/>
                  <a:pt x="1032" y="396"/>
                </a:cubicBezTo>
                <a:cubicBezTo>
                  <a:pt x="1159" y="237"/>
                  <a:pt x="1373" y="62"/>
                  <a:pt x="1560" y="0"/>
                </a:cubicBezTo>
                <a:cubicBezTo>
                  <a:pt x="1650" y="9"/>
                  <a:pt x="1735" y="23"/>
                  <a:pt x="1824" y="36"/>
                </a:cubicBezTo>
                <a:cubicBezTo>
                  <a:pt x="1907" y="91"/>
                  <a:pt x="1869" y="75"/>
                  <a:pt x="1932" y="96"/>
                </a:cubicBezTo>
                <a:cubicBezTo>
                  <a:pt x="2003" y="149"/>
                  <a:pt x="1963" y="121"/>
                  <a:pt x="2052" y="180"/>
                </a:cubicBezTo>
                <a:cubicBezTo>
                  <a:pt x="2124" y="228"/>
                  <a:pt x="2162" y="314"/>
                  <a:pt x="2232" y="360"/>
                </a:cubicBezTo>
                <a:cubicBezTo>
                  <a:pt x="2307" y="510"/>
                  <a:pt x="2420" y="644"/>
                  <a:pt x="2532" y="768"/>
                </a:cubicBezTo>
                <a:cubicBezTo>
                  <a:pt x="2666" y="917"/>
                  <a:pt x="2572" y="786"/>
                  <a:pt x="2664" y="924"/>
                </a:cubicBezTo>
                <a:cubicBezTo>
                  <a:pt x="2697" y="973"/>
                  <a:pt x="2732" y="1040"/>
                  <a:pt x="2772" y="1080"/>
                </a:cubicBezTo>
                <a:cubicBezTo>
                  <a:pt x="2794" y="1102"/>
                  <a:pt x="2810" y="1130"/>
                  <a:pt x="2832" y="1152"/>
                </a:cubicBezTo>
                <a:cubicBezTo>
                  <a:pt x="2842" y="1162"/>
                  <a:pt x="2868" y="1176"/>
                  <a:pt x="2868" y="1176"/>
                </a:cubicBezTo>
                <a:lnTo>
                  <a:pt x="2916" y="1296"/>
                </a:lnTo>
              </a:path>
            </a:pathLst>
          </a:custGeom>
          <a:noFill/>
          <a:ln w="28575" cap="flat" cmpd="sng">
            <a:solidFill>
              <a:srgbClr val="FFFF66"/>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a:solidFill>
                <a:srgbClr val="FFFF66"/>
              </a:solidFill>
              <a:cs typeface="+mn-cs"/>
            </a:endParaRPr>
          </a:p>
        </p:txBody>
      </p:sp>
      <p:sp>
        <p:nvSpPr>
          <p:cNvPr id="250904" name="Text Box 24"/>
          <p:cNvSpPr txBox="1">
            <a:spLocks noChangeArrowheads="1"/>
          </p:cNvSpPr>
          <p:nvPr/>
        </p:nvSpPr>
        <p:spPr bwMode="auto">
          <a:xfrm>
            <a:off x="6629400" y="685800"/>
            <a:ext cx="6619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buFontTx/>
              <a:buNone/>
              <a:defRPr/>
            </a:pPr>
            <a:r>
              <a:rPr lang="es-MX" sz="3200">
                <a:solidFill>
                  <a:srgbClr val="FFFF66"/>
                </a:solidFill>
                <a:cs typeface="+mn-cs"/>
              </a:rPr>
              <a:t>E+</a:t>
            </a:r>
            <a:endParaRPr lang="es-ES" sz="3200">
              <a:solidFill>
                <a:srgbClr val="FFFF66"/>
              </a:solidFill>
              <a:cs typeface="+mn-cs"/>
            </a:endParaRPr>
          </a:p>
        </p:txBody>
      </p:sp>
      <p:sp>
        <p:nvSpPr>
          <p:cNvPr id="250905" name="Text Box 25"/>
          <p:cNvSpPr txBox="1">
            <a:spLocks noChangeArrowheads="1"/>
          </p:cNvSpPr>
          <p:nvPr/>
        </p:nvSpPr>
        <p:spPr bwMode="auto">
          <a:xfrm>
            <a:off x="7086600" y="5257800"/>
            <a:ext cx="5683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buFontTx/>
              <a:buNone/>
              <a:defRPr/>
            </a:pPr>
            <a:r>
              <a:rPr lang="es-MX" sz="3200">
                <a:solidFill>
                  <a:srgbClr val="FFFF66"/>
                </a:solidFill>
                <a:cs typeface="+mn-cs"/>
              </a:rPr>
              <a:t>E-</a:t>
            </a:r>
            <a:endParaRPr lang="es-ES" sz="3200">
              <a:solidFill>
                <a:srgbClr val="FFFF66"/>
              </a:solidFill>
              <a:cs typeface="+mn-cs"/>
            </a:endParaRPr>
          </a:p>
        </p:txBody>
      </p:sp>
    </p:spTree>
    <p:extLst>
      <p:ext uri="{BB962C8B-B14F-4D97-AF65-F5344CB8AC3E}">
        <p14:creationId xmlns:p14="http://schemas.microsoft.com/office/powerpoint/2010/main" val="1077505000"/>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ie de página 2"/>
          <p:cNvSpPr>
            <a:spLocks noGrp="1"/>
          </p:cNvSpPr>
          <p:nvPr>
            <p:ph type="ftr" sz="quarter" idx="11"/>
          </p:nvPr>
        </p:nvSpPr>
        <p:spPr/>
        <p:txBody>
          <a:bodyPr/>
          <a:lstStyle/>
          <a:p>
            <a:pPr>
              <a:defRPr/>
            </a:pPr>
            <a:r>
              <a:rPr lang="es-ES"/>
              <a:t>© L.E. Sucar: MGP - Inferencia RB</a:t>
            </a:r>
          </a:p>
        </p:txBody>
      </p:sp>
      <p:sp>
        <p:nvSpPr>
          <p:cNvPr id="6" name="Marcador de número de diapositiva 3"/>
          <p:cNvSpPr>
            <a:spLocks noGrp="1"/>
          </p:cNvSpPr>
          <p:nvPr>
            <p:ph type="sldNum" sz="quarter" idx="12"/>
          </p:nvPr>
        </p:nvSpPr>
        <p:spPr/>
        <p:txBody>
          <a:bodyPr/>
          <a:lstStyle/>
          <a:p>
            <a:pPr>
              <a:defRPr/>
            </a:pPr>
            <a:fld id="{1C179E0A-7A33-1042-8A07-E7683E49F4F9}" type="slidenum">
              <a:rPr lang="es-ES"/>
              <a:pPr>
                <a:defRPr/>
              </a:pPr>
              <a:t>83</a:t>
            </a:fld>
            <a:endParaRPr lang="es-ES"/>
          </a:p>
        </p:txBody>
      </p:sp>
      <p:sp>
        <p:nvSpPr>
          <p:cNvPr id="229378" name="Rectangle 2"/>
          <p:cNvSpPr>
            <a:spLocks noChangeArrowheads="1"/>
          </p:cNvSpPr>
          <p:nvPr/>
        </p:nvSpPr>
        <p:spPr bwMode="auto">
          <a:xfrm>
            <a:off x="1219200" y="914400"/>
            <a:ext cx="7467600" cy="301625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0" hangingPunct="0">
              <a:spcBef>
                <a:spcPct val="0"/>
              </a:spcBef>
              <a:buFontTx/>
              <a:buNone/>
              <a:defRPr/>
            </a:pPr>
            <a:r>
              <a:rPr lang="en-US" sz="3200" b="1">
                <a:solidFill>
                  <a:srgbClr val="FFFF00"/>
                </a:solidFill>
                <a:latin typeface="Arial Narrow" charset="0"/>
                <a:cs typeface="+mn-cs"/>
              </a:rPr>
              <a:t>Entonces:</a:t>
            </a:r>
            <a:endParaRPr lang="en-US" sz="3200" b="1">
              <a:solidFill>
                <a:srgbClr val="CCFFFF"/>
              </a:solidFill>
              <a:latin typeface="Arial Narrow" charset="0"/>
              <a:cs typeface="+mn-cs"/>
            </a:endParaRPr>
          </a:p>
          <a:p>
            <a:pPr eaLnBrk="0" hangingPunct="0">
              <a:spcBef>
                <a:spcPct val="0"/>
              </a:spcBef>
              <a:buFontTx/>
              <a:buNone/>
              <a:defRPr/>
            </a:pPr>
            <a:r>
              <a:rPr lang="en-US" sz="3200" b="1">
                <a:solidFill>
                  <a:srgbClr val="CCFFFF"/>
                </a:solidFill>
                <a:latin typeface="Arial Narrow" charset="0"/>
                <a:cs typeface="+mn-cs"/>
              </a:rPr>
              <a:t> </a:t>
            </a:r>
          </a:p>
          <a:p>
            <a:pPr eaLnBrk="0" hangingPunct="0">
              <a:spcBef>
                <a:spcPct val="0"/>
              </a:spcBef>
              <a:buFontTx/>
              <a:buNone/>
              <a:defRPr/>
            </a:pPr>
            <a:r>
              <a:rPr lang="en-US" sz="3200" b="1" i="1">
                <a:solidFill>
                  <a:schemeClr val="bg1"/>
                </a:solidFill>
                <a:latin typeface="Arial Narrow" charset="0"/>
                <a:cs typeface="+mn-cs"/>
              </a:rPr>
              <a:t>P( B</a:t>
            </a:r>
            <a:r>
              <a:rPr lang="en-US" sz="3200" b="1" i="1" baseline="-25000">
                <a:solidFill>
                  <a:schemeClr val="bg1"/>
                </a:solidFill>
                <a:latin typeface="Arial Narrow" charset="0"/>
                <a:cs typeface="+mn-cs"/>
              </a:rPr>
              <a:t>i</a:t>
            </a:r>
            <a:r>
              <a:rPr lang="en-US" sz="3200" b="1" i="1">
                <a:solidFill>
                  <a:schemeClr val="bg1"/>
                </a:solidFill>
                <a:latin typeface="Arial Narrow" charset="0"/>
                <a:cs typeface="+mn-cs"/>
              </a:rPr>
              <a:t> | E ) = P ( B</a:t>
            </a:r>
            <a:r>
              <a:rPr lang="en-US" sz="3200" b="1" i="1" baseline="-25000">
                <a:solidFill>
                  <a:schemeClr val="bg1"/>
                </a:solidFill>
                <a:latin typeface="Arial Narrow" charset="0"/>
                <a:cs typeface="+mn-cs"/>
              </a:rPr>
              <a:t>i</a:t>
            </a:r>
            <a:r>
              <a:rPr lang="en-US" sz="3200" b="1" i="1">
                <a:solidFill>
                  <a:schemeClr val="bg1"/>
                </a:solidFill>
                <a:latin typeface="Arial Narrow" charset="0"/>
                <a:cs typeface="+mn-cs"/>
              </a:rPr>
              <a:t> ) P ( E</a:t>
            </a:r>
            <a:r>
              <a:rPr lang="en-US" sz="3200" b="1" i="1" baseline="30000">
                <a:solidFill>
                  <a:schemeClr val="bg1"/>
                </a:solidFill>
                <a:latin typeface="Arial Narrow" charset="0"/>
                <a:cs typeface="+mn-cs"/>
              </a:rPr>
              <a:t>-</a:t>
            </a:r>
            <a:r>
              <a:rPr lang="en-US" sz="3200" b="1" i="1">
                <a:solidFill>
                  <a:schemeClr val="bg1"/>
                </a:solidFill>
                <a:latin typeface="Arial Narrow" charset="0"/>
                <a:cs typeface="+mn-cs"/>
              </a:rPr>
              <a:t>,E</a:t>
            </a:r>
            <a:r>
              <a:rPr lang="en-US" sz="3200" b="1" i="1" baseline="30000">
                <a:solidFill>
                  <a:schemeClr val="bg1"/>
                </a:solidFill>
                <a:latin typeface="Arial Narrow" charset="0"/>
                <a:cs typeface="+mn-cs"/>
              </a:rPr>
              <a:t>+</a:t>
            </a:r>
            <a:r>
              <a:rPr lang="en-US" sz="3200" b="1" i="1">
                <a:solidFill>
                  <a:schemeClr val="bg1"/>
                </a:solidFill>
                <a:latin typeface="Arial Narrow" charset="0"/>
                <a:cs typeface="+mn-cs"/>
              </a:rPr>
              <a:t> | B</a:t>
            </a:r>
            <a:r>
              <a:rPr lang="en-US" sz="3200" b="1" i="1" baseline="-25000">
                <a:solidFill>
                  <a:schemeClr val="bg1"/>
                </a:solidFill>
                <a:latin typeface="Arial Narrow" charset="0"/>
                <a:cs typeface="+mn-cs"/>
              </a:rPr>
              <a:t>i</a:t>
            </a:r>
            <a:r>
              <a:rPr lang="en-US" sz="3200" b="1" i="1">
                <a:solidFill>
                  <a:schemeClr val="bg1"/>
                </a:solidFill>
                <a:latin typeface="Arial Narrow" charset="0"/>
                <a:cs typeface="+mn-cs"/>
              </a:rPr>
              <a:t> ) / P(E)</a:t>
            </a:r>
            <a:r>
              <a:rPr lang="en-US" sz="3200" b="1">
                <a:solidFill>
                  <a:srgbClr val="CCFFFF"/>
                </a:solidFill>
                <a:latin typeface="Arial Narrow" charset="0"/>
                <a:cs typeface="+mn-cs"/>
              </a:rPr>
              <a:t> </a:t>
            </a:r>
          </a:p>
          <a:p>
            <a:pPr eaLnBrk="0" hangingPunct="0">
              <a:spcBef>
                <a:spcPct val="0"/>
              </a:spcBef>
              <a:buFontTx/>
              <a:buNone/>
              <a:defRPr/>
            </a:pPr>
            <a:endParaRPr lang="en-US" sz="3200" b="1">
              <a:solidFill>
                <a:srgbClr val="CCFFFF"/>
              </a:solidFill>
              <a:latin typeface="Arial Narrow" charset="0"/>
              <a:cs typeface="+mn-cs"/>
            </a:endParaRPr>
          </a:p>
          <a:p>
            <a:pPr eaLnBrk="0" hangingPunct="0">
              <a:spcBef>
                <a:spcPct val="0"/>
              </a:spcBef>
              <a:buFontTx/>
              <a:buNone/>
              <a:defRPr/>
            </a:pPr>
            <a:r>
              <a:rPr lang="en-US" sz="3200" b="1">
                <a:solidFill>
                  <a:srgbClr val="CCFFFF"/>
                </a:solidFill>
                <a:latin typeface="Arial Narrow" charset="0"/>
                <a:cs typeface="+mn-cs"/>
              </a:rPr>
              <a:t>Pero dado que ambos son independientes y aplicando nuevamente Bayes:</a:t>
            </a:r>
          </a:p>
        </p:txBody>
      </p:sp>
      <p:sp>
        <p:nvSpPr>
          <p:cNvPr id="229379" name="Rectangle 3"/>
          <p:cNvSpPr>
            <a:spLocks noChangeArrowheads="1"/>
          </p:cNvSpPr>
          <p:nvPr/>
        </p:nvSpPr>
        <p:spPr bwMode="auto">
          <a:xfrm>
            <a:off x="1231900" y="4495800"/>
            <a:ext cx="5632450" cy="106680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hangingPunct="0">
              <a:spcBef>
                <a:spcPct val="0"/>
              </a:spcBef>
              <a:buFontTx/>
              <a:buNone/>
              <a:defRPr/>
            </a:pPr>
            <a:r>
              <a:rPr lang="en-US" sz="3200" b="1" i="1">
                <a:solidFill>
                  <a:schemeClr val="bg1"/>
                </a:solidFill>
                <a:latin typeface="Arial Narrow" charset="0"/>
                <a:cs typeface="+mn-cs"/>
              </a:rPr>
              <a:t>P( B</a:t>
            </a:r>
            <a:r>
              <a:rPr lang="en-US" sz="3200" b="1" i="1" baseline="-25000">
                <a:solidFill>
                  <a:schemeClr val="bg1"/>
                </a:solidFill>
                <a:latin typeface="Arial Narrow" charset="0"/>
                <a:cs typeface="+mn-cs"/>
              </a:rPr>
              <a:t>i</a:t>
            </a:r>
            <a:r>
              <a:rPr lang="en-US" sz="3200" b="1" i="1">
                <a:solidFill>
                  <a:schemeClr val="bg1"/>
                </a:solidFill>
                <a:latin typeface="Arial Narrow" charset="0"/>
                <a:cs typeface="+mn-cs"/>
              </a:rPr>
              <a:t> | E ) = </a:t>
            </a:r>
            <a:r>
              <a:rPr lang="es-ES_tradnl" sz="3200" b="1">
                <a:solidFill>
                  <a:schemeClr val="bg1"/>
                </a:solidFill>
                <a:latin typeface="Symbol" charset="0"/>
                <a:cs typeface="+mn-cs"/>
              </a:rPr>
              <a:t> </a:t>
            </a:r>
            <a:r>
              <a:rPr lang="en-US" sz="3200" b="1" i="1">
                <a:solidFill>
                  <a:schemeClr val="bg1"/>
                </a:solidFill>
                <a:latin typeface="Arial Narrow" charset="0"/>
                <a:cs typeface="+mn-cs"/>
              </a:rPr>
              <a:t>P ( B</a:t>
            </a:r>
            <a:r>
              <a:rPr lang="en-US" sz="3200" b="1" i="1" baseline="-25000">
                <a:solidFill>
                  <a:schemeClr val="bg1"/>
                </a:solidFill>
                <a:latin typeface="Arial Narrow" charset="0"/>
                <a:cs typeface="+mn-cs"/>
              </a:rPr>
              <a:t>i</a:t>
            </a:r>
            <a:r>
              <a:rPr lang="en-US" sz="3200" b="1" i="1">
                <a:solidFill>
                  <a:schemeClr val="bg1"/>
                </a:solidFill>
                <a:latin typeface="Arial Narrow" charset="0"/>
                <a:cs typeface="+mn-cs"/>
              </a:rPr>
              <a:t> | E</a:t>
            </a:r>
            <a:r>
              <a:rPr lang="en-US" sz="3200" b="1" i="1" baseline="30000">
                <a:solidFill>
                  <a:schemeClr val="bg1"/>
                </a:solidFill>
                <a:latin typeface="Arial Narrow" charset="0"/>
                <a:cs typeface="+mn-cs"/>
              </a:rPr>
              <a:t>+</a:t>
            </a:r>
            <a:r>
              <a:rPr lang="en-US" sz="3200" b="1" i="1">
                <a:solidFill>
                  <a:schemeClr val="bg1"/>
                </a:solidFill>
                <a:latin typeface="Arial Narrow" charset="0"/>
                <a:cs typeface="+mn-cs"/>
              </a:rPr>
              <a:t> ) P(E</a:t>
            </a:r>
            <a:r>
              <a:rPr lang="en-US" sz="3200" b="1" i="1" baseline="30000">
                <a:solidFill>
                  <a:schemeClr val="bg1"/>
                </a:solidFill>
                <a:latin typeface="Arial Narrow" charset="0"/>
                <a:cs typeface="+mn-cs"/>
              </a:rPr>
              <a:t>- </a:t>
            </a:r>
            <a:r>
              <a:rPr lang="en-US" sz="3200" b="1" i="1">
                <a:solidFill>
                  <a:schemeClr val="bg1"/>
                </a:solidFill>
                <a:latin typeface="Arial Narrow" charset="0"/>
                <a:cs typeface="+mn-cs"/>
              </a:rPr>
              <a:t>|  B</a:t>
            </a:r>
            <a:r>
              <a:rPr lang="en-US" sz="3200" b="1" i="1" baseline="-25000">
                <a:solidFill>
                  <a:schemeClr val="bg1"/>
                </a:solidFill>
                <a:latin typeface="Arial Narrow" charset="0"/>
                <a:cs typeface="+mn-cs"/>
              </a:rPr>
              <a:t>i </a:t>
            </a:r>
            <a:r>
              <a:rPr lang="en-US" sz="3200" b="1" i="1">
                <a:solidFill>
                  <a:schemeClr val="bg1"/>
                </a:solidFill>
                <a:latin typeface="Arial Narrow" charset="0"/>
                <a:cs typeface="+mn-cs"/>
              </a:rPr>
              <a:t>)</a:t>
            </a:r>
            <a:r>
              <a:rPr lang="en-US" sz="3200" b="1">
                <a:solidFill>
                  <a:schemeClr val="bg1"/>
                </a:solidFill>
                <a:latin typeface="Arial Narrow" charset="0"/>
                <a:cs typeface="+mn-cs"/>
              </a:rPr>
              <a:t> </a:t>
            </a:r>
          </a:p>
          <a:p>
            <a:pPr eaLnBrk="0" hangingPunct="0">
              <a:spcBef>
                <a:spcPct val="0"/>
              </a:spcBef>
              <a:buFontTx/>
              <a:buNone/>
              <a:defRPr/>
            </a:pPr>
            <a:endParaRPr lang="en-US" sz="3200" b="1">
              <a:solidFill>
                <a:schemeClr val="bg1"/>
              </a:solidFill>
              <a:latin typeface="Arial Narrow" charset="0"/>
              <a:cs typeface="+mn-cs"/>
            </a:endParaRPr>
          </a:p>
        </p:txBody>
      </p:sp>
      <p:sp>
        <p:nvSpPr>
          <p:cNvPr id="229380" name="Rectangle 4"/>
          <p:cNvSpPr>
            <a:spLocks noChangeArrowheads="1"/>
          </p:cNvSpPr>
          <p:nvPr/>
        </p:nvSpPr>
        <p:spPr bwMode="auto">
          <a:xfrm>
            <a:off x="1295400" y="5638800"/>
            <a:ext cx="72929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spcBef>
                <a:spcPct val="0"/>
              </a:spcBef>
              <a:buFontTx/>
              <a:buNone/>
              <a:defRPr/>
            </a:pPr>
            <a:r>
              <a:rPr lang="en-US" sz="3200" b="1">
                <a:solidFill>
                  <a:srgbClr val="CCFFFF"/>
                </a:solidFill>
                <a:latin typeface="Arial Narrow" charset="0"/>
                <a:cs typeface="+mn-cs"/>
              </a:rPr>
              <a:t>Donde </a:t>
            </a:r>
            <a:r>
              <a:rPr lang="es-ES_tradnl" sz="3200" b="1">
                <a:solidFill>
                  <a:schemeClr val="bg1"/>
                </a:solidFill>
                <a:latin typeface="Symbol" charset="0"/>
                <a:cs typeface="+mn-cs"/>
              </a:rPr>
              <a:t></a:t>
            </a:r>
            <a:r>
              <a:rPr lang="en-US" sz="3200" b="1">
                <a:solidFill>
                  <a:srgbClr val="CCFFFF"/>
                </a:solidFill>
                <a:latin typeface="Arial Narrow" charset="0"/>
                <a:cs typeface="+mn-cs"/>
              </a:rPr>
              <a:t>  es una constante de normalización</a:t>
            </a:r>
            <a:endParaRPr lang="es-ES_tradnl" sz="3200" b="1">
              <a:solidFill>
                <a:srgbClr val="CCFFFF"/>
              </a:solidFill>
              <a:latin typeface="Arial Narrow" charset="0"/>
              <a:cs typeface="+mn-cs"/>
            </a:endParaRPr>
          </a:p>
        </p:txBody>
      </p:sp>
    </p:spTree>
    <p:extLst>
      <p:ext uri="{BB962C8B-B14F-4D97-AF65-F5344CB8AC3E}">
        <p14:creationId xmlns:p14="http://schemas.microsoft.com/office/powerpoint/2010/main" val="2733754830"/>
      </p:ext>
    </p:extLst>
  </p:cSld>
  <p:clrMapOvr>
    <a:masterClrMapping/>
  </p:clrMapOvr>
  <p:transition xmlns:p14="http://schemas.microsoft.com/office/powerpoint/2010/main" spd="slow">
    <p:split dir="in"/>
  </p:transition>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pie de página 2"/>
          <p:cNvSpPr>
            <a:spLocks noGrp="1"/>
          </p:cNvSpPr>
          <p:nvPr>
            <p:ph type="ftr" sz="quarter" idx="11"/>
          </p:nvPr>
        </p:nvSpPr>
        <p:spPr/>
        <p:txBody>
          <a:bodyPr/>
          <a:lstStyle/>
          <a:p>
            <a:pPr>
              <a:defRPr/>
            </a:pPr>
            <a:r>
              <a:rPr lang="es-ES"/>
              <a:t>© L.E. Sucar: MGP - Inferencia RB</a:t>
            </a:r>
          </a:p>
        </p:txBody>
      </p:sp>
      <p:sp>
        <p:nvSpPr>
          <p:cNvPr id="9" name="Marcador de número de diapositiva 3"/>
          <p:cNvSpPr>
            <a:spLocks noGrp="1"/>
          </p:cNvSpPr>
          <p:nvPr>
            <p:ph type="sldNum" sz="quarter" idx="12"/>
          </p:nvPr>
        </p:nvSpPr>
        <p:spPr/>
        <p:txBody>
          <a:bodyPr/>
          <a:lstStyle/>
          <a:p>
            <a:pPr>
              <a:defRPr/>
            </a:pPr>
            <a:fld id="{5BBFDC73-8A96-DF41-B088-09C5F9189895}" type="slidenum">
              <a:rPr lang="es-ES"/>
              <a:pPr>
                <a:defRPr/>
              </a:pPr>
              <a:t>84</a:t>
            </a:fld>
            <a:endParaRPr lang="es-ES"/>
          </a:p>
        </p:txBody>
      </p:sp>
      <p:sp>
        <p:nvSpPr>
          <p:cNvPr id="230402" name="Rectangle 2"/>
          <p:cNvSpPr>
            <a:spLocks noChangeArrowheads="1"/>
          </p:cNvSpPr>
          <p:nvPr/>
        </p:nvSpPr>
        <p:spPr bwMode="auto">
          <a:xfrm>
            <a:off x="1600200" y="1447800"/>
            <a:ext cx="6092825" cy="579438"/>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hangingPunct="0">
              <a:spcBef>
                <a:spcPct val="0"/>
              </a:spcBef>
              <a:buFontTx/>
              <a:buNone/>
              <a:defRPr/>
            </a:pPr>
            <a:r>
              <a:rPr lang="en-US" sz="3200" b="1">
                <a:solidFill>
                  <a:srgbClr val="CCFFFF"/>
                </a:solidFill>
                <a:latin typeface="Arial Narrow" charset="0"/>
                <a:cs typeface="+mn-cs"/>
              </a:rPr>
              <a:t>Si definimos los siguientes términos:</a:t>
            </a:r>
          </a:p>
        </p:txBody>
      </p:sp>
      <p:sp>
        <p:nvSpPr>
          <p:cNvPr id="230403" name="Rectangle 3"/>
          <p:cNvSpPr>
            <a:spLocks noChangeArrowheads="1"/>
          </p:cNvSpPr>
          <p:nvPr/>
        </p:nvSpPr>
        <p:spPr bwMode="auto">
          <a:xfrm>
            <a:off x="685800" y="715963"/>
            <a:ext cx="2276475" cy="579437"/>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hangingPunct="0">
              <a:spcBef>
                <a:spcPct val="0"/>
              </a:spcBef>
              <a:buFontTx/>
              <a:buNone/>
              <a:defRPr/>
            </a:pPr>
            <a:r>
              <a:rPr lang="en-US" sz="3200" b="1">
                <a:solidFill>
                  <a:srgbClr val="FFFF00"/>
                </a:solidFill>
                <a:latin typeface="Arial Narrow" charset="0"/>
                <a:cs typeface="+mn-cs"/>
              </a:rPr>
              <a:t>Definiciones:</a:t>
            </a:r>
          </a:p>
        </p:txBody>
      </p:sp>
      <p:sp>
        <p:nvSpPr>
          <p:cNvPr id="230404" name="Rectangle 4"/>
          <p:cNvSpPr>
            <a:spLocks noChangeArrowheads="1"/>
          </p:cNvSpPr>
          <p:nvPr/>
        </p:nvSpPr>
        <p:spPr bwMode="auto">
          <a:xfrm>
            <a:off x="1676400" y="2286000"/>
            <a:ext cx="2940050" cy="579438"/>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hangingPunct="0">
              <a:spcBef>
                <a:spcPct val="0"/>
              </a:spcBef>
              <a:buFontTx/>
              <a:buNone/>
              <a:defRPr/>
            </a:pPr>
            <a:r>
              <a:rPr lang="es-ES_tradnl" b="1">
                <a:solidFill>
                  <a:schemeClr val="bg1"/>
                </a:solidFill>
                <a:latin typeface="Symbol" charset="0"/>
                <a:cs typeface="+mn-cs"/>
              </a:rPr>
              <a:t></a:t>
            </a:r>
            <a:r>
              <a:rPr lang="en-US" sz="3200" b="1">
                <a:solidFill>
                  <a:schemeClr val="bg1"/>
                </a:solidFill>
                <a:latin typeface="Arial Narrow" charset="0"/>
                <a:cs typeface="+mn-cs"/>
              </a:rPr>
              <a:t> (B</a:t>
            </a:r>
            <a:r>
              <a:rPr lang="en-US" sz="3200" b="1" baseline="-25000">
                <a:solidFill>
                  <a:schemeClr val="bg1"/>
                </a:solidFill>
                <a:latin typeface="Arial Narrow" charset="0"/>
                <a:cs typeface="+mn-cs"/>
              </a:rPr>
              <a:t>i</a:t>
            </a:r>
            <a:r>
              <a:rPr lang="en-US" sz="3200" b="1">
                <a:solidFill>
                  <a:schemeClr val="bg1"/>
                </a:solidFill>
                <a:latin typeface="Arial Narrow" charset="0"/>
                <a:cs typeface="+mn-cs"/>
              </a:rPr>
              <a:t>) = P ( E</a:t>
            </a:r>
            <a:r>
              <a:rPr lang="en-US" sz="3200" b="1" baseline="30000">
                <a:solidFill>
                  <a:schemeClr val="bg1"/>
                </a:solidFill>
                <a:latin typeface="Arial Narrow" charset="0"/>
                <a:cs typeface="+mn-cs"/>
              </a:rPr>
              <a:t>- </a:t>
            </a:r>
            <a:r>
              <a:rPr lang="en-US" sz="3200" b="1">
                <a:solidFill>
                  <a:schemeClr val="bg1"/>
                </a:solidFill>
                <a:latin typeface="Arial Narrow" charset="0"/>
                <a:cs typeface="+mn-cs"/>
              </a:rPr>
              <a:t> | B</a:t>
            </a:r>
            <a:r>
              <a:rPr lang="en-US" sz="3200" b="1" baseline="-25000">
                <a:solidFill>
                  <a:schemeClr val="bg1"/>
                </a:solidFill>
                <a:latin typeface="Arial Narrow" charset="0"/>
                <a:cs typeface="+mn-cs"/>
              </a:rPr>
              <a:t>i</a:t>
            </a:r>
            <a:r>
              <a:rPr lang="en-US" sz="3200" b="1">
                <a:solidFill>
                  <a:schemeClr val="bg1"/>
                </a:solidFill>
                <a:latin typeface="Arial Narrow" charset="0"/>
                <a:cs typeface="+mn-cs"/>
              </a:rPr>
              <a:t>)</a:t>
            </a:r>
          </a:p>
        </p:txBody>
      </p:sp>
      <p:sp>
        <p:nvSpPr>
          <p:cNvPr id="230405" name="Rectangle 5"/>
          <p:cNvSpPr>
            <a:spLocks noChangeArrowheads="1"/>
          </p:cNvSpPr>
          <p:nvPr/>
        </p:nvSpPr>
        <p:spPr bwMode="auto">
          <a:xfrm>
            <a:off x="1752600" y="3810000"/>
            <a:ext cx="1795463" cy="579438"/>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hangingPunct="0">
              <a:spcBef>
                <a:spcPct val="0"/>
              </a:spcBef>
              <a:buFontTx/>
              <a:buNone/>
              <a:defRPr/>
            </a:pPr>
            <a:r>
              <a:rPr lang="en-US" sz="3200" b="1">
                <a:solidFill>
                  <a:srgbClr val="FFFF00"/>
                </a:solidFill>
                <a:latin typeface="Arial Narrow" charset="0"/>
                <a:cs typeface="+mn-cs"/>
              </a:rPr>
              <a:t>Entonces:</a:t>
            </a:r>
          </a:p>
        </p:txBody>
      </p:sp>
      <p:sp>
        <p:nvSpPr>
          <p:cNvPr id="230406" name="Rectangle 6"/>
          <p:cNvSpPr>
            <a:spLocks noChangeArrowheads="1"/>
          </p:cNvSpPr>
          <p:nvPr/>
        </p:nvSpPr>
        <p:spPr bwMode="auto">
          <a:xfrm>
            <a:off x="1649413" y="2836863"/>
            <a:ext cx="3060700" cy="76200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hangingPunct="0">
              <a:spcBef>
                <a:spcPct val="0"/>
              </a:spcBef>
              <a:buFontTx/>
              <a:buNone/>
              <a:defRPr/>
            </a:pPr>
            <a:r>
              <a:rPr lang="en-US" sz="4400" b="1">
                <a:solidFill>
                  <a:schemeClr val="bg1"/>
                </a:solidFill>
                <a:latin typeface="Symbol" charset="0"/>
                <a:cs typeface="+mn-cs"/>
              </a:rPr>
              <a:t> </a:t>
            </a:r>
            <a:r>
              <a:rPr lang="en-US" sz="3200" b="1">
                <a:solidFill>
                  <a:schemeClr val="bg1"/>
                </a:solidFill>
                <a:latin typeface="Arial Narrow" charset="0"/>
                <a:cs typeface="+mn-cs"/>
              </a:rPr>
              <a:t>(B</a:t>
            </a:r>
            <a:r>
              <a:rPr lang="en-US" sz="3200" b="1" baseline="-25000">
                <a:solidFill>
                  <a:schemeClr val="bg1"/>
                </a:solidFill>
                <a:latin typeface="Arial Narrow" charset="0"/>
                <a:cs typeface="+mn-cs"/>
              </a:rPr>
              <a:t>i</a:t>
            </a:r>
            <a:r>
              <a:rPr lang="en-US" sz="3200" b="1">
                <a:solidFill>
                  <a:schemeClr val="bg1"/>
                </a:solidFill>
                <a:latin typeface="Arial Narrow" charset="0"/>
                <a:cs typeface="+mn-cs"/>
              </a:rPr>
              <a:t>) = P (B</a:t>
            </a:r>
            <a:r>
              <a:rPr lang="en-US" sz="3200" b="1" baseline="-25000">
                <a:solidFill>
                  <a:schemeClr val="bg1"/>
                </a:solidFill>
                <a:latin typeface="Arial Narrow" charset="0"/>
                <a:cs typeface="+mn-cs"/>
              </a:rPr>
              <a:t>i</a:t>
            </a:r>
            <a:r>
              <a:rPr lang="en-US" sz="3200" b="1">
                <a:solidFill>
                  <a:schemeClr val="bg1"/>
                </a:solidFill>
                <a:latin typeface="Arial Narrow" charset="0"/>
                <a:cs typeface="+mn-cs"/>
              </a:rPr>
              <a:t> | E</a:t>
            </a:r>
            <a:r>
              <a:rPr lang="en-US" sz="3200" b="1" baseline="30000">
                <a:solidFill>
                  <a:schemeClr val="bg1"/>
                </a:solidFill>
                <a:latin typeface="Arial Narrow" charset="0"/>
                <a:cs typeface="+mn-cs"/>
              </a:rPr>
              <a:t>+ </a:t>
            </a:r>
            <a:r>
              <a:rPr lang="en-US" sz="3200" b="1">
                <a:solidFill>
                  <a:schemeClr val="bg1"/>
                </a:solidFill>
                <a:latin typeface="Arial Narrow" charset="0"/>
                <a:cs typeface="+mn-cs"/>
              </a:rPr>
              <a:t>)</a:t>
            </a:r>
          </a:p>
        </p:txBody>
      </p:sp>
      <p:sp>
        <p:nvSpPr>
          <p:cNvPr id="230407" name="Rectangle 7"/>
          <p:cNvSpPr>
            <a:spLocks noChangeArrowheads="1"/>
          </p:cNvSpPr>
          <p:nvPr/>
        </p:nvSpPr>
        <p:spPr bwMode="auto">
          <a:xfrm>
            <a:off x="1676400" y="4648200"/>
            <a:ext cx="4376738" cy="76200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hangingPunct="0">
              <a:spcBef>
                <a:spcPct val="0"/>
              </a:spcBef>
              <a:buFontTx/>
              <a:buNone/>
              <a:defRPr/>
            </a:pPr>
            <a:r>
              <a:rPr lang="en-US" sz="3200" b="1">
                <a:solidFill>
                  <a:schemeClr val="bg1"/>
                </a:solidFill>
                <a:latin typeface="Arial Narrow" charset="0"/>
                <a:cs typeface="+mn-cs"/>
              </a:rPr>
              <a:t>P(B</a:t>
            </a:r>
            <a:r>
              <a:rPr lang="en-US" sz="3200" b="1" baseline="-25000">
                <a:solidFill>
                  <a:schemeClr val="bg1"/>
                </a:solidFill>
                <a:latin typeface="Arial Narrow" charset="0"/>
                <a:cs typeface="+mn-cs"/>
              </a:rPr>
              <a:t>i </a:t>
            </a:r>
            <a:r>
              <a:rPr lang="en-US" sz="3200" b="1">
                <a:solidFill>
                  <a:schemeClr val="bg1"/>
                </a:solidFill>
                <a:latin typeface="Arial Narrow" charset="0"/>
                <a:cs typeface="+mn-cs"/>
              </a:rPr>
              <a:t>| E ) = </a:t>
            </a:r>
            <a:r>
              <a:rPr lang="es-ES_tradnl" sz="3200" b="1">
                <a:solidFill>
                  <a:schemeClr val="bg1"/>
                </a:solidFill>
                <a:latin typeface="Symbol" charset="0"/>
                <a:cs typeface="+mn-cs"/>
              </a:rPr>
              <a:t> </a:t>
            </a:r>
            <a:r>
              <a:rPr lang="en-US" sz="4400" b="1">
                <a:solidFill>
                  <a:schemeClr val="bg1"/>
                </a:solidFill>
                <a:latin typeface="Symbol" charset="0"/>
                <a:cs typeface="+mn-cs"/>
              </a:rPr>
              <a:t> </a:t>
            </a:r>
            <a:r>
              <a:rPr lang="en-US" sz="3200" b="1">
                <a:solidFill>
                  <a:schemeClr val="bg1"/>
                </a:solidFill>
                <a:latin typeface="Arial Narrow" charset="0"/>
                <a:cs typeface="+mn-cs"/>
              </a:rPr>
              <a:t>(B </a:t>
            </a:r>
            <a:r>
              <a:rPr lang="en-US" sz="3200" b="1" baseline="-25000">
                <a:solidFill>
                  <a:schemeClr val="bg1"/>
                </a:solidFill>
                <a:latin typeface="Arial Narrow" charset="0"/>
                <a:cs typeface="+mn-cs"/>
              </a:rPr>
              <a:t>i</a:t>
            </a:r>
            <a:r>
              <a:rPr lang="en-US" sz="3200" b="1">
                <a:solidFill>
                  <a:schemeClr val="bg1"/>
                </a:solidFill>
                <a:latin typeface="Arial Narrow" charset="0"/>
                <a:cs typeface="+mn-cs"/>
              </a:rPr>
              <a:t>) </a:t>
            </a:r>
            <a:r>
              <a:rPr lang="es-ES_tradnl" b="1">
                <a:solidFill>
                  <a:schemeClr val="bg1"/>
                </a:solidFill>
                <a:latin typeface="Symbol" charset="0"/>
                <a:cs typeface="+mn-cs"/>
              </a:rPr>
              <a:t> </a:t>
            </a:r>
            <a:r>
              <a:rPr lang="en-US" sz="3200" b="1">
                <a:solidFill>
                  <a:schemeClr val="bg1"/>
                </a:solidFill>
                <a:latin typeface="Arial Narrow" charset="0"/>
                <a:cs typeface="+mn-cs"/>
              </a:rPr>
              <a:t>(B </a:t>
            </a:r>
            <a:r>
              <a:rPr lang="en-US" sz="3200" b="1" baseline="-25000">
                <a:solidFill>
                  <a:schemeClr val="bg1"/>
                </a:solidFill>
                <a:latin typeface="Arial Narrow" charset="0"/>
                <a:cs typeface="+mn-cs"/>
              </a:rPr>
              <a:t>i</a:t>
            </a:r>
            <a:r>
              <a:rPr lang="en-US" sz="3200" b="1">
                <a:solidFill>
                  <a:schemeClr val="bg1"/>
                </a:solidFill>
                <a:latin typeface="Arial Narrow" charset="0"/>
                <a:cs typeface="+mn-cs"/>
              </a:rPr>
              <a:t>) </a:t>
            </a:r>
          </a:p>
        </p:txBody>
      </p:sp>
    </p:spTree>
    <p:extLst>
      <p:ext uri="{BB962C8B-B14F-4D97-AF65-F5344CB8AC3E}">
        <p14:creationId xmlns:p14="http://schemas.microsoft.com/office/powerpoint/2010/main" val="284910114"/>
      </p:ext>
    </p:extLst>
  </p:cSld>
  <p:clrMapOvr>
    <a:masterClrMapping/>
  </p:clrMapOvr>
  <p:transition xmlns:p14="http://schemas.microsoft.com/office/powerpoint/2010/main" spd="slow">
    <p:split dir="in"/>
  </p:transition>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4"/>
          <p:cNvSpPr>
            <a:spLocks noGrp="1"/>
          </p:cNvSpPr>
          <p:nvPr>
            <p:ph type="ftr" sz="quarter" idx="11"/>
          </p:nvPr>
        </p:nvSpPr>
        <p:spPr/>
        <p:txBody>
          <a:bodyPr/>
          <a:lstStyle/>
          <a:p>
            <a:pPr>
              <a:defRPr/>
            </a:pPr>
            <a:r>
              <a:rPr lang="es-ES"/>
              <a:t>© L.E. Sucar: MGP - Inferencia RB</a:t>
            </a:r>
          </a:p>
        </p:txBody>
      </p:sp>
      <p:sp>
        <p:nvSpPr>
          <p:cNvPr id="5" name="Marcador de número de diapositiva 5"/>
          <p:cNvSpPr>
            <a:spLocks noGrp="1"/>
          </p:cNvSpPr>
          <p:nvPr>
            <p:ph type="sldNum" sz="quarter" idx="12"/>
          </p:nvPr>
        </p:nvSpPr>
        <p:spPr/>
        <p:txBody>
          <a:bodyPr/>
          <a:lstStyle/>
          <a:p>
            <a:pPr>
              <a:defRPr/>
            </a:pPr>
            <a:fld id="{68BD12C8-3A5B-CC48-A05C-62A062A5AF35}" type="slidenum">
              <a:rPr lang="es-ES"/>
              <a:pPr>
                <a:defRPr/>
              </a:pPr>
              <a:t>85</a:t>
            </a:fld>
            <a:endParaRPr lang="es-ES"/>
          </a:p>
        </p:txBody>
      </p:sp>
      <p:sp>
        <p:nvSpPr>
          <p:cNvPr id="340994" name="Rectangle 2"/>
          <p:cNvSpPr>
            <a:spLocks noGrp="1" noChangeArrowheads="1"/>
          </p:cNvSpPr>
          <p:nvPr>
            <p:ph type="title"/>
          </p:nvPr>
        </p:nvSpPr>
        <p:spPr>
          <a:xfrm>
            <a:off x="684213" y="333375"/>
            <a:ext cx="7772400" cy="1143000"/>
          </a:xfrm>
        </p:spPr>
        <p:txBody>
          <a:bodyPr/>
          <a:lstStyle/>
          <a:p>
            <a:pPr eaLnBrk="1" hangingPunct="1">
              <a:defRPr/>
            </a:pPr>
            <a:r>
              <a:rPr lang="es-MX" smtClean="0">
                <a:cs typeface="+mj-cs"/>
              </a:rPr>
              <a:t>Algoritmo</a:t>
            </a:r>
            <a:endParaRPr lang="es-ES" smtClean="0">
              <a:cs typeface="+mj-cs"/>
            </a:endParaRPr>
          </a:p>
        </p:txBody>
      </p:sp>
      <p:sp>
        <p:nvSpPr>
          <p:cNvPr id="340995" name="Rectangle 3"/>
          <p:cNvSpPr>
            <a:spLocks noGrp="1" noChangeArrowheads="1"/>
          </p:cNvSpPr>
          <p:nvPr>
            <p:ph type="body" idx="1"/>
          </p:nvPr>
        </p:nvSpPr>
        <p:spPr>
          <a:xfrm>
            <a:off x="685800" y="1700213"/>
            <a:ext cx="7772400" cy="4824412"/>
          </a:xfrm>
        </p:spPr>
        <p:txBody>
          <a:bodyPr/>
          <a:lstStyle/>
          <a:p>
            <a:pPr eaLnBrk="1" hangingPunct="1">
              <a:lnSpc>
                <a:spcPct val="90000"/>
              </a:lnSpc>
              <a:defRPr/>
            </a:pPr>
            <a:r>
              <a:rPr lang="es-ES" smtClean="0">
                <a:cs typeface="+mn-cs"/>
              </a:rPr>
              <a:t>Mediante estas ecuaciones se integra un algoritmo de propagación de probabilidades en árboles. </a:t>
            </a:r>
          </a:p>
          <a:p>
            <a:pPr eaLnBrk="1" hangingPunct="1">
              <a:lnSpc>
                <a:spcPct val="90000"/>
              </a:lnSpc>
              <a:defRPr/>
            </a:pPr>
            <a:r>
              <a:rPr lang="es-ES" smtClean="0">
                <a:cs typeface="+mn-cs"/>
              </a:rPr>
              <a:t>Cada nodo guarda los valores de los vectores  </a:t>
            </a:r>
            <a:r>
              <a:rPr lang="es-ES" smtClean="0">
                <a:solidFill>
                  <a:schemeClr val="bg1"/>
                </a:solidFill>
                <a:latin typeface="Symbol" charset="0"/>
                <a:cs typeface="+mn-cs"/>
              </a:rPr>
              <a:t></a:t>
            </a:r>
            <a:r>
              <a:rPr lang="es-ES" smtClean="0">
                <a:cs typeface="+mn-cs"/>
              </a:rPr>
              <a:t> y </a:t>
            </a:r>
            <a:r>
              <a:rPr lang="es-ES" smtClean="0">
                <a:solidFill>
                  <a:schemeClr val="bg1"/>
                </a:solidFill>
                <a:latin typeface="Symbol" charset="0"/>
                <a:cs typeface="+mn-cs"/>
              </a:rPr>
              <a:t></a:t>
            </a:r>
            <a:r>
              <a:rPr lang="es-ES" smtClean="0">
                <a:cs typeface="+mn-cs"/>
              </a:rPr>
              <a:t>, así como su matriz de probabilidad condicional (CPT),  </a:t>
            </a:r>
            <a:r>
              <a:rPr lang="es-ES" smtClean="0">
                <a:solidFill>
                  <a:schemeClr val="bg1"/>
                </a:solidFill>
                <a:cs typeface="+mn-cs"/>
              </a:rPr>
              <a:t>P</a:t>
            </a:r>
            <a:r>
              <a:rPr lang="es-ES" smtClean="0">
                <a:cs typeface="+mn-cs"/>
              </a:rPr>
              <a:t>.</a:t>
            </a:r>
          </a:p>
          <a:p>
            <a:pPr eaLnBrk="1" hangingPunct="1">
              <a:lnSpc>
                <a:spcPct val="90000"/>
              </a:lnSpc>
              <a:defRPr/>
            </a:pPr>
            <a:r>
              <a:rPr lang="es-ES" smtClean="0">
                <a:cs typeface="+mn-cs"/>
              </a:rPr>
              <a:t>La propagación se hace por un mecanismo de paso de mensajes, en donde cada nodo envía los mensajes correspondientes a su padre e hijos</a:t>
            </a:r>
          </a:p>
        </p:txBody>
      </p:sp>
    </p:spTree>
    <p:extLst>
      <p:ext uri="{BB962C8B-B14F-4D97-AF65-F5344CB8AC3E}">
        <p14:creationId xmlns:p14="http://schemas.microsoft.com/office/powerpoint/2010/main" val="1467021516"/>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ie de página 2"/>
          <p:cNvSpPr>
            <a:spLocks noGrp="1"/>
          </p:cNvSpPr>
          <p:nvPr>
            <p:ph type="ftr" sz="quarter" idx="11"/>
          </p:nvPr>
        </p:nvSpPr>
        <p:spPr/>
        <p:txBody>
          <a:bodyPr/>
          <a:lstStyle/>
          <a:p>
            <a:pPr>
              <a:defRPr/>
            </a:pPr>
            <a:r>
              <a:rPr lang="es-ES"/>
              <a:t>© L.E. Sucar: MGP - Inferencia RB</a:t>
            </a:r>
          </a:p>
        </p:txBody>
      </p:sp>
      <p:sp>
        <p:nvSpPr>
          <p:cNvPr id="7" name="Marcador de número de diapositiva 3"/>
          <p:cNvSpPr>
            <a:spLocks noGrp="1"/>
          </p:cNvSpPr>
          <p:nvPr>
            <p:ph type="sldNum" sz="quarter" idx="12"/>
          </p:nvPr>
        </p:nvSpPr>
        <p:spPr/>
        <p:txBody>
          <a:bodyPr/>
          <a:lstStyle/>
          <a:p>
            <a:pPr>
              <a:defRPr/>
            </a:pPr>
            <a:fld id="{97EA7EE5-456D-5846-B797-C71EA6727469}" type="slidenum">
              <a:rPr lang="es-ES"/>
              <a:pPr>
                <a:defRPr/>
              </a:pPr>
              <a:t>86</a:t>
            </a:fld>
            <a:endParaRPr lang="es-ES"/>
          </a:p>
        </p:txBody>
      </p:sp>
      <p:pic>
        <p:nvPicPr>
          <p:cNvPr id="2324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752600"/>
            <a:ext cx="5410200" cy="1220788"/>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2451" name="Rectangle 3"/>
          <p:cNvSpPr>
            <a:spLocks noChangeArrowheads="1"/>
          </p:cNvSpPr>
          <p:nvPr/>
        </p:nvSpPr>
        <p:spPr bwMode="auto">
          <a:xfrm>
            <a:off x="914400" y="304800"/>
            <a:ext cx="6781800" cy="106680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0" hangingPunct="0">
              <a:spcBef>
                <a:spcPct val="0"/>
              </a:spcBef>
              <a:buFontTx/>
              <a:buNone/>
              <a:defRPr/>
            </a:pPr>
            <a:r>
              <a:rPr lang="en-US" sz="3200" b="1">
                <a:solidFill>
                  <a:srgbClr val="CCFFFF"/>
                </a:solidFill>
                <a:latin typeface="Arial Narrow" charset="0"/>
                <a:cs typeface="+mn-cs"/>
              </a:rPr>
              <a:t>Mensaje al padre (hacia arriba) – </a:t>
            </a:r>
          </a:p>
          <a:p>
            <a:pPr eaLnBrk="0" hangingPunct="0">
              <a:spcBef>
                <a:spcPct val="0"/>
              </a:spcBef>
              <a:buFontTx/>
              <a:buNone/>
              <a:defRPr/>
            </a:pPr>
            <a:r>
              <a:rPr lang="en-US" sz="3200" b="1">
                <a:solidFill>
                  <a:srgbClr val="CCFFFF"/>
                </a:solidFill>
                <a:latin typeface="Arial Narrow" charset="0"/>
                <a:cs typeface="+mn-cs"/>
              </a:rPr>
              <a:t>	nodo B a su padre A:</a:t>
            </a:r>
          </a:p>
        </p:txBody>
      </p:sp>
      <p:sp>
        <p:nvSpPr>
          <p:cNvPr id="232452" name="Rectangle 4"/>
          <p:cNvSpPr>
            <a:spLocks noChangeArrowheads="1"/>
          </p:cNvSpPr>
          <p:nvPr/>
        </p:nvSpPr>
        <p:spPr bwMode="auto">
          <a:xfrm>
            <a:off x="684213" y="3284538"/>
            <a:ext cx="6019800" cy="106680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0" hangingPunct="0">
              <a:spcBef>
                <a:spcPct val="0"/>
              </a:spcBef>
              <a:buFontTx/>
              <a:buNone/>
              <a:defRPr/>
            </a:pPr>
            <a:r>
              <a:rPr lang="en-US" sz="3200" b="1">
                <a:solidFill>
                  <a:srgbClr val="CCFFFF"/>
                </a:solidFill>
                <a:latin typeface="Arial Narrow" charset="0"/>
                <a:cs typeface="+mn-cs"/>
              </a:rPr>
              <a:t>Mensaje a los hijos (hacia abajo) - nodo B a su hijo S</a:t>
            </a:r>
            <a:r>
              <a:rPr lang="en-US" sz="3200" b="1" baseline="-25000">
                <a:solidFill>
                  <a:srgbClr val="CCFFFF"/>
                </a:solidFill>
                <a:latin typeface="Arial Narrow" charset="0"/>
                <a:cs typeface="+mn-cs"/>
              </a:rPr>
              <a:t>k</a:t>
            </a:r>
            <a:r>
              <a:rPr lang="en-US" sz="3200" b="1">
                <a:solidFill>
                  <a:srgbClr val="CCFFFF"/>
                </a:solidFill>
                <a:latin typeface="Arial Narrow" charset="0"/>
                <a:cs typeface="+mn-cs"/>
              </a:rPr>
              <a:t> : </a:t>
            </a:r>
          </a:p>
        </p:txBody>
      </p:sp>
      <p:pic>
        <p:nvPicPr>
          <p:cNvPr id="2324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2275" y="4581525"/>
            <a:ext cx="5486400" cy="132715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8773846"/>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4"/>
          <p:cNvSpPr>
            <a:spLocks noGrp="1"/>
          </p:cNvSpPr>
          <p:nvPr>
            <p:ph type="ftr" sz="quarter" idx="11"/>
          </p:nvPr>
        </p:nvSpPr>
        <p:spPr/>
        <p:txBody>
          <a:bodyPr/>
          <a:lstStyle/>
          <a:p>
            <a:pPr>
              <a:defRPr/>
            </a:pPr>
            <a:r>
              <a:rPr lang="es-ES"/>
              <a:t>© L.E. Sucar: MGP - Inferencia RB</a:t>
            </a:r>
          </a:p>
        </p:txBody>
      </p:sp>
      <p:sp>
        <p:nvSpPr>
          <p:cNvPr id="5" name="Marcador de número de diapositiva 5"/>
          <p:cNvSpPr>
            <a:spLocks noGrp="1"/>
          </p:cNvSpPr>
          <p:nvPr>
            <p:ph type="sldNum" sz="quarter" idx="12"/>
          </p:nvPr>
        </p:nvSpPr>
        <p:spPr/>
        <p:txBody>
          <a:bodyPr/>
          <a:lstStyle/>
          <a:p>
            <a:pPr>
              <a:defRPr/>
            </a:pPr>
            <a:fld id="{38C56645-55BF-1E47-950F-5A554F844676}" type="slidenum">
              <a:rPr lang="es-ES"/>
              <a:pPr>
                <a:defRPr/>
              </a:pPr>
              <a:t>87</a:t>
            </a:fld>
            <a:endParaRPr lang="es-ES"/>
          </a:p>
        </p:txBody>
      </p:sp>
      <p:sp>
        <p:nvSpPr>
          <p:cNvPr id="342018" name="Rectangle 2"/>
          <p:cNvSpPr>
            <a:spLocks noGrp="1" noChangeArrowheads="1"/>
          </p:cNvSpPr>
          <p:nvPr>
            <p:ph type="title"/>
          </p:nvPr>
        </p:nvSpPr>
        <p:spPr/>
        <p:txBody>
          <a:bodyPr/>
          <a:lstStyle/>
          <a:p>
            <a:pPr eaLnBrk="1" hangingPunct="1">
              <a:defRPr/>
            </a:pPr>
            <a:r>
              <a:rPr lang="es-MX" smtClean="0">
                <a:cs typeface="+mj-cs"/>
              </a:rPr>
              <a:t>Algoritmo</a:t>
            </a:r>
            <a:endParaRPr lang="es-ES" smtClean="0">
              <a:cs typeface="+mj-cs"/>
            </a:endParaRPr>
          </a:p>
        </p:txBody>
      </p:sp>
      <p:sp>
        <p:nvSpPr>
          <p:cNvPr id="342019" name="Rectangle 3"/>
          <p:cNvSpPr>
            <a:spLocks noGrp="1" noChangeArrowheads="1"/>
          </p:cNvSpPr>
          <p:nvPr>
            <p:ph type="body" idx="1"/>
          </p:nvPr>
        </p:nvSpPr>
        <p:spPr/>
        <p:txBody>
          <a:bodyPr/>
          <a:lstStyle/>
          <a:p>
            <a:pPr eaLnBrk="1" hangingPunct="1">
              <a:lnSpc>
                <a:spcPct val="90000"/>
              </a:lnSpc>
              <a:defRPr/>
            </a:pPr>
            <a:r>
              <a:rPr lang="es-ES" smtClean="0">
                <a:cs typeface="+mn-cs"/>
              </a:rPr>
              <a:t>Al instanciarse ciertos nodos, éstos envían mensajes a sus padres e hijos, y se propagan hasta a llegar a la raíz u hojas, o hasta encontrar un nodo instanciado. </a:t>
            </a:r>
          </a:p>
          <a:p>
            <a:pPr eaLnBrk="1" hangingPunct="1">
              <a:lnSpc>
                <a:spcPct val="90000"/>
              </a:lnSpc>
              <a:defRPr/>
            </a:pPr>
            <a:endParaRPr lang="es-ES" smtClean="0">
              <a:cs typeface="+mn-cs"/>
            </a:endParaRPr>
          </a:p>
          <a:p>
            <a:pPr eaLnBrk="1" hangingPunct="1">
              <a:lnSpc>
                <a:spcPct val="90000"/>
              </a:lnSpc>
              <a:defRPr/>
            </a:pPr>
            <a:r>
              <a:rPr lang="es-ES" smtClean="0">
                <a:cs typeface="+mn-cs"/>
              </a:rPr>
              <a:t>Así que la propagación se hace en un solo paso, en un tiempo proporcional al diámetro de la red. </a:t>
            </a:r>
          </a:p>
          <a:p>
            <a:pPr eaLnBrk="1" hangingPunct="1">
              <a:lnSpc>
                <a:spcPct val="90000"/>
              </a:lnSpc>
              <a:defRPr/>
            </a:pPr>
            <a:endParaRPr lang="es-ES" smtClean="0">
              <a:cs typeface="+mn-cs"/>
            </a:endParaRPr>
          </a:p>
        </p:txBody>
      </p:sp>
    </p:spTree>
    <p:extLst>
      <p:ext uri="{BB962C8B-B14F-4D97-AF65-F5344CB8AC3E}">
        <p14:creationId xmlns:p14="http://schemas.microsoft.com/office/powerpoint/2010/main" val="2242200396"/>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Marcador de pie de página 4"/>
          <p:cNvSpPr>
            <a:spLocks noGrp="1"/>
          </p:cNvSpPr>
          <p:nvPr>
            <p:ph type="ftr" sz="quarter" idx="11"/>
          </p:nvPr>
        </p:nvSpPr>
        <p:spPr/>
        <p:txBody>
          <a:bodyPr/>
          <a:lstStyle/>
          <a:p>
            <a:pPr>
              <a:defRPr/>
            </a:pPr>
            <a:r>
              <a:rPr lang="es-ES"/>
              <a:t>© L.E. Sucar: MGP - Inferencia RB</a:t>
            </a:r>
          </a:p>
        </p:txBody>
      </p:sp>
      <p:sp>
        <p:nvSpPr>
          <p:cNvPr id="48" name="Marcador de número de diapositiva 5"/>
          <p:cNvSpPr>
            <a:spLocks noGrp="1"/>
          </p:cNvSpPr>
          <p:nvPr>
            <p:ph type="sldNum" sz="quarter" idx="12"/>
          </p:nvPr>
        </p:nvSpPr>
        <p:spPr/>
        <p:txBody>
          <a:bodyPr/>
          <a:lstStyle/>
          <a:p>
            <a:pPr>
              <a:defRPr/>
            </a:pPr>
            <a:fld id="{A377E1B3-0A45-144E-A953-690296E9EB78}" type="slidenum">
              <a:rPr lang="es-ES"/>
              <a:pPr>
                <a:defRPr/>
              </a:pPr>
              <a:t>88</a:t>
            </a:fld>
            <a:endParaRPr lang="es-ES"/>
          </a:p>
        </p:txBody>
      </p:sp>
      <p:sp>
        <p:nvSpPr>
          <p:cNvPr id="266242" name="Rectangle 2"/>
          <p:cNvSpPr>
            <a:spLocks noGrp="1" noChangeArrowheads="1"/>
          </p:cNvSpPr>
          <p:nvPr>
            <p:ph type="title"/>
          </p:nvPr>
        </p:nvSpPr>
        <p:spPr>
          <a:xfrm>
            <a:off x="228600" y="228600"/>
            <a:ext cx="3200400" cy="1143000"/>
          </a:xfrm>
        </p:spPr>
        <p:txBody>
          <a:bodyPr/>
          <a:lstStyle/>
          <a:p>
            <a:pPr eaLnBrk="1" hangingPunct="1">
              <a:defRPr/>
            </a:pPr>
            <a:r>
              <a:rPr lang="es-MX" smtClean="0">
                <a:cs typeface="+mj-cs"/>
              </a:rPr>
              <a:t>Propagación</a:t>
            </a:r>
            <a:br>
              <a:rPr lang="es-MX" smtClean="0">
                <a:cs typeface="+mj-cs"/>
              </a:rPr>
            </a:br>
            <a:r>
              <a:rPr lang="es-MX" smtClean="0">
                <a:latin typeface="Symbol" charset="0"/>
                <a:cs typeface="+mj-cs"/>
              </a:rPr>
              <a:t></a:t>
            </a:r>
            <a:endParaRPr lang="es-ES" smtClean="0">
              <a:latin typeface="Symbol" charset="0"/>
              <a:cs typeface="+mj-cs"/>
            </a:endParaRPr>
          </a:p>
        </p:txBody>
      </p:sp>
      <p:sp>
        <p:nvSpPr>
          <p:cNvPr id="266243" name="Oval 3"/>
          <p:cNvSpPr>
            <a:spLocks noChangeArrowheads="1"/>
          </p:cNvSpPr>
          <p:nvPr/>
        </p:nvSpPr>
        <p:spPr bwMode="auto">
          <a:xfrm>
            <a:off x="4038600" y="1752600"/>
            <a:ext cx="6858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0"/>
              </a:spcBef>
              <a:buFontTx/>
              <a:buNone/>
              <a:defRPr/>
            </a:pPr>
            <a:r>
              <a:rPr lang="es-MX">
                <a:solidFill>
                  <a:srgbClr val="FF6600"/>
                </a:solidFill>
                <a:cs typeface="+mn-cs"/>
              </a:rPr>
              <a:t>A</a:t>
            </a:r>
            <a:endParaRPr lang="es-ES">
              <a:solidFill>
                <a:srgbClr val="FF6600"/>
              </a:solidFill>
              <a:cs typeface="+mn-cs"/>
            </a:endParaRPr>
          </a:p>
        </p:txBody>
      </p:sp>
      <p:sp>
        <p:nvSpPr>
          <p:cNvPr id="266244" name="Oval 4"/>
          <p:cNvSpPr>
            <a:spLocks noChangeArrowheads="1"/>
          </p:cNvSpPr>
          <p:nvPr/>
        </p:nvSpPr>
        <p:spPr bwMode="auto">
          <a:xfrm>
            <a:off x="4343400" y="3886200"/>
            <a:ext cx="6858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0"/>
              </a:spcBef>
              <a:buFontTx/>
              <a:buNone/>
              <a:defRPr/>
            </a:pPr>
            <a:r>
              <a:rPr lang="es-MX">
                <a:solidFill>
                  <a:srgbClr val="FF6600"/>
                </a:solidFill>
                <a:cs typeface="+mn-cs"/>
              </a:rPr>
              <a:t>D</a:t>
            </a:r>
            <a:endParaRPr lang="es-ES">
              <a:solidFill>
                <a:srgbClr val="FF6600"/>
              </a:solidFill>
              <a:cs typeface="+mn-cs"/>
            </a:endParaRPr>
          </a:p>
        </p:txBody>
      </p:sp>
      <p:sp>
        <p:nvSpPr>
          <p:cNvPr id="266245" name="Oval 5"/>
          <p:cNvSpPr>
            <a:spLocks noChangeArrowheads="1"/>
          </p:cNvSpPr>
          <p:nvPr/>
        </p:nvSpPr>
        <p:spPr bwMode="auto">
          <a:xfrm>
            <a:off x="3048000" y="2819400"/>
            <a:ext cx="6858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0"/>
              </a:spcBef>
              <a:buFontTx/>
              <a:buNone/>
              <a:defRPr/>
            </a:pPr>
            <a:r>
              <a:rPr lang="es-MX">
                <a:solidFill>
                  <a:srgbClr val="FF6600"/>
                </a:solidFill>
                <a:cs typeface="+mn-cs"/>
              </a:rPr>
              <a:t>C</a:t>
            </a:r>
            <a:endParaRPr lang="es-ES">
              <a:solidFill>
                <a:srgbClr val="FF6600"/>
              </a:solidFill>
              <a:cs typeface="+mn-cs"/>
            </a:endParaRPr>
          </a:p>
        </p:txBody>
      </p:sp>
      <p:cxnSp>
        <p:nvCxnSpPr>
          <p:cNvPr id="266246" name="AutoShape 6"/>
          <p:cNvCxnSpPr>
            <a:cxnSpLocks noChangeShapeType="1"/>
            <a:stCxn id="266243" idx="3"/>
            <a:endCxn id="266245" idx="7"/>
          </p:cNvCxnSpPr>
          <p:nvPr/>
        </p:nvCxnSpPr>
        <p:spPr bwMode="auto">
          <a:xfrm flipH="1">
            <a:off x="3633788" y="2273300"/>
            <a:ext cx="504825" cy="635000"/>
          </a:xfrm>
          <a:prstGeom prst="straightConnector1">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66247" name="AutoShape 7"/>
          <p:cNvCxnSpPr>
            <a:cxnSpLocks noChangeShapeType="1"/>
            <a:stCxn id="266243" idx="5"/>
            <a:endCxn id="266252" idx="1"/>
          </p:cNvCxnSpPr>
          <p:nvPr/>
        </p:nvCxnSpPr>
        <p:spPr bwMode="auto">
          <a:xfrm>
            <a:off x="4624388" y="2273300"/>
            <a:ext cx="809625" cy="558800"/>
          </a:xfrm>
          <a:prstGeom prst="straightConnector1">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66248" name="Oval 8"/>
          <p:cNvSpPr>
            <a:spLocks noChangeArrowheads="1"/>
          </p:cNvSpPr>
          <p:nvPr/>
        </p:nvSpPr>
        <p:spPr bwMode="auto">
          <a:xfrm>
            <a:off x="3276600" y="5029200"/>
            <a:ext cx="6858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0"/>
              </a:spcBef>
              <a:buFontTx/>
              <a:buNone/>
              <a:defRPr/>
            </a:pPr>
            <a:r>
              <a:rPr lang="es-MX">
                <a:solidFill>
                  <a:srgbClr val="FF6600"/>
                </a:solidFill>
                <a:cs typeface="+mn-cs"/>
              </a:rPr>
              <a:t>F</a:t>
            </a:r>
            <a:endParaRPr lang="es-ES">
              <a:solidFill>
                <a:srgbClr val="FF6600"/>
              </a:solidFill>
              <a:cs typeface="+mn-cs"/>
            </a:endParaRPr>
          </a:p>
        </p:txBody>
      </p:sp>
      <p:sp>
        <p:nvSpPr>
          <p:cNvPr id="266249" name="Oval 9"/>
          <p:cNvSpPr>
            <a:spLocks noChangeArrowheads="1"/>
          </p:cNvSpPr>
          <p:nvPr/>
        </p:nvSpPr>
        <p:spPr bwMode="auto">
          <a:xfrm>
            <a:off x="5410200" y="5105400"/>
            <a:ext cx="6858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0"/>
              </a:spcBef>
              <a:buFontTx/>
              <a:buNone/>
              <a:defRPr/>
            </a:pPr>
            <a:r>
              <a:rPr lang="es-MX">
                <a:solidFill>
                  <a:srgbClr val="FF6600"/>
                </a:solidFill>
                <a:cs typeface="+mn-cs"/>
              </a:rPr>
              <a:t>G</a:t>
            </a:r>
            <a:endParaRPr lang="es-ES">
              <a:solidFill>
                <a:srgbClr val="FF6600"/>
              </a:solidFill>
              <a:cs typeface="+mn-cs"/>
            </a:endParaRPr>
          </a:p>
        </p:txBody>
      </p:sp>
      <p:cxnSp>
        <p:nvCxnSpPr>
          <p:cNvPr id="266250" name="AutoShape 10"/>
          <p:cNvCxnSpPr>
            <a:cxnSpLocks noChangeShapeType="1"/>
            <a:stCxn id="266244" idx="3"/>
            <a:endCxn id="266248" idx="7"/>
          </p:cNvCxnSpPr>
          <p:nvPr/>
        </p:nvCxnSpPr>
        <p:spPr bwMode="auto">
          <a:xfrm flipH="1">
            <a:off x="3862388" y="4406900"/>
            <a:ext cx="581025" cy="711200"/>
          </a:xfrm>
          <a:prstGeom prst="straightConnector1">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66251" name="AutoShape 11"/>
          <p:cNvCxnSpPr>
            <a:cxnSpLocks noChangeShapeType="1"/>
            <a:stCxn id="266244" idx="5"/>
            <a:endCxn id="266249" idx="1"/>
          </p:cNvCxnSpPr>
          <p:nvPr/>
        </p:nvCxnSpPr>
        <p:spPr bwMode="auto">
          <a:xfrm>
            <a:off x="4929188" y="4406900"/>
            <a:ext cx="581025" cy="787400"/>
          </a:xfrm>
          <a:prstGeom prst="straightConnector1">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66252" name="Oval 12"/>
          <p:cNvSpPr>
            <a:spLocks noChangeArrowheads="1"/>
          </p:cNvSpPr>
          <p:nvPr/>
        </p:nvSpPr>
        <p:spPr bwMode="auto">
          <a:xfrm>
            <a:off x="5334000" y="2743200"/>
            <a:ext cx="685800" cy="609600"/>
          </a:xfrm>
          <a:prstGeom prst="ellipse">
            <a:avLst/>
          </a:prstGeom>
          <a:solidFill>
            <a:srgbClr val="FFCC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0"/>
              </a:spcBef>
              <a:buFontTx/>
              <a:buNone/>
              <a:defRPr/>
            </a:pPr>
            <a:r>
              <a:rPr lang="es-MX">
                <a:solidFill>
                  <a:srgbClr val="FF6600"/>
                </a:solidFill>
                <a:cs typeface="+mn-cs"/>
              </a:rPr>
              <a:t>B</a:t>
            </a:r>
            <a:endParaRPr lang="es-ES">
              <a:solidFill>
                <a:srgbClr val="FF6600"/>
              </a:solidFill>
              <a:cs typeface="+mn-cs"/>
            </a:endParaRPr>
          </a:p>
        </p:txBody>
      </p:sp>
      <p:sp>
        <p:nvSpPr>
          <p:cNvPr id="266253" name="Oval 13"/>
          <p:cNvSpPr>
            <a:spLocks noChangeArrowheads="1"/>
          </p:cNvSpPr>
          <p:nvPr/>
        </p:nvSpPr>
        <p:spPr bwMode="auto">
          <a:xfrm>
            <a:off x="6400800" y="4038600"/>
            <a:ext cx="6858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0"/>
              </a:spcBef>
              <a:buFontTx/>
              <a:buNone/>
              <a:defRPr/>
            </a:pPr>
            <a:r>
              <a:rPr lang="es-MX">
                <a:solidFill>
                  <a:srgbClr val="FF6600"/>
                </a:solidFill>
                <a:cs typeface="+mn-cs"/>
              </a:rPr>
              <a:t>E</a:t>
            </a:r>
            <a:endParaRPr lang="es-ES">
              <a:solidFill>
                <a:srgbClr val="FF6600"/>
              </a:solidFill>
              <a:cs typeface="+mn-cs"/>
            </a:endParaRPr>
          </a:p>
        </p:txBody>
      </p:sp>
      <p:cxnSp>
        <p:nvCxnSpPr>
          <p:cNvPr id="266254" name="AutoShape 14"/>
          <p:cNvCxnSpPr>
            <a:cxnSpLocks noChangeShapeType="1"/>
            <a:stCxn id="266252" idx="3"/>
            <a:endCxn id="266244" idx="7"/>
          </p:cNvCxnSpPr>
          <p:nvPr/>
        </p:nvCxnSpPr>
        <p:spPr bwMode="auto">
          <a:xfrm flipH="1">
            <a:off x="4929188" y="3263900"/>
            <a:ext cx="504825" cy="711200"/>
          </a:xfrm>
          <a:prstGeom prst="straightConnector1">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66255" name="AutoShape 15"/>
          <p:cNvCxnSpPr>
            <a:cxnSpLocks noChangeShapeType="1"/>
            <a:stCxn id="266252" idx="5"/>
            <a:endCxn id="266253" idx="1"/>
          </p:cNvCxnSpPr>
          <p:nvPr/>
        </p:nvCxnSpPr>
        <p:spPr bwMode="auto">
          <a:xfrm>
            <a:off x="5919788" y="3263900"/>
            <a:ext cx="581025" cy="863600"/>
          </a:xfrm>
          <a:prstGeom prst="straightConnector1">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66256" name="Oval 16"/>
          <p:cNvSpPr>
            <a:spLocks noChangeArrowheads="1"/>
          </p:cNvSpPr>
          <p:nvPr/>
        </p:nvSpPr>
        <p:spPr bwMode="auto">
          <a:xfrm>
            <a:off x="5105400" y="609600"/>
            <a:ext cx="6858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0"/>
              </a:spcBef>
              <a:buFontTx/>
              <a:buNone/>
              <a:defRPr/>
            </a:pPr>
            <a:r>
              <a:rPr lang="es-MX">
                <a:solidFill>
                  <a:srgbClr val="FF6600"/>
                </a:solidFill>
                <a:cs typeface="+mn-cs"/>
              </a:rPr>
              <a:t>H</a:t>
            </a:r>
            <a:endParaRPr lang="es-ES">
              <a:solidFill>
                <a:srgbClr val="FF6600"/>
              </a:solidFill>
              <a:cs typeface="+mn-cs"/>
            </a:endParaRPr>
          </a:p>
        </p:txBody>
      </p:sp>
      <p:sp>
        <p:nvSpPr>
          <p:cNvPr id="266257" name="Oval 17"/>
          <p:cNvSpPr>
            <a:spLocks noChangeArrowheads="1"/>
          </p:cNvSpPr>
          <p:nvPr/>
        </p:nvSpPr>
        <p:spPr bwMode="auto">
          <a:xfrm>
            <a:off x="6705600" y="1828800"/>
            <a:ext cx="6858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0"/>
              </a:spcBef>
              <a:buFontTx/>
              <a:buNone/>
              <a:defRPr/>
            </a:pPr>
            <a:r>
              <a:rPr lang="es-MX">
                <a:solidFill>
                  <a:srgbClr val="FF6600"/>
                </a:solidFill>
                <a:cs typeface="+mn-cs"/>
              </a:rPr>
              <a:t>I</a:t>
            </a:r>
            <a:endParaRPr lang="es-ES">
              <a:solidFill>
                <a:srgbClr val="FF6600"/>
              </a:solidFill>
              <a:cs typeface="+mn-cs"/>
            </a:endParaRPr>
          </a:p>
        </p:txBody>
      </p:sp>
      <p:cxnSp>
        <p:nvCxnSpPr>
          <p:cNvPr id="266258" name="AutoShape 18"/>
          <p:cNvCxnSpPr>
            <a:cxnSpLocks noChangeShapeType="1"/>
            <a:stCxn id="266256" idx="3"/>
            <a:endCxn id="266243" idx="7"/>
          </p:cNvCxnSpPr>
          <p:nvPr/>
        </p:nvCxnSpPr>
        <p:spPr bwMode="auto">
          <a:xfrm flipH="1">
            <a:off x="4624388" y="1130300"/>
            <a:ext cx="581025" cy="711200"/>
          </a:xfrm>
          <a:prstGeom prst="straightConnector1">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66259" name="AutoShape 19"/>
          <p:cNvCxnSpPr>
            <a:cxnSpLocks noChangeShapeType="1"/>
            <a:stCxn id="266256" idx="5"/>
            <a:endCxn id="266257" idx="1"/>
          </p:cNvCxnSpPr>
          <p:nvPr/>
        </p:nvCxnSpPr>
        <p:spPr bwMode="auto">
          <a:xfrm>
            <a:off x="5691188" y="1130300"/>
            <a:ext cx="1114425" cy="787400"/>
          </a:xfrm>
          <a:prstGeom prst="straightConnector1">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66260" name="Oval 20"/>
          <p:cNvSpPr>
            <a:spLocks noChangeArrowheads="1"/>
          </p:cNvSpPr>
          <p:nvPr/>
        </p:nvSpPr>
        <p:spPr bwMode="auto">
          <a:xfrm>
            <a:off x="6705600" y="1828800"/>
            <a:ext cx="685800" cy="609600"/>
          </a:xfrm>
          <a:prstGeom prst="ellipse">
            <a:avLst/>
          </a:prstGeom>
          <a:solidFill>
            <a:srgbClr val="FF00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0"/>
              </a:spcBef>
              <a:buFontTx/>
              <a:buNone/>
              <a:defRPr/>
            </a:pPr>
            <a:endParaRPr lang="en-US">
              <a:solidFill>
                <a:srgbClr val="FF6600"/>
              </a:solidFill>
              <a:cs typeface="+mn-cs"/>
            </a:endParaRPr>
          </a:p>
        </p:txBody>
      </p:sp>
      <p:sp>
        <p:nvSpPr>
          <p:cNvPr id="266261" name="Oval 21"/>
          <p:cNvSpPr>
            <a:spLocks noChangeArrowheads="1"/>
          </p:cNvSpPr>
          <p:nvPr/>
        </p:nvSpPr>
        <p:spPr bwMode="auto">
          <a:xfrm>
            <a:off x="3276600" y="5029200"/>
            <a:ext cx="685800" cy="609600"/>
          </a:xfrm>
          <a:prstGeom prst="ellipse">
            <a:avLst/>
          </a:prstGeom>
          <a:solidFill>
            <a:srgbClr val="FF00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0"/>
              </a:spcBef>
              <a:buFontTx/>
              <a:buNone/>
              <a:defRPr/>
            </a:pPr>
            <a:endParaRPr lang="en-US">
              <a:solidFill>
                <a:srgbClr val="FF6600"/>
              </a:solidFill>
              <a:cs typeface="+mn-cs"/>
            </a:endParaRPr>
          </a:p>
        </p:txBody>
      </p:sp>
      <p:sp>
        <p:nvSpPr>
          <p:cNvPr id="266262" name="Oval 22"/>
          <p:cNvSpPr>
            <a:spLocks noChangeArrowheads="1"/>
          </p:cNvSpPr>
          <p:nvPr/>
        </p:nvSpPr>
        <p:spPr bwMode="auto">
          <a:xfrm>
            <a:off x="6400800" y="4038600"/>
            <a:ext cx="685800" cy="609600"/>
          </a:xfrm>
          <a:prstGeom prst="ellipse">
            <a:avLst/>
          </a:prstGeom>
          <a:solidFill>
            <a:srgbClr val="FF00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0"/>
              </a:spcBef>
              <a:buFontTx/>
              <a:buNone/>
              <a:defRPr/>
            </a:pPr>
            <a:endParaRPr lang="en-US">
              <a:solidFill>
                <a:srgbClr val="FF6600"/>
              </a:solidFill>
              <a:cs typeface="+mn-cs"/>
            </a:endParaRPr>
          </a:p>
        </p:txBody>
      </p:sp>
      <p:grpSp>
        <p:nvGrpSpPr>
          <p:cNvPr id="266279" name="Group 39"/>
          <p:cNvGrpSpPr>
            <a:grpSpLocks/>
          </p:cNvGrpSpPr>
          <p:nvPr/>
        </p:nvGrpSpPr>
        <p:grpSpPr bwMode="auto">
          <a:xfrm>
            <a:off x="6324598" y="685800"/>
            <a:ext cx="1374775" cy="838200"/>
            <a:chOff x="3984" y="432"/>
            <a:chExt cx="866" cy="528"/>
          </a:xfrm>
        </p:grpSpPr>
        <p:sp>
          <p:nvSpPr>
            <p:cNvPr id="266264" name="Line 24"/>
            <p:cNvSpPr>
              <a:spLocks noChangeShapeType="1"/>
            </p:cNvSpPr>
            <p:nvPr/>
          </p:nvSpPr>
          <p:spPr bwMode="auto">
            <a:xfrm flipH="1" flipV="1">
              <a:off x="3984" y="528"/>
              <a:ext cx="480" cy="432"/>
            </a:xfrm>
            <a:prstGeom prst="line">
              <a:avLst/>
            </a:prstGeom>
            <a:noFill/>
            <a:ln w="3810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a:solidFill>
                  <a:srgbClr val="FFFF66"/>
                </a:solidFill>
                <a:cs typeface="+mn-cs"/>
              </a:endParaRPr>
            </a:p>
          </p:txBody>
        </p:sp>
        <p:sp>
          <p:nvSpPr>
            <p:cNvPr id="266263" name="Text Box 23"/>
            <p:cNvSpPr txBox="1">
              <a:spLocks noChangeArrowheads="1"/>
            </p:cNvSpPr>
            <p:nvPr/>
          </p:nvSpPr>
          <p:spPr bwMode="auto">
            <a:xfrm>
              <a:off x="4176" y="432"/>
              <a:ext cx="674"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buFontTx/>
                <a:buNone/>
                <a:defRPr/>
              </a:pPr>
              <a:r>
                <a:rPr lang="es-MX" sz="3200">
                  <a:solidFill>
                    <a:srgbClr val="FFFF66"/>
                  </a:solidFill>
                  <a:latin typeface="Symbol" charset="0"/>
                  <a:cs typeface="+mn-cs"/>
                </a:rPr>
                <a:t></a:t>
              </a:r>
              <a:r>
                <a:rPr lang="es-MX" sz="3200" baseline="-25000">
                  <a:solidFill>
                    <a:srgbClr val="FFFF66"/>
                  </a:solidFill>
                  <a:latin typeface="Symbol" charset="0"/>
                  <a:cs typeface="+mn-cs"/>
                </a:rPr>
                <a:t>I</a:t>
              </a:r>
              <a:r>
                <a:rPr lang="es-MX" sz="3200">
                  <a:solidFill>
                    <a:srgbClr val="FFFF66"/>
                  </a:solidFill>
                  <a:cs typeface="+mn-cs"/>
                </a:rPr>
                <a:t>(H)</a:t>
              </a:r>
              <a:endParaRPr lang="es-ES" sz="3200">
                <a:solidFill>
                  <a:srgbClr val="FFFF66"/>
                </a:solidFill>
                <a:cs typeface="+mn-cs"/>
              </a:endParaRPr>
            </a:p>
          </p:txBody>
        </p:sp>
      </p:grpSp>
      <p:grpSp>
        <p:nvGrpSpPr>
          <p:cNvPr id="266286" name="Group 46"/>
          <p:cNvGrpSpPr>
            <a:grpSpLocks/>
          </p:cNvGrpSpPr>
          <p:nvPr/>
        </p:nvGrpSpPr>
        <p:grpSpPr bwMode="auto">
          <a:xfrm>
            <a:off x="6172200" y="3124200"/>
            <a:ext cx="1352550" cy="762000"/>
            <a:chOff x="3888" y="1968"/>
            <a:chExt cx="852" cy="480"/>
          </a:xfrm>
        </p:grpSpPr>
        <p:sp>
          <p:nvSpPr>
            <p:cNvPr id="266267" name="Line 27"/>
            <p:cNvSpPr>
              <a:spLocks noChangeShapeType="1"/>
            </p:cNvSpPr>
            <p:nvPr/>
          </p:nvSpPr>
          <p:spPr bwMode="auto">
            <a:xfrm flipH="1" flipV="1">
              <a:off x="3888" y="1968"/>
              <a:ext cx="336" cy="480"/>
            </a:xfrm>
            <a:prstGeom prst="line">
              <a:avLst/>
            </a:prstGeom>
            <a:noFill/>
            <a:ln w="3810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a:solidFill>
                  <a:srgbClr val="FFFF66"/>
                </a:solidFill>
                <a:cs typeface="+mn-cs"/>
              </a:endParaRPr>
            </a:p>
          </p:txBody>
        </p:sp>
        <p:sp>
          <p:nvSpPr>
            <p:cNvPr id="266272" name="Text Box 32"/>
            <p:cNvSpPr txBox="1">
              <a:spLocks noChangeArrowheads="1"/>
            </p:cNvSpPr>
            <p:nvPr/>
          </p:nvSpPr>
          <p:spPr bwMode="auto">
            <a:xfrm>
              <a:off x="4032" y="2016"/>
              <a:ext cx="708"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spcBef>
                  <a:spcPct val="0"/>
                </a:spcBef>
                <a:buFontTx/>
                <a:buNone/>
                <a:defRPr/>
              </a:pPr>
              <a:r>
                <a:rPr lang="es-MX" sz="3200">
                  <a:solidFill>
                    <a:srgbClr val="FFFF66"/>
                  </a:solidFill>
                  <a:latin typeface="Symbol" charset="0"/>
                  <a:cs typeface="+mn-cs"/>
                </a:rPr>
                <a:t></a:t>
              </a:r>
              <a:r>
                <a:rPr lang="es-MX" sz="3200" baseline="-25000">
                  <a:solidFill>
                    <a:srgbClr val="FFFF66"/>
                  </a:solidFill>
                  <a:cs typeface="+mn-cs"/>
                </a:rPr>
                <a:t>E</a:t>
              </a:r>
              <a:r>
                <a:rPr lang="es-MX" sz="3200">
                  <a:solidFill>
                    <a:srgbClr val="FFFF66"/>
                  </a:solidFill>
                  <a:cs typeface="+mn-cs"/>
                </a:rPr>
                <a:t>(B)</a:t>
              </a:r>
              <a:endParaRPr lang="es-ES" sz="3200">
                <a:solidFill>
                  <a:srgbClr val="FFFF66"/>
                </a:solidFill>
                <a:cs typeface="+mn-cs"/>
              </a:endParaRPr>
            </a:p>
          </p:txBody>
        </p:sp>
      </p:grpSp>
      <p:grpSp>
        <p:nvGrpSpPr>
          <p:cNvPr id="266285" name="Group 45"/>
          <p:cNvGrpSpPr>
            <a:grpSpLocks/>
          </p:cNvGrpSpPr>
          <p:nvPr/>
        </p:nvGrpSpPr>
        <p:grpSpPr bwMode="auto">
          <a:xfrm>
            <a:off x="5105400" y="4267200"/>
            <a:ext cx="1328738" cy="762000"/>
            <a:chOff x="3216" y="2688"/>
            <a:chExt cx="837" cy="480"/>
          </a:xfrm>
        </p:grpSpPr>
        <p:sp>
          <p:nvSpPr>
            <p:cNvPr id="266266" name="Line 26"/>
            <p:cNvSpPr>
              <a:spLocks noChangeShapeType="1"/>
            </p:cNvSpPr>
            <p:nvPr/>
          </p:nvSpPr>
          <p:spPr bwMode="auto">
            <a:xfrm flipH="1" flipV="1">
              <a:off x="3216" y="2736"/>
              <a:ext cx="384" cy="432"/>
            </a:xfrm>
            <a:prstGeom prst="line">
              <a:avLst/>
            </a:prstGeom>
            <a:noFill/>
            <a:ln w="3810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a:solidFill>
                  <a:srgbClr val="FFFF66"/>
                </a:solidFill>
                <a:cs typeface="+mn-cs"/>
              </a:endParaRPr>
            </a:p>
          </p:txBody>
        </p:sp>
        <p:sp>
          <p:nvSpPr>
            <p:cNvPr id="266273" name="Text Box 33"/>
            <p:cNvSpPr txBox="1">
              <a:spLocks noChangeArrowheads="1"/>
            </p:cNvSpPr>
            <p:nvPr/>
          </p:nvSpPr>
          <p:spPr bwMode="auto">
            <a:xfrm>
              <a:off x="3312" y="2688"/>
              <a:ext cx="741"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spcBef>
                  <a:spcPct val="0"/>
                </a:spcBef>
                <a:buFontTx/>
                <a:buNone/>
                <a:defRPr/>
              </a:pPr>
              <a:r>
                <a:rPr lang="es-MX" sz="3200">
                  <a:solidFill>
                    <a:srgbClr val="FFFF66"/>
                  </a:solidFill>
                  <a:latin typeface="Symbol" charset="0"/>
                  <a:cs typeface="+mn-cs"/>
                </a:rPr>
                <a:t></a:t>
              </a:r>
              <a:r>
                <a:rPr lang="es-MX" sz="3200" baseline="-25000">
                  <a:solidFill>
                    <a:srgbClr val="FFFF66"/>
                  </a:solidFill>
                  <a:cs typeface="+mn-cs"/>
                </a:rPr>
                <a:t>G</a:t>
              </a:r>
              <a:r>
                <a:rPr lang="es-MX" sz="3200">
                  <a:solidFill>
                    <a:srgbClr val="FFFF66"/>
                  </a:solidFill>
                  <a:cs typeface="+mn-cs"/>
                </a:rPr>
                <a:t>(D)</a:t>
              </a:r>
              <a:endParaRPr lang="es-ES" sz="3200">
                <a:solidFill>
                  <a:srgbClr val="FFFF66"/>
                </a:solidFill>
                <a:cs typeface="+mn-cs"/>
              </a:endParaRPr>
            </a:p>
          </p:txBody>
        </p:sp>
      </p:grpSp>
      <p:grpSp>
        <p:nvGrpSpPr>
          <p:cNvPr id="266284" name="Group 44"/>
          <p:cNvGrpSpPr>
            <a:grpSpLocks/>
          </p:cNvGrpSpPr>
          <p:nvPr/>
        </p:nvGrpSpPr>
        <p:grpSpPr bwMode="auto">
          <a:xfrm>
            <a:off x="2895600" y="4114800"/>
            <a:ext cx="1219200" cy="762000"/>
            <a:chOff x="1824" y="2592"/>
            <a:chExt cx="768" cy="480"/>
          </a:xfrm>
        </p:grpSpPr>
        <p:sp>
          <p:nvSpPr>
            <p:cNvPr id="266265" name="Line 25"/>
            <p:cNvSpPr>
              <a:spLocks noChangeShapeType="1"/>
            </p:cNvSpPr>
            <p:nvPr/>
          </p:nvSpPr>
          <p:spPr bwMode="auto">
            <a:xfrm flipV="1">
              <a:off x="2304" y="2640"/>
              <a:ext cx="288" cy="432"/>
            </a:xfrm>
            <a:prstGeom prst="line">
              <a:avLst/>
            </a:prstGeom>
            <a:noFill/>
            <a:ln w="3810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a:solidFill>
                  <a:srgbClr val="FFFF66"/>
                </a:solidFill>
                <a:cs typeface="+mn-cs"/>
              </a:endParaRPr>
            </a:p>
          </p:txBody>
        </p:sp>
        <p:sp>
          <p:nvSpPr>
            <p:cNvPr id="266274" name="Text Box 34"/>
            <p:cNvSpPr txBox="1">
              <a:spLocks noChangeArrowheads="1"/>
            </p:cNvSpPr>
            <p:nvPr/>
          </p:nvSpPr>
          <p:spPr bwMode="auto">
            <a:xfrm>
              <a:off x="1824" y="2592"/>
              <a:ext cx="713"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spcBef>
                  <a:spcPct val="0"/>
                </a:spcBef>
                <a:buFontTx/>
                <a:buNone/>
                <a:defRPr/>
              </a:pPr>
              <a:r>
                <a:rPr lang="es-MX" sz="3200">
                  <a:solidFill>
                    <a:srgbClr val="FFFF66"/>
                  </a:solidFill>
                  <a:latin typeface="Symbol" charset="0"/>
                  <a:cs typeface="+mn-cs"/>
                </a:rPr>
                <a:t></a:t>
              </a:r>
              <a:r>
                <a:rPr lang="es-MX" sz="3200" baseline="-25000">
                  <a:solidFill>
                    <a:srgbClr val="FFFF66"/>
                  </a:solidFill>
                  <a:cs typeface="+mn-cs"/>
                </a:rPr>
                <a:t>F</a:t>
              </a:r>
              <a:r>
                <a:rPr lang="es-MX" sz="3200">
                  <a:solidFill>
                    <a:srgbClr val="FFFF66"/>
                  </a:solidFill>
                  <a:cs typeface="+mn-cs"/>
                </a:rPr>
                <a:t>(D)</a:t>
              </a:r>
              <a:endParaRPr lang="es-ES" sz="3200">
                <a:solidFill>
                  <a:srgbClr val="FFFF66"/>
                </a:solidFill>
                <a:cs typeface="+mn-cs"/>
              </a:endParaRPr>
            </a:p>
          </p:txBody>
        </p:sp>
      </p:grpSp>
      <p:grpSp>
        <p:nvGrpSpPr>
          <p:cNvPr id="266281" name="Group 41"/>
          <p:cNvGrpSpPr>
            <a:grpSpLocks/>
          </p:cNvGrpSpPr>
          <p:nvPr/>
        </p:nvGrpSpPr>
        <p:grpSpPr bwMode="auto">
          <a:xfrm>
            <a:off x="2667000" y="1981200"/>
            <a:ext cx="1371600" cy="762000"/>
            <a:chOff x="1680" y="1248"/>
            <a:chExt cx="864" cy="480"/>
          </a:xfrm>
        </p:grpSpPr>
        <p:sp>
          <p:nvSpPr>
            <p:cNvPr id="266271" name="Line 31"/>
            <p:cNvSpPr>
              <a:spLocks noChangeShapeType="1"/>
            </p:cNvSpPr>
            <p:nvPr/>
          </p:nvSpPr>
          <p:spPr bwMode="auto">
            <a:xfrm flipV="1">
              <a:off x="2208" y="1248"/>
              <a:ext cx="336" cy="480"/>
            </a:xfrm>
            <a:prstGeom prst="line">
              <a:avLst/>
            </a:prstGeom>
            <a:noFill/>
            <a:ln w="3810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a:solidFill>
                  <a:srgbClr val="FFFF66"/>
                </a:solidFill>
                <a:cs typeface="+mn-cs"/>
              </a:endParaRPr>
            </a:p>
          </p:txBody>
        </p:sp>
        <p:sp>
          <p:nvSpPr>
            <p:cNvPr id="266275" name="Text Box 35"/>
            <p:cNvSpPr txBox="1">
              <a:spLocks noChangeArrowheads="1"/>
            </p:cNvSpPr>
            <p:nvPr/>
          </p:nvSpPr>
          <p:spPr bwMode="auto">
            <a:xfrm>
              <a:off x="1680" y="1248"/>
              <a:ext cx="732"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spcBef>
                  <a:spcPct val="0"/>
                </a:spcBef>
                <a:buFontTx/>
                <a:buNone/>
                <a:defRPr/>
              </a:pPr>
              <a:r>
                <a:rPr lang="es-MX" sz="3200">
                  <a:solidFill>
                    <a:srgbClr val="FFFF66"/>
                  </a:solidFill>
                  <a:latin typeface="Symbol" charset="0"/>
                  <a:cs typeface="+mn-cs"/>
                </a:rPr>
                <a:t></a:t>
              </a:r>
              <a:r>
                <a:rPr lang="es-MX" sz="3200" baseline="-25000">
                  <a:solidFill>
                    <a:srgbClr val="FFFF66"/>
                  </a:solidFill>
                  <a:cs typeface="+mn-cs"/>
                </a:rPr>
                <a:t>C</a:t>
              </a:r>
              <a:r>
                <a:rPr lang="es-MX" sz="3200">
                  <a:solidFill>
                    <a:srgbClr val="FFFF66"/>
                  </a:solidFill>
                  <a:cs typeface="+mn-cs"/>
                </a:rPr>
                <a:t>(A)</a:t>
              </a:r>
              <a:endParaRPr lang="es-ES" sz="3200">
                <a:solidFill>
                  <a:srgbClr val="FFFF66"/>
                </a:solidFill>
                <a:cs typeface="+mn-cs"/>
              </a:endParaRPr>
            </a:p>
          </p:txBody>
        </p:sp>
      </p:grpSp>
      <p:grpSp>
        <p:nvGrpSpPr>
          <p:cNvPr id="266283" name="Group 43"/>
          <p:cNvGrpSpPr>
            <a:grpSpLocks/>
          </p:cNvGrpSpPr>
          <p:nvPr/>
        </p:nvGrpSpPr>
        <p:grpSpPr bwMode="auto">
          <a:xfrm>
            <a:off x="3962400" y="2971800"/>
            <a:ext cx="1219200" cy="762000"/>
            <a:chOff x="2496" y="1872"/>
            <a:chExt cx="768" cy="480"/>
          </a:xfrm>
        </p:grpSpPr>
        <p:sp>
          <p:nvSpPr>
            <p:cNvPr id="266268" name="Line 28"/>
            <p:cNvSpPr>
              <a:spLocks noChangeShapeType="1"/>
            </p:cNvSpPr>
            <p:nvPr/>
          </p:nvSpPr>
          <p:spPr bwMode="auto">
            <a:xfrm flipV="1">
              <a:off x="2976" y="1872"/>
              <a:ext cx="288" cy="480"/>
            </a:xfrm>
            <a:prstGeom prst="line">
              <a:avLst/>
            </a:prstGeom>
            <a:noFill/>
            <a:ln w="3810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a:solidFill>
                  <a:srgbClr val="FFFF66"/>
                </a:solidFill>
                <a:cs typeface="+mn-cs"/>
              </a:endParaRPr>
            </a:p>
          </p:txBody>
        </p:sp>
        <p:sp>
          <p:nvSpPr>
            <p:cNvPr id="266276" name="Text Box 36"/>
            <p:cNvSpPr txBox="1">
              <a:spLocks noChangeArrowheads="1"/>
            </p:cNvSpPr>
            <p:nvPr/>
          </p:nvSpPr>
          <p:spPr bwMode="auto">
            <a:xfrm>
              <a:off x="2496" y="1872"/>
              <a:ext cx="727"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spcBef>
                  <a:spcPct val="0"/>
                </a:spcBef>
                <a:buFontTx/>
                <a:buNone/>
                <a:defRPr/>
              </a:pPr>
              <a:r>
                <a:rPr lang="es-MX" sz="3200">
                  <a:solidFill>
                    <a:srgbClr val="FFFF66"/>
                  </a:solidFill>
                  <a:latin typeface="Symbol" charset="0"/>
                  <a:cs typeface="+mn-cs"/>
                </a:rPr>
                <a:t></a:t>
              </a:r>
              <a:r>
                <a:rPr lang="es-MX" sz="3200" baseline="-25000">
                  <a:solidFill>
                    <a:srgbClr val="FFFF66"/>
                  </a:solidFill>
                  <a:cs typeface="+mn-cs"/>
                </a:rPr>
                <a:t>D</a:t>
              </a:r>
              <a:r>
                <a:rPr lang="es-MX" sz="3200">
                  <a:solidFill>
                    <a:srgbClr val="FFFF66"/>
                  </a:solidFill>
                  <a:cs typeface="+mn-cs"/>
                </a:rPr>
                <a:t>(B)</a:t>
              </a:r>
              <a:endParaRPr lang="es-ES" sz="3200">
                <a:solidFill>
                  <a:srgbClr val="FFFF66"/>
                </a:solidFill>
                <a:cs typeface="+mn-cs"/>
              </a:endParaRPr>
            </a:p>
          </p:txBody>
        </p:sp>
      </p:grpSp>
      <p:grpSp>
        <p:nvGrpSpPr>
          <p:cNvPr id="266282" name="Group 42"/>
          <p:cNvGrpSpPr>
            <a:grpSpLocks/>
          </p:cNvGrpSpPr>
          <p:nvPr/>
        </p:nvGrpSpPr>
        <p:grpSpPr bwMode="auto">
          <a:xfrm>
            <a:off x="4800600" y="1752600"/>
            <a:ext cx="1543050" cy="838200"/>
            <a:chOff x="3024" y="1104"/>
            <a:chExt cx="972" cy="528"/>
          </a:xfrm>
        </p:grpSpPr>
        <p:sp>
          <p:nvSpPr>
            <p:cNvPr id="266269" name="Line 29"/>
            <p:cNvSpPr>
              <a:spLocks noChangeShapeType="1"/>
            </p:cNvSpPr>
            <p:nvPr/>
          </p:nvSpPr>
          <p:spPr bwMode="auto">
            <a:xfrm flipH="1" flipV="1">
              <a:off x="3024" y="1200"/>
              <a:ext cx="480" cy="432"/>
            </a:xfrm>
            <a:prstGeom prst="line">
              <a:avLst/>
            </a:prstGeom>
            <a:noFill/>
            <a:ln w="3810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a:solidFill>
                  <a:srgbClr val="FFFF66"/>
                </a:solidFill>
                <a:cs typeface="+mn-cs"/>
              </a:endParaRPr>
            </a:p>
          </p:txBody>
        </p:sp>
        <p:sp>
          <p:nvSpPr>
            <p:cNvPr id="266277" name="Text Box 37"/>
            <p:cNvSpPr txBox="1">
              <a:spLocks noChangeArrowheads="1"/>
            </p:cNvSpPr>
            <p:nvPr/>
          </p:nvSpPr>
          <p:spPr bwMode="auto">
            <a:xfrm>
              <a:off x="3264" y="1104"/>
              <a:ext cx="732"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spcBef>
                  <a:spcPct val="0"/>
                </a:spcBef>
                <a:buFontTx/>
                <a:buNone/>
                <a:defRPr/>
              </a:pPr>
              <a:r>
                <a:rPr lang="es-MX" sz="3200">
                  <a:solidFill>
                    <a:srgbClr val="FFFF66"/>
                  </a:solidFill>
                  <a:latin typeface="Symbol" charset="0"/>
                  <a:cs typeface="+mn-cs"/>
                </a:rPr>
                <a:t></a:t>
              </a:r>
              <a:r>
                <a:rPr lang="es-MX" sz="3200" baseline="-25000">
                  <a:solidFill>
                    <a:srgbClr val="FFFF66"/>
                  </a:solidFill>
                  <a:cs typeface="+mn-cs"/>
                </a:rPr>
                <a:t>B</a:t>
              </a:r>
              <a:r>
                <a:rPr lang="es-MX" sz="3200">
                  <a:solidFill>
                    <a:srgbClr val="FFFF66"/>
                  </a:solidFill>
                  <a:cs typeface="+mn-cs"/>
                </a:rPr>
                <a:t>(A)</a:t>
              </a:r>
              <a:endParaRPr lang="es-ES" sz="3200">
                <a:solidFill>
                  <a:srgbClr val="FFFF66"/>
                </a:solidFill>
                <a:cs typeface="+mn-cs"/>
              </a:endParaRPr>
            </a:p>
          </p:txBody>
        </p:sp>
      </p:grpSp>
      <p:grpSp>
        <p:nvGrpSpPr>
          <p:cNvPr id="266280" name="Group 40"/>
          <p:cNvGrpSpPr>
            <a:grpSpLocks/>
          </p:cNvGrpSpPr>
          <p:nvPr/>
        </p:nvGrpSpPr>
        <p:grpSpPr bwMode="auto">
          <a:xfrm>
            <a:off x="3581400" y="762000"/>
            <a:ext cx="1371600" cy="762000"/>
            <a:chOff x="2256" y="480"/>
            <a:chExt cx="864" cy="480"/>
          </a:xfrm>
        </p:grpSpPr>
        <p:sp>
          <p:nvSpPr>
            <p:cNvPr id="266270" name="Line 30"/>
            <p:cNvSpPr>
              <a:spLocks noChangeShapeType="1"/>
            </p:cNvSpPr>
            <p:nvPr/>
          </p:nvSpPr>
          <p:spPr bwMode="auto">
            <a:xfrm flipV="1">
              <a:off x="2784" y="480"/>
              <a:ext cx="336" cy="480"/>
            </a:xfrm>
            <a:prstGeom prst="line">
              <a:avLst/>
            </a:prstGeom>
            <a:noFill/>
            <a:ln w="3810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a:solidFill>
                  <a:srgbClr val="FFFF66"/>
                </a:solidFill>
                <a:cs typeface="+mn-cs"/>
              </a:endParaRPr>
            </a:p>
          </p:txBody>
        </p:sp>
        <p:sp>
          <p:nvSpPr>
            <p:cNvPr id="266278" name="Text Box 38"/>
            <p:cNvSpPr txBox="1">
              <a:spLocks noChangeArrowheads="1"/>
            </p:cNvSpPr>
            <p:nvPr/>
          </p:nvSpPr>
          <p:spPr bwMode="auto">
            <a:xfrm>
              <a:off x="2256" y="528"/>
              <a:ext cx="741"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spcBef>
                  <a:spcPct val="0"/>
                </a:spcBef>
                <a:buFontTx/>
                <a:buNone/>
                <a:defRPr/>
              </a:pPr>
              <a:r>
                <a:rPr lang="es-MX" sz="3200" dirty="0">
                  <a:solidFill>
                    <a:srgbClr val="FFFF66"/>
                  </a:solidFill>
                  <a:latin typeface="Symbol" charset="0"/>
                  <a:cs typeface="+mn-cs"/>
                </a:rPr>
                <a:t></a:t>
              </a:r>
              <a:r>
                <a:rPr lang="es-MX" sz="3200" baseline="-25000" dirty="0">
                  <a:solidFill>
                    <a:srgbClr val="FFFF66"/>
                  </a:solidFill>
                  <a:cs typeface="+mn-cs"/>
                </a:rPr>
                <a:t>A</a:t>
              </a:r>
              <a:r>
                <a:rPr lang="es-MX" sz="3200" dirty="0">
                  <a:solidFill>
                    <a:srgbClr val="FFFF66"/>
                  </a:solidFill>
                  <a:cs typeface="+mn-cs"/>
                </a:rPr>
                <a:t>(H)</a:t>
              </a:r>
              <a:endParaRPr lang="es-ES" sz="3200" dirty="0">
                <a:solidFill>
                  <a:srgbClr val="FFFF66"/>
                </a:solidFill>
                <a:cs typeface="+mn-cs"/>
              </a:endParaRPr>
            </a:p>
          </p:txBody>
        </p:sp>
      </p:grpSp>
    </p:spTree>
    <p:extLst>
      <p:ext uri="{BB962C8B-B14F-4D97-AF65-F5344CB8AC3E}">
        <p14:creationId xmlns:p14="http://schemas.microsoft.com/office/powerpoint/2010/main" val="2629652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6260"/>
                                        </p:tgtEl>
                                        <p:attrNameLst>
                                          <p:attrName>style.visibility</p:attrName>
                                        </p:attrNameLst>
                                      </p:cBhvr>
                                      <p:to>
                                        <p:strVal val="visible"/>
                                      </p:to>
                                    </p:set>
                                    <p:animEffect transition="in" filter="dissolve">
                                      <p:cBhvr>
                                        <p:cTn id="7" dur="500"/>
                                        <p:tgtEl>
                                          <p:spTgt spid="2662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266279"/>
                                        </p:tgtEl>
                                        <p:attrNameLst>
                                          <p:attrName>style.visibility</p:attrName>
                                        </p:attrNameLst>
                                      </p:cBhvr>
                                      <p:to>
                                        <p:strVal val="visible"/>
                                      </p:to>
                                    </p:set>
                                    <p:animEffect transition="in" filter="wipe(down)">
                                      <p:cBhvr>
                                        <p:cTn id="12" dur="500"/>
                                        <p:tgtEl>
                                          <p:spTgt spid="26627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66261"/>
                                        </p:tgtEl>
                                        <p:attrNameLst>
                                          <p:attrName>style.visibility</p:attrName>
                                        </p:attrNameLst>
                                      </p:cBhvr>
                                      <p:to>
                                        <p:strVal val="visible"/>
                                      </p:to>
                                    </p:set>
                                    <p:animEffect transition="in" filter="dissolve">
                                      <p:cBhvr>
                                        <p:cTn id="17" dur="500"/>
                                        <p:tgtEl>
                                          <p:spTgt spid="26626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266284"/>
                                        </p:tgtEl>
                                        <p:attrNameLst>
                                          <p:attrName>style.visibility</p:attrName>
                                        </p:attrNameLst>
                                      </p:cBhvr>
                                      <p:to>
                                        <p:strVal val="visible"/>
                                      </p:to>
                                    </p:set>
                                    <p:animEffect transition="in" filter="wipe(down)">
                                      <p:cBhvr>
                                        <p:cTn id="22" dur="500"/>
                                        <p:tgtEl>
                                          <p:spTgt spid="26628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66262"/>
                                        </p:tgtEl>
                                        <p:attrNameLst>
                                          <p:attrName>style.visibility</p:attrName>
                                        </p:attrNameLst>
                                      </p:cBhvr>
                                      <p:to>
                                        <p:strVal val="visible"/>
                                      </p:to>
                                    </p:set>
                                    <p:animEffect transition="in" filter="dissolve">
                                      <p:cBhvr>
                                        <p:cTn id="27" dur="500"/>
                                        <p:tgtEl>
                                          <p:spTgt spid="26626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266286"/>
                                        </p:tgtEl>
                                        <p:attrNameLst>
                                          <p:attrName>style.visibility</p:attrName>
                                        </p:attrNameLst>
                                      </p:cBhvr>
                                      <p:to>
                                        <p:strVal val="visible"/>
                                      </p:to>
                                    </p:set>
                                    <p:animEffect transition="in" filter="wipe(down)">
                                      <p:cBhvr>
                                        <p:cTn id="32" dur="500"/>
                                        <p:tgtEl>
                                          <p:spTgt spid="26628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nodeType="clickEffect">
                                  <p:stCondLst>
                                    <p:cond delay="0"/>
                                  </p:stCondLst>
                                  <p:childTnLst>
                                    <p:set>
                                      <p:cBhvr>
                                        <p:cTn id="36" dur="1" fill="hold">
                                          <p:stCondLst>
                                            <p:cond delay="0"/>
                                          </p:stCondLst>
                                        </p:cTn>
                                        <p:tgtEl>
                                          <p:spTgt spid="266285"/>
                                        </p:tgtEl>
                                        <p:attrNameLst>
                                          <p:attrName>style.visibility</p:attrName>
                                        </p:attrNameLst>
                                      </p:cBhvr>
                                      <p:to>
                                        <p:strVal val="visible"/>
                                      </p:to>
                                    </p:set>
                                    <p:animEffect transition="in" filter="wipe(down)">
                                      <p:cBhvr>
                                        <p:cTn id="37" dur="500"/>
                                        <p:tgtEl>
                                          <p:spTgt spid="26628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nodeType="clickEffect">
                                  <p:stCondLst>
                                    <p:cond delay="0"/>
                                  </p:stCondLst>
                                  <p:childTnLst>
                                    <p:set>
                                      <p:cBhvr>
                                        <p:cTn id="41" dur="1" fill="hold">
                                          <p:stCondLst>
                                            <p:cond delay="0"/>
                                          </p:stCondLst>
                                        </p:cTn>
                                        <p:tgtEl>
                                          <p:spTgt spid="266283"/>
                                        </p:tgtEl>
                                        <p:attrNameLst>
                                          <p:attrName>style.visibility</p:attrName>
                                        </p:attrNameLst>
                                      </p:cBhvr>
                                      <p:to>
                                        <p:strVal val="visible"/>
                                      </p:to>
                                    </p:set>
                                    <p:animEffect transition="in" filter="wipe(down)">
                                      <p:cBhvr>
                                        <p:cTn id="42" dur="500"/>
                                        <p:tgtEl>
                                          <p:spTgt spid="26628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nodeType="clickEffect">
                                  <p:stCondLst>
                                    <p:cond delay="0"/>
                                  </p:stCondLst>
                                  <p:childTnLst>
                                    <p:set>
                                      <p:cBhvr>
                                        <p:cTn id="46" dur="1" fill="hold">
                                          <p:stCondLst>
                                            <p:cond delay="0"/>
                                          </p:stCondLst>
                                        </p:cTn>
                                        <p:tgtEl>
                                          <p:spTgt spid="266282"/>
                                        </p:tgtEl>
                                        <p:attrNameLst>
                                          <p:attrName>style.visibility</p:attrName>
                                        </p:attrNameLst>
                                      </p:cBhvr>
                                      <p:to>
                                        <p:strVal val="visible"/>
                                      </p:to>
                                    </p:set>
                                    <p:animEffect transition="in" filter="wipe(down)">
                                      <p:cBhvr>
                                        <p:cTn id="47" dur="500"/>
                                        <p:tgtEl>
                                          <p:spTgt spid="26628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nodeType="clickEffect">
                                  <p:stCondLst>
                                    <p:cond delay="0"/>
                                  </p:stCondLst>
                                  <p:childTnLst>
                                    <p:set>
                                      <p:cBhvr>
                                        <p:cTn id="51" dur="1" fill="hold">
                                          <p:stCondLst>
                                            <p:cond delay="0"/>
                                          </p:stCondLst>
                                        </p:cTn>
                                        <p:tgtEl>
                                          <p:spTgt spid="266281"/>
                                        </p:tgtEl>
                                        <p:attrNameLst>
                                          <p:attrName>style.visibility</p:attrName>
                                        </p:attrNameLst>
                                      </p:cBhvr>
                                      <p:to>
                                        <p:strVal val="visible"/>
                                      </p:to>
                                    </p:set>
                                    <p:animEffect transition="in" filter="wipe(down)">
                                      <p:cBhvr>
                                        <p:cTn id="52" dur="500"/>
                                        <p:tgtEl>
                                          <p:spTgt spid="266281"/>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4" fill="hold" nodeType="clickEffect">
                                  <p:stCondLst>
                                    <p:cond delay="0"/>
                                  </p:stCondLst>
                                  <p:childTnLst>
                                    <p:set>
                                      <p:cBhvr>
                                        <p:cTn id="56" dur="1" fill="hold">
                                          <p:stCondLst>
                                            <p:cond delay="0"/>
                                          </p:stCondLst>
                                        </p:cTn>
                                        <p:tgtEl>
                                          <p:spTgt spid="266280"/>
                                        </p:tgtEl>
                                        <p:attrNameLst>
                                          <p:attrName>style.visibility</p:attrName>
                                        </p:attrNameLst>
                                      </p:cBhvr>
                                      <p:to>
                                        <p:strVal val="visible"/>
                                      </p:to>
                                    </p:set>
                                    <p:animEffect transition="in" filter="wipe(down)">
                                      <p:cBhvr>
                                        <p:cTn id="57" dur="500"/>
                                        <p:tgtEl>
                                          <p:spTgt spid="266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0" grpId="0" animBg="1" autoUpdateAnimBg="0"/>
      <p:bldP spid="266261" grpId="0" animBg="1" autoUpdateAnimBg="0"/>
      <p:bldP spid="266262" grpId="0" animBg="1"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Marcador de pie de página 4"/>
          <p:cNvSpPr>
            <a:spLocks noGrp="1"/>
          </p:cNvSpPr>
          <p:nvPr>
            <p:ph type="ftr" sz="quarter" idx="11"/>
          </p:nvPr>
        </p:nvSpPr>
        <p:spPr/>
        <p:txBody>
          <a:bodyPr/>
          <a:lstStyle/>
          <a:p>
            <a:pPr>
              <a:defRPr/>
            </a:pPr>
            <a:r>
              <a:rPr lang="es-ES"/>
              <a:t>© L.E. Sucar: MGP - Inferencia RB</a:t>
            </a:r>
          </a:p>
        </p:txBody>
      </p:sp>
      <p:sp>
        <p:nvSpPr>
          <p:cNvPr id="48" name="Marcador de número de diapositiva 5"/>
          <p:cNvSpPr>
            <a:spLocks noGrp="1"/>
          </p:cNvSpPr>
          <p:nvPr>
            <p:ph type="sldNum" sz="quarter" idx="12"/>
          </p:nvPr>
        </p:nvSpPr>
        <p:spPr/>
        <p:txBody>
          <a:bodyPr/>
          <a:lstStyle/>
          <a:p>
            <a:pPr>
              <a:defRPr/>
            </a:pPr>
            <a:fld id="{69FD4025-86D7-1A43-9A26-F5744B6F9018}" type="slidenum">
              <a:rPr lang="es-ES"/>
              <a:pPr>
                <a:defRPr/>
              </a:pPr>
              <a:t>89</a:t>
            </a:fld>
            <a:endParaRPr lang="es-ES"/>
          </a:p>
        </p:txBody>
      </p:sp>
      <p:sp>
        <p:nvSpPr>
          <p:cNvPr id="267266" name="Rectangle 2"/>
          <p:cNvSpPr>
            <a:spLocks noGrp="1" noChangeArrowheads="1"/>
          </p:cNvSpPr>
          <p:nvPr>
            <p:ph type="title"/>
          </p:nvPr>
        </p:nvSpPr>
        <p:spPr>
          <a:xfrm>
            <a:off x="228600" y="228600"/>
            <a:ext cx="3200400" cy="1143000"/>
          </a:xfrm>
        </p:spPr>
        <p:txBody>
          <a:bodyPr/>
          <a:lstStyle/>
          <a:p>
            <a:pPr eaLnBrk="1" hangingPunct="1">
              <a:defRPr/>
            </a:pPr>
            <a:r>
              <a:rPr lang="es-MX" smtClean="0">
                <a:cs typeface="+mj-cs"/>
              </a:rPr>
              <a:t>Propagación</a:t>
            </a:r>
            <a:br>
              <a:rPr lang="es-MX" smtClean="0">
                <a:cs typeface="+mj-cs"/>
              </a:rPr>
            </a:br>
            <a:r>
              <a:rPr lang="es-MX" smtClean="0">
                <a:latin typeface="Symbol" charset="0"/>
                <a:cs typeface="+mj-cs"/>
              </a:rPr>
              <a:t></a:t>
            </a:r>
            <a:endParaRPr lang="es-ES" smtClean="0">
              <a:latin typeface="Symbol" charset="0"/>
              <a:cs typeface="+mj-cs"/>
            </a:endParaRPr>
          </a:p>
        </p:txBody>
      </p:sp>
      <p:sp>
        <p:nvSpPr>
          <p:cNvPr id="267267" name="Oval 3"/>
          <p:cNvSpPr>
            <a:spLocks noChangeArrowheads="1"/>
          </p:cNvSpPr>
          <p:nvPr/>
        </p:nvSpPr>
        <p:spPr bwMode="auto">
          <a:xfrm>
            <a:off x="4038600" y="1752600"/>
            <a:ext cx="6858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0"/>
              </a:spcBef>
              <a:buFontTx/>
              <a:buNone/>
              <a:defRPr/>
            </a:pPr>
            <a:r>
              <a:rPr lang="es-MX">
                <a:solidFill>
                  <a:srgbClr val="FF6600"/>
                </a:solidFill>
                <a:cs typeface="+mn-cs"/>
              </a:rPr>
              <a:t>A</a:t>
            </a:r>
            <a:endParaRPr lang="es-ES">
              <a:solidFill>
                <a:srgbClr val="FF6600"/>
              </a:solidFill>
              <a:cs typeface="+mn-cs"/>
            </a:endParaRPr>
          </a:p>
        </p:txBody>
      </p:sp>
      <p:sp>
        <p:nvSpPr>
          <p:cNvPr id="267268" name="Oval 4"/>
          <p:cNvSpPr>
            <a:spLocks noChangeArrowheads="1"/>
          </p:cNvSpPr>
          <p:nvPr/>
        </p:nvSpPr>
        <p:spPr bwMode="auto">
          <a:xfrm>
            <a:off x="4343400" y="3886200"/>
            <a:ext cx="6858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0"/>
              </a:spcBef>
              <a:buFontTx/>
              <a:buNone/>
              <a:defRPr/>
            </a:pPr>
            <a:r>
              <a:rPr lang="es-MX">
                <a:solidFill>
                  <a:srgbClr val="FF6600"/>
                </a:solidFill>
                <a:cs typeface="+mn-cs"/>
              </a:rPr>
              <a:t>D</a:t>
            </a:r>
            <a:endParaRPr lang="es-ES">
              <a:solidFill>
                <a:srgbClr val="FF6600"/>
              </a:solidFill>
              <a:cs typeface="+mn-cs"/>
            </a:endParaRPr>
          </a:p>
        </p:txBody>
      </p:sp>
      <p:sp>
        <p:nvSpPr>
          <p:cNvPr id="267269" name="Oval 5"/>
          <p:cNvSpPr>
            <a:spLocks noChangeArrowheads="1"/>
          </p:cNvSpPr>
          <p:nvPr/>
        </p:nvSpPr>
        <p:spPr bwMode="auto">
          <a:xfrm>
            <a:off x="3048000" y="2819400"/>
            <a:ext cx="6858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0"/>
              </a:spcBef>
              <a:buFontTx/>
              <a:buNone/>
              <a:defRPr/>
            </a:pPr>
            <a:r>
              <a:rPr lang="es-MX">
                <a:solidFill>
                  <a:srgbClr val="FF6600"/>
                </a:solidFill>
                <a:cs typeface="+mn-cs"/>
              </a:rPr>
              <a:t>C</a:t>
            </a:r>
            <a:endParaRPr lang="es-ES">
              <a:solidFill>
                <a:srgbClr val="FF6600"/>
              </a:solidFill>
              <a:cs typeface="+mn-cs"/>
            </a:endParaRPr>
          </a:p>
        </p:txBody>
      </p:sp>
      <p:cxnSp>
        <p:nvCxnSpPr>
          <p:cNvPr id="267270" name="AutoShape 6"/>
          <p:cNvCxnSpPr>
            <a:cxnSpLocks noChangeShapeType="1"/>
            <a:stCxn id="267267" idx="3"/>
            <a:endCxn id="267269" idx="7"/>
          </p:cNvCxnSpPr>
          <p:nvPr/>
        </p:nvCxnSpPr>
        <p:spPr bwMode="auto">
          <a:xfrm flipH="1">
            <a:off x="3633788" y="2273300"/>
            <a:ext cx="504825" cy="635000"/>
          </a:xfrm>
          <a:prstGeom prst="straightConnector1">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67271" name="AutoShape 7"/>
          <p:cNvCxnSpPr>
            <a:cxnSpLocks noChangeShapeType="1"/>
            <a:stCxn id="267267" idx="5"/>
            <a:endCxn id="267276" idx="1"/>
          </p:cNvCxnSpPr>
          <p:nvPr/>
        </p:nvCxnSpPr>
        <p:spPr bwMode="auto">
          <a:xfrm>
            <a:off x="4624388" y="2273300"/>
            <a:ext cx="809625" cy="558800"/>
          </a:xfrm>
          <a:prstGeom prst="straightConnector1">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67272" name="Oval 8"/>
          <p:cNvSpPr>
            <a:spLocks noChangeArrowheads="1"/>
          </p:cNvSpPr>
          <p:nvPr/>
        </p:nvSpPr>
        <p:spPr bwMode="auto">
          <a:xfrm>
            <a:off x="3276600" y="5029200"/>
            <a:ext cx="6858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0"/>
              </a:spcBef>
              <a:buFontTx/>
              <a:buNone/>
              <a:defRPr/>
            </a:pPr>
            <a:r>
              <a:rPr lang="es-MX">
                <a:solidFill>
                  <a:srgbClr val="FF6600"/>
                </a:solidFill>
                <a:cs typeface="+mn-cs"/>
              </a:rPr>
              <a:t>F</a:t>
            </a:r>
            <a:endParaRPr lang="es-ES">
              <a:solidFill>
                <a:srgbClr val="FF6600"/>
              </a:solidFill>
              <a:cs typeface="+mn-cs"/>
            </a:endParaRPr>
          </a:p>
        </p:txBody>
      </p:sp>
      <p:sp>
        <p:nvSpPr>
          <p:cNvPr id="267273" name="Oval 9"/>
          <p:cNvSpPr>
            <a:spLocks noChangeArrowheads="1"/>
          </p:cNvSpPr>
          <p:nvPr/>
        </p:nvSpPr>
        <p:spPr bwMode="auto">
          <a:xfrm>
            <a:off x="5410200" y="5105400"/>
            <a:ext cx="6858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0"/>
              </a:spcBef>
              <a:buFontTx/>
              <a:buNone/>
              <a:defRPr/>
            </a:pPr>
            <a:r>
              <a:rPr lang="es-MX">
                <a:solidFill>
                  <a:srgbClr val="FF6600"/>
                </a:solidFill>
                <a:cs typeface="+mn-cs"/>
              </a:rPr>
              <a:t>G</a:t>
            </a:r>
            <a:endParaRPr lang="es-ES">
              <a:solidFill>
                <a:srgbClr val="FF6600"/>
              </a:solidFill>
              <a:cs typeface="+mn-cs"/>
            </a:endParaRPr>
          </a:p>
        </p:txBody>
      </p:sp>
      <p:cxnSp>
        <p:nvCxnSpPr>
          <p:cNvPr id="267274" name="AutoShape 10"/>
          <p:cNvCxnSpPr>
            <a:cxnSpLocks noChangeShapeType="1"/>
            <a:stCxn id="267268" idx="3"/>
            <a:endCxn id="267272" idx="7"/>
          </p:cNvCxnSpPr>
          <p:nvPr/>
        </p:nvCxnSpPr>
        <p:spPr bwMode="auto">
          <a:xfrm flipH="1">
            <a:off x="3862388" y="4406900"/>
            <a:ext cx="581025" cy="711200"/>
          </a:xfrm>
          <a:prstGeom prst="straightConnector1">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67275" name="AutoShape 11"/>
          <p:cNvCxnSpPr>
            <a:cxnSpLocks noChangeShapeType="1"/>
            <a:stCxn id="267268" idx="5"/>
            <a:endCxn id="267273" idx="1"/>
          </p:cNvCxnSpPr>
          <p:nvPr/>
        </p:nvCxnSpPr>
        <p:spPr bwMode="auto">
          <a:xfrm>
            <a:off x="4929188" y="4406900"/>
            <a:ext cx="581025" cy="787400"/>
          </a:xfrm>
          <a:prstGeom prst="straightConnector1">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67276" name="Oval 12"/>
          <p:cNvSpPr>
            <a:spLocks noChangeArrowheads="1"/>
          </p:cNvSpPr>
          <p:nvPr/>
        </p:nvSpPr>
        <p:spPr bwMode="auto">
          <a:xfrm>
            <a:off x="5334000" y="2743200"/>
            <a:ext cx="685800" cy="609600"/>
          </a:xfrm>
          <a:prstGeom prst="ellipse">
            <a:avLst/>
          </a:prstGeom>
          <a:solidFill>
            <a:srgbClr val="FFCC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0"/>
              </a:spcBef>
              <a:buFontTx/>
              <a:buNone/>
              <a:defRPr/>
            </a:pPr>
            <a:r>
              <a:rPr lang="es-MX">
                <a:solidFill>
                  <a:srgbClr val="FF6600"/>
                </a:solidFill>
                <a:cs typeface="+mn-cs"/>
              </a:rPr>
              <a:t>B</a:t>
            </a:r>
            <a:endParaRPr lang="es-ES">
              <a:solidFill>
                <a:srgbClr val="FF6600"/>
              </a:solidFill>
              <a:cs typeface="+mn-cs"/>
            </a:endParaRPr>
          </a:p>
        </p:txBody>
      </p:sp>
      <p:sp>
        <p:nvSpPr>
          <p:cNvPr id="267277" name="Oval 13"/>
          <p:cNvSpPr>
            <a:spLocks noChangeArrowheads="1"/>
          </p:cNvSpPr>
          <p:nvPr/>
        </p:nvSpPr>
        <p:spPr bwMode="auto">
          <a:xfrm>
            <a:off x="6400800" y="4038600"/>
            <a:ext cx="6858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0"/>
              </a:spcBef>
              <a:buFontTx/>
              <a:buNone/>
              <a:defRPr/>
            </a:pPr>
            <a:r>
              <a:rPr lang="es-MX">
                <a:solidFill>
                  <a:srgbClr val="FF6600"/>
                </a:solidFill>
                <a:cs typeface="+mn-cs"/>
              </a:rPr>
              <a:t>E</a:t>
            </a:r>
            <a:endParaRPr lang="es-ES">
              <a:solidFill>
                <a:srgbClr val="FF6600"/>
              </a:solidFill>
              <a:cs typeface="+mn-cs"/>
            </a:endParaRPr>
          </a:p>
        </p:txBody>
      </p:sp>
      <p:cxnSp>
        <p:nvCxnSpPr>
          <p:cNvPr id="267278" name="AutoShape 14"/>
          <p:cNvCxnSpPr>
            <a:cxnSpLocks noChangeShapeType="1"/>
            <a:stCxn id="267276" idx="3"/>
            <a:endCxn id="267268" idx="7"/>
          </p:cNvCxnSpPr>
          <p:nvPr/>
        </p:nvCxnSpPr>
        <p:spPr bwMode="auto">
          <a:xfrm flipH="1">
            <a:off x="4929188" y="3263900"/>
            <a:ext cx="504825" cy="711200"/>
          </a:xfrm>
          <a:prstGeom prst="straightConnector1">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67279" name="AutoShape 15"/>
          <p:cNvCxnSpPr>
            <a:cxnSpLocks noChangeShapeType="1"/>
            <a:stCxn id="267276" idx="5"/>
            <a:endCxn id="267277" idx="1"/>
          </p:cNvCxnSpPr>
          <p:nvPr/>
        </p:nvCxnSpPr>
        <p:spPr bwMode="auto">
          <a:xfrm>
            <a:off x="5919788" y="3263900"/>
            <a:ext cx="581025" cy="863600"/>
          </a:xfrm>
          <a:prstGeom prst="straightConnector1">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67280" name="Oval 16"/>
          <p:cNvSpPr>
            <a:spLocks noChangeArrowheads="1"/>
          </p:cNvSpPr>
          <p:nvPr/>
        </p:nvSpPr>
        <p:spPr bwMode="auto">
          <a:xfrm>
            <a:off x="5105400" y="609600"/>
            <a:ext cx="6858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0"/>
              </a:spcBef>
              <a:buFontTx/>
              <a:buNone/>
              <a:defRPr/>
            </a:pPr>
            <a:r>
              <a:rPr lang="es-MX">
                <a:solidFill>
                  <a:srgbClr val="FF6600"/>
                </a:solidFill>
                <a:cs typeface="+mn-cs"/>
              </a:rPr>
              <a:t>H</a:t>
            </a:r>
            <a:endParaRPr lang="es-ES">
              <a:solidFill>
                <a:srgbClr val="FF6600"/>
              </a:solidFill>
              <a:cs typeface="+mn-cs"/>
            </a:endParaRPr>
          </a:p>
        </p:txBody>
      </p:sp>
      <p:sp>
        <p:nvSpPr>
          <p:cNvPr id="267281" name="Oval 17"/>
          <p:cNvSpPr>
            <a:spLocks noChangeArrowheads="1"/>
          </p:cNvSpPr>
          <p:nvPr/>
        </p:nvSpPr>
        <p:spPr bwMode="auto">
          <a:xfrm>
            <a:off x="6705600" y="1828800"/>
            <a:ext cx="6858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0"/>
              </a:spcBef>
              <a:buFontTx/>
              <a:buNone/>
              <a:defRPr/>
            </a:pPr>
            <a:r>
              <a:rPr lang="es-MX">
                <a:solidFill>
                  <a:srgbClr val="FF6600"/>
                </a:solidFill>
                <a:cs typeface="+mn-cs"/>
              </a:rPr>
              <a:t>I</a:t>
            </a:r>
            <a:endParaRPr lang="es-ES">
              <a:solidFill>
                <a:srgbClr val="FF6600"/>
              </a:solidFill>
              <a:cs typeface="+mn-cs"/>
            </a:endParaRPr>
          </a:p>
        </p:txBody>
      </p:sp>
      <p:cxnSp>
        <p:nvCxnSpPr>
          <p:cNvPr id="267282" name="AutoShape 18"/>
          <p:cNvCxnSpPr>
            <a:cxnSpLocks noChangeShapeType="1"/>
            <a:stCxn id="267280" idx="3"/>
            <a:endCxn id="267267" idx="7"/>
          </p:cNvCxnSpPr>
          <p:nvPr/>
        </p:nvCxnSpPr>
        <p:spPr bwMode="auto">
          <a:xfrm flipH="1">
            <a:off x="4624388" y="1130300"/>
            <a:ext cx="581025" cy="711200"/>
          </a:xfrm>
          <a:prstGeom prst="straightConnector1">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67283" name="AutoShape 19"/>
          <p:cNvCxnSpPr>
            <a:cxnSpLocks noChangeShapeType="1"/>
            <a:stCxn id="267280" idx="5"/>
            <a:endCxn id="267281" idx="1"/>
          </p:cNvCxnSpPr>
          <p:nvPr/>
        </p:nvCxnSpPr>
        <p:spPr bwMode="auto">
          <a:xfrm>
            <a:off x="5691188" y="1130300"/>
            <a:ext cx="1114425" cy="787400"/>
          </a:xfrm>
          <a:prstGeom prst="straightConnector1">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67284" name="Oval 20"/>
          <p:cNvSpPr>
            <a:spLocks noChangeArrowheads="1"/>
          </p:cNvSpPr>
          <p:nvPr/>
        </p:nvSpPr>
        <p:spPr bwMode="auto">
          <a:xfrm>
            <a:off x="6705600" y="1828800"/>
            <a:ext cx="685800" cy="609600"/>
          </a:xfrm>
          <a:prstGeom prst="ellipse">
            <a:avLst/>
          </a:prstGeom>
          <a:solidFill>
            <a:srgbClr val="FF00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0"/>
              </a:spcBef>
              <a:buFontTx/>
              <a:buNone/>
              <a:defRPr/>
            </a:pPr>
            <a:endParaRPr lang="en-US">
              <a:solidFill>
                <a:srgbClr val="FF6600"/>
              </a:solidFill>
              <a:cs typeface="+mn-cs"/>
            </a:endParaRPr>
          </a:p>
        </p:txBody>
      </p:sp>
      <p:sp>
        <p:nvSpPr>
          <p:cNvPr id="267285" name="Oval 21"/>
          <p:cNvSpPr>
            <a:spLocks noChangeArrowheads="1"/>
          </p:cNvSpPr>
          <p:nvPr/>
        </p:nvSpPr>
        <p:spPr bwMode="auto">
          <a:xfrm>
            <a:off x="3276600" y="5029200"/>
            <a:ext cx="685800" cy="609600"/>
          </a:xfrm>
          <a:prstGeom prst="ellipse">
            <a:avLst/>
          </a:prstGeom>
          <a:solidFill>
            <a:srgbClr val="FF00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0"/>
              </a:spcBef>
              <a:buFontTx/>
              <a:buNone/>
              <a:defRPr/>
            </a:pPr>
            <a:endParaRPr lang="en-US">
              <a:solidFill>
                <a:srgbClr val="FF6600"/>
              </a:solidFill>
              <a:cs typeface="+mn-cs"/>
            </a:endParaRPr>
          </a:p>
        </p:txBody>
      </p:sp>
      <p:sp>
        <p:nvSpPr>
          <p:cNvPr id="267286" name="Oval 22"/>
          <p:cNvSpPr>
            <a:spLocks noChangeArrowheads="1"/>
          </p:cNvSpPr>
          <p:nvPr/>
        </p:nvSpPr>
        <p:spPr bwMode="auto">
          <a:xfrm>
            <a:off x="6400800" y="4038600"/>
            <a:ext cx="685800" cy="609600"/>
          </a:xfrm>
          <a:prstGeom prst="ellipse">
            <a:avLst/>
          </a:prstGeom>
          <a:solidFill>
            <a:srgbClr val="FF00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0"/>
              </a:spcBef>
              <a:buFontTx/>
              <a:buNone/>
              <a:defRPr/>
            </a:pPr>
            <a:endParaRPr lang="en-US">
              <a:solidFill>
                <a:srgbClr val="FF6600"/>
              </a:solidFill>
              <a:cs typeface="+mn-cs"/>
            </a:endParaRPr>
          </a:p>
        </p:txBody>
      </p:sp>
      <p:grpSp>
        <p:nvGrpSpPr>
          <p:cNvPr id="267287" name="Group 23"/>
          <p:cNvGrpSpPr>
            <a:grpSpLocks/>
          </p:cNvGrpSpPr>
          <p:nvPr/>
        </p:nvGrpSpPr>
        <p:grpSpPr bwMode="auto">
          <a:xfrm>
            <a:off x="6324600" y="685800"/>
            <a:ext cx="1322388" cy="838200"/>
            <a:chOff x="3984" y="432"/>
            <a:chExt cx="833" cy="528"/>
          </a:xfrm>
        </p:grpSpPr>
        <p:sp>
          <p:nvSpPr>
            <p:cNvPr id="267288" name="Line 24"/>
            <p:cNvSpPr>
              <a:spLocks noChangeShapeType="1"/>
            </p:cNvSpPr>
            <p:nvPr/>
          </p:nvSpPr>
          <p:spPr bwMode="auto">
            <a:xfrm flipH="1" flipV="1">
              <a:off x="3984" y="528"/>
              <a:ext cx="480" cy="432"/>
            </a:xfrm>
            <a:prstGeom prst="line">
              <a:avLst/>
            </a:prstGeom>
            <a:noFill/>
            <a:ln w="38100">
              <a:solidFill>
                <a:srgbClr val="FF00FF"/>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a:solidFill>
                  <a:srgbClr val="FFFF66"/>
                </a:solidFill>
                <a:cs typeface="+mn-cs"/>
              </a:endParaRPr>
            </a:p>
          </p:txBody>
        </p:sp>
        <p:sp>
          <p:nvSpPr>
            <p:cNvPr id="267289" name="Text Box 25"/>
            <p:cNvSpPr txBox="1">
              <a:spLocks noChangeArrowheads="1"/>
            </p:cNvSpPr>
            <p:nvPr/>
          </p:nvSpPr>
          <p:spPr bwMode="auto">
            <a:xfrm>
              <a:off x="4176" y="432"/>
              <a:ext cx="641"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buFontTx/>
                <a:buNone/>
                <a:defRPr/>
              </a:pPr>
              <a:r>
                <a:rPr lang="es-MX" sz="3200">
                  <a:solidFill>
                    <a:srgbClr val="FFFF66"/>
                  </a:solidFill>
                  <a:latin typeface="Symbol" charset="0"/>
                  <a:cs typeface="+mn-cs"/>
                </a:rPr>
                <a:t></a:t>
              </a:r>
              <a:r>
                <a:rPr lang="es-MX" sz="3200" baseline="-25000">
                  <a:solidFill>
                    <a:srgbClr val="FFFF66"/>
                  </a:solidFill>
                  <a:latin typeface="Symbol" charset="0"/>
                  <a:cs typeface="+mn-cs"/>
                </a:rPr>
                <a:t>H</a:t>
              </a:r>
              <a:r>
                <a:rPr lang="es-MX" sz="3200">
                  <a:solidFill>
                    <a:srgbClr val="FFFF66"/>
                  </a:solidFill>
                  <a:cs typeface="+mn-cs"/>
                </a:rPr>
                <a:t>(I)</a:t>
              </a:r>
              <a:endParaRPr lang="es-ES" sz="3200">
                <a:solidFill>
                  <a:srgbClr val="FFFF66"/>
                </a:solidFill>
                <a:cs typeface="+mn-cs"/>
              </a:endParaRPr>
            </a:p>
          </p:txBody>
        </p:sp>
      </p:grpSp>
      <p:grpSp>
        <p:nvGrpSpPr>
          <p:cNvPr id="267290" name="Group 26"/>
          <p:cNvGrpSpPr>
            <a:grpSpLocks/>
          </p:cNvGrpSpPr>
          <p:nvPr/>
        </p:nvGrpSpPr>
        <p:grpSpPr bwMode="auto">
          <a:xfrm>
            <a:off x="6172200" y="3124200"/>
            <a:ext cx="1344613" cy="762000"/>
            <a:chOff x="3888" y="1968"/>
            <a:chExt cx="847" cy="480"/>
          </a:xfrm>
        </p:grpSpPr>
        <p:sp>
          <p:nvSpPr>
            <p:cNvPr id="267291" name="Line 27"/>
            <p:cNvSpPr>
              <a:spLocks noChangeShapeType="1"/>
            </p:cNvSpPr>
            <p:nvPr/>
          </p:nvSpPr>
          <p:spPr bwMode="auto">
            <a:xfrm flipH="1" flipV="1">
              <a:off x="3888" y="1968"/>
              <a:ext cx="336" cy="480"/>
            </a:xfrm>
            <a:prstGeom prst="line">
              <a:avLst/>
            </a:prstGeom>
            <a:noFill/>
            <a:ln w="38100">
              <a:solidFill>
                <a:srgbClr val="FF00FF"/>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a:solidFill>
                  <a:srgbClr val="FFFF66"/>
                </a:solidFill>
                <a:cs typeface="+mn-cs"/>
              </a:endParaRPr>
            </a:p>
          </p:txBody>
        </p:sp>
        <p:sp>
          <p:nvSpPr>
            <p:cNvPr id="267292" name="Text Box 28"/>
            <p:cNvSpPr txBox="1">
              <a:spLocks noChangeArrowheads="1"/>
            </p:cNvSpPr>
            <p:nvPr/>
          </p:nvSpPr>
          <p:spPr bwMode="auto">
            <a:xfrm>
              <a:off x="4032" y="2016"/>
              <a:ext cx="703"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spcBef>
                  <a:spcPct val="0"/>
                </a:spcBef>
                <a:buFontTx/>
                <a:buNone/>
                <a:defRPr/>
              </a:pPr>
              <a:r>
                <a:rPr lang="es-MX" sz="3200">
                  <a:solidFill>
                    <a:srgbClr val="FFFF66"/>
                  </a:solidFill>
                  <a:latin typeface="Symbol" charset="0"/>
                  <a:cs typeface="+mn-cs"/>
                </a:rPr>
                <a:t></a:t>
              </a:r>
              <a:r>
                <a:rPr lang="es-MX" sz="3200" baseline="-25000">
                  <a:solidFill>
                    <a:srgbClr val="FFFF66"/>
                  </a:solidFill>
                  <a:cs typeface="+mn-cs"/>
                </a:rPr>
                <a:t>B</a:t>
              </a:r>
              <a:r>
                <a:rPr lang="es-MX" sz="3200">
                  <a:solidFill>
                    <a:srgbClr val="FFFF66"/>
                  </a:solidFill>
                  <a:cs typeface="+mn-cs"/>
                </a:rPr>
                <a:t>(E)</a:t>
              </a:r>
              <a:endParaRPr lang="es-ES" sz="3200">
                <a:solidFill>
                  <a:srgbClr val="FFFF66"/>
                </a:solidFill>
                <a:cs typeface="+mn-cs"/>
              </a:endParaRPr>
            </a:p>
          </p:txBody>
        </p:sp>
      </p:grpSp>
      <p:grpSp>
        <p:nvGrpSpPr>
          <p:cNvPr id="267293" name="Group 29"/>
          <p:cNvGrpSpPr>
            <a:grpSpLocks/>
          </p:cNvGrpSpPr>
          <p:nvPr/>
        </p:nvGrpSpPr>
        <p:grpSpPr bwMode="auto">
          <a:xfrm>
            <a:off x="5105400" y="4267200"/>
            <a:ext cx="1328738" cy="762000"/>
            <a:chOff x="3216" y="2688"/>
            <a:chExt cx="837" cy="480"/>
          </a:xfrm>
        </p:grpSpPr>
        <p:sp>
          <p:nvSpPr>
            <p:cNvPr id="267294" name="Line 30"/>
            <p:cNvSpPr>
              <a:spLocks noChangeShapeType="1"/>
            </p:cNvSpPr>
            <p:nvPr/>
          </p:nvSpPr>
          <p:spPr bwMode="auto">
            <a:xfrm flipH="1" flipV="1">
              <a:off x="3216" y="2736"/>
              <a:ext cx="384" cy="432"/>
            </a:xfrm>
            <a:prstGeom prst="line">
              <a:avLst/>
            </a:prstGeom>
            <a:noFill/>
            <a:ln w="38100">
              <a:solidFill>
                <a:srgbClr val="FF00FF"/>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a:solidFill>
                  <a:srgbClr val="FFFF66"/>
                </a:solidFill>
                <a:cs typeface="+mn-cs"/>
              </a:endParaRPr>
            </a:p>
          </p:txBody>
        </p:sp>
        <p:sp>
          <p:nvSpPr>
            <p:cNvPr id="267295" name="Text Box 31"/>
            <p:cNvSpPr txBox="1">
              <a:spLocks noChangeArrowheads="1"/>
            </p:cNvSpPr>
            <p:nvPr/>
          </p:nvSpPr>
          <p:spPr bwMode="auto">
            <a:xfrm>
              <a:off x="3312" y="2688"/>
              <a:ext cx="741"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spcBef>
                  <a:spcPct val="0"/>
                </a:spcBef>
                <a:buFontTx/>
                <a:buNone/>
                <a:defRPr/>
              </a:pPr>
              <a:r>
                <a:rPr lang="es-MX" sz="3200">
                  <a:solidFill>
                    <a:srgbClr val="FFFF66"/>
                  </a:solidFill>
                  <a:latin typeface="Symbol" charset="0"/>
                  <a:cs typeface="+mn-cs"/>
                </a:rPr>
                <a:t></a:t>
              </a:r>
              <a:r>
                <a:rPr lang="es-MX" sz="3200" baseline="-25000">
                  <a:solidFill>
                    <a:srgbClr val="FFFF66"/>
                  </a:solidFill>
                  <a:cs typeface="+mn-cs"/>
                </a:rPr>
                <a:t>D</a:t>
              </a:r>
              <a:r>
                <a:rPr lang="es-MX" sz="3200">
                  <a:solidFill>
                    <a:srgbClr val="FFFF66"/>
                  </a:solidFill>
                  <a:cs typeface="+mn-cs"/>
                </a:rPr>
                <a:t>(G)</a:t>
              </a:r>
              <a:endParaRPr lang="es-ES" sz="3200">
                <a:solidFill>
                  <a:srgbClr val="FFFF66"/>
                </a:solidFill>
                <a:cs typeface="+mn-cs"/>
              </a:endParaRPr>
            </a:p>
          </p:txBody>
        </p:sp>
      </p:grpSp>
      <p:grpSp>
        <p:nvGrpSpPr>
          <p:cNvPr id="267296" name="Group 32"/>
          <p:cNvGrpSpPr>
            <a:grpSpLocks/>
          </p:cNvGrpSpPr>
          <p:nvPr/>
        </p:nvGrpSpPr>
        <p:grpSpPr bwMode="auto">
          <a:xfrm>
            <a:off x="2895600" y="4114800"/>
            <a:ext cx="1219200" cy="762000"/>
            <a:chOff x="1824" y="2592"/>
            <a:chExt cx="768" cy="480"/>
          </a:xfrm>
        </p:grpSpPr>
        <p:sp>
          <p:nvSpPr>
            <p:cNvPr id="267297" name="Line 33"/>
            <p:cNvSpPr>
              <a:spLocks noChangeShapeType="1"/>
            </p:cNvSpPr>
            <p:nvPr/>
          </p:nvSpPr>
          <p:spPr bwMode="auto">
            <a:xfrm flipV="1">
              <a:off x="2304" y="2640"/>
              <a:ext cx="288" cy="432"/>
            </a:xfrm>
            <a:prstGeom prst="line">
              <a:avLst/>
            </a:prstGeom>
            <a:noFill/>
            <a:ln w="38100">
              <a:solidFill>
                <a:srgbClr val="FF00FF"/>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a:solidFill>
                  <a:srgbClr val="FFFF66"/>
                </a:solidFill>
                <a:cs typeface="+mn-cs"/>
              </a:endParaRPr>
            </a:p>
          </p:txBody>
        </p:sp>
        <p:sp>
          <p:nvSpPr>
            <p:cNvPr id="267298" name="Text Box 34"/>
            <p:cNvSpPr txBox="1">
              <a:spLocks noChangeArrowheads="1"/>
            </p:cNvSpPr>
            <p:nvPr/>
          </p:nvSpPr>
          <p:spPr bwMode="auto">
            <a:xfrm>
              <a:off x="1824" y="2592"/>
              <a:ext cx="699"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spcBef>
                  <a:spcPct val="0"/>
                </a:spcBef>
                <a:buFontTx/>
                <a:buNone/>
                <a:defRPr/>
              </a:pPr>
              <a:r>
                <a:rPr lang="es-MX" sz="3200">
                  <a:solidFill>
                    <a:srgbClr val="FFFF66"/>
                  </a:solidFill>
                  <a:latin typeface="Symbol" charset="0"/>
                  <a:cs typeface="+mn-cs"/>
                </a:rPr>
                <a:t></a:t>
              </a:r>
              <a:r>
                <a:rPr lang="es-MX" sz="3200" baseline="-25000">
                  <a:solidFill>
                    <a:srgbClr val="FFFF66"/>
                  </a:solidFill>
                  <a:cs typeface="+mn-cs"/>
                </a:rPr>
                <a:t>D</a:t>
              </a:r>
              <a:r>
                <a:rPr lang="es-MX" sz="3200">
                  <a:solidFill>
                    <a:srgbClr val="FFFF66"/>
                  </a:solidFill>
                  <a:cs typeface="+mn-cs"/>
                </a:rPr>
                <a:t>(F)</a:t>
              </a:r>
              <a:endParaRPr lang="es-ES" sz="3200">
                <a:solidFill>
                  <a:srgbClr val="FFFF66"/>
                </a:solidFill>
                <a:cs typeface="+mn-cs"/>
              </a:endParaRPr>
            </a:p>
          </p:txBody>
        </p:sp>
      </p:grpSp>
      <p:grpSp>
        <p:nvGrpSpPr>
          <p:cNvPr id="267299" name="Group 35"/>
          <p:cNvGrpSpPr>
            <a:grpSpLocks/>
          </p:cNvGrpSpPr>
          <p:nvPr/>
        </p:nvGrpSpPr>
        <p:grpSpPr bwMode="auto">
          <a:xfrm>
            <a:off x="2667000" y="1981200"/>
            <a:ext cx="1371600" cy="762000"/>
            <a:chOff x="1680" y="1248"/>
            <a:chExt cx="864" cy="480"/>
          </a:xfrm>
        </p:grpSpPr>
        <p:sp>
          <p:nvSpPr>
            <p:cNvPr id="267300" name="Line 36"/>
            <p:cNvSpPr>
              <a:spLocks noChangeShapeType="1"/>
            </p:cNvSpPr>
            <p:nvPr/>
          </p:nvSpPr>
          <p:spPr bwMode="auto">
            <a:xfrm flipV="1">
              <a:off x="2208" y="1248"/>
              <a:ext cx="336" cy="480"/>
            </a:xfrm>
            <a:prstGeom prst="line">
              <a:avLst/>
            </a:prstGeom>
            <a:noFill/>
            <a:ln w="38100">
              <a:solidFill>
                <a:srgbClr val="FF00FF"/>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a:solidFill>
                  <a:srgbClr val="FFFF66"/>
                </a:solidFill>
                <a:cs typeface="+mn-cs"/>
              </a:endParaRPr>
            </a:p>
          </p:txBody>
        </p:sp>
        <p:sp>
          <p:nvSpPr>
            <p:cNvPr id="267301" name="Text Box 37"/>
            <p:cNvSpPr txBox="1">
              <a:spLocks noChangeArrowheads="1"/>
            </p:cNvSpPr>
            <p:nvPr/>
          </p:nvSpPr>
          <p:spPr bwMode="auto">
            <a:xfrm>
              <a:off x="1680" y="1248"/>
              <a:ext cx="727"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spcBef>
                  <a:spcPct val="0"/>
                </a:spcBef>
                <a:buFontTx/>
                <a:buNone/>
                <a:defRPr/>
              </a:pPr>
              <a:r>
                <a:rPr lang="es-MX" sz="3200">
                  <a:solidFill>
                    <a:srgbClr val="FFFF66"/>
                  </a:solidFill>
                  <a:latin typeface="Symbol" charset="0"/>
                  <a:cs typeface="+mn-cs"/>
                </a:rPr>
                <a:t></a:t>
              </a:r>
              <a:r>
                <a:rPr lang="es-MX" sz="3200" baseline="-25000">
                  <a:solidFill>
                    <a:srgbClr val="FFFF66"/>
                  </a:solidFill>
                  <a:cs typeface="+mn-cs"/>
                </a:rPr>
                <a:t>A</a:t>
              </a:r>
              <a:r>
                <a:rPr lang="es-MX" sz="3200">
                  <a:solidFill>
                    <a:srgbClr val="FFFF66"/>
                  </a:solidFill>
                  <a:cs typeface="+mn-cs"/>
                </a:rPr>
                <a:t>(C)</a:t>
              </a:r>
              <a:endParaRPr lang="es-ES" sz="3200">
                <a:solidFill>
                  <a:srgbClr val="FFFF66"/>
                </a:solidFill>
                <a:cs typeface="+mn-cs"/>
              </a:endParaRPr>
            </a:p>
          </p:txBody>
        </p:sp>
      </p:grpSp>
      <p:grpSp>
        <p:nvGrpSpPr>
          <p:cNvPr id="267302" name="Group 38"/>
          <p:cNvGrpSpPr>
            <a:grpSpLocks/>
          </p:cNvGrpSpPr>
          <p:nvPr/>
        </p:nvGrpSpPr>
        <p:grpSpPr bwMode="auto">
          <a:xfrm>
            <a:off x="3962400" y="2971800"/>
            <a:ext cx="1219200" cy="762000"/>
            <a:chOff x="2496" y="1872"/>
            <a:chExt cx="768" cy="480"/>
          </a:xfrm>
        </p:grpSpPr>
        <p:sp>
          <p:nvSpPr>
            <p:cNvPr id="267303" name="Line 39"/>
            <p:cNvSpPr>
              <a:spLocks noChangeShapeType="1"/>
            </p:cNvSpPr>
            <p:nvPr/>
          </p:nvSpPr>
          <p:spPr bwMode="auto">
            <a:xfrm flipV="1">
              <a:off x="2976" y="1872"/>
              <a:ext cx="288" cy="480"/>
            </a:xfrm>
            <a:prstGeom prst="line">
              <a:avLst/>
            </a:prstGeom>
            <a:noFill/>
            <a:ln w="38100">
              <a:solidFill>
                <a:srgbClr val="FF00FF"/>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a:solidFill>
                  <a:srgbClr val="FFFF66"/>
                </a:solidFill>
                <a:cs typeface="+mn-cs"/>
              </a:endParaRPr>
            </a:p>
          </p:txBody>
        </p:sp>
        <p:sp>
          <p:nvSpPr>
            <p:cNvPr id="267304" name="Text Box 40"/>
            <p:cNvSpPr txBox="1">
              <a:spLocks noChangeArrowheads="1"/>
            </p:cNvSpPr>
            <p:nvPr/>
          </p:nvSpPr>
          <p:spPr bwMode="auto">
            <a:xfrm>
              <a:off x="2496" y="1872"/>
              <a:ext cx="732"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spcBef>
                  <a:spcPct val="0"/>
                </a:spcBef>
                <a:buFontTx/>
                <a:buNone/>
                <a:defRPr/>
              </a:pPr>
              <a:r>
                <a:rPr lang="es-MX" sz="3200">
                  <a:solidFill>
                    <a:srgbClr val="FFFF66"/>
                  </a:solidFill>
                  <a:latin typeface="Symbol" charset="0"/>
                  <a:cs typeface="+mn-cs"/>
                </a:rPr>
                <a:t></a:t>
              </a:r>
              <a:r>
                <a:rPr lang="es-MX" sz="3200" baseline="-25000">
                  <a:solidFill>
                    <a:srgbClr val="FFFF66"/>
                  </a:solidFill>
                  <a:cs typeface="+mn-cs"/>
                </a:rPr>
                <a:t>B</a:t>
              </a:r>
              <a:r>
                <a:rPr lang="es-MX" sz="3200">
                  <a:solidFill>
                    <a:srgbClr val="FFFF66"/>
                  </a:solidFill>
                  <a:cs typeface="+mn-cs"/>
                </a:rPr>
                <a:t>(D)</a:t>
              </a:r>
              <a:endParaRPr lang="es-ES" sz="3200">
                <a:solidFill>
                  <a:srgbClr val="FFFF66"/>
                </a:solidFill>
                <a:cs typeface="+mn-cs"/>
              </a:endParaRPr>
            </a:p>
          </p:txBody>
        </p:sp>
      </p:grpSp>
      <p:grpSp>
        <p:nvGrpSpPr>
          <p:cNvPr id="267305" name="Group 41"/>
          <p:cNvGrpSpPr>
            <a:grpSpLocks/>
          </p:cNvGrpSpPr>
          <p:nvPr/>
        </p:nvGrpSpPr>
        <p:grpSpPr bwMode="auto">
          <a:xfrm>
            <a:off x="4800600" y="1752600"/>
            <a:ext cx="1535113" cy="838200"/>
            <a:chOff x="3024" y="1104"/>
            <a:chExt cx="967" cy="528"/>
          </a:xfrm>
        </p:grpSpPr>
        <p:sp>
          <p:nvSpPr>
            <p:cNvPr id="267306" name="Line 42"/>
            <p:cNvSpPr>
              <a:spLocks noChangeShapeType="1"/>
            </p:cNvSpPr>
            <p:nvPr/>
          </p:nvSpPr>
          <p:spPr bwMode="auto">
            <a:xfrm flipH="1" flipV="1">
              <a:off x="3024" y="1200"/>
              <a:ext cx="480" cy="432"/>
            </a:xfrm>
            <a:prstGeom prst="line">
              <a:avLst/>
            </a:prstGeom>
            <a:noFill/>
            <a:ln w="38100">
              <a:solidFill>
                <a:srgbClr val="FF00FF"/>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a:solidFill>
                  <a:srgbClr val="FFFF66"/>
                </a:solidFill>
                <a:cs typeface="+mn-cs"/>
              </a:endParaRPr>
            </a:p>
          </p:txBody>
        </p:sp>
        <p:sp>
          <p:nvSpPr>
            <p:cNvPr id="267307" name="Text Box 43"/>
            <p:cNvSpPr txBox="1">
              <a:spLocks noChangeArrowheads="1"/>
            </p:cNvSpPr>
            <p:nvPr/>
          </p:nvSpPr>
          <p:spPr bwMode="auto">
            <a:xfrm>
              <a:off x="3264" y="1104"/>
              <a:ext cx="727"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spcBef>
                  <a:spcPct val="0"/>
                </a:spcBef>
                <a:buFontTx/>
                <a:buNone/>
                <a:defRPr/>
              </a:pPr>
              <a:r>
                <a:rPr lang="es-MX" sz="3200">
                  <a:solidFill>
                    <a:srgbClr val="FFFF66"/>
                  </a:solidFill>
                  <a:latin typeface="Symbol" charset="0"/>
                  <a:cs typeface="+mn-cs"/>
                </a:rPr>
                <a:t></a:t>
              </a:r>
              <a:r>
                <a:rPr lang="es-MX" sz="3200" baseline="-25000">
                  <a:solidFill>
                    <a:srgbClr val="FFFF66"/>
                  </a:solidFill>
                  <a:cs typeface="+mn-cs"/>
                </a:rPr>
                <a:t>A</a:t>
              </a:r>
              <a:r>
                <a:rPr lang="es-MX" sz="3200">
                  <a:solidFill>
                    <a:srgbClr val="FFFF66"/>
                  </a:solidFill>
                  <a:cs typeface="+mn-cs"/>
                </a:rPr>
                <a:t>(B)</a:t>
              </a:r>
              <a:endParaRPr lang="es-ES" sz="3200">
                <a:solidFill>
                  <a:srgbClr val="FFFF66"/>
                </a:solidFill>
                <a:cs typeface="+mn-cs"/>
              </a:endParaRPr>
            </a:p>
          </p:txBody>
        </p:sp>
      </p:grpSp>
      <p:grpSp>
        <p:nvGrpSpPr>
          <p:cNvPr id="267308" name="Group 44"/>
          <p:cNvGrpSpPr>
            <a:grpSpLocks/>
          </p:cNvGrpSpPr>
          <p:nvPr/>
        </p:nvGrpSpPr>
        <p:grpSpPr bwMode="auto">
          <a:xfrm>
            <a:off x="3581400" y="762000"/>
            <a:ext cx="1371600" cy="762000"/>
            <a:chOff x="2256" y="480"/>
            <a:chExt cx="864" cy="480"/>
          </a:xfrm>
        </p:grpSpPr>
        <p:sp>
          <p:nvSpPr>
            <p:cNvPr id="267309" name="Line 45"/>
            <p:cNvSpPr>
              <a:spLocks noChangeShapeType="1"/>
            </p:cNvSpPr>
            <p:nvPr/>
          </p:nvSpPr>
          <p:spPr bwMode="auto">
            <a:xfrm flipV="1">
              <a:off x="2784" y="480"/>
              <a:ext cx="336" cy="480"/>
            </a:xfrm>
            <a:prstGeom prst="line">
              <a:avLst/>
            </a:prstGeom>
            <a:noFill/>
            <a:ln w="38100">
              <a:solidFill>
                <a:srgbClr val="FF00FF"/>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a:solidFill>
                  <a:srgbClr val="FFFF66"/>
                </a:solidFill>
                <a:cs typeface="+mn-cs"/>
              </a:endParaRPr>
            </a:p>
          </p:txBody>
        </p:sp>
        <p:sp>
          <p:nvSpPr>
            <p:cNvPr id="267310" name="Text Box 46"/>
            <p:cNvSpPr txBox="1">
              <a:spLocks noChangeArrowheads="1"/>
            </p:cNvSpPr>
            <p:nvPr/>
          </p:nvSpPr>
          <p:spPr bwMode="auto">
            <a:xfrm>
              <a:off x="2256" y="528"/>
              <a:ext cx="741"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spcBef>
                  <a:spcPct val="0"/>
                </a:spcBef>
                <a:buFontTx/>
                <a:buNone/>
                <a:defRPr/>
              </a:pPr>
              <a:r>
                <a:rPr lang="es-MX" sz="3200" dirty="0">
                  <a:solidFill>
                    <a:srgbClr val="FFFF66"/>
                  </a:solidFill>
                  <a:latin typeface="Symbol" charset="0"/>
                  <a:cs typeface="+mn-cs"/>
                </a:rPr>
                <a:t></a:t>
              </a:r>
              <a:r>
                <a:rPr lang="es-MX" sz="3200" baseline="-25000" dirty="0">
                  <a:solidFill>
                    <a:srgbClr val="FFFF66"/>
                  </a:solidFill>
                  <a:cs typeface="+mn-cs"/>
                </a:rPr>
                <a:t>H</a:t>
              </a:r>
              <a:r>
                <a:rPr lang="es-MX" sz="3200" dirty="0">
                  <a:solidFill>
                    <a:srgbClr val="FFFF66"/>
                  </a:solidFill>
                  <a:cs typeface="+mn-cs"/>
                </a:rPr>
                <a:t>(A)</a:t>
              </a:r>
              <a:endParaRPr lang="es-ES" sz="3200" dirty="0">
                <a:solidFill>
                  <a:srgbClr val="FFFF66"/>
                </a:solidFill>
                <a:cs typeface="+mn-cs"/>
              </a:endParaRPr>
            </a:p>
          </p:txBody>
        </p:sp>
      </p:grpSp>
    </p:spTree>
    <p:extLst>
      <p:ext uri="{BB962C8B-B14F-4D97-AF65-F5344CB8AC3E}">
        <p14:creationId xmlns:p14="http://schemas.microsoft.com/office/powerpoint/2010/main" val="22389088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67287"/>
                                        </p:tgtEl>
                                        <p:attrNameLst>
                                          <p:attrName>style.visibility</p:attrName>
                                        </p:attrNameLst>
                                      </p:cBhvr>
                                      <p:to>
                                        <p:strVal val="visible"/>
                                      </p:to>
                                    </p:set>
                                    <p:animEffect transition="in" filter="wipe(up)">
                                      <p:cBhvr>
                                        <p:cTn id="7" dur="500"/>
                                        <p:tgtEl>
                                          <p:spTgt spid="2672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267308"/>
                                        </p:tgtEl>
                                        <p:attrNameLst>
                                          <p:attrName>style.visibility</p:attrName>
                                        </p:attrNameLst>
                                      </p:cBhvr>
                                      <p:to>
                                        <p:strVal val="visible"/>
                                      </p:to>
                                    </p:set>
                                    <p:animEffect transition="in" filter="wipe(up)">
                                      <p:cBhvr>
                                        <p:cTn id="12" dur="500"/>
                                        <p:tgtEl>
                                          <p:spTgt spid="26730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267299"/>
                                        </p:tgtEl>
                                        <p:attrNameLst>
                                          <p:attrName>style.visibility</p:attrName>
                                        </p:attrNameLst>
                                      </p:cBhvr>
                                      <p:to>
                                        <p:strVal val="visible"/>
                                      </p:to>
                                    </p:set>
                                    <p:animEffect transition="in" filter="wipe(up)">
                                      <p:cBhvr>
                                        <p:cTn id="17" dur="500"/>
                                        <p:tgtEl>
                                          <p:spTgt spid="26729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267305"/>
                                        </p:tgtEl>
                                        <p:attrNameLst>
                                          <p:attrName>style.visibility</p:attrName>
                                        </p:attrNameLst>
                                      </p:cBhvr>
                                      <p:to>
                                        <p:strVal val="visible"/>
                                      </p:to>
                                    </p:set>
                                    <p:animEffect transition="in" filter="wipe(up)">
                                      <p:cBhvr>
                                        <p:cTn id="22" dur="500"/>
                                        <p:tgtEl>
                                          <p:spTgt spid="26730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267290"/>
                                        </p:tgtEl>
                                        <p:attrNameLst>
                                          <p:attrName>style.visibility</p:attrName>
                                        </p:attrNameLst>
                                      </p:cBhvr>
                                      <p:to>
                                        <p:strVal val="visible"/>
                                      </p:to>
                                    </p:set>
                                    <p:animEffect transition="in" filter="wipe(up)">
                                      <p:cBhvr>
                                        <p:cTn id="27" dur="500"/>
                                        <p:tgtEl>
                                          <p:spTgt spid="26729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267302"/>
                                        </p:tgtEl>
                                        <p:attrNameLst>
                                          <p:attrName>style.visibility</p:attrName>
                                        </p:attrNameLst>
                                      </p:cBhvr>
                                      <p:to>
                                        <p:strVal val="visible"/>
                                      </p:to>
                                    </p:set>
                                    <p:animEffect transition="in" filter="wipe(up)">
                                      <p:cBhvr>
                                        <p:cTn id="32" dur="500"/>
                                        <p:tgtEl>
                                          <p:spTgt spid="26730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nodeType="clickEffect">
                                  <p:stCondLst>
                                    <p:cond delay="0"/>
                                  </p:stCondLst>
                                  <p:childTnLst>
                                    <p:set>
                                      <p:cBhvr>
                                        <p:cTn id="36" dur="1" fill="hold">
                                          <p:stCondLst>
                                            <p:cond delay="0"/>
                                          </p:stCondLst>
                                        </p:cTn>
                                        <p:tgtEl>
                                          <p:spTgt spid="267296"/>
                                        </p:tgtEl>
                                        <p:attrNameLst>
                                          <p:attrName>style.visibility</p:attrName>
                                        </p:attrNameLst>
                                      </p:cBhvr>
                                      <p:to>
                                        <p:strVal val="visible"/>
                                      </p:to>
                                    </p:set>
                                    <p:animEffect transition="in" filter="wipe(up)">
                                      <p:cBhvr>
                                        <p:cTn id="37" dur="500"/>
                                        <p:tgtEl>
                                          <p:spTgt spid="26729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nodeType="clickEffect">
                                  <p:stCondLst>
                                    <p:cond delay="0"/>
                                  </p:stCondLst>
                                  <p:childTnLst>
                                    <p:set>
                                      <p:cBhvr>
                                        <p:cTn id="41" dur="1" fill="hold">
                                          <p:stCondLst>
                                            <p:cond delay="0"/>
                                          </p:stCondLst>
                                        </p:cTn>
                                        <p:tgtEl>
                                          <p:spTgt spid="267293"/>
                                        </p:tgtEl>
                                        <p:attrNameLst>
                                          <p:attrName>style.visibility</p:attrName>
                                        </p:attrNameLst>
                                      </p:cBhvr>
                                      <p:to>
                                        <p:strVal val="visible"/>
                                      </p:to>
                                    </p:set>
                                    <p:animEffect transition="in" filter="wipe(up)">
                                      <p:cBhvr>
                                        <p:cTn id="42" dur="500"/>
                                        <p:tgtEl>
                                          <p:spTgt spid="267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s-ES_tradnl">
                <a:latin typeface="Times New Roman" charset="0"/>
              </a:rPr>
              <a:t>Modelos</a:t>
            </a:r>
            <a:r>
              <a:rPr lang="es-ES_tradnl" altLang="ja-JP">
                <a:latin typeface="Times New Roman" charset="0"/>
                <a:cs typeface="ＭＳ Ｐゴシック" charset="0"/>
              </a:rPr>
              <a:t> Probabilistas</a:t>
            </a:r>
            <a:endParaRPr lang="es-ES_tradnl">
              <a:latin typeface="Times New Roman" charset="0"/>
            </a:endParaRPr>
          </a:p>
        </p:txBody>
      </p:sp>
      <p:sp>
        <p:nvSpPr>
          <p:cNvPr id="99331" name="Rectangle 3"/>
          <p:cNvSpPr>
            <a:spLocks noGrp="1" noChangeArrowheads="1"/>
          </p:cNvSpPr>
          <p:nvPr>
            <p:ph type="body" idx="1"/>
          </p:nvPr>
        </p:nvSpPr>
        <p:spPr/>
        <p:txBody>
          <a:bodyPr/>
          <a:lstStyle/>
          <a:p>
            <a:pPr>
              <a:lnSpc>
                <a:spcPct val="90000"/>
              </a:lnSpc>
            </a:pPr>
            <a:r>
              <a:rPr lang="es-ES_tradnl" sz="2800">
                <a:latin typeface="Times New Roman" charset="0"/>
              </a:rPr>
              <a:t>Sin embargo, si construimos un modelo probabilista en forma “directa” nos enfrentamos al problema de complejidad computacional - el modelo crece exponencialmente con el n</a:t>
            </a:r>
            <a:r>
              <a:rPr lang="es-ES_tradnl" altLang="ja-JP" sz="2800">
                <a:latin typeface="Arial"/>
                <a:cs typeface="ＭＳ Ｐゴシック" charset="0"/>
              </a:rPr>
              <a:t>úmero de variables</a:t>
            </a:r>
          </a:p>
          <a:p>
            <a:pPr>
              <a:lnSpc>
                <a:spcPct val="90000"/>
              </a:lnSpc>
            </a:pPr>
            <a:r>
              <a:rPr lang="es-ES_tradnl" altLang="ja-JP" sz="2800">
                <a:latin typeface="Times New Roman" charset="0"/>
                <a:cs typeface="ＭＳ Ｐゴシック" charset="0"/>
              </a:rPr>
              <a:t>Los modelos gráficos probabilistas hacen uso de las independencias entre las variables para poder resolver problemas complejos en una forma mucho más eficiente</a:t>
            </a:r>
            <a:endParaRPr lang="es-ES_tradnl" sz="2800">
              <a:latin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4"/>
          <p:cNvSpPr>
            <a:spLocks noGrp="1"/>
          </p:cNvSpPr>
          <p:nvPr>
            <p:ph type="ftr" sz="quarter" idx="11"/>
          </p:nvPr>
        </p:nvSpPr>
        <p:spPr/>
        <p:txBody>
          <a:bodyPr/>
          <a:lstStyle/>
          <a:p>
            <a:pPr>
              <a:defRPr/>
            </a:pPr>
            <a:r>
              <a:rPr lang="es-ES"/>
              <a:t>© L.E. Sucar: MGP - Inferencia RB</a:t>
            </a:r>
          </a:p>
        </p:txBody>
      </p:sp>
      <p:sp>
        <p:nvSpPr>
          <p:cNvPr id="5" name="Marcador de número de diapositiva 5"/>
          <p:cNvSpPr>
            <a:spLocks noGrp="1"/>
          </p:cNvSpPr>
          <p:nvPr>
            <p:ph type="sldNum" sz="quarter" idx="12"/>
          </p:nvPr>
        </p:nvSpPr>
        <p:spPr/>
        <p:txBody>
          <a:bodyPr/>
          <a:lstStyle/>
          <a:p>
            <a:pPr>
              <a:defRPr/>
            </a:pPr>
            <a:fld id="{BBDC14B4-9B02-3341-BB90-AA6FBDC06846}" type="slidenum">
              <a:rPr lang="es-ES"/>
              <a:pPr>
                <a:defRPr/>
              </a:pPr>
              <a:t>90</a:t>
            </a:fld>
            <a:endParaRPr lang="es-ES"/>
          </a:p>
        </p:txBody>
      </p:sp>
      <p:sp>
        <p:nvSpPr>
          <p:cNvPr id="268290" name="Rectangle 2"/>
          <p:cNvSpPr>
            <a:spLocks noGrp="1" noChangeArrowheads="1"/>
          </p:cNvSpPr>
          <p:nvPr>
            <p:ph type="title"/>
          </p:nvPr>
        </p:nvSpPr>
        <p:spPr>
          <a:xfrm>
            <a:off x="685800" y="0"/>
            <a:ext cx="7772400" cy="1143000"/>
          </a:xfrm>
        </p:spPr>
        <p:txBody>
          <a:bodyPr/>
          <a:lstStyle/>
          <a:p>
            <a:pPr eaLnBrk="1" hangingPunct="1">
              <a:defRPr/>
            </a:pPr>
            <a:r>
              <a:rPr lang="es-MX" smtClean="0">
                <a:cs typeface="+mj-cs"/>
              </a:rPr>
              <a:t>Condiciones Iniciales</a:t>
            </a:r>
          </a:p>
        </p:txBody>
      </p:sp>
      <p:sp>
        <p:nvSpPr>
          <p:cNvPr id="268291" name="Rectangle 3"/>
          <p:cNvSpPr>
            <a:spLocks noGrp="1" noChangeArrowheads="1"/>
          </p:cNvSpPr>
          <p:nvPr>
            <p:ph type="body" idx="1"/>
          </p:nvPr>
        </p:nvSpPr>
        <p:spPr>
          <a:xfrm>
            <a:off x="228600" y="1219200"/>
            <a:ext cx="8915400" cy="4114800"/>
          </a:xfrm>
        </p:spPr>
        <p:txBody>
          <a:bodyPr/>
          <a:lstStyle/>
          <a:p>
            <a:pPr eaLnBrk="1" hangingPunct="1">
              <a:lnSpc>
                <a:spcPct val="90000"/>
              </a:lnSpc>
              <a:defRPr/>
            </a:pPr>
            <a:r>
              <a:rPr lang="es-MX" sz="2800" smtClean="0">
                <a:cs typeface="+mn-cs"/>
              </a:rPr>
              <a:t>Nodos  hoja no conocidos:</a:t>
            </a:r>
          </a:p>
          <a:p>
            <a:pPr eaLnBrk="1" hangingPunct="1">
              <a:lnSpc>
                <a:spcPct val="90000"/>
              </a:lnSpc>
              <a:buFont typeface="Symbol" charset="0"/>
              <a:buNone/>
              <a:defRPr/>
            </a:pPr>
            <a:r>
              <a:rPr lang="es-MX" sz="4000" b="1" smtClean="0">
                <a:solidFill>
                  <a:srgbClr val="FF00FF"/>
                </a:solidFill>
                <a:latin typeface="Arial Narrow" charset="0"/>
                <a:cs typeface="+mn-cs"/>
              </a:rPr>
              <a:t>	</a:t>
            </a:r>
            <a:r>
              <a:rPr lang="es-MX" sz="3600" smtClean="0">
                <a:solidFill>
                  <a:schemeClr val="bg1"/>
                </a:solidFill>
                <a:latin typeface="Symbol" charset="0"/>
                <a:cs typeface="+mn-cs"/>
              </a:rPr>
              <a:t></a:t>
            </a:r>
            <a:r>
              <a:rPr lang="es-MX" sz="3600" smtClean="0">
                <a:solidFill>
                  <a:schemeClr val="bg1"/>
                </a:solidFill>
                <a:latin typeface="Arial Narrow" charset="0"/>
                <a:cs typeface="+mn-cs"/>
              </a:rPr>
              <a:t> (B</a:t>
            </a:r>
            <a:r>
              <a:rPr lang="es-MX" sz="3600" baseline="-25000" smtClean="0">
                <a:solidFill>
                  <a:schemeClr val="bg1"/>
                </a:solidFill>
                <a:latin typeface="Arial Narrow" charset="0"/>
                <a:cs typeface="+mn-cs"/>
              </a:rPr>
              <a:t>i</a:t>
            </a:r>
            <a:r>
              <a:rPr lang="es-MX" sz="3600" smtClean="0">
                <a:solidFill>
                  <a:schemeClr val="bg1"/>
                </a:solidFill>
                <a:latin typeface="Arial Narrow" charset="0"/>
                <a:cs typeface="+mn-cs"/>
              </a:rPr>
              <a:t>) = [1,1, …]</a:t>
            </a:r>
            <a:endParaRPr lang="es-MX" sz="2400" smtClean="0">
              <a:solidFill>
                <a:schemeClr val="bg1"/>
              </a:solidFill>
              <a:cs typeface="+mn-cs"/>
            </a:endParaRPr>
          </a:p>
          <a:p>
            <a:pPr eaLnBrk="1" hangingPunct="1">
              <a:lnSpc>
                <a:spcPct val="90000"/>
              </a:lnSpc>
              <a:defRPr/>
            </a:pPr>
            <a:r>
              <a:rPr lang="es-MX" sz="2800" smtClean="0">
                <a:cs typeface="+mn-cs"/>
              </a:rPr>
              <a:t>Nodos asignados (conocidos): </a:t>
            </a:r>
            <a:r>
              <a:rPr lang="es-MX" sz="4000" b="1" smtClean="0">
                <a:solidFill>
                  <a:srgbClr val="FF00FF"/>
                </a:solidFill>
                <a:latin typeface="Symbol" charset="0"/>
                <a:cs typeface="+mn-cs"/>
              </a:rPr>
              <a:t>	</a:t>
            </a:r>
          </a:p>
          <a:p>
            <a:pPr eaLnBrk="1" hangingPunct="1">
              <a:lnSpc>
                <a:spcPct val="90000"/>
              </a:lnSpc>
              <a:buFontTx/>
              <a:buNone/>
              <a:defRPr/>
            </a:pPr>
            <a:r>
              <a:rPr lang="es-MX" sz="3600" smtClean="0">
                <a:solidFill>
                  <a:srgbClr val="FF00FF"/>
                </a:solidFill>
                <a:latin typeface="Symbol" charset="0"/>
                <a:cs typeface="+mn-cs"/>
              </a:rPr>
              <a:t>	</a:t>
            </a:r>
            <a:r>
              <a:rPr lang="es-MX" sz="3600" smtClean="0">
                <a:solidFill>
                  <a:schemeClr val="bg1"/>
                </a:solidFill>
                <a:latin typeface="Symbol" charset="0"/>
                <a:cs typeface="+mn-cs"/>
              </a:rPr>
              <a:t></a:t>
            </a:r>
            <a:r>
              <a:rPr lang="es-MX" sz="3600" smtClean="0">
                <a:solidFill>
                  <a:schemeClr val="bg1"/>
                </a:solidFill>
                <a:latin typeface="Arial Narrow" charset="0"/>
                <a:cs typeface="+mn-cs"/>
              </a:rPr>
              <a:t> (B</a:t>
            </a:r>
            <a:r>
              <a:rPr lang="es-MX" sz="3600" baseline="-25000" smtClean="0">
                <a:solidFill>
                  <a:schemeClr val="bg1"/>
                </a:solidFill>
                <a:latin typeface="Arial Narrow" charset="0"/>
                <a:cs typeface="+mn-cs"/>
              </a:rPr>
              <a:t>i</a:t>
            </a:r>
            <a:r>
              <a:rPr lang="es-MX" sz="3600" smtClean="0">
                <a:solidFill>
                  <a:schemeClr val="bg1"/>
                </a:solidFill>
                <a:latin typeface="Arial Narrow" charset="0"/>
                <a:cs typeface="+mn-cs"/>
              </a:rPr>
              <a:t>) = [0,0, ..1, 0, …, 0]  (1 para valor asignado)</a:t>
            </a:r>
          </a:p>
          <a:p>
            <a:pPr eaLnBrk="1" hangingPunct="1">
              <a:lnSpc>
                <a:spcPct val="90000"/>
              </a:lnSpc>
              <a:buFont typeface="Symbol" charset="0"/>
              <a:buNone/>
              <a:defRPr/>
            </a:pPr>
            <a:r>
              <a:rPr lang="es-MX" sz="3600" smtClean="0">
                <a:solidFill>
                  <a:schemeClr val="bg1"/>
                </a:solidFill>
                <a:latin typeface="Symbol" charset="0"/>
                <a:cs typeface="+mn-cs"/>
              </a:rPr>
              <a:t>	 </a:t>
            </a:r>
            <a:r>
              <a:rPr lang="es-MX" sz="3600" smtClean="0">
                <a:solidFill>
                  <a:schemeClr val="bg1"/>
                </a:solidFill>
                <a:latin typeface="Arial Narrow" charset="0"/>
                <a:cs typeface="+mn-cs"/>
              </a:rPr>
              <a:t>(B</a:t>
            </a:r>
            <a:r>
              <a:rPr lang="es-MX" sz="3600" baseline="-25000" smtClean="0">
                <a:solidFill>
                  <a:schemeClr val="bg1"/>
                </a:solidFill>
                <a:latin typeface="Arial Narrow" charset="0"/>
                <a:cs typeface="+mn-cs"/>
              </a:rPr>
              <a:t>i</a:t>
            </a:r>
            <a:r>
              <a:rPr lang="es-MX" sz="3600" smtClean="0">
                <a:solidFill>
                  <a:schemeClr val="bg1"/>
                </a:solidFill>
                <a:latin typeface="Arial Narrow" charset="0"/>
                <a:cs typeface="+mn-cs"/>
              </a:rPr>
              <a:t>)</a:t>
            </a:r>
            <a:r>
              <a:rPr lang="es-MX" sz="2400" smtClean="0">
                <a:solidFill>
                  <a:schemeClr val="bg1"/>
                </a:solidFill>
                <a:latin typeface="Arial Narrow" charset="0"/>
                <a:cs typeface="+mn-cs"/>
              </a:rPr>
              <a:t> </a:t>
            </a:r>
            <a:r>
              <a:rPr lang="es-MX" sz="3600" smtClean="0">
                <a:solidFill>
                  <a:schemeClr val="bg1"/>
                </a:solidFill>
                <a:latin typeface="Arial Narrow" charset="0"/>
                <a:cs typeface="+mn-cs"/>
              </a:rPr>
              <a:t>= [0,0, ..1, 0, …, 0] (1 para valor asignado)</a:t>
            </a:r>
            <a:endParaRPr lang="es-MX" sz="2400" smtClean="0">
              <a:solidFill>
                <a:schemeClr val="bg1"/>
              </a:solidFill>
              <a:cs typeface="+mn-cs"/>
            </a:endParaRPr>
          </a:p>
          <a:p>
            <a:pPr eaLnBrk="1" hangingPunct="1">
              <a:lnSpc>
                <a:spcPct val="90000"/>
              </a:lnSpc>
              <a:defRPr/>
            </a:pPr>
            <a:r>
              <a:rPr lang="es-MX" sz="2800" smtClean="0">
                <a:cs typeface="+mn-cs"/>
              </a:rPr>
              <a:t>Nodo raíz no conocido:</a:t>
            </a:r>
          </a:p>
          <a:p>
            <a:pPr eaLnBrk="1" hangingPunct="1">
              <a:lnSpc>
                <a:spcPct val="90000"/>
              </a:lnSpc>
              <a:buFontTx/>
              <a:buNone/>
              <a:defRPr/>
            </a:pPr>
            <a:r>
              <a:rPr lang="es-MX" sz="3600" smtClean="0">
                <a:solidFill>
                  <a:srgbClr val="FF00FF"/>
                </a:solidFill>
                <a:latin typeface="Symbol" charset="0"/>
                <a:cs typeface="+mn-cs"/>
              </a:rPr>
              <a:t>	</a:t>
            </a:r>
            <a:r>
              <a:rPr lang="es-MX" sz="3600" smtClean="0">
                <a:solidFill>
                  <a:schemeClr val="bg1"/>
                </a:solidFill>
                <a:latin typeface="Symbol" charset="0"/>
                <a:cs typeface="+mn-cs"/>
              </a:rPr>
              <a:t> </a:t>
            </a:r>
            <a:r>
              <a:rPr lang="es-MX" sz="3600" smtClean="0">
                <a:solidFill>
                  <a:schemeClr val="bg1"/>
                </a:solidFill>
                <a:latin typeface="Arial Narrow" charset="0"/>
                <a:cs typeface="+mn-cs"/>
              </a:rPr>
              <a:t>(A)</a:t>
            </a:r>
            <a:r>
              <a:rPr lang="es-MX" sz="2400" smtClean="0">
                <a:solidFill>
                  <a:schemeClr val="bg1"/>
                </a:solidFill>
                <a:latin typeface="Arial Narrow" charset="0"/>
                <a:cs typeface="+mn-cs"/>
              </a:rPr>
              <a:t> </a:t>
            </a:r>
            <a:r>
              <a:rPr lang="es-MX" sz="3600" smtClean="0">
                <a:solidFill>
                  <a:schemeClr val="bg1"/>
                </a:solidFill>
                <a:latin typeface="Arial Narrow" charset="0"/>
                <a:cs typeface="+mn-cs"/>
              </a:rPr>
              <a:t>= P(A), (probabilidad marginal inicial)</a:t>
            </a:r>
          </a:p>
        </p:txBody>
      </p:sp>
    </p:spTree>
    <p:extLst>
      <p:ext uri="{BB962C8B-B14F-4D97-AF65-F5344CB8AC3E}">
        <p14:creationId xmlns:p14="http://schemas.microsoft.com/office/powerpoint/2010/main" val="3361930038"/>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Marcador de pie de página 3"/>
          <p:cNvSpPr>
            <a:spLocks noGrp="1"/>
          </p:cNvSpPr>
          <p:nvPr>
            <p:ph type="ftr" sz="quarter" idx="11"/>
          </p:nvPr>
        </p:nvSpPr>
        <p:spPr/>
        <p:txBody>
          <a:bodyPr/>
          <a:lstStyle/>
          <a:p>
            <a:pPr>
              <a:defRPr/>
            </a:pPr>
            <a:r>
              <a:rPr lang="es-ES"/>
              <a:t>© L.E. Sucar: MGP - Inferencia RB</a:t>
            </a:r>
          </a:p>
        </p:txBody>
      </p:sp>
      <p:sp>
        <p:nvSpPr>
          <p:cNvPr id="15" name="Marcador de número de diapositiva 4"/>
          <p:cNvSpPr>
            <a:spLocks noGrp="1"/>
          </p:cNvSpPr>
          <p:nvPr>
            <p:ph type="sldNum" sz="quarter" idx="12"/>
          </p:nvPr>
        </p:nvSpPr>
        <p:spPr/>
        <p:txBody>
          <a:bodyPr/>
          <a:lstStyle/>
          <a:p>
            <a:pPr>
              <a:defRPr/>
            </a:pPr>
            <a:fld id="{5BD9C72F-B984-A045-8922-58670364D84F}" type="slidenum">
              <a:rPr lang="es-ES"/>
              <a:pPr>
                <a:defRPr/>
              </a:pPr>
              <a:t>91</a:t>
            </a:fld>
            <a:endParaRPr lang="es-ES"/>
          </a:p>
        </p:txBody>
      </p:sp>
      <p:sp>
        <p:nvSpPr>
          <p:cNvPr id="269314" name="Rectangle 2"/>
          <p:cNvSpPr>
            <a:spLocks noGrp="1" noChangeArrowheads="1"/>
          </p:cNvSpPr>
          <p:nvPr>
            <p:ph type="title"/>
          </p:nvPr>
        </p:nvSpPr>
        <p:spPr>
          <a:xfrm>
            <a:off x="0" y="0"/>
            <a:ext cx="5715000" cy="1143000"/>
          </a:xfrm>
        </p:spPr>
        <p:txBody>
          <a:bodyPr/>
          <a:lstStyle/>
          <a:p>
            <a:pPr eaLnBrk="1" hangingPunct="1">
              <a:defRPr/>
            </a:pPr>
            <a:r>
              <a:rPr lang="es-MX" smtClean="0">
                <a:cs typeface="+mj-cs"/>
              </a:rPr>
              <a:t>Ejemplo</a:t>
            </a:r>
            <a:endParaRPr lang="es-ES" smtClean="0">
              <a:cs typeface="+mj-cs"/>
            </a:endParaRPr>
          </a:p>
        </p:txBody>
      </p:sp>
      <p:sp>
        <p:nvSpPr>
          <p:cNvPr id="269315" name="Oval 3"/>
          <p:cNvSpPr>
            <a:spLocks noChangeArrowheads="1"/>
          </p:cNvSpPr>
          <p:nvPr/>
        </p:nvSpPr>
        <p:spPr bwMode="auto">
          <a:xfrm>
            <a:off x="3200400" y="3200400"/>
            <a:ext cx="13716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0"/>
              </a:spcBef>
              <a:buFontTx/>
              <a:buNone/>
              <a:defRPr/>
            </a:pPr>
            <a:r>
              <a:rPr lang="es-MX">
                <a:solidFill>
                  <a:schemeClr val="tx1"/>
                </a:solidFill>
                <a:cs typeface="+mn-cs"/>
              </a:rPr>
              <a:t>Enf.</a:t>
            </a:r>
            <a:endParaRPr lang="es-ES">
              <a:solidFill>
                <a:schemeClr val="tx1"/>
              </a:solidFill>
              <a:cs typeface="+mn-cs"/>
            </a:endParaRPr>
          </a:p>
        </p:txBody>
      </p:sp>
      <p:sp>
        <p:nvSpPr>
          <p:cNvPr id="269316" name="Oval 4"/>
          <p:cNvSpPr>
            <a:spLocks noChangeArrowheads="1"/>
          </p:cNvSpPr>
          <p:nvPr/>
        </p:nvSpPr>
        <p:spPr bwMode="auto">
          <a:xfrm>
            <a:off x="1752600" y="4419600"/>
            <a:ext cx="13716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0"/>
              </a:spcBef>
              <a:buFontTx/>
              <a:buNone/>
              <a:defRPr/>
            </a:pPr>
            <a:r>
              <a:rPr lang="es-MX">
                <a:solidFill>
                  <a:schemeClr val="tx1"/>
                </a:solidFill>
                <a:cs typeface="+mn-cs"/>
              </a:rPr>
              <a:t>Fiebre</a:t>
            </a:r>
            <a:endParaRPr lang="es-ES">
              <a:solidFill>
                <a:schemeClr val="tx1"/>
              </a:solidFill>
              <a:cs typeface="+mn-cs"/>
            </a:endParaRPr>
          </a:p>
        </p:txBody>
      </p:sp>
      <p:cxnSp>
        <p:nvCxnSpPr>
          <p:cNvPr id="269317" name="AutoShape 5"/>
          <p:cNvCxnSpPr>
            <a:cxnSpLocks noChangeShapeType="1"/>
            <a:stCxn id="269315" idx="3"/>
            <a:endCxn id="269316" idx="7"/>
          </p:cNvCxnSpPr>
          <p:nvPr/>
        </p:nvCxnSpPr>
        <p:spPr bwMode="auto">
          <a:xfrm flipH="1">
            <a:off x="2922588" y="3721100"/>
            <a:ext cx="479425" cy="787400"/>
          </a:xfrm>
          <a:prstGeom prst="straightConnector1">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69318" name="AutoShape 6"/>
          <p:cNvCxnSpPr>
            <a:cxnSpLocks noChangeShapeType="1"/>
            <a:stCxn id="269315" idx="5"/>
            <a:endCxn id="269319" idx="1"/>
          </p:cNvCxnSpPr>
          <p:nvPr/>
        </p:nvCxnSpPr>
        <p:spPr bwMode="auto">
          <a:xfrm>
            <a:off x="4370388" y="3721100"/>
            <a:ext cx="719137" cy="787400"/>
          </a:xfrm>
          <a:prstGeom prst="straightConnector1">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69319" name="Oval 7"/>
          <p:cNvSpPr>
            <a:spLocks noChangeArrowheads="1"/>
          </p:cNvSpPr>
          <p:nvPr/>
        </p:nvSpPr>
        <p:spPr bwMode="auto">
          <a:xfrm>
            <a:off x="4876800" y="4419600"/>
            <a:ext cx="14478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0"/>
              </a:spcBef>
              <a:buFontTx/>
              <a:buNone/>
              <a:defRPr/>
            </a:pPr>
            <a:r>
              <a:rPr lang="es-MX">
                <a:solidFill>
                  <a:schemeClr val="tx1"/>
                </a:solidFill>
                <a:cs typeface="+mn-cs"/>
              </a:rPr>
              <a:t>Dolor</a:t>
            </a:r>
            <a:endParaRPr lang="es-ES">
              <a:solidFill>
                <a:schemeClr val="tx1"/>
              </a:solidFill>
              <a:cs typeface="+mn-cs"/>
            </a:endParaRPr>
          </a:p>
        </p:txBody>
      </p:sp>
      <p:sp>
        <p:nvSpPr>
          <p:cNvPr id="269320" name="Oval 8"/>
          <p:cNvSpPr>
            <a:spLocks noChangeArrowheads="1"/>
          </p:cNvSpPr>
          <p:nvPr/>
        </p:nvSpPr>
        <p:spPr bwMode="auto">
          <a:xfrm>
            <a:off x="4724400" y="1981200"/>
            <a:ext cx="16002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0"/>
              </a:spcBef>
              <a:buFontTx/>
              <a:buNone/>
              <a:defRPr/>
            </a:pPr>
            <a:r>
              <a:rPr lang="es-MX">
                <a:solidFill>
                  <a:schemeClr val="tx1"/>
                </a:solidFill>
                <a:cs typeface="+mn-cs"/>
              </a:rPr>
              <a:t>Comida</a:t>
            </a:r>
            <a:endParaRPr lang="es-ES">
              <a:solidFill>
                <a:schemeClr val="tx1"/>
              </a:solidFill>
              <a:cs typeface="+mn-cs"/>
            </a:endParaRPr>
          </a:p>
        </p:txBody>
      </p:sp>
      <p:cxnSp>
        <p:nvCxnSpPr>
          <p:cNvPr id="269321" name="AutoShape 9"/>
          <p:cNvCxnSpPr>
            <a:cxnSpLocks noChangeShapeType="1"/>
            <a:stCxn id="269320" idx="3"/>
            <a:endCxn id="269315" idx="7"/>
          </p:cNvCxnSpPr>
          <p:nvPr/>
        </p:nvCxnSpPr>
        <p:spPr bwMode="auto">
          <a:xfrm flipH="1">
            <a:off x="4370388" y="2501900"/>
            <a:ext cx="588962" cy="787400"/>
          </a:xfrm>
          <a:prstGeom prst="straightConnector1">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69322" name="Text Box 10"/>
          <p:cNvSpPr txBox="1">
            <a:spLocks noChangeArrowheads="1"/>
          </p:cNvSpPr>
          <p:nvPr/>
        </p:nvSpPr>
        <p:spPr bwMode="auto">
          <a:xfrm>
            <a:off x="288925" y="3724275"/>
            <a:ext cx="1107996" cy="1200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buFontTx/>
              <a:buNone/>
              <a:defRPr/>
            </a:pPr>
            <a:r>
              <a:rPr lang="es-MX">
                <a:solidFill>
                  <a:srgbClr val="FFFF66"/>
                </a:solidFill>
                <a:cs typeface="+mn-cs"/>
              </a:rPr>
              <a:t>P(F|E)</a:t>
            </a:r>
          </a:p>
          <a:p>
            <a:pPr>
              <a:spcBef>
                <a:spcPct val="0"/>
              </a:spcBef>
              <a:buFontTx/>
              <a:buNone/>
              <a:defRPr/>
            </a:pPr>
            <a:r>
              <a:rPr lang="es-MX">
                <a:solidFill>
                  <a:srgbClr val="FFFF66"/>
                </a:solidFill>
                <a:cs typeface="+mn-cs"/>
              </a:rPr>
              <a:t>0.9  0.5</a:t>
            </a:r>
          </a:p>
          <a:p>
            <a:pPr>
              <a:spcBef>
                <a:spcPct val="0"/>
              </a:spcBef>
              <a:buFontTx/>
              <a:buNone/>
              <a:defRPr/>
            </a:pPr>
            <a:r>
              <a:rPr lang="es-MX">
                <a:solidFill>
                  <a:srgbClr val="FFFF66"/>
                </a:solidFill>
                <a:cs typeface="+mn-cs"/>
              </a:rPr>
              <a:t>0.1  0.5</a:t>
            </a:r>
            <a:endParaRPr lang="es-ES">
              <a:solidFill>
                <a:srgbClr val="FFFF66"/>
              </a:solidFill>
              <a:cs typeface="+mn-cs"/>
            </a:endParaRPr>
          </a:p>
        </p:txBody>
      </p:sp>
      <p:sp>
        <p:nvSpPr>
          <p:cNvPr id="269323" name="Text Box 11"/>
          <p:cNvSpPr txBox="1">
            <a:spLocks noChangeArrowheads="1"/>
          </p:cNvSpPr>
          <p:nvPr/>
        </p:nvSpPr>
        <p:spPr bwMode="auto">
          <a:xfrm>
            <a:off x="6553200" y="3886200"/>
            <a:ext cx="1107996" cy="1200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buFontTx/>
              <a:buNone/>
              <a:defRPr/>
            </a:pPr>
            <a:r>
              <a:rPr lang="es-MX">
                <a:solidFill>
                  <a:srgbClr val="FFFF66"/>
                </a:solidFill>
                <a:cs typeface="+mn-cs"/>
              </a:rPr>
              <a:t>P(D|E)</a:t>
            </a:r>
          </a:p>
          <a:p>
            <a:pPr>
              <a:spcBef>
                <a:spcPct val="0"/>
              </a:spcBef>
              <a:buFontTx/>
              <a:buNone/>
              <a:defRPr/>
            </a:pPr>
            <a:r>
              <a:rPr lang="es-MX">
                <a:solidFill>
                  <a:srgbClr val="FFFF66"/>
                </a:solidFill>
                <a:cs typeface="+mn-cs"/>
              </a:rPr>
              <a:t>0.7  0.4</a:t>
            </a:r>
          </a:p>
          <a:p>
            <a:pPr>
              <a:spcBef>
                <a:spcPct val="0"/>
              </a:spcBef>
              <a:buFontTx/>
              <a:buNone/>
              <a:defRPr/>
            </a:pPr>
            <a:r>
              <a:rPr lang="es-MX">
                <a:solidFill>
                  <a:srgbClr val="FFFF66"/>
                </a:solidFill>
                <a:cs typeface="+mn-cs"/>
              </a:rPr>
              <a:t>0.3  0.6</a:t>
            </a:r>
            <a:endParaRPr lang="es-ES">
              <a:solidFill>
                <a:srgbClr val="FFFF66"/>
              </a:solidFill>
              <a:cs typeface="+mn-cs"/>
            </a:endParaRPr>
          </a:p>
        </p:txBody>
      </p:sp>
      <p:sp>
        <p:nvSpPr>
          <p:cNvPr id="269324" name="Text Box 12"/>
          <p:cNvSpPr txBox="1">
            <a:spLocks noChangeArrowheads="1"/>
          </p:cNvSpPr>
          <p:nvPr/>
        </p:nvSpPr>
        <p:spPr bwMode="auto">
          <a:xfrm>
            <a:off x="1828800" y="2514600"/>
            <a:ext cx="1107996" cy="1200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buFontTx/>
              <a:buNone/>
              <a:defRPr/>
            </a:pPr>
            <a:r>
              <a:rPr lang="es-MX" dirty="0">
                <a:solidFill>
                  <a:srgbClr val="FFFF66"/>
                </a:solidFill>
                <a:cs typeface="+mn-cs"/>
              </a:rPr>
              <a:t>P(E|C)</a:t>
            </a:r>
          </a:p>
          <a:p>
            <a:pPr>
              <a:spcBef>
                <a:spcPct val="0"/>
              </a:spcBef>
              <a:buFontTx/>
              <a:buNone/>
              <a:defRPr/>
            </a:pPr>
            <a:r>
              <a:rPr lang="es-MX" dirty="0">
                <a:solidFill>
                  <a:srgbClr val="FFFF66"/>
                </a:solidFill>
                <a:cs typeface="+mn-cs"/>
              </a:rPr>
              <a:t>0.9  0.7</a:t>
            </a:r>
          </a:p>
          <a:p>
            <a:pPr>
              <a:spcBef>
                <a:spcPct val="0"/>
              </a:spcBef>
              <a:buFontTx/>
              <a:buNone/>
              <a:defRPr/>
            </a:pPr>
            <a:r>
              <a:rPr lang="es-MX" dirty="0">
                <a:solidFill>
                  <a:srgbClr val="FFFF66"/>
                </a:solidFill>
                <a:cs typeface="+mn-cs"/>
              </a:rPr>
              <a:t>0.1  0.3</a:t>
            </a:r>
            <a:endParaRPr lang="es-ES" dirty="0">
              <a:solidFill>
                <a:srgbClr val="FFFF66"/>
              </a:solidFill>
              <a:cs typeface="+mn-cs"/>
            </a:endParaRPr>
          </a:p>
        </p:txBody>
      </p:sp>
      <p:sp>
        <p:nvSpPr>
          <p:cNvPr id="269325" name="Text Box 13"/>
          <p:cNvSpPr txBox="1">
            <a:spLocks noChangeArrowheads="1"/>
          </p:cNvSpPr>
          <p:nvPr/>
        </p:nvSpPr>
        <p:spPr bwMode="auto">
          <a:xfrm>
            <a:off x="6553200" y="1371600"/>
            <a:ext cx="110799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buFontTx/>
              <a:buNone/>
              <a:defRPr/>
            </a:pPr>
            <a:r>
              <a:rPr lang="es-MX">
                <a:solidFill>
                  <a:srgbClr val="FFFF66"/>
                </a:solidFill>
                <a:cs typeface="+mn-cs"/>
              </a:rPr>
              <a:t>P(C)</a:t>
            </a:r>
          </a:p>
          <a:p>
            <a:pPr>
              <a:spcBef>
                <a:spcPct val="0"/>
              </a:spcBef>
              <a:buFontTx/>
              <a:buNone/>
              <a:defRPr/>
            </a:pPr>
            <a:r>
              <a:rPr lang="es-MX">
                <a:solidFill>
                  <a:srgbClr val="FFFF66"/>
                </a:solidFill>
                <a:cs typeface="+mn-cs"/>
              </a:rPr>
              <a:t>0.8  0.2</a:t>
            </a:r>
          </a:p>
        </p:txBody>
      </p:sp>
    </p:spTree>
    <p:extLst>
      <p:ext uri="{BB962C8B-B14F-4D97-AF65-F5344CB8AC3E}">
        <p14:creationId xmlns:p14="http://schemas.microsoft.com/office/powerpoint/2010/main" val="2009705937"/>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arcador de pie de página 3"/>
          <p:cNvSpPr>
            <a:spLocks noGrp="1"/>
          </p:cNvSpPr>
          <p:nvPr>
            <p:ph type="ftr" sz="quarter" idx="11"/>
          </p:nvPr>
        </p:nvSpPr>
        <p:spPr/>
        <p:txBody>
          <a:bodyPr/>
          <a:lstStyle/>
          <a:p>
            <a:pPr>
              <a:defRPr/>
            </a:pPr>
            <a:r>
              <a:rPr lang="es-ES"/>
              <a:t>© L.E. Sucar: MGP - Inferencia RB</a:t>
            </a:r>
          </a:p>
        </p:txBody>
      </p:sp>
      <p:sp>
        <p:nvSpPr>
          <p:cNvPr id="14" name="Marcador de número de diapositiva 4"/>
          <p:cNvSpPr>
            <a:spLocks noGrp="1"/>
          </p:cNvSpPr>
          <p:nvPr>
            <p:ph type="sldNum" sz="quarter" idx="12"/>
          </p:nvPr>
        </p:nvSpPr>
        <p:spPr/>
        <p:txBody>
          <a:bodyPr/>
          <a:lstStyle/>
          <a:p>
            <a:pPr>
              <a:defRPr/>
            </a:pPr>
            <a:fld id="{9AE69257-1E44-DD45-89E0-810EEFE4B07B}" type="slidenum">
              <a:rPr lang="es-ES"/>
              <a:pPr>
                <a:defRPr/>
              </a:pPr>
              <a:t>92</a:t>
            </a:fld>
            <a:endParaRPr lang="es-ES"/>
          </a:p>
        </p:txBody>
      </p:sp>
      <p:sp>
        <p:nvSpPr>
          <p:cNvPr id="270338" name="Rectangle 2"/>
          <p:cNvSpPr>
            <a:spLocks noGrp="1" noChangeArrowheads="1"/>
          </p:cNvSpPr>
          <p:nvPr>
            <p:ph type="title"/>
          </p:nvPr>
        </p:nvSpPr>
        <p:spPr>
          <a:xfrm>
            <a:off x="0" y="0"/>
            <a:ext cx="5715000" cy="1143000"/>
          </a:xfrm>
        </p:spPr>
        <p:txBody>
          <a:bodyPr/>
          <a:lstStyle/>
          <a:p>
            <a:pPr eaLnBrk="1" hangingPunct="1">
              <a:defRPr/>
            </a:pPr>
            <a:r>
              <a:rPr lang="es-MX" smtClean="0">
                <a:cs typeface="+mj-cs"/>
              </a:rPr>
              <a:t>Ejemplo</a:t>
            </a:r>
            <a:endParaRPr lang="es-ES" smtClean="0">
              <a:cs typeface="+mj-cs"/>
            </a:endParaRPr>
          </a:p>
        </p:txBody>
      </p:sp>
      <p:sp>
        <p:nvSpPr>
          <p:cNvPr id="270339" name="Oval 3"/>
          <p:cNvSpPr>
            <a:spLocks noChangeArrowheads="1"/>
          </p:cNvSpPr>
          <p:nvPr/>
        </p:nvSpPr>
        <p:spPr bwMode="auto">
          <a:xfrm>
            <a:off x="3200400" y="3200400"/>
            <a:ext cx="13716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0"/>
              </a:spcBef>
              <a:buFontTx/>
              <a:buNone/>
              <a:defRPr/>
            </a:pPr>
            <a:r>
              <a:rPr lang="es-MX">
                <a:solidFill>
                  <a:schemeClr val="tx1"/>
                </a:solidFill>
                <a:cs typeface="+mn-cs"/>
              </a:rPr>
              <a:t>Enf.</a:t>
            </a:r>
            <a:endParaRPr lang="es-ES">
              <a:solidFill>
                <a:schemeClr val="tx1"/>
              </a:solidFill>
              <a:cs typeface="+mn-cs"/>
            </a:endParaRPr>
          </a:p>
        </p:txBody>
      </p:sp>
      <p:sp>
        <p:nvSpPr>
          <p:cNvPr id="270340" name="Oval 4"/>
          <p:cNvSpPr>
            <a:spLocks noChangeArrowheads="1"/>
          </p:cNvSpPr>
          <p:nvPr/>
        </p:nvSpPr>
        <p:spPr bwMode="auto">
          <a:xfrm>
            <a:off x="1752600" y="4419600"/>
            <a:ext cx="13716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0"/>
              </a:spcBef>
              <a:buFontTx/>
              <a:buNone/>
              <a:defRPr/>
            </a:pPr>
            <a:r>
              <a:rPr lang="es-MX">
                <a:solidFill>
                  <a:schemeClr val="tx1"/>
                </a:solidFill>
                <a:cs typeface="+mn-cs"/>
              </a:rPr>
              <a:t>Fiebre</a:t>
            </a:r>
            <a:endParaRPr lang="es-ES">
              <a:solidFill>
                <a:schemeClr val="tx1"/>
              </a:solidFill>
              <a:cs typeface="+mn-cs"/>
            </a:endParaRPr>
          </a:p>
        </p:txBody>
      </p:sp>
      <p:cxnSp>
        <p:nvCxnSpPr>
          <p:cNvPr id="270341" name="AutoShape 5"/>
          <p:cNvCxnSpPr>
            <a:cxnSpLocks noChangeShapeType="1"/>
            <a:stCxn id="270339" idx="3"/>
            <a:endCxn id="270340" idx="7"/>
          </p:cNvCxnSpPr>
          <p:nvPr/>
        </p:nvCxnSpPr>
        <p:spPr bwMode="auto">
          <a:xfrm flipH="1">
            <a:off x="2922588" y="3721100"/>
            <a:ext cx="479425" cy="787400"/>
          </a:xfrm>
          <a:prstGeom prst="straightConnector1">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70342" name="AutoShape 6"/>
          <p:cNvCxnSpPr>
            <a:cxnSpLocks noChangeShapeType="1"/>
            <a:stCxn id="270339" idx="5"/>
            <a:endCxn id="270343" idx="1"/>
          </p:cNvCxnSpPr>
          <p:nvPr/>
        </p:nvCxnSpPr>
        <p:spPr bwMode="auto">
          <a:xfrm>
            <a:off x="4370388" y="3721100"/>
            <a:ext cx="719137" cy="787400"/>
          </a:xfrm>
          <a:prstGeom prst="straightConnector1">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70343" name="Oval 7"/>
          <p:cNvSpPr>
            <a:spLocks noChangeArrowheads="1"/>
          </p:cNvSpPr>
          <p:nvPr/>
        </p:nvSpPr>
        <p:spPr bwMode="auto">
          <a:xfrm>
            <a:off x="4876800" y="4419600"/>
            <a:ext cx="14478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0"/>
              </a:spcBef>
              <a:buFontTx/>
              <a:buNone/>
              <a:defRPr/>
            </a:pPr>
            <a:r>
              <a:rPr lang="es-MX">
                <a:solidFill>
                  <a:schemeClr val="tx1"/>
                </a:solidFill>
                <a:cs typeface="+mn-cs"/>
              </a:rPr>
              <a:t>Dolor</a:t>
            </a:r>
            <a:endParaRPr lang="es-ES">
              <a:solidFill>
                <a:schemeClr val="tx1"/>
              </a:solidFill>
              <a:cs typeface="+mn-cs"/>
            </a:endParaRPr>
          </a:p>
        </p:txBody>
      </p:sp>
      <p:sp>
        <p:nvSpPr>
          <p:cNvPr id="270344" name="Oval 8"/>
          <p:cNvSpPr>
            <a:spLocks noChangeArrowheads="1"/>
          </p:cNvSpPr>
          <p:nvPr/>
        </p:nvSpPr>
        <p:spPr bwMode="auto">
          <a:xfrm>
            <a:off x="4724400" y="1981200"/>
            <a:ext cx="16002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0"/>
              </a:spcBef>
              <a:buFontTx/>
              <a:buNone/>
              <a:defRPr/>
            </a:pPr>
            <a:r>
              <a:rPr lang="es-MX">
                <a:solidFill>
                  <a:schemeClr val="tx1"/>
                </a:solidFill>
                <a:cs typeface="+mn-cs"/>
              </a:rPr>
              <a:t>Comida</a:t>
            </a:r>
            <a:endParaRPr lang="es-ES">
              <a:solidFill>
                <a:schemeClr val="tx1"/>
              </a:solidFill>
              <a:cs typeface="+mn-cs"/>
            </a:endParaRPr>
          </a:p>
        </p:txBody>
      </p:sp>
      <p:cxnSp>
        <p:nvCxnSpPr>
          <p:cNvPr id="270345" name="AutoShape 9"/>
          <p:cNvCxnSpPr>
            <a:cxnSpLocks noChangeShapeType="1"/>
            <a:stCxn id="270344" idx="3"/>
            <a:endCxn id="270339" idx="7"/>
          </p:cNvCxnSpPr>
          <p:nvPr/>
        </p:nvCxnSpPr>
        <p:spPr bwMode="auto">
          <a:xfrm flipH="1">
            <a:off x="4370388" y="2501900"/>
            <a:ext cx="588962" cy="787400"/>
          </a:xfrm>
          <a:prstGeom prst="straightConnector1">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70346" name="Text Box 10"/>
          <p:cNvSpPr txBox="1">
            <a:spLocks noChangeArrowheads="1"/>
          </p:cNvSpPr>
          <p:nvPr/>
        </p:nvSpPr>
        <p:spPr bwMode="auto">
          <a:xfrm>
            <a:off x="288925" y="3724275"/>
            <a:ext cx="111686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buFontTx/>
              <a:buNone/>
              <a:defRPr/>
            </a:pPr>
            <a:r>
              <a:rPr lang="es-MX">
                <a:solidFill>
                  <a:srgbClr val="FFFF66"/>
                </a:solidFill>
                <a:cs typeface="+mn-cs"/>
              </a:rPr>
              <a:t>F=si</a:t>
            </a:r>
          </a:p>
          <a:p>
            <a:pPr>
              <a:spcBef>
                <a:spcPct val="0"/>
              </a:spcBef>
              <a:buFontTx/>
              <a:buNone/>
              <a:defRPr/>
            </a:pPr>
            <a:r>
              <a:rPr lang="es-MX">
                <a:solidFill>
                  <a:srgbClr val="FFFF66"/>
                </a:solidFill>
                <a:latin typeface="Symbol" charset="0"/>
                <a:cs typeface="+mn-cs"/>
              </a:rPr>
              <a:t></a:t>
            </a:r>
            <a:r>
              <a:rPr lang="es-MX">
                <a:solidFill>
                  <a:srgbClr val="FFFF66"/>
                </a:solidFill>
                <a:cs typeface="+mn-cs"/>
              </a:rPr>
              <a:t>=[1,0]</a:t>
            </a:r>
            <a:endParaRPr lang="es-ES">
              <a:solidFill>
                <a:srgbClr val="FFFF66"/>
              </a:solidFill>
              <a:cs typeface="+mn-cs"/>
            </a:endParaRPr>
          </a:p>
        </p:txBody>
      </p:sp>
      <p:sp>
        <p:nvSpPr>
          <p:cNvPr id="270347" name="Text Box 11"/>
          <p:cNvSpPr txBox="1">
            <a:spLocks noChangeArrowheads="1"/>
          </p:cNvSpPr>
          <p:nvPr/>
        </p:nvSpPr>
        <p:spPr bwMode="auto">
          <a:xfrm>
            <a:off x="6553200" y="4184650"/>
            <a:ext cx="111686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buFontTx/>
              <a:buNone/>
              <a:defRPr/>
            </a:pPr>
            <a:r>
              <a:rPr lang="es-MX">
                <a:solidFill>
                  <a:srgbClr val="FFFF66"/>
                </a:solidFill>
                <a:latin typeface="Symbol" charset="0"/>
                <a:cs typeface="+mn-cs"/>
              </a:rPr>
              <a:t></a:t>
            </a:r>
            <a:r>
              <a:rPr lang="es-MX">
                <a:solidFill>
                  <a:srgbClr val="FFFF66"/>
                </a:solidFill>
                <a:cs typeface="+mn-cs"/>
              </a:rPr>
              <a:t>=[1,1]</a:t>
            </a:r>
            <a:endParaRPr lang="es-ES">
              <a:solidFill>
                <a:srgbClr val="FFFF66"/>
              </a:solidFill>
              <a:cs typeface="+mn-cs"/>
            </a:endParaRPr>
          </a:p>
        </p:txBody>
      </p:sp>
      <p:sp>
        <p:nvSpPr>
          <p:cNvPr id="270350" name="Oval 14"/>
          <p:cNvSpPr>
            <a:spLocks noChangeArrowheads="1"/>
          </p:cNvSpPr>
          <p:nvPr/>
        </p:nvSpPr>
        <p:spPr bwMode="auto">
          <a:xfrm>
            <a:off x="1752600" y="4419600"/>
            <a:ext cx="1371600" cy="609600"/>
          </a:xfrm>
          <a:prstGeom prst="ellipse">
            <a:avLst/>
          </a:prstGeom>
          <a:noFill/>
          <a:ln w="7620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0"/>
              </a:spcBef>
              <a:buFontTx/>
              <a:buNone/>
              <a:defRPr/>
            </a:pPr>
            <a:endParaRPr lang="en-US">
              <a:solidFill>
                <a:srgbClr val="FF6600"/>
              </a:solidFill>
              <a:cs typeface="+mn-cs"/>
            </a:endParaRPr>
          </a:p>
        </p:txBody>
      </p:sp>
    </p:spTree>
    <p:extLst>
      <p:ext uri="{BB962C8B-B14F-4D97-AF65-F5344CB8AC3E}">
        <p14:creationId xmlns:p14="http://schemas.microsoft.com/office/powerpoint/2010/main" val="2564657489"/>
      </p:ext>
    </p:extLst>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arcador de pie de página 3"/>
          <p:cNvSpPr>
            <a:spLocks noGrp="1"/>
          </p:cNvSpPr>
          <p:nvPr>
            <p:ph type="ftr" sz="quarter" idx="11"/>
          </p:nvPr>
        </p:nvSpPr>
        <p:spPr/>
        <p:txBody>
          <a:bodyPr/>
          <a:lstStyle/>
          <a:p>
            <a:pPr>
              <a:defRPr/>
            </a:pPr>
            <a:r>
              <a:rPr lang="es-ES"/>
              <a:t>© L.E. Sucar: MGP - Inferencia RB</a:t>
            </a:r>
          </a:p>
        </p:txBody>
      </p:sp>
      <p:sp>
        <p:nvSpPr>
          <p:cNvPr id="16" name="Marcador de número de diapositiva 4"/>
          <p:cNvSpPr>
            <a:spLocks noGrp="1"/>
          </p:cNvSpPr>
          <p:nvPr>
            <p:ph type="sldNum" sz="quarter" idx="12"/>
          </p:nvPr>
        </p:nvSpPr>
        <p:spPr/>
        <p:txBody>
          <a:bodyPr/>
          <a:lstStyle/>
          <a:p>
            <a:pPr>
              <a:defRPr/>
            </a:pPr>
            <a:fld id="{7F23E1DE-FADA-174B-94A0-CEAC734D117A}" type="slidenum">
              <a:rPr lang="es-ES"/>
              <a:pPr>
                <a:defRPr/>
              </a:pPr>
              <a:t>93</a:t>
            </a:fld>
            <a:endParaRPr lang="es-ES"/>
          </a:p>
        </p:txBody>
      </p:sp>
      <p:sp>
        <p:nvSpPr>
          <p:cNvPr id="271362" name="Rectangle 2"/>
          <p:cNvSpPr>
            <a:spLocks noGrp="1" noChangeArrowheads="1"/>
          </p:cNvSpPr>
          <p:nvPr>
            <p:ph type="title"/>
          </p:nvPr>
        </p:nvSpPr>
        <p:spPr>
          <a:xfrm>
            <a:off x="0" y="0"/>
            <a:ext cx="5715000" cy="1143000"/>
          </a:xfrm>
        </p:spPr>
        <p:txBody>
          <a:bodyPr/>
          <a:lstStyle/>
          <a:p>
            <a:pPr eaLnBrk="1" hangingPunct="1">
              <a:defRPr/>
            </a:pPr>
            <a:r>
              <a:rPr lang="es-MX" smtClean="0">
                <a:cs typeface="+mj-cs"/>
              </a:rPr>
              <a:t>Ejemplo</a:t>
            </a:r>
            <a:endParaRPr lang="es-ES" smtClean="0">
              <a:cs typeface="+mj-cs"/>
            </a:endParaRPr>
          </a:p>
        </p:txBody>
      </p:sp>
      <p:sp>
        <p:nvSpPr>
          <p:cNvPr id="271363" name="Oval 3"/>
          <p:cNvSpPr>
            <a:spLocks noChangeArrowheads="1"/>
          </p:cNvSpPr>
          <p:nvPr/>
        </p:nvSpPr>
        <p:spPr bwMode="auto">
          <a:xfrm>
            <a:off x="3200400" y="3200400"/>
            <a:ext cx="13716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0"/>
              </a:spcBef>
              <a:buFontTx/>
              <a:buNone/>
              <a:defRPr/>
            </a:pPr>
            <a:r>
              <a:rPr lang="es-MX">
                <a:solidFill>
                  <a:schemeClr val="tx1"/>
                </a:solidFill>
                <a:cs typeface="+mn-cs"/>
              </a:rPr>
              <a:t>Enf.</a:t>
            </a:r>
            <a:endParaRPr lang="es-ES">
              <a:solidFill>
                <a:schemeClr val="tx1"/>
              </a:solidFill>
              <a:cs typeface="+mn-cs"/>
            </a:endParaRPr>
          </a:p>
        </p:txBody>
      </p:sp>
      <p:sp>
        <p:nvSpPr>
          <p:cNvPr id="271364" name="Oval 4"/>
          <p:cNvSpPr>
            <a:spLocks noChangeArrowheads="1"/>
          </p:cNvSpPr>
          <p:nvPr/>
        </p:nvSpPr>
        <p:spPr bwMode="auto">
          <a:xfrm>
            <a:off x="1752600" y="4419600"/>
            <a:ext cx="13716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0"/>
              </a:spcBef>
              <a:buFontTx/>
              <a:buNone/>
              <a:defRPr/>
            </a:pPr>
            <a:r>
              <a:rPr lang="es-MX">
                <a:solidFill>
                  <a:schemeClr val="tx1"/>
                </a:solidFill>
                <a:cs typeface="+mn-cs"/>
              </a:rPr>
              <a:t>Fiebre</a:t>
            </a:r>
            <a:endParaRPr lang="es-ES">
              <a:solidFill>
                <a:schemeClr val="tx1"/>
              </a:solidFill>
              <a:cs typeface="+mn-cs"/>
            </a:endParaRPr>
          </a:p>
        </p:txBody>
      </p:sp>
      <p:cxnSp>
        <p:nvCxnSpPr>
          <p:cNvPr id="271365" name="AutoShape 5"/>
          <p:cNvCxnSpPr>
            <a:cxnSpLocks noChangeShapeType="1"/>
            <a:stCxn id="271363" idx="3"/>
            <a:endCxn id="271364" idx="7"/>
          </p:cNvCxnSpPr>
          <p:nvPr/>
        </p:nvCxnSpPr>
        <p:spPr bwMode="auto">
          <a:xfrm flipH="1">
            <a:off x="2922588" y="3721100"/>
            <a:ext cx="479425" cy="787400"/>
          </a:xfrm>
          <a:prstGeom prst="straightConnector1">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71366" name="AutoShape 6"/>
          <p:cNvCxnSpPr>
            <a:cxnSpLocks noChangeShapeType="1"/>
            <a:stCxn id="271363" idx="5"/>
            <a:endCxn id="271367" idx="1"/>
          </p:cNvCxnSpPr>
          <p:nvPr/>
        </p:nvCxnSpPr>
        <p:spPr bwMode="auto">
          <a:xfrm>
            <a:off x="4370388" y="3721100"/>
            <a:ext cx="719137" cy="787400"/>
          </a:xfrm>
          <a:prstGeom prst="straightConnector1">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71367" name="Oval 7"/>
          <p:cNvSpPr>
            <a:spLocks noChangeArrowheads="1"/>
          </p:cNvSpPr>
          <p:nvPr/>
        </p:nvSpPr>
        <p:spPr bwMode="auto">
          <a:xfrm>
            <a:off x="4876800" y="4419600"/>
            <a:ext cx="14478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0"/>
              </a:spcBef>
              <a:buFontTx/>
              <a:buNone/>
              <a:defRPr/>
            </a:pPr>
            <a:r>
              <a:rPr lang="es-MX">
                <a:solidFill>
                  <a:schemeClr val="tx1"/>
                </a:solidFill>
                <a:cs typeface="+mn-cs"/>
              </a:rPr>
              <a:t>Dolor</a:t>
            </a:r>
            <a:endParaRPr lang="es-ES">
              <a:solidFill>
                <a:schemeClr val="tx1"/>
              </a:solidFill>
              <a:cs typeface="+mn-cs"/>
            </a:endParaRPr>
          </a:p>
        </p:txBody>
      </p:sp>
      <p:sp>
        <p:nvSpPr>
          <p:cNvPr id="271368" name="Oval 8"/>
          <p:cNvSpPr>
            <a:spLocks noChangeArrowheads="1"/>
          </p:cNvSpPr>
          <p:nvPr/>
        </p:nvSpPr>
        <p:spPr bwMode="auto">
          <a:xfrm>
            <a:off x="4724400" y="1981200"/>
            <a:ext cx="16002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0"/>
              </a:spcBef>
              <a:buFontTx/>
              <a:buNone/>
              <a:defRPr/>
            </a:pPr>
            <a:r>
              <a:rPr lang="es-MX">
                <a:solidFill>
                  <a:schemeClr val="tx1"/>
                </a:solidFill>
                <a:cs typeface="+mn-cs"/>
              </a:rPr>
              <a:t>Comida</a:t>
            </a:r>
            <a:endParaRPr lang="es-ES">
              <a:solidFill>
                <a:schemeClr val="tx1"/>
              </a:solidFill>
              <a:cs typeface="+mn-cs"/>
            </a:endParaRPr>
          </a:p>
        </p:txBody>
      </p:sp>
      <p:cxnSp>
        <p:nvCxnSpPr>
          <p:cNvPr id="271369" name="AutoShape 9"/>
          <p:cNvCxnSpPr>
            <a:cxnSpLocks noChangeShapeType="1"/>
            <a:stCxn id="271368" idx="3"/>
            <a:endCxn id="271363" idx="7"/>
          </p:cNvCxnSpPr>
          <p:nvPr/>
        </p:nvCxnSpPr>
        <p:spPr bwMode="auto">
          <a:xfrm flipH="1">
            <a:off x="4370388" y="2501900"/>
            <a:ext cx="588962" cy="787400"/>
          </a:xfrm>
          <a:prstGeom prst="straightConnector1">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71370" name="Text Box 10"/>
          <p:cNvSpPr txBox="1">
            <a:spLocks noChangeArrowheads="1"/>
          </p:cNvSpPr>
          <p:nvPr/>
        </p:nvSpPr>
        <p:spPr bwMode="auto">
          <a:xfrm>
            <a:off x="304800" y="2286000"/>
            <a:ext cx="153875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buFontTx/>
              <a:buNone/>
              <a:defRPr/>
            </a:pPr>
            <a:r>
              <a:rPr lang="es-MX">
                <a:solidFill>
                  <a:srgbClr val="FFFF66"/>
                </a:solidFill>
                <a:latin typeface="Symbol" charset="0"/>
                <a:cs typeface="+mn-cs"/>
              </a:rPr>
              <a:t></a:t>
            </a:r>
            <a:r>
              <a:rPr lang="es-MX" baseline="-25000">
                <a:solidFill>
                  <a:srgbClr val="FFFF66"/>
                </a:solidFill>
                <a:cs typeface="+mn-cs"/>
              </a:rPr>
              <a:t>F</a:t>
            </a:r>
            <a:r>
              <a:rPr lang="es-MX">
                <a:solidFill>
                  <a:srgbClr val="FFFF66"/>
                </a:solidFill>
                <a:cs typeface="+mn-cs"/>
              </a:rPr>
              <a:t>= [1,0] * </a:t>
            </a:r>
          </a:p>
          <a:p>
            <a:pPr>
              <a:spcBef>
                <a:spcPct val="0"/>
              </a:spcBef>
              <a:buFontTx/>
              <a:buNone/>
              <a:defRPr/>
            </a:pPr>
            <a:r>
              <a:rPr lang="es-MX">
                <a:solidFill>
                  <a:srgbClr val="FFFF66"/>
                </a:solidFill>
                <a:cs typeface="+mn-cs"/>
              </a:rPr>
              <a:t>       [.9 .5 |</a:t>
            </a:r>
          </a:p>
          <a:p>
            <a:pPr>
              <a:spcBef>
                <a:spcPct val="0"/>
              </a:spcBef>
              <a:buFontTx/>
              <a:buNone/>
              <a:defRPr/>
            </a:pPr>
            <a:r>
              <a:rPr lang="es-MX">
                <a:solidFill>
                  <a:srgbClr val="FFFF66"/>
                </a:solidFill>
                <a:cs typeface="+mn-cs"/>
              </a:rPr>
              <a:t>         .1 .5]</a:t>
            </a:r>
          </a:p>
          <a:p>
            <a:pPr>
              <a:spcBef>
                <a:spcPct val="0"/>
              </a:spcBef>
              <a:buFontTx/>
              <a:buNone/>
              <a:defRPr/>
            </a:pPr>
            <a:r>
              <a:rPr lang="es-MX">
                <a:solidFill>
                  <a:srgbClr val="FFFF66"/>
                </a:solidFill>
                <a:cs typeface="+mn-cs"/>
              </a:rPr>
              <a:t>    = [.9 .5]</a:t>
            </a:r>
            <a:endParaRPr lang="es-ES">
              <a:solidFill>
                <a:srgbClr val="FFFF66"/>
              </a:solidFill>
              <a:cs typeface="+mn-cs"/>
            </a:endParaRPr>
          </a:p>
        </p:txBody>
      </p:sp>
      <p:sp>
        <p:nvSpPr>
          <p:cNvPr id="271371" name="Text Box 11"/>
          <p:cNvSpPr txBox="1">
            <a:spLocks noChangeArrowheads="1"/>
          </p:cNvSpPr>
          <p:nvPr/>
        </p:nvSpPr>
        <p:spPr bwMode="auto">
          <a:xfrm>
            <a:off x="6172200" y="2895600"/>
            <a:ext cx="1572816"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buFontTx/>
              <a:buNone/>
              <a:defRPr/>
            </a:pPr>
            <a:r>
              <a:rPr lang="es-MX">
                <a:solidFill>
                  <a:srgbClr val="FFFF66"/>
                </a:solidFill>
                <a:latin typeface="Symbol" charset="0"/>
                <a:cs typeface="+mn-cs"/>
              </a:rPr>
              <a:t></a:t>
            </a:r>
            <a:r>
              <a:rPr lang="es-MX" baseline="-25000">
                <a:solidFill>
                  <a:srgbClr val="FFFF66"/>
                </a:solidFill>
                <a:cs typeface="+mn-cs"/>
              </a:rPr>
              <a:t>D</a:t>
            </a:r>
            <a:r>
              <a:rPr lang="es-MX">
                <a:solidFill>
                  <a:srgbClr val="FFFF66"/>
                </a:solidFill>
                <a:cs typeface="+mn-cs"/>
              </a:rPr>
              <a:t>= [1,1] * </a:t>
            </a:r>
          </a:p>
          <a:p>
            <a:pPr>
              <a:spcBef>
                <a:spcPct val="0"/>
              </a:spcBef>
              <a:buFontTx/>
              <a:buNone/>
              <a:defRPr/>
            </a:pPr>
            <a:r>
              <a:rPr lang="es-MX">
                <a:solidFill>
                  <a:srgbClr val="FFFF66"/>
                </a:solidFill>
                <a:cs typeface="+mn-cs"/>
              </a:rPr>
              <a:t>       [.7 .4 |</a:t>
            </a:r>
          </a:p>
          <a:p>
            <a:pPr>
              <a:spcBef>
                <a:spcPct val="0"/>
              </a:spcBef>
              <a:buFontTx/>
              <a:buNone/>
              <a:defRPr/>
            </a:pPr>
            <a:r>
              <a:rPr lang="es-MX">
                <a:solidFill>
                  <a:srgbClr val="FFFF66"/>
                </a:solidFill>
                <a:cs typeface="+mn-cs"/>
              </a:rPr>
              <a:t>         .3 .6]</a:t>
            </a:r>
          </a:p>
          <a:p>
            <a:pPr>
              <a:spcBef>
                <a:spcPct val="0"/>
              </a:spcBef>
              <a:buFontTx/>
              <a:buNone/>
              <a:defRPr/>
            </a:pPr>
            <a:r>
              <a:rPr lang="es-MX">
                <a:solidFill>
                  <a:srgbClr val="FFFF66"/>
                </a:solidFill>
                <a:cs typeface="+mn-cs"/>
              </a:rPr>
              <a:t>    = [1  1]</a:t>
            </a:r>
            <a:endParaRPr lang="es-ES">
              <a:solidFill>
                <a:srgbClr val="FFFF66"/>
              </a:solidFill>
              <a:cs typeface="+mn-cs"/>
            </a:endParaRPr>
          </a:p>
        </p:txBody>
      </p:sp>
      <p:sp>
        <p:nvSpPr>
          <p:cNvPr id="271372" name="Oval 12"/>
          <p:cNvSpPr>
            <a:spLocks noChangeArrowheads="1"/>
          </p:cNvSpPr>
          <p:nvPr/>
        </p:nvSpPr>
        <p:spPr bwMode="auto">
          <a:xfrm>
            <a:off x="1752600" y="4419600"/>
            <a:ext cx="1371600" cy="609600"/>
          </a:xfrm>
          <a:prstGeom prst="ellipse">
            <a:avLst/>
          </a:prstGeom>
          <a:noFill/>
          <a:ln w="7620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0"/>
              </a:spcBef>
              <a:buFontTx/>
              <a:buNone/>
              <a:defRPr/>
            </a:pPr>
            <a:endParaRPr lang="en-US">
              <a:solidFill>
                <a:srgbClr val="FF6600"/>
              </a:solidFill>
              <a:cs typeface="+mn-cs"/>
            </a:endParaRPr>
          </a:p>
        </p:txBody>
      </p:sp>
      <p:sp>
        <p:nvSpPr>
          <p:cNvPr id="271373" name="Text Box 13"/>
          <p:cNvSpPr txBox="1">
            <a:spLocks noChangeArrowheads="1"/>
          </p:cNvSpPr>
          <p:nvPr/>
        </p:nvSpPr>
        <p:spPr bwMode="auto">
          <a:xfrm>
            <a:off x="7893050" y="5484813"/>
            <a:ext cx="1107996" cy="1200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buFontTx/>
              <a:buNone/>
              <a:defRPr/>
            </a:pPr>
            <a:r>
              <a:rPr lang="es-MX">
                <a:solidFill>
                  <a:srgbClr val="FFFF66"/>
                </a:solidFill>
                <a:cs typeface="+mn-cs"/>
              </a:rPr>
              <a:t>P(D|E)</a:t>
            </a:r>
          </a:p>
          <a:p>
            <a:pPr>
              <a:spcBef>
                <a:spcPct val="0"/>
              </a:spcBef>
              <a:buFontTx/>
              <a:buNone/>
              <a:defRPr/>
            </a:pPr>
            <a:r>
              <a:rPr lang="es-MX">
                <a:solidFill>
                  <a:srgbClr val="FFFF66"/>
                </a:solidFill>
                <a:cs typeface="+mn-cs"/>
              </a:rPr>
              <a:t>0.7  0.4</a:t>
            </a:r>
          </a:p>
          <a:p>
            <a:pPr>
              <a:spcBef>
                <a:spcPct val="0"/>
              </a:spcBef>
              <a:buFontTx/>
              <a:buNone/>
              <a:defRPr/>
            </a:pPr>
            <a:r>
              <a:rPr lang="es-MX">
                <a:solidFill>
                  <a:srgbClr val="FFFF66"/>
                </a:solidFill>
                <a:cs typeface="+mn-cs"/>
              </a:rPr>
              <a:t>0.3  0.6</a:t>
            </a:r>
            <a:endParaRPr lang="es-ES">
              <a:solidFill>
                <a:srgbClr val="FFFF66"/>
              </a:solidFill>
              <a:cs typeface="+mn-cs"/>
            </a:endParaRPr>
          </a:p>
        </p:txBody>
      </p:sp>
      <p:sp>
        <p:nvSpPr>
          <p:cNvPr id="271374" name="Text Box 14"/>
          <p:cNvSpPr txBox="1">
            <a:spLocks noChangeArrowheads="1"/>
          </p:cNvSpPr>
          <p:nvPr/>
        </p:nvSpPr>
        <p:spPr bwMode="auto">
          <a:xfrm>
            <a:off x="0" y="5484813"/>
            <a:ext cx="1107996" cy="1200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spcBef>
                <a:spcPct val="0"/>
              </a:spcBef>
              <a:buFontTx/>
              <a:buNone/>
              <a:defRPr/>
            </a:pPr>
            <a:r>
              <a:rPr lang="es-MX">
                <a:solidFill>
                  <a:srgbClr val="FFFF66"/>
                </a:solidFill>
                <a:cs typeface="+mn-cs"/>
              </a:rPr>
              <a:t>P(F|E)</a:t>
            </a:r>
          </a:p>
          <a:p>
            <a:pPr eaLnBrk="0" hangingPunct="0">
              <a:spcBef>
                <a:spcPct val="0"/>
              </a:spcBef>
              <a:buFontTx/>
              <a:buNone/>
              <a:defRPr/>
            </a:pPr>
            <a:r>
              <a:rPr lang="es-MX">
                <a:solidFill>
                  <a:srgbClr val="FFFF66"/>
                </a:solidFill>
                <a:cs typeface="+mn-cs"/>
              </a:rPr>
              <a:t>0.9  0.5</a:t>
            </a:r>
          </a:p>
          <a:p>
            <a:pPr eaLnBrk="0" hangingPunct="0">
              <a:spcBef>
                <a:spcPct val="0"/>
              </a:spcBef>
              <a:buFontTx/>
              <a:buNone/>
              <a:defRPr/>
            </a:pPr>
            <a:r>
              <a:rPr lang="es-MX">
                <a:solidFill>
                  <a:srgbClr val="FFFF66"/>
                </a:solidFill>
                <a:cs typeface="+mn-cs"/>
              </a:rPr>
              <a:t>0.1  0.5</a:t>
            </a:r>
            <a:endParaRPr lang="es-ES">
              <a:solidFill>
                <a:srgbClr val="FFFF66"/>
              </a:solidFill>
              <a:cs typeface="+mn-cs"/>
            </a:endParaRPr>
          </a:p>
        </p:txBody>
      </p:sp>
    </p:spTree>
    <p:extLst>
      <p:ext uri="{BB962C8B-B14F-4D97-AF65-F5344CB8AC3E}">
        <p14:creationId xmlns:p14="http://schemas.microsoft.com/office/powerpoint/2010/main" val="39820555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1370"/>
                                        </p:tgtEl>
                                        <p:attrNameLst>
                                          <p:attrName>style.visibility</p:attrName>
                                        </p:attrNameLst>
                                      </p:cBhvr>
                                      <p:to>
                                        <p:strVal val="visible"/>
                                      </p:to>
                                    </p:set>
                                    <p:animEffect transition="in" filter="blinds(horizontal)">
                                      <p:cBhvr>
                                        <p:cTn id="7" dur="500"/>
                                        <p:tgtEl>
                                          <p:spTgt spid="2713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71371"/>
                                        </p:tgtEl>
                                        <p:attrNameLst>
                                          <p:attrName>style.visibility</p:attrName>
                                        </p:attrNameLst>
                                      </p:cBhvr>
                                      <p:to>
                                        <p:strVal val="visible"/>
                                      </p:to>
                                    </p:set>
                                    <p:animEffect transition="in" filter="blinds(horizontal)">
                                      <p:cBhvr>
                                        <p:cTn id="12" dur="500"/>
                                        <p:tgtEl>
                                          <p:spTgt spid="271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70" grpId="0" autoUpdateAnimBg="0"/>
      <p:bldP spid="271371" grpId="0" autoUpdateAnimBg="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Marcador de pie de página 3"/>
          <p:cNvSpPr>
            <a:spLocks noGrp="1"/>
          </p:cNvSpPr>
          <p:nvPr>
            <p:ph type="ftr" sz="quarter" idx="11"/>
          </p:nvPr>
        </p:nvSpPr>
        <p:spPr/>
        <p:txBody>
          <a:bodyPr/>
          <a:lstStyle/>
          <a:p>
            <a:pPr>
              <a:defRPr/>
            </a:pPr>
            <a:r>
              <a:rPr lang="es-ES"/>
              <a:t>© L.E. Sucar: MGP - Inferencia RB</a:t>
            </a:r>
          </a:p>
        </p:txBody>
      </p:sp>
      <p:sp>
        <p:nvSpPr>
          <p:cNvPr id="17" name="Marcador de número de diapositiva 4"/>
          <p:cNvSpPr>
            <a:spLocks noGrp="1"/>
          </p:cNvSpPr>
          <p:nvPr>
            <p:ph type="sldNum" sz="quarter" idx="12"/>
          </p:nvPr>
        </p:nvSpPr>
        <p:spPr/>
        <p:txBody>
          <a:bodyPr/>
          <a:lstStyle/>
          <a:p>
            <a:pPr>
              <a:defRPr/>
            </a:pPr>
            <a:fld id="{80CC3B50-4045-924D-B81B-08466D455D20}" type="slidenum">
              <a:rPr lang="es-ES"/>
              <a:pPr>
                <a:defRPr/>
              </a:pPr>
              <a:t>94</a:t>
            </a:fld>
            <a:endParaRPr lang="es-ES"/>
          </a:p>
        </p:txBody>
      </p:sp>
      <p:sp>
        <p:nvSpPr>
          <p:cNvPr id="272386" name="Rectangle 2"/>
          <p:cNvSpPr>
            <a:spLocks noGrp="1" noChangeArrowheads="1"/>
          </p:cNvSpPr>
          <p:nvPr>
            <p:ph type="title"/>
          </p:nvPr>
        </p:nvSpPr>
        <p:spPr>
          <a:xfrm>
            <a:off x="0" y="0"/>
            <a:ext cx="5715000" cy="1143000"/>
          </a:xfrm>
        </p:spPr>
        <p:txBody>
          <a:bodyPr/>
          <a:lstStyle/>
          <a:p>
            <a:pPr eaLnBrk="1" hangingPunct="1">
              <a:defRPr/>
            </a:pPr>
            <a:r>
              <a:rPr lang="es-MX" smtClean="0">
                <a:cs typeface="+mj-cs"/>
              </a:rPr>
              <a:t>Ejemplo</a:t>
            </a:r>
            <a:endParaRPr lang="es-ES" smtClean="0">
              <a:cs typeface="+mj-cs"/>
            </a:endParaRPr>
          </a:p>
        </p:txBody>
      </p:sp>
      <p:sp>
        <p:nvSpPr>
          <p:cNvPr id="272387" name="Oval 3"/>
          <p:cNvSpPr>
            <a:spLocks noChangeArrowheads="1"/>
          </p:cNvSpPr>
          <p:nvPr/>
        </p:nvSpPr>
        <p:spPr bwMode="auto">
          <a:xfrm>
            <a:off x="3200400" y="3200400"/>
            <a:ext cx="13716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0"/>
              </a:spcBef>
              <a:buFontTx/>
              <a:buNone/>
              <a:defRPr/>
            </a:pPr>
            <a:r>
              <a:rPr lang="es-MX">
                <a:solidFill>
                  <a:schemeClr val="tx1"/>
                </a:solidFill>
                <a:cs typeface="+mn-cs"/>
              </a:rPr>
              <a:t>Enf.</a:t>
            </a:r>
            <a:endParaRPr lang="es-ES">
              <a:solidFill>
                <a:schemeClr val="tx1"/>
              </a:solidFill>
              <a:cs typeface="+mn-cs"/>
            </a:endParaRPr>
          </a:p>
        </p:txBody>
      </p:sp>
      <p:sp>
        <p:nvSpPr>
          <p:cNvPr id="272388" name="Oval 4"/>
          <p:cNvSpPr>
            <a:spLocks noChangeArrowheads="1"/>
          </p:cNvSpPr>
          <p:nvPr/>
        </p:nvSpPr>
        <p:spPr bwMode="auto">
          <a:xfrm>
            <a:off x="1752600" y="4419600"/>
            <a:ext cx="13716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0"/>
              </a:spcBef>
              <a:buFontTx/>
              <a:buNone/>
              <a:defRPr/>
            </a:pPr>
            <a:r>
              <a:rPr lang="es-MX">
                <a:solidFill>
                  <a:schemeClr val="tx1"/>
                </a:solidFill>
                <a:cs typeface="+mn-cs"/>
              </a:rPr>
              <a:t>Fiebre</a:t>
            </a:r>
            <a:endParaRPr lang="es-ES">
              <a:solidFill>
                <a:schemeClr val="tx1"/>
              </a:solidFill>
              <a:cs typeface="+mn-cs"/>
            </a:endParaRPr>
          </a:p>
        </p:txBody>
      </p:sp>
      <p:cxnSp>
        <p:nvCxnSpPr>
          <p:cNvPr id="272389" name="AutoShape 5"/>
          <p:cNvCxnSpPr>
            <a:cxnSpLocks noChangeShapeType="1"/>
            <a:stCxn id="272387" idx="3"/>
            <a:endCxn id="272388" idx="7"/>
          </p:cNvCxnSpPr>
          <p:nvPr/>
        </p:nvCxnSpPr>
        <p:spPr bwMode="auto">
          <a:xfrm flipH="1">
            <a:off x="2922588" y="3721100"/>
            <a:ext cx="479425" cy="787400"/>
          </a:xfrm>
          <a:prstGeom prst="straightConnector1">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72390" name="AutoShape 6"/>
          <p:cNvCxnSpPr>
            <a:cxnSpLocks noChangeShapeType="1"/>
            <a:stCxn id="272387" idx="5"/>
            <a:endCxn id="272391" idx="1"/>
          </p:cNvCxnSpPr>
          <p:nvPr/>
        </p:nvCxnSpPr>
        <p:spPr bwMode="auto">
          <a:xfrm>
            <a:off x="4370388" y="3721100"/>
            <a:ext cx="719137" cy="787400"/>
          </a:xfrm>
          <a:prstGeom prst="straightConnector1">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72391" name="Oval 7"/>
          <p:cNvSpPr>
            <a:spLocks noChangeArrowheads="1"/>
          </p:cNvSpPr>
          <p:nvPr/>
        </p:nvSpPr>
        <p:spPr bwMode="auto">
          <a:xfrm>
            <a:off x="4876800" y="4419600"/>
            <a:ext cx="14478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0"/>
              </a:spcBef>
              <a:buFontTx/>
              <a:buNone/>
              <a:defRPr/>
            </a:pPr>
            <a:r>
              <a:rPr lang="es-MX">
                <a:solidFill>
                  <a:schemeClr val="tx1"/>
                </a:solidFill>
                <a:cs typeface="+mn-cs"/>
              </a:rPr>
              <a:t>Dolor</a:t>
            </a:r>
            <a:endParaRPr lang="es-ES">
              <a:solidFill>
                <a:schemeClr val="tx1"/>
              </a:solidFill>
              <a:cs typeface="+mn-cs"/>
            </a:endParaRPr>
          </a:p>
        </p:txBody>
      </p:sp>
      <p:sp>
        <p:nvSpPr>
          <p:cNvPr id="272392" name="Oval 8"/>
          <p:cNvSpPr>
            <a:spLocks noChangeArrowheads="1"/>
          </p:cNvSpPr>
          <p:nvPr/>
        </p:nvSpPr>
        <p:spPr bwMode="auto">
          <a:xfrm>
            <a:off x="4724400" y="1981200"/>
            <a:ext cx="16002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0"/>
              </a:spcBef>
              <a:buFontTx/>
              <a:buNone/>
              <a:defRPr/>
            </a:pPr>
            <a:r>
              <a:rPr lang="es-MX">
                <a:solidFill>
                  <a:schemeClr val="tx1"/>
                </a:solidFill>
                <a:cs typeface="+mn-cs"/>
              </a:rPr>
              <a:t>Comida</a:t>
            </a:r>
            <a:endParaRPr lang="es-ES">
              <a:solidFill>
                <a:schemeClr val="tx1"/>
              </a:solidFill>
              <a:cs typeface="+mn-cs"/>
            </a:endParaRPr>
          </a:p>
        </p:txBody>
      </p:sp>
      <p:cxnSp>
        <p:nvCxnSpPr>
          <p:cNvPr id="272393" name="AutoShape 9"/>
          <p:cNvCxnSpPr>
            <a:cxnSpLocks noChangeShapeType="1"/>
            <a:stCxn id="272392" idx="3"/>
            <a:endCxn id="272387" idx="7"/>
          </p:cNvCxnSpPr>
          <p:nvPr/>
        </p:nvCxnSpPr>
        <p:spPr bwMode="auto">
          <a:xfrm flipH="1">
            <a:off x="4370388" y="2501900"/>
            <a:ext cx="588962" cy="787400"/>
          </a:xfrm>
          <a:prstGeom prst="straightConnector1">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72394" name="Text Box 10"/>
          <p:cNvSpPr txBox="1">
            <a:spLocks noChangeArrowheads="1"/>
          </p:cNvSpPr>
          <p:nvPr/>
        </p:nvSpPr>
        <p:spPr bwMode="auto">
          <a:xfrm>
            <a:off x="0" y="2971800"/>
            <a:ext cx="27920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buFontTx/>
              <a:buNone/>
              <a:defRPr/>
            </a:pPr>
            <a:r>
              <a:rPr lang="es-MX" dirty="0">
                <a:solidFill>
                  <a:srgbClr val="FFFF66"/>
                </a:solidFill>
                <a:latin typeface="Symbol" charset="0"/>
                <a:cs typeface="+mn-cs"/>
              </a:rPr>
              <a:t></a:t>
            </a:r>
            <a:r>
              <a:rPr lang="es-MX" dirty="0">
                <a:solidFill>
                  <a:srgbClr val="FFFF66"/>
                </a:solidFill>
                <a:cs typeface="+mn-cs"/>
              </a:rPr>
              <a:t>(E) = [.9 .5] * [1  1]</a:t>
            </a:r>
          </a:p>
          <a:p>
            <a:pPr>
              <a:spcBef>
                <a:spcPct val="0"/>
              </a:spcBef>
              <a:buFontTx/>
              <a:buNone/>
              <a:defRPr/>
            </a:pPr>
            <a:r>
              <a:rPr lang="es-MX" dirty="0">
                <a:cs typeface="+mn-cs"/>
              </a:rPr>
              <a:t>        </a:t>
            </a:r>
            <a:r>
              <a:rPr lang="es-MX" dirty="0">
                <a:solidFill>
                  <a:schemeClr val="bg1"/>
                </a:solidFill>
                <a:cs typeface="+mn-cs"/>
              </a:rPr>
              <a:t>= [.9 .5]</a:t>
            </a:r>
            <a:endParaRPr lang="es-ES" dirty="0">
              <a:solidFill>
                <a:schemeClr val="bg1"/>
              </a:solidFill>
              <a:cs typeface="+mn-cs"/>
            </a:endParaRPr>
          </a:p>
        </p:txBody>
      </p:sp>
      <p:sp>
        <p:nvSpPr>
          <p:cNvPr id="272396" name="Oval 12"/>
          <p:cNvSpPr>
            <a:spLocks noChangeArrowheads="1"/>
          </p:cNvSpPr>
          <p:nvPr/>
        </p:nvSpPr>
        <p:spPr bwMode="auto">
          <a:xfrm>
            <a:off x="1752600" y="4419600"/>
            <a:ext cx="1371600" cy="609600"/>
          </a:xfrm>
          <a:prstGeom prst="ellipse">
            <a:avLst/>
          </a:prstGeom>
          <a:noFill/>
          <a:ln w="7620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0"/>
              </a:spcBef>
              <a:buFontTx/>
              <a:buNone/>
              <a:defRPr/>
            </a:pPr>
            <a:endParaRPr lang="en-US">
              <a:solidFill>
                <a:srgbClr val="FF6600"/>
              </a:solidFill>
              <a:cs typeface="+mn-cs"/>
            </a:endParaRPr>
          </a:p>
        </p:txBody>
      </p:sp>
      <p:sp>
        <p:nvSpPr>
          <p:cNvPr id="272397" name="Text Box 13"/>
          <p:cNvSpPr txBox="1">
            <a:spLocks noChangeArrowheads="1"/>
          </p:cNvSpPr>
          <p:nvPr/>
        </p:nvSpPr>
        <p:spPr bwMode="auto">
          <a:xfrm>
            <a:off x="7893050" y="5484813"/>
            <a:ext cx="1107996" cy="1200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buFontTx/>
              <a:buNone/>
              <a:defRPr/>
            </a:pPr>
            <a:r>
              <a:rPr lang="es-MX" dirty="0">
                <a:solidFill>
                  <a:srgbClr val="FFFF66"/>
                </a:solidFill>
                <a:cs typeface="+mn-cs"/>
              </a:rPr>
              <a:t>P(D|E)</a:t>
            </a:r>
          </a:p>
          <a:p>
            <a:pPr>
              <a:spcBef>
                <a:spcPct val="0"/>
              </a:spcBef>
              <a:buFontTx/>
              <a:buNone/>
              <a:defRPr/>
            </a:pPr>
            <a:r>
              <a:rPr lang="es-MX" dirty="0">
                <a:solidFill>
                  <a:srgbClr val="FFFF66"/>
                </a:solidFill>
                <a:cs typeface="+mn-cs"/>
              </a:rPr>
              <a:t>0.7  0.4</a:t>
            </a:r>
          </a:p>
          <a:p>
            <a:pPr>
              <a:spcBef>
                <a:spcPct val="0"/>
              </a:spcBef>
              <a:buFontTx/>
              <a:buNone/>
              <a:defRPr/>
            </a:pPr>
            <a:r>
              <a:rPr lang="es-MX" dirty="0">
                <a:solidFill>
                  <a:srgbClr val="FFFF66"/>
                </a:solidFill>
                <a:cs typeface="+mn-cs"/>
              </a:rPr>
              <a:t>0.3  0.6</a:t>
            </a:r>
            <a:endParaRPr lang="es-ES" dirty="0">
              <a:solidFill>
                <a:srgbClr val="FFFF66"/>
              </a:solidFill>
              <a:cs typeface="+mn-cs"/>
            </a:endParaRPr>
          </a:p>
        </p:txBody>
      </p:sp>
      <p:sp>
        <p:nvSpPr>
          <p:cNvPr id="272398" name="Text Box 14"/>
          <p:cNvSpPr txBox="1">
            <a:spLocks noChangeArrowheads="1"/>
          </p:cNvSpPr>
          <p:nvPr/>
        </p:nvSpPr>
        <p:spPr bwMode="auto">
          <a:xfrm>
            <a:off x="0" y="5484813"/>
            <a:ext cx="1107996" cy="1200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spcBef>
                <a:spcPct val="0"/>
              </a:spcBef>
              <a:buFontTx/>
              <a:buNone/>
              <a:defRPr/>
            </a:pPr>
            <a:r>
              <a:rPr lang="es-MX">
                <a:solidFill>
                  <a:srgbClr val="FFFF66"/>
                </a:solidFill>
                <a:cs typeface="+mn-cs"/>
              </a:rPr>
              <a:t>P(F|E)</a:t>
            </a:r>
          </a:p>
          <a:p>
            <a:pPr eaLnBrk="0" hangingPunct="0">
              <a:spcBef>
                <a:spcPct val="0"/>
              </a:spcBef>
              <a:buFontTx/>
              <a:buNone/>
              <a:defRPr/>
            </a:pPr>
            <a:r>
              <a:rPr lang="es-MX">
                <a:solidFill>
                  <a:srgbClr val="FFFF66"/>
                </a:solidFill>
                <a:cs typeface="+mn-cs"/>
              </a:rPr>
              <a:t>0.9  0.5</a:t>
            </a:r>
          </a:p>
          <a:p>
            <a:pPr eaLnBrk="0" hangingPunct="0">
              <a:spcBef>
                <a:spcPct val="0"/>
              </a:spcBef>
              <a:buFontTx/>
              <a:buNone/>
              <a:defRPr/>
            </a:pPr>
            <a:r>
              <a:rPr lang="es-MX">
                <a:solidFill>
                  <a:srgbClr val="FFFF66"/>
                </a:solidFill>
                <a:cs typeface="+mn-cs"/>
              </a:rPr>
              <a:t>0.1  0.5</a:t>
            </a:r>
            <a:endParaRPr lang="es-ES">
              <a:solidFill>
                <a:srgbClr val="FFFF66"/>
              </a:solidFill>
              <a:cs typeface="+mn-cs"/>
            </a:endParaRPr>
          </a:p>
        </p:txBody>
      </p:sp>
      <p:sp>
        <p:nvSpPr>
          <p:cNvPr id="272399" name="Text Box 15"/>
          <p:cNvSpPr txBox="1">
            <a:spLocks noChangeArrowheads="1"/>
          </p:cNvSpPr>
          <p:nvPr/>
        </p:nvSpPr>
        <p:spPr bwMode="auto">
          <a:xfrm>
            <a:off x="1371600" y="1371600"/>
            <a:ext cx="2980203" cy="1200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buFontTx/>
              <a:buNone/>
              <a:defRPr/>
            </a:pPr>
            <a:r>
              <a:rPr lang="es-MX" dirty="0">
                <a:solidFill>
                  <a:srgbClr val="FFFF66"/>
                </a:solidFill>
                <a:latin typeface="Symbol" charset="0"/>
                <a:cs typeface="+mn-cs"/>
              </a:rPr>
              <a:t></a:t>
            </a:r>
            <a:r>
              <a:rPr lang="es-MX" dirty="0">
                <a:solidFill>
                  <a:srgbClr val="FFFF66"/>
                </a:solidFill>
                <a:cs typeface="+mn-cs"/>
              </a:rPr>
              <a:t>(C) = [.9 .5] * [.9  .7|</a:t>
            </a:r>
          </a:p>
          <a:p>
            <a:pPr>
              <a:spcBef>
                <a:spcPct val="0"/>
              </a:spcBef>
              <a:buFontTx/>
              <a:buNone/>
              <a:defRPr/>
            </a:pPr>
            <a:r>
              <a:rPr lang="es-MX" dirty="0">
                <a:solidFill>
                  <a:srgbClr val="FFFF66"/>
                </a:solidFill>
                <a:cs typeface="+mn-cs"/>
              </a:rPr>
              <a:t>                           .1  .3]</a:t>
            </a:r>
          </a:p>
          <a:p>
            <a:pPr>
              <a:spcBef>
                <a:spcPct val="0"/>
              </a:spcBef>
              <a:buFontTx/>
              <a:buNone/>
              <a:defRPr/>
            </a:pPr>
            <a:r>
              <a:rPr lang="es-MX" dirty="0">
                <a:cs typeface="+mn-cs"/>
              </a:rPr>
              <a:t>        </a:t>
            </a:r>
            <a:r>
              <a:rPr lang="es-MX" dirty="0">
                <a:solidFill>
                  <a:schemeClr val="bg1"/>
                </a:solidFill>
                <a:cs typeface="+mn-cs"/>
              </a:rPr>
              <a:t>= [.86  .78]</a:t>
            </a:r>
            <a:endParaRPr lang="es-ES" dirty="0">
              <a:solidFill>
                <a:schemeClr val="bg1"/>
              </a:solidFill>
              <a:cs typeface="+mn-cs"/>
            </a:endParaRPr>
          </a:p>
        </p:txBody>
      </p:sp>
      <p:sp>
        <p:nvSpPr>
          <p:cNvPr id="272400" name="Text Box 16"/>
          <p:cNvSpPr txBox="1">
            <a:spLocks noChangeArrowheads="1"/>
          </p:cNvSpPr>
          <p:nvPr/>
        </p:nvSpPr>
        <p:spPr bwMode="auto">
          <a:xfrm>
            <a:off x="7893050" y="2819400"/>
            <a:ext cx="1107996" cy="1200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buFontTx/>
              <a:buNone/>
              <a:defRPr/>
            </a:pPr>
            <a:r>
              <a:rPr lang="es-MX">
                <a:solidFill>
                  <a:srgbClr val="FFFF66"/>
                </a:solidFill>
                <a:cs typeface="+mn-cs"/>
              </a:rPr>
              <a:t>P(E|C)</a:t>
            </a:r>
          </a:p>
          <a:p>
            <a:pPr>
              <a:spcBef>
                <a:spcPct val="0"/>
              </a:spcBef>
              <a:buFontTx/>
              <a:buNone/>
              <a:defRPr/>
            </a:pPr>
            <a:r>
              <a:rPr lang="es-MX">
                <a:solidFill>
                  <a:srgbClr val="FFFF66"/>
                </a:solidFill>
                <a:cs typeface="+mn-cs"/>
              </a:rPr>
              <a:t>0.9  0.7</a:t>
            </a:r>
          </a:p>
          <a:p>
            <a:pPr>
              <a:spcBef>
                <a:spcPct val="0"/>
              </a:spcBef>
              <a:buFontTx/>
              <a:buNone/>
              <a:defRPr/>
            </a:pPr>
            <a:r>
              <a:rPr lang="es-MX">
                <a:solidFill>
                  <a:srgbClr val="FFFF66"/>
                </a:solidFill>
                <a:cs typeface="+mn-cs"/>
              </a:rPr>
              <a:t>0.1  0.3</a:t>
            </a:r>
            <a:endParaRPr lang="es-ES">
              <a:solidFill>
                <a:srgbClr val="FFFF66"/>
              </a:solidFill>
              <a:cs typeface="+mn-cs"/>
            </a:endParaRPr>
          </a:p>
        </p:txBody>
      </p:sp>
    </p:spTree>
    <p:extLst>
      <p:ext uri="{BB962C8B-B14F-4D97-AF65-F5344CB8AC3E}">
        <p14:creationId xmlns:p14="http://schemas.microsoft.com/office/powerpoint/2010/main" val="9004324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2394"/>
                                        </p:tgtEl>
                                        <p:attrNameLst>
                                          <p:attrName>style.visibility</p:attrName>
                                        </p:attrNameLst>
                                      </p:cBhvr>
                                      <p:to>
                                        <p:strVal val="visible"/>
                                      </p:to>
                                    </p:set>
                                    <p:anim calcmode="lin" valueType="num">
                                      <p:cBhvr additive="base">
                                        <p:cTn id="7" dur="500" fill="hold"/>
                                        <p:tgtEl>
                                          <p:spTgt spid="272394"/>
                                        </p:tgtEl>
                                        <p:attrNameLst>
                                          <p:attrName>ppt_x</p:attrName>
                                        </p:attrNameLst>
                                      </p:cBhvr>
                                      <p:tavLst>
                                        <p:tav tm="0">
                                          <p:val>
                                            <p:strVal val="0-#ppt_w/2"/>
                                          </p:val>
                                        </p:tav>
                                        <p:tav tm="100000">
                                          <p:val>
                                            <p:strVal val="#ppt_x"/>
                                          </p:val>
                                        </p:tav>
                                      </p:tavLst>
                                    </p:anim>
                                    <p:anim calcmode="lin" valueType="num">
                                      <p:cBhvr additive="base">
                                        <p:cTn id="8" dur="500" fill="hold"/>
                                        <p:tgtEl>
                                          <p:spTgt spid="27239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72399"/>
                                        </p:tgtEl>
                                        <p:attrNameLst>
                                          <p:attrName>style.visibility</p:attrName>
                                        </p:attrNameLst>
                                      </p:cBhvr>
                                      <p:to>
                                        <p:strVal val="visible"/>
                                      </p:to>
                                    </p:set>
                                    <p:anim calcmode="lin" valueType="num">
                                      <p:cBhvr additive="base">
                                        <p:cTn id="13" dur="500" fill="hold"/>
                                        <p:tgtEl>
                                          <p:spTgt spid="272399"/>
                                        </p:tgtEl>
                                        <p:attrNameLst>
                                          <p:attrName>ppt_x</p:attrName>
                                        </p:attrNameLst>
                                      </p:cBhvr>
                                      <p:tavLst>
                                        <p:tav tm="0">
                                          <p:val>
                                            <p:strVal val="0-#ppt_w/2"/>
                                          </p:val>
                                        </p:tav>
                                        <p:tav tm="100000">
                                          <p:val>
                                            <p:strVal val="#ppt_x"/>
                                          </p:val>
                                        </p:tav>
                                      </p:tavLst>
                                    </p:anim>
                                    <p:anim calcmode="lin" valueType="num">
                                      <p:cBhvr additive="base">
                                        <p:cTn id="14" dur="500" fill="hold"/>
                                        <p:tgtEl>
                                          <p:spTgt spid="27239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394" grpId="0" autoUpdateAnimBg="0"/>
      <p:bldP spid="272399" grpId="0" autoUpdateAnimBg="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Marcador de pie de página 3"/>
          <p:cNvSpPr>
            <a:spLocks noGrp="1"/>
          </p:cNvSpPr>
          <p:nvPr>
            <p:ph type="ftr" sz="quarter" idx="11"/>
          </p:nvPr>
        </p:nvSpPr>
        <p:spPr/>
        <p:txBody>
          <a:bodyPr/>
          <a:lstStyle/>
          <a:p>
            <a:pPr>
              <a:defRPr/>
            </a:pPr>
            <a:r>
              <a:rPr lang="es-ES"/>
              <a:t>© L.E. Sucar: MGP - Inferencia RB</a:t>
            </a:r>
          </a:p>
        </p:txBody>
      </p:sp>
      <p:sp>
        <p:nvSpPr>
          <p:cNvPr id="17" name="Marcador de número de diapositiva 4"/>
          <p:cNvSpPr>
            <a:spLocks noGrp="1"/>
          </p:cNvSpPr>
          <p:nvPr>
            <p:ph type="sldNum" sz="quarter" idx="12"/>
          </p:nvPr>
        </p:nvSpPr>
        <p:spPr/>
        <p:txBody>
          <a:bodyPr/>
          <a:lstStyle/>
          <a:p>
            <a:pPr>
              <a:defRPr/>
            </a:pPr>
            <a:fld id="{38E2F568-5062-174C-8677-DF3337740778}" type="slidenum">
              <a:rPr lang="es-ES"/>
              <a:pPr>
                <a:defRPr/>
              </a:pPr>
              <a:t>95</a:t>
            </a:fld>
            <a:endParaRPr lang="es-ES"/>
          </a:p>
        </p:txBody>
      </p:sp>
      <p:sp>
        <p:nvSpPr>
          <p:cNvPr id="273410" name="Rectangle 2"/>
          <p:cNvSpPr>
            <a:spLocks noGrp="1" noChangeArrowheads="1"/>
          </p:cNvSpPr>
          <p:nvPr>
            <p:ph type="title"/>
          </p:nvPr>
        </p:nvSpPr>
        <p:spPr>
          <a:xfrm>
            <a:off x="0" y="0"/>
            <a:ext cx="5715000" cy="1143000"/>
          </a:xfrm>
        </p:spPr>
        <p:txBody>
          <a:bodyPr/>
          <a:lstStyle/>
          <a:p>
            <a:pPr eaLnBrk="1" hangingPunct="1">
              <a:defRPr/>
            </a:pPr>
            <a:r>
              <a:rPr lang="es-MX" smtClean="0">
                <a:cs typeface="+mj-cs"/>
              </a:rPr>
              <a:t>Ejemplo</a:t>
            </a:r>
            <a:endParaRPr lang="es-ES" smtClean="0">
              <a:cs typeface="+mj-cs"/>
            </a:endParaRPr>
          </a:p>
        </p:txBody>
      </p:sp>
      <p:sp>
        <p:nvSpPr>
          <p:cNvPr id="273411" name="Oval 3"/>
          <p:cNvSpPr>
            <a:spLocks noChangeArrowheads="1"/>
          </p:cNvSpPr>
          <p:nvPr/>
        </p:nvSpPr>
        <p:spPr bwMode="auto">
          <a:xfrm>
            <a:off x="3200400" y="3200400"/>
            <a:ext cx="13716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0"/>
              </a:spcBef>
              <a:buFontTx/>
              <a:buNone/>
              <a:defRPr/>
            </a:pPr>
            <a:r>
              <a:rPr lang="es-MX">
                <a:solidFill>
                  <a:schemeClr val="tx1"/>
                </a:solidFill>
                <a:cs typeface="+mn-cs"/>
              </a:rPr>
              <a:t>Enf.</a:t>
            </a:r>
            <a:endParaRPr lang="es-ES">
              <a:solidFill>
                <a:schemeClr val="tx1"/>
              </a:solidFill>
              <a:cs typeface="+mn-cs"/>
            </a:endParaRPr>
          </a:p>
        </p:txBody>
      </p:sp>
      <p:sp>
        <p:nvSpPr>
          <p:cNvPr id="273412" name="Oval 4"/>
          <p:cNvSpPr>
            <a:spLocks noChangeArrowheads="1"/>
          </p:cNvSpPr>
          <p:nvPr/>
        </p:nvSpPr>
        <p:spPr bwMode="auto">
          <a:xfrm>
            <a:off x="1752600" y="4419600"/>
            <a:ext cx="13716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0"/>
              </a:spcBef>
              <a:buFontTx/>
              <a:buNone/>
              <a:defRPr/>
            </a:pPr>
            <a:r>
              <a:rPr lang="es-MX">
                <a:solidFill>
                  <a:schemeClr val="tx1"/>
                </a:solidFill>
                <a:cs typeface="+mn-cs"/>
              </a:rPr>
              <a:t>Fiebre</a:t>
            </a:r>
            <a:endParaRPr lang="es-ES">
              <a:solidFill>
                <a:schemeClr val="tx1"/>
              </a:solidFill>
              <a:cs typeface="+mn-cs"/>
            </a:endParaRPr>
          </a:p>
        </p:txBody>
      </p:sp>
      <p:cxnSp>
        <p:nvCxnSpPr>
          <p:cNvPr id="273413" name="AutoShape 5"/>
          <p:cNvCxnSpPr>
            <a:cxnSpLocks noChangeShapeType="1"/>
            <a:stCxn id="273411" idx="3"/>
            <a:endCxn id="273412" idx="7"/>
          </p:cNvCxnSpPr>
          <p:nvPr/>
        </p:nvCxnSpPr>
        <p:spPr bwMode="auto">
          <a:xfrm flipH="1">
            <a:off x="2922588" y="3721100"/>
            <a:ext cx="479425" cy="787400"/>
          </a:xfrm>
          <a:prstGeom prst="straightConnector1">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73414" name="AutoShape 6"/>
          <p:cNvCxnSpPr>
            <a:cxnSpLocks noChangeShapeType="1"/>
            <a:stCxn id="273411" idx="5"/>
            <a:endCxn id="273415" idx="1"/>
          </p:cNvCxnSpPr>
          <p:nvPr/>
        </p:nvCxnSpPr>
        <p:spPr bwMode="auto">
          <a:xfrm>
            <a:off x="4370388" y="3721100"/>
            <a:ext cx="719137" cy="787400"/>
          </a:xfrm>
          <a:prstGeom prst="straightConnector1">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73415" name="Oval 7"/>
          <p:cNvSpPr>
            <a:spLocks noChangeArrowheads="1"/>
          </p:cNvSpPr>
          <p:nvPr/>
        </p:nvSpPr>
        <p:spPr bwMode="auto">
          <a:xfrm>
            <a:off x="4876800" y="4419600"/>
            <a:ext cx="14478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0"/>
              </a:spcBef>
              <a:buFontTx/>
              <a:buNone/>
              <a:defRPr/>
            </a:pPr>
            <a:r>
              <a:rPr lang="es-MX">
                <a:solidFill>
                  <a:schemeClr val="tx1"/>
                </a:solidFill>
                <a:cs typeface="+mn-cs"/>
              </a:rPr>
              <a:t>Dolor</a:t>
            </a:r>
            <a:endParaRPr lang="es-ES">
              <a:solidFill>
                <a:schemeClr val="tx1"/>
              </a:solidFill>
              <a:cs typeface="+mn-cs"/>
            </a:endParaRPr>
          </a:p>
        </p:txBody>
      </p:sp>
      <p:sp>
        <p:nvSpPr>
          <p:cNvPr id="273416" name="Oval 8"/>
          <p:cNvSpPr>
            <a:spLocks noChangeArrowheads="1"/>
          </p:cNvSpPr>
          <p:nvPr/>
        </p:nvSpPr>
        <p:spPr bwMode="auto">
          <a:xfrm>
            <a:off x="4724400" y="1981200"/>
            <a:ext cx="16002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0"/>
              </a:spcBef>
              <a:buFontTx/>
              <a:buNone/>
              <a:defRPr/>
            </a:pPr>
            <a:r>
              <a:rPr lang="es-MX">
                <a:solidFill>
                  <a:schemeClr val="tx1"/>
                </a:solidFill>
                <a:cs typeface="+mn-cs"/>
              </a:rPr>
              <a:t>Comida</a:t>
            </a:r>
            <a:endParaRPr lang="es-ES">
              <a:solidFill>
                <a:schemeClr val="tx1"/>
              </a:solidFill>
              <a:cs typeface="+mn-cs"/>
            </a:endParaRPr>
          </a:p>
        </p:txBody>
      </p:sp>
      <p:cxnSp>
        <p:nvCxnSpPr>
          <p:cNvPr id="273417" name="AutoShape 9"/>
          <p:cNvCxnSpPr>
            <a:cxnSpLocks noChangeShapeType="1"/>
            <a:stCxn id="273416" idx="3"/>
            <a:endCxn id="273411" idx="7"/>
          </p:cNvCxnSpPr>
          <p:nvPr/>
        </p:nvCxnSpPr>
        <p:spPr bwMode="auto">
          <a:xfrm flipH="1">
            <a:off x="4370388" y="2501900"/>
            <a:ext cx="588962" cy="787400"/>
          </a:xfrm>
          <a:prstGeom prst="straightConnector1">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73418" name="Text Box 10"/>
          <p:cNvSpPr txBox="1">
            <a:spLocks noChangeArrowheads="1"/>
          </p:cNvSpPr>
          <p:nvPr/>
        </p:nvSpPr>
        <p:spPr bwMode="auto">
          <a:xfrm>
            <a:off x="304800" y="2286000"/>
            <a:ext cx="2903259" cy="1200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buFontTx/>
              <a:buNone/>
              <a:defRPr/>
            </a:pPr>
            <a:r>
              <a:rPr lang="es-MX" dirty="0">
                <a:solidFill>
                  <a:srgbClr val="FFFF66"/>
                </a:solidFill>
                <a:latin typeface="Symbol" charset="0"/>
                <a:cs typeface="+mn-cs"/>
              </a:rPr>
              <a:t></a:t>
            </a:r>
            <a:r>
              <a:rPr lang="es-MX" dirty="0">
                <a:solidFill>
                  <a:srgbClr val="FFFF66"/>
                </a:solidFill>
                <a:cs typeface="+mn-cs"/>
              </a:rPr>
              <a:t>(E) = [.8 .2] * [.9 .7|</a:t>
            </a:r>
          </a:p>
          <a:p>
            <a:pPr>
              <a:spcBef>
                <a:spcPct val="0"/>
              </a:spcBef>
              <a:buFontTx/>
              <a:buNone/>
              <a:defRPr/>
            </a:pPr>
            <a:r>
              <a:rPr lang="es-MX" dirty="0">
                <a:solidFill>
                  <a:srgbClr val="FFFF66"/>
                </a:solidFill>
                <a:cs typeface="+mn-cs"/>
              </a:rPr>
              <a:t>                           .1 .3]</a:t>
            </a:r>
          </a:p>
          <a:p>
            <a:pPr>
              <a:spcBef>
                <a:spcPct val="0"/>
              </a:spcBef>
              <a:buFontTx/>
              <a:buNone/>
              <a:defRPr/>
            </a:pPr>
            <a:r>
              <a:rPr lang="es-MX" dirty="0">
                <a:cs typeface="+mn-cs"/>
              </a:rPr>
              <a:t>        </a:t>
            </a:r>
            <a:r>
              <a:rPr lang="es-MX" dirty="0">
                <a:solidFill>
                  <a:schemeClr val="bg1"/>
                </a:solidFill>
                <a:cs typeface="+mn-cs"/>
              </a:rPr>
              <a:t>= [.86  .14]</a:t>
            </a:r>
            <a:endParaRPr lang="es-ES" dirty="0">
              <a:solidFill>
                <a:schemeClr val="bg1"/>
              </a:solidFill>
              <a:cs typeface="+mn-cs"/>
            </a:endParaRPr>
          </a:p>
        </p:txBody>
      </p:sp>
      <p:sp>
        <p:nvSpPr>
          <p:cNvPr id="273419" name="Oval 11"/>
          <p:cNvSpPr>
            <a:spLocks noChangeArrowheads="1"/>
          </p:cNvSpPr>
          <p:nvPr/>
        </p:nvSpPr>
        <p:spPr bwMode="auto">
          <a:xfrm>
            <a:off x="1752600" y="4419600"/>
            <a:ext cx="1371600" cy="609600"/>
          </a:xfrm>
          <a:prstGeom prst="ellipse">
            <a:avLst/>
          </a:prstGeom>
          <a:noFill/>
          <a:ln w="7620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0"/>
              </a:spcBef>
              <a:buFontTx/>
              <a:buNone/>
              <a:defRPr/>
            </a:pPr>
            <a:endParaRPr lang="en-US">
              <a:solidFill>
                <a:srgbClr val="FF6600"/>
              </a:solidFill>
              <a:cs typeface="+mn-cs"/>
            </a:endParaRPr>
          </a:p>
        </p:txBody>
      </p:sp>
      <p:sp>
        <p:nvSpPr>
          <p:cNvPr id="273420" name="Text Box 12"/>
          <p:cNvSpPr txBox="1">
            <a:spLocks noChangeArrowheads="1"/>
          </p:cNvSpPr>
          <p:nvPr/>
        </p:nvSpPr>
        <p:spPr bwMode="auto">
          <a:xfrm>
            <a:off x="7893050" y="5484813"/>
            <a:ext cx="1107996" cy="1200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buFontTx/>
              <a:buNone/>
              <a:defRPr/>
            </a:pPr>
            <a:r>
              <a:rPr lang="es-MX">
                <a:solidFill>
                  <a:srgbClr val="FFFF66"/>
                </a:solidFill>
                <a:cs typeface="+mn-cs"/>
              </a:rPr>
              <a:t>P(D|E)</a:t>
            </a:r>
          </a:p>
          <a:p>
            <a:pPr>
              <a:spcBef>
                <a:spcPct val="0"/>
              </a:spcBef>
              <a:buFontTx/>
              <a:buNone/>
              <a:defRPr/>
            </a:pPr>
            <a:r>
              <a:rPr lang="es-MX">
                <a:solidFill>
                  <a:srgbClr val="FFFF66"/>
                </a:solidFill>
                <a:cs typeface="+mn-cs"/>
              </a:rPr>
              <a:t>0.7  0.4</a:t>
            </a:r>
          </a:p>
          <a:p>
            <a:pPr>
              <a:spcBef>
                <a:spcPct val="0"/>
              </a:spcBef>
              <a:buFontTx/>
              <a:buNone/>
              <a:defRPr/>
            </a:pPr>
            <a:r>
              <a:rPr lang="es-MX">
                <a:solidFill>
                  <a:srgbClr val="FFFF66"/>
                </a:solidFill>
                <a:cs typeface="+mn-cs"/>
              </a:rPr>
              <a:t>0.3  0.6</a:t>
            </a:r>
            <a:endParaRPr lang="es-ES">
              <a:solidFill>
                <a:srgbClr val="FFFF66"/>
              </a:solidFill>
              <a:cs typeface="+mn-cs"/>
            </a:endParaRPr>
          </a:p>
        </p:txBody>
      </p:sp>
      <p:sp>
        <p:nvSpPr>
          <p:cNvPr id="273421" name="Text Box 13"/>
          <p:cNvSpPr txBox="1">
            <a:spLocks noChangeArrowheads="1"/>
          </p:cNvSpPr>
          <p:nvPr/>
        </p:nvSpPr>
        <p:spPr bwMode="auto">
          <a:xfrm>
            <a:off x="0" y="5484813"/>
            <a:ext cx="1107996" cy="1200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spcBef>
                <a:spcPct val="0"/>
              </a:spcBef>
              <a:buFontTx/>
              <a:buNone/>
              <a:defRPr/>
            </a:pPr>
            <a:r>
              <a:rPr lang="es-MX" dirty="0">
                <a:solidFill>
                  <a:srgbClr val="FFFF66"/>
                </a:solidFill>
                <a:cs typeface="+mn-cs"/>
              </a:rPr>
              <a:t>P(F|E)</a:t>
            </a:r>
          </a:p>
          <a:p>
            <a:pPr eaLnBrk="0" hangingPunct="0">
              <a:spcBef>
                <a:spcPct val="0"/>
              </a:spcBef>
              <a:buFontTx/>
              <a:buNone/>
              <a:defRPr/>
            </a:pPr>
            <a:r>
              <a:rPr lang="es-MX" dirty="0">
                <a:solidFill>
                  <a:srgbClr val="FFFF66"/>
                </a:solidFill>
                <a:cs typeface="+mn-cs"/>
              </a:rPr>
              <a:t>0.9  0.5</a:t>
            </a:r>
          </a:p>
          <a:p>
            <a:pPr eaLnBrk="0" hangingPunct="0">
              <a:spcBef>
                <a:spcPct val="0"/>
              </a:spcBef>
              <a:buFontTx/>
              <a:buNone/>
              <a:defRPr/>
            </a:pPr>
            <a:r>
              <a:rPr lang="es-MX" dirty="0">
                <a:solidFill>
                  <a:srgbClr val="FFFF66"/>
                </a:solidFill>
                <a:cs typeface="+mn-cs"/>
              </a:rPr>
              <a:t>0.1  0.5</a:t>
            </a:r>
            <a:endParaRPr lang="es-ES" dirty="0">
              <a:solidFill>
                <a:srgbClr val="FFFF66"/>
              </a:solidFill>
              <a:cs typeface="+mn-cs"/>
            </a:endParaRPr>
          </a:p>
        </p:txBody>
      </p:sp>
      <p:sp>
        <p:nvSpPr>
          <p:cNvPr id="273422" name="Text Box 14"/>
          <p:cNvSpPr txBox="1">
            <a:spLocks noChangeArrowheads="1"/>
          </p:cNvSpPr>
          <p:nvPr/>
        </p:nvSpPr>
        <p:spPr bwMode="auto">
          <a:xfrm>
            <a:off x="4724400" y="1295400"/>
            <a:ext cx="191185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buFontTx/>
              <a:buNone/>
              <a:defRPr/>
            </a:pPr>
            <a:r>
              <a:rPr lang="es-MX" dirty="0">
                <a:solidFill>
                  <a:srgbClr val="FFFF66"/>
                </a:solidFill>
                <a:latin typeface="Symbol" charset="0"/>
                <a:cs typeface="+mn-cs"/>
              </a:rPr>
              <a:t></a:t>
            </a:r>
            <a:r>
              <a:rPr lang="es-MX" dirty="0">
                <a:solidFill>
                  <a:srgbClr val="FFFF66"/>
                </a:solidFill>
                <a:cs typeface="+mn-cs"/>
              </a:rPr>
              <a:t>(C) </a:t>
            </a:r>
            <a:r>
              <a:rPr lang="es-MX" dirty="0">
                <a:solidFill>
                  <a:schemeClr val="bg1"/>
                </a:solidFill>
                <a:cs typeface="+mn-cs"/>
              </a:rPr>
              <a:t>= [.8  .2]</a:t>
            </a:r>
            <a:endParaRPr lang="es-ES" dirty="0">
              <a:solidFill>
                <a:schemeClr val="bg1"/>
              </a:solidFill>
              <a:cs typeface="+mn-cs"/>
            </a:endParaRPr>
          </a:p>
        </p:txBody>
      </p:sp>
      <p:sp>
        <p:nvSpPr>
          <p:cNvPr id="273423" name="Text Box 15"/>
          <p:cNvSpPr txBox="1">
            <a:spLocks noChangeArrowheads="1"/>
          </p:cNvSpPr>
          <p:nvPr/>
        </p:nvSpPr>
        <p:spPr bwMode="auto">
          <a:xfrm>
            <a:off x="7893050" y="2819400"/>
            <a:ext cx="1107996" cy="1200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buFontTx/>
              <a:buNone/>
              <a:defRPr/>
            </a:pPr>
            <a:r>
              <a:rPr lang="es-MX">
                <a:solidFill>
                  <a:srgbClr val="FFFF66"/>
                </a:solidFill>
                <a:cs typeface="+mn-cs"/>
              </a:rPr>
              <a:t>P(E|C)</a:t>
            </a:r>
          </a:p>
          <a:p>
            <a:pPr>
              <a:spcBef>
                <a:spcPct val="0"/>
              </a:spcBef>
              <a:buFontTx/>
              <a:buNone/>
              <a:defRPr/>
            </a:pPr>
            <a:r>
              <a:rPr lang="es-MX">
                <a:solidFill>
                  <a:srgbClr val="FFFF66"/>
                </a:solidFill>
                <a:cs typeface="+mn-cs"/>
              </a:rPr>
              <a:t>0.9  0.7</a:t>
            </a:r>
          </a:p>
          <a:p>
            <a:pPr>
              <a:spcBef>
                <a:spcPct val="0"/>
              </a:spcBef>
              <a:buFontTx/>
              <a:buNone/>
              <a:defRPr/>
            </a:pPr>
            <a:r>
              <a:rPr lang="es-MX">
                <a:solidFill>
                  <a:srgbClr val="FFFF66"/>
                </a:solidFill>
                <a:cs typeface="+mn-cs"/>
              </a:rPr>
              <a:t>0.1  0.3</a:t>
            </a:r>
            <a:endParaRPr lang="es-ES">
              <a:solidFill>
                <a:srgbClr val="FFFF66"/>
              </a:solidFill>
              <a:cs typeface="+mn-cs"/>
            </a:endParaRPr>
          </a:p>
        </p:txBody>
      </p:sp>
    </p:spTree>
    <p:extLst>
      <p:ext uri="{BB962C8B-B14F-4D97-AF65-F5344CB8AC3E}">
        <p14:creationId xmlns:p14="http://schemas.microsoft.com/office/powerpoint/2010/main" val="16777045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3422"/>
                                        </p:tgtEl>
                                        <p:attrNameLst>
                                          <p:attrName>style.visibility</p:attrName>
                                        </p:attrNameLst>
                                      </p:cBhvr>
                                      <p:to>
                                        <p:strVal val="visible"/>
                                      </p:to>
                                    </p:set>
                                    <p:anim calcmode="lin" valueType="num">
                                      <p:cBhvr additive="base">
                                        <p:cTn id="7" dur="500" fill="hold"/>
                                        <p:tgtEl>
                                          <p:spTgt spid="273422"/>
                                        </p:tgtEl>
                                        <p:attrNameLst>
                                          <p:attrName>ppt_x</p:attrName>
                                        </p:attrNameLst>
                                      </p:cBhvr>
                                      <p:tavLst>
                                        <p:tav tm="0">
                                          <p:val>
                                            <p:strVal val="0-#ppt_w/2"/>
                                          </p:val>
                                        </p:tav>
                                        <p:tav tm="100000">
                                          <p:val>
                                            <p:strVal val="#ppt_x"/>
                                          </p:val>
                                        </p:tav>
                                      </p:tavLst>
                                    </p:anim>
                                    <p:anim calcmode="lin" valueType="num">
                                      <p:cBhvr additive="base">
                                        <p:cTn id="8" dur="500" fill="hold"/>
                                        <p:tgtEl>
                                          <p:spTgt spid="27342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73418"/>
                                        </p:tgtEl>
                                        <p:attrNameLst>
                                          <p:attrName>style.visibility</p:attrName>
                                        </p:attrNameLst>
                                      </p:cBhvr>
                                      <p:to>
                                        <p:strVal val="visible"/>
                                      </p:to>
                                    </p:set>
                                    <p:anim calcmode="lin" valueType="num">
                                      <p:cBhvr additive="base">
                                        <p:cTn id="13" dur="500" fill="hold"/>
                                        <p:tgtEl>
                                          <p:spTgt spid="273418"/>
                                        </p:tgtEl>
                                        <p:attrNameLst>
                                          <p:attrName>ppt_x</p:attrName>
                                        </p:attrNameLst>
                                      </p:cBhvr>
                                      <p:tavLst>
                                        <p:tav tm="0">
                                          <p:val>
                                            <p:strVal val="0-#ppt_w/2"/>
                                          </p:val>
                                        </p:tav>
                                        <p:tav tm="100000">
                                          <p:val>
                                            <p:strVal val="#ppt_x"/>
                                          </p:val>
                                        </p:tav>
                                      </p:tavLst>
                                    </p:anim>
                                    <p:anim calcmode="lin" valueType="num">
                                      <p:cBhvr additive="base">
                                        <p:cTn id="14" dur="500" fill="hold"/>
                                        <p:tgtEl>
                                          <p:spTgt spid="2734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18" grpId="0" autoUpdateAnimBg="0"/>
      <p:bldP spid="273422" grpId="0" autoUpdateAnimBg="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arcador de pie de página 3"/>
          <p:cNvSpPr>
            <a:spLocks noGrp="1"/>
          </p:cNvSpPr>
          <p:nvPr>
            <p:ph type="ftr" sz="quarter" idx="11"/>
          </p:nvPr>
        </p:nvSpPr>
        <p:spPr/>
        <p:txBody>
          <a:bodyPr/>
          <a:lstStyle/>
          <a:p>
            <a:pPr>
              <a:defRPr/>
            </a:pPr>
            <a:r>
              <a:rPr lang="es-ES"/>
              <a:t>© L.E. Sucar: MGP - Inferencia RB</a:t>
            </a:r>
          </a:p>
        </p:txBody>
      </p:sp>
      <p:sp>
        <p:nvSpPr>
          <p:cNvPr id="16" name="Marcador de número de diapositiva 4"/>
          <p:cNvSpPr>
            <a:spLocks noGrp="1"/>
          </p:cNvSpPr>
          <p:nvPr>
            <p:ph type="sldNum" sz="quarter" idx="12"/>
          </p:nvPr>
        </p:nvSpPr>
        <p:spPr/>
        <p:txBody>
          <a:bodyPr/>
          <a:lstStyle/>
          <a:p>
            <a:pPr>
              <a:defRPr/>
            </a:pPr>
            <a:fld id="{A82C35BC-1044-FE44-830C-23A65DD52BF2}" type="slidenum">
              <a:rPr lang="es-ES"/>
              <a:pPr>
                <a:defRPr/>
              </a:pPr>
              <a:t>96</a:t>
            </a:fld>
            <a:endParaRPr lang="es-ES"/>
          </a:p>
        </p:txBody>
      </p:sp>
      <p:sp>
        <p:nvSpPr>
          <p:cNvPr id="274434" name="Rectangle 2"/>
          <p:cNvSpPr>
            <a:spLocks noGrp="1" noChangeArrowheads="1"/>
          </p:cNvSpPr>
          <p:nvPr>
            <p:ph type="title"/>
          </p:nvPr>
        </p:nvSpPr>
        <p:spPr>
          <a:xfrm>
            <a:off x="0" y="0"/>
            <a:ext cx="5715000" cy="1143000"/>
          </a:xfrm>
        </p:spPr>
        <p:txBody>
          <a:bodyPr/>
          <a:lstStyle/>
          <a:p>
            <a:pPr eaLnBrk="1" hangingPunct="1">
              <a:defRPr/>
            </a:pPr>
            <a:r>
              <a:rPr lang="es-MX" smtClean="0">
                <a:cs typeface="+mj-cs"/>
              </a:rPr>
              <a:t>Ejemplo</a:t>
            </a:r>
            <a:endParaRPr lang="es-ES" smtClean="0">
              <a:cs typeface="+mj-cs"/>
            </a:endParaRPr>
          </a:p>
        </p:txBody>
      </p:sp>
      <p:sp>
        <p:nvSpPr>
          <p:cNvPr id="274435" name="Oval 3"/>
          <p:cNvSpPr>
            <a:spLocks noChangeArrowheads="1"/>
          </p:cNvSpPr>
          <p:nvPr/>
        </p:nvSpPr>
        <p:spPr bwMode="auto">
          <a:xfrm>
            <a:off x="3200400" y="3200400"/>
            <a:ext cx="13716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0"/>
              </a:spcBef>
              <a:buFontTx/>
              <a:buNone/>
              <a:defRPr/>
            </a:pPr>
            <a:r>
              <a:rPr lang="es-MX">
                <a:solidFill>
                  <a:schemeClr val="tx1"/>
                </a:solidFill>
                <a:cs typeface="+mn-cs"/>
              </a:rPr>
              <a:t>Enf.</a:t>
            </a:r>
            <a:endParaRPr lang="es-ES">
              <a:solidFill>
                <a:schemeClr val="tx1"/>
              </a:solidFill>
              <a:cs typeface="+mn-cs"/>
            </a:endParaRPr>
          </a:p>
        </p:txBody>
      </p:sp>
      <p:sp>
        <p:nvSpPr>
          <p:cNvPr id="274436" name="Oval 4"/>
          <p:cNvSpPr>
            <a:spLocks noChangeArrowheads="1"/>
          </p:cNvSpPr>
          <p:nvPr/>
        </p:nvSpPr>
        <p:spPr bwMode="auto">
          <a:xfrm>
            <a:off x="1752600" y="4419600"/>
            <a:ext cx="13716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0"/>
              </a:spcBef>
              <a:buFontTx/>
              <a:buNone/>
              <a:defRPr/>
            </a:pPr>
            <a:r>
              <a:rPr lang="es-MX">
                <a:solidFill>
                  <a:schemeClr val="tx1"/>
                </a:solidFill>
                <a:cs typeface="+mn-cs"/>
              </a:rPr>
              <a:t>Fiebre</a:t>
            </a:r>
            <a:endParaRPr lang="es-ES">
              <a:solidFill>
                <a:schemeClr val="tx1"/>
              </a:solidFill>
              <a:cs typeface="+mn-cs"/>
            </a:endParaRPr>
          </a:p>
        </p:txBody>
      </p:sp>
      <p:cxnSp>
        <p:nvCxnSpPr>
          <p:cNvPr id="274437" name="AutoShape 5"/>
          <p:cNvCxnSpPr>
            <a:cxnSpLocks noChangeShapeType="1"/>
            <a:stCxn id="274435" idx="3"/>
            <a:endCxn id="274436" idx="7"/>
          </p:cNvCxnSpPr>
          <p:nvPr/>
        </p:nvCxnSpPr>
        <p:spPr bwMode="auto">
          <a:xfrm flipH="1">
            <a:off x="2922588" y="3721100"/>
            <a:ext cx="479425" cy="787400"/>
          </a:xfrm>
          <a:prstGeom prst="straightConnector1">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74438" name="AutoShape 6"/>
          <p:cNvCxnSpPr>
            <a:cxnSpLocks noChangeShapeType="1"/>
            <a:stCxn id="274435" idx="5"/>
            <a:endCxn id="274439" idx="1"/>
          </p:cNvCxnSpPr>
          <p:nvPr/>
        </p:nvCxnSpPr>
        <p:spPr bwMode="auto">
          <a:xfrm>
            <a:off x="4370388" y="3721100"/>
            <a:ext cx="719137" cy="787400"/>
          </a:xfrm>
          <a:prstGeom prst="straightConnector1">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74439" name="Oval 7"/>
          <p:cNvSpPr>
            <a:spLocks noChangeArrowheads="1"/>
          </p:cNvSpPr>
          <p:nvPr/>
        </p:nvSpPr>
        <p:spPr bwMode="auto">
          <a:xfrm>
            <a:off x="4876800" y="4419600"/>
            <a:ext cx="14478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0"/>
              </a:spcBef>
              <a:buFontTx/>
              <a:buNone/>
              <a:defRPr/>
            </a:pPr>
            <a:r>
              <a:rPr lang="es-MX">
                <a:solidFill>
                  <a:schemeClr val="tx1"/>
                </a:solidFill>
                <a:cs typeface="+mn-cs"/>
              </a:rPr>
              <a:t>Dolor</a:t>
            </a:r>
            <a:endParaRPr lang="es-ES">
              <a:solidFill>
                <a:schemeClr val="tx1"/>
              </a:solidFill>
              <a:cs typeface="+mn-cs"/>
            </a:endParaRPr>
          </a:p>
        </p:txBody>
      </p:sp>
      <p:sp>
        <p:nvSpPr>
          <p:cNvPr id="274440" name="Oval 8"/>
          <p:cNvSpPr>
            <a:spLocks noChangeArrowheads="1"/>
          </p:cNvSpPr>
          <p:nvPr/>
        </p:nvSpPr>
        <p:spPr bwMode="auto">
          <a:xfrm>
            <a:off x="4724400" y="1981200"/>
            <a:ext cx="16002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0"/>
              </a:spcBef>
              <a:buFontTx/>
              <a:buNone/>
              <a:defRPr/>
            </a:pPr>
            <a:r>
              <a:rPr lang="es-MX">
                <a:solidFill>
                  <a:schemeClr val="tx1"/>
                </a:solidFill>
                <a:cs typeface="+mn-cs"/>
              </a:rPr>
              <a:t>Comida</a:t>
            </a:r>
            <a:endParaRPr lang="es-ES">
              <a:solidFill>
                <a:schemeClr val="tx1"/>
              </a:solidFill>
              <a:cs typeface="+mn-cs"/>
            </a:endParaRPr>
          </a:p>
        </p:txBody>
      </p:sp>
      <p:cxnSp>
        <p:nvCxnSpPr>
          <p:cNvPr id="274441" name="AutoShape 9"/>
          <p:cNvCxnSpPr>
            <a:cxnSpLocks noChangeShapeType="1"/>
            <a:stCxn id="274440" idx="3"/>
            <a:endCxn id="274435" idx="7"/>
          </p:cNvCxnSpPr>
          <p:nvPr/>
        </p:nvCxnSpPr>
        <p:spPr bwMode="auto">
          <a:xfrm flipH="1">
            <a:off x="4370388" y="2501900"/>
            <a:ext cx="588962" cy="787400"/>
          </a:xfrm>
          <a:prstGeom prst="straightConnector1">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74442" name="Text Box 10"/>
          <p:cNvSpPr txBox="1">
            <a:spLocks noChangeArrowheads="1"/>
          </p:cNvSpPr>
          <p:nvPr/>
        </p:nvSpPr>
        <p:spPr bwMode="auto">
          <a:xfrm>
            <a:off x="381000" y="3124200"/>
            <a:ext cx="220234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buFontTx/>
              <a:buNone/>
              <a:defRPr/>
            </a:pPr>
            <a:r>
              <a:rPr lang="es-MX" dirty="0">
                <a:solidFill>
                  <a:srgbClr val="FFFF66"/>
                </a:solidFill>
                <a:latin typeface="Symbol" charset="0"/>
                <a:cs typeface="+mn-cs"/>
              </a:rPr>
              <a:t></a:t>
            </a:r>
            <a:r>
              <a:rPr lang="es-MX" dirty="0">
                <a:solidFill>
                  <a:srgbClr val="FFFF66"/>
                </a:solidFill>
                <a:cs typeface="+mn-cs"/>
              </a:rPr>
              <a:t>(E)</a:t>
            </a:r>
            <a:r>
              <a:rPr lang="es-MX" dirty="0">
                <a:cs typeface="+mn-cs"/>
              </a:rPr>
              <a:t> </a:t>
            </a:r>
            <a:r>
              <a:rPr lang="es-MX" dirty="0">
                <a:solidFill>
                  <a:schemeClr val="bg1"/>
                </a:solidFill>
                <a:cs typeface="+mn-cs"/>
              </a:rPr>
              <a:t>= [.86  .14]</a:t>
            </a:r>
            <a:endParaRPr lang="es-ES" dirty="0">
              <a:solidFill>
                <a:schemeClr val="bg1"/>
              </a:solidFill>
              <a:cs typeface="+mn-cs"/>
            </a:endParaRPr>
          </a:p>
        </p:txBody>
      </p:sp>
      <p:sp>
        <p:nvSpPr>
          <p:cNvPr id="274443" name="Oval 11"/>
          <p:cNvSpPr>
            <a:spLocks noChangeArrowheads="1"/>
          </p:cNvSpPr>
          <p:nvPr/>
        </p:nvSpPr>
        <p:spPr bwMode="auto">
          <a:xfrm>
            <a:off x="1752600" y="4419600"/>
            <a:ext cx="1371600" cy="609600"/>
          </a:xfrm>
          <a:prstGeom prst="ellipse">
            <a:avLst/>
          </a:prstGeom>
          <a:noFill/>
          <a:ln w="7620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0"/>
              </a:spcBef>
              <a:buFontTx/>
              <a:buNone/>
              <a:defRPr/>
            </a:pPr>
            <a:endParaRPr lang="en-US">
              <a:solidFill>
                <a:srgbClr val="FF6600"/>
              </a:solidFill>
              <a:cs typeface="+mn-cs"/>
            </a:endParaRPr>
          </a:p>
        </p:txBody>
      </p:sp>
      <p:sp>
        <p:nvSpPr>
          <p:cNvPr id="274444" name="Text Box 12"/>
          <p:cNvSpPr txBox="1">
            <a:spLocks noChangeArrowheads="1"/>
          </p:cNvSpPr>
          <p:nvPr/>
        </p:nvSpPr>
        <p:spPr bwMode="auto">
          <a:xfrm>
            <a:off x="7893050" y="5484813"/>
            <a:ext cx="1107996" cy="1200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buFontTx/>
              <a:buNone/>
              <a:defRPr/>
            </a:pPr>
            <a:r>
              <a:rPr lang="es-MX" dirty="0">
                <a:solidFill>
                  <a:srgbClr val="FFFF66"/>
                </a:solidFill>
                <a:cs typeface="+mn-cs"/>
              </a:rPr>
              <a:t>P(D|E)</a:t>
            </a:r>
          </a:p>
          <a:p>
            <a:pPr>
              <a:spcBef>
                <a:spcPct val="0"/>
              </a:spcBef>
              <a:buFontTx/>
              <a:buNone/>
              <a:defRPr/>
            </a:pPr>
            <a:r>
              <a:rPr lang="es-MX" dirty="0">
                <a:solidFill>
                  <a:srgbClr val="FFFF66"/>
                </a:solidFill>
                <a:cs typeface="+mn-cs"/>
              </a:rPr>
              <a:t>0.7  0.4</a:t>
            </a:r>
          </a:p>
          <a:p>
            <a:pPr>
              <a:spcBef>
                <a:spcPct val="0"/>
              </a:spcBef>
              <a:buFontTx/>
              <a:buNone/>
              <a:defRPr/>
            </a:pPr>
            <a:r>
              <a:rPr lang="es-MX" dirty="0">
                <a:solidFill>
                  <a:srgbClr val="FFFF66"/>
                </a:solidFill>
                <a:cs typeface="+mn-cs"/>
              </a:rPr>
              <a:t>0.3  0.6</a:t>
            </a:r>
            <a:endParaRPr lang="es-ES" dirty="0">
              <a:solidFill>
                <a:srgbClr val="FFFF66"/>
              </a:solidFill>
              <a:cs typeface="+mn-cs"/>
            </a:endParaRPr>
          </a:p>
        </p:txBody>
      </p:sp>
      <p:sp>
        <p:nvSpPr>
          <p:cNvPr id="274446" name="Text Box 14"/>
          <p:cNvSpPr txBox="1">
            <a:spLocks noChangeArrowheads="1"/>
          </p:cNvSpPr>
          <p:nvPr/>
        </p:nvSpPr>
        <p:spPr bwMode="auto">
          <a:xfrm>
            <a:off x="4724400" y="1295400"/>
            <a:ext cx="191185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buFontTx/>
              <a:buNone/>
              <a:defRPr/>
            </a:pPr>
            <a:r>
              <a:rPr lang="es-MX" dirty="0">
                <a:solidFill>
                  <a:srgbClr val="FFFF66"/>
                </a:solidFill>
                <a:latin typeface="Symbol" charset="0"/>
                <a:cs typeface="+mn-cs"/>
              </a:rPr>
              <a:t></a:t>
            </a:r>
            <a:r>
              <a:rPr lang="es-MX" dirty="0">
                <a:solidFill>
                  <a:srgbClr val="FFFF66"/>
                </a:solidFill>
                <a:cs typeface="+mn-cs"/>
              </a:rPr>
              <a:t>(C)</a:t>
            </a:r>
            <a:r>
              <a:rPr lang="es-MX" dirty="0">
                <a:cs typeface="+mn-cs"/>
              </a:rPr>
              <a:t> </a:t>
            </a:r>
            <a:r>
              <a:rPr lang="es-MX" dirty="0">
                <a:solidFill>
                  <a:schemeClr val="bg1"/>
                </a:solidFill>
                <a:cs typeface="+mn-cs"/>
              </a:rPr>
              <a:t>= [.8  .2]</a:t>
            </a:r>
            <a:endParaRPr lang="es-ES" dirty="0">
              <a:solidFill>
                <a:schemeClr val="bg1"/>
              </a:solidFill>
              <a:cs typeface="+mn-cs"/>
            </a:endParaRPr>
          </a:p>
        </p:txBody>
      </p:sp>
      <p:sp>
        <p:nvSpPr>
          <p:cNvPr id="274448" name="Text Box 16"/>
          <p:cNvSpPr txBox="1">
            <a:spLocks noChangeArrowheads="1"/>
          </p:cNvSpPr>
          <p:nvPr/>
        </p:nvSpPr>
        <p:spPr bwMode="auto">
          <a:xfrm>
            <a:off x="5370513" y="2895600"/>
            <a:ext cx="3287979"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buFontTx/>
              <a:buNone/>
              <a:defRPr/>
            </a:pPr>
            <a:r>
              <a:rPr lang="es-MX" dirty="0">
                <a:solidFill>
                  <a:srgbClr val="FFFF66"/>
                </a:solidFill>
                <a:latin typeface="Symbol" charset="0"/>
                <a:cs typeface="+mn-cs"/>
              </a:rPr>
              <a:t></a:t>
            </a:r>
            <a:r>
              <a:rPr lang="es-MX" dirty="0">
                <a:solidFill>
                  <a:srgbClr val="FFFF66"/>
                </a:solidFill>
                <a:cs typeface="+mn-cs"/>
              </a:rPr>
              <a:t>(D) = [.86 .14] * [.9  .5]</a:t>
            </a:r>
          </a:p>
          <a:p>
            <a:pPr>
              <a:spcBef>
                <a:spcPct val="0"/>
              </a:spcBef>
              <a:buFontTx/>
              <a:buNone/>
              <a:defRPr/>
            </a:pPr>
            <a:r>
              <a:rPr lang="es-MX" dirty="0">
                <a:solidFill>
                  <a:srgbClr val="FFFF66"/>
                </a:solidFill>
                <a:cs typeface="+mn-cs"/>
              </a:rPr>
              <a:t>            [.7 .4|</a:t>
            </a:r>
          </a:p>
          <a:p>
            <a:pPr>
              <a:spcBef>
                <a:spcPct val="0"/>
              </a:spcBef>
              <a:buFontTx/>
              <a:buNone/>
              <a:defRPr/>
            </a:pPr>
            <a:r>
              <a:rPr lang="es-MX" dirty="0">
                <a:solidFill>
                  <a:srgbClr val="FFFF66"/>
                </a:solidFill>
                <a:cs typeface="+mn-cs"/>
              </a:rPr>
              <a:t>             .3 .6]</a:t>
            </a:r>
          </a:p>
          <a:p>
            <a:pPr>
              <a:spcBef>
                <a:spcPct val="0"/>
              </a:spcBef>
              <a:buFontTx/>
              <a:buNone/>
              <a:defRPr/>
            </a:pPr>
            <a:r>
              <a:rPr lang="es-MX" dirty="0">
                <a:cs typeface="+mn-cs"/>
              </a:rPr>
              <a:t>         = </a:t>
            </a:r>
            <a:r>
              <a:rPr lang="es-MX" dirty="0">
                <a:solidFill>
                  <a:schemeClr val="bg1"/>
                </a:solidFill>
                <a:cs typeface="+mn-cs"/>
              </a:rPr>
              <a:t>[.5698  .2742]</a:t>
            </a:r>
            <a:endParaRPr lang="es-ES" dirty="0">
              <a:solidFill>
                <a:schemeClr val="bg1"/>
              </a:solidFill>
              <a:cs typeface="+mn-cs"/>
            </a:endParaRPr>
          </a:p>
        </p:txBody>
      </p:sp>
    </p:spTree>
    <p:extLst>
      <p:ext uri="{BB962C8B-B14F-4D97-AF65-F5344CB8AC3E}">
        <p14:creationId xmlns:p14="http://schemas.microsoft.com/office/powerpoint/2010/main" val="40017446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4448"/>
                                        </p:tgtEl>
                                        <p:attrNameLst>
                                          <p:attrName>style.visibility</p:attrName>
                                        </p:attrNameLst>
                                      </p:cBhvr>
                                      <p:to>
                                        <p:strVal val="visible"/>
                                      </p:to>
                                    </p:set>
                                    <p:anim calcmode="lin" valueType="num">
                                      <p:cBhvr additive="base">
                                        <p:cTn id="7" dur="500" fill="hold"/>
                                        <p:tgtEl>
                                          <p:spTgt spid="274448"/>
                                        </p:tgtEl>
                                        <p:attrNameLst>
                                          <p:attrName>ppt_x</p:attrName>
                                        </p:attrNameLst>
                                      </p:cBhvr>
                                      <p:tavLst>
                                        <p:tav tm="0">
                                          <p:val>
                                            <p:strVal val="0-#ppt_w/2"/>
                                          </p:val>
                                        </p:tav>
                                        <p:tav tm="100000">
                                          <p:val>
                                            <p:strVal val="#ppt_x"/>
                                          </p:val>
                                        </p:tav>
                                      </p:tavLst>
                                    </p:anim>
                                    <p:anim calcmode="lin" valueType="num">
                                      <p:cBhvr additive="base">
                                        <p:cTn id="8" dur="500" fill="hold"/>
                                        <p:tgtEl>
                                          <p:spTgt spid="2744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48" grpId="0" autoUpdateAnimBg="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Marcador de pie de página 3"/>
          <p:cNvSpPr>
            <a:spLocks noGrp="1"/>
          </p:cNvSpPr>
          <p:nvPr>
            <p:ph type="ftr" sz="quarter" idx="11"/>
          </p:nvPr>
        </p:nvSpPr>
        <p:spPr/>
        <p:txBody>
          <a:bodyPr/>
          <a:lstStyle/>
          <a:p>
            <a:pPr>
              <a:defRPr/>
            </a:pPr>
            <a:r>
              <a:rPr lang="es-ES"/>
              <a:t>© L.E. Sucar: MGP - Inferencia RB</a:t>
            </a:r>
          </a:p>
        </p:txBody>
      </p:sp>
      <p:sp>
        <p:nvSpPr>
          <p:cNvPr id="21" name="Marcador de número de diapositiva 4"/>
          <p:cNvSpPr>
            <a:spLocks noGrp="1"/>
          </p:cNvSpPr>
          <p:nvPr>
            <p:ph type="sldNum" sz="quarter" idx="12"/>
          </p:nvPr>
        </p:nvSpPr>
        <p:spPr/>
        <p:txBody>
          <a:bodyPr/>
          <a:lstStyle/>
          <a:p>
            <a:pPr>
              <a:defRPr/>
            </a:pPr>
            <a:fld id="{0CEDA4B5-2233-704A-B670-4E843298FB9A}" type="slidenum">
              <a:rPr lang="es-ES"/>
              <a:pPr>
                <a:defRPr/>
              </a:pPr>
              <a:t>97</a:t>
            </a:fld>
            <a:endParaRPr lang="es-ES"/>
          </a:p>
        </p:txBody>
      </p:sp>
      <p:sp>
        <p:nvSpPr>
          <p:cNvPr id="275458" name="Rectangle 2"/>
          <p:cNvSpPr>
            <a:spLocks noGrp="1" noChangeArrowheads="1"/>
          </p:cNvSpPr>
          <p:nvPr>
            <p:ph type="title"/>
          </p:nvPr>
        </p:nvSpPr>
        <p:spPr>
          <a:xfrm>
            <a:off x="0" y="0"/>
            <a:ext cx="5715000" cy="1143000"/>
          </a:xfrm>
        </p:spPr>
        <p:txBody>
          <a:bodyPr/>
          <a:lstStyle/>
          <a:p>
            <a:pPr eaLnBrk="1" hangingPunct="1">
              <a:defRPr/>
            </a:pPr>
            <a:r>
              <a:rPr lang="es-MX" smtClean="0">
                <a:cs typeface="+mj-cs"/>
              </a:rPr>
              <a:t>Ejemplo</a:t>
            </a:r>
            <a:endParaRPr lang="es-ES" smtClean="0">
              <a:cs typeface="+mj-cs"/>
            </a:endParaRPr>
          </a:p>
        </p:txBody>
      </p:sp>
      <p:sp>
        <p:nvSpPr>
          <p:cNvPr id="275459" name="Oval 3"/>
          <p:cNvSpPr>
            <a:spLocks noChangeArrowheads="1"/>
          </p:cNvSpPr>
          <p:nvPr/>
        </p:nvSpPr>
        <p:spPr bwMode="auto">
          <a:xfrm>
            <a:off x="3200400" y="3200400"/>
            <a:ext cx="13716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0"/>
              </a:spcBef>
              <a:buFontTx/>
              <a:buNone/>
              <a:defRPr/>
            </a:pPr>
            <a:r>
              <a:rPr lang="es-MX">
                <a:solidFill>
                  <a:schemeClr val="tx1"/>
                </a:solidFill>
                <a:cs typeface="+mn-cs"/>
              </a:rPr>
              <a:t>Enf.</a:t>
            </a:r>
            <a:endParaRPr lang="es-ES">
              <a:solidFill>
                <a:schemeClr val="tx1"/>
              </a:solidFill>
              <a:cs typeface="+mn-cs"/>
            </a:endParaRPr>
          </a:p>
        </p:txBody>
      </p:sp>
      <p:sp>
        <p:nvSpPr>
          <p:cNvPr id="275460" name="Oval 4"/>
          <p:cNvSpPr>
            <a:spLocks noChangeArrowheads="1"/>
          </p:cNvSpPr>
          <p:nvPr/>
        </p:nvSpPr>
        <p:spPr bwMode="auto">
          <a:xfrm>
            <a:off x="1752600" y="4419600"/>
            <a:ext cx="13716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0"/>
              </a:spcBef>
              <a:buFontTx/>
              <a:buNone/>
              <a:defRPr/>
            </a:pPr>
            <a:r>
              <a:rPr lang="es-MX">
                <a:solidFill>
                  <a:schemeClr val="tx1"/>
                </a:solidFill>
                <a:cs typeface="+mn-cs"/>
              </a:rPr>
              <a:t>Fiebre</a:t>
            </a:r>
            <a:endParaRPr lang="es-ES">
              <a:solidFill>
                <a:schemeClr val="tx1"/>
              </a:solidFill>
              <a:cs typeface="+mn-cs"/>
            </a:endParaRPr>
          </a:p>
        </p:txBody>
      </p:sp>
      <p:cxnSp>
        <p:nvCxnSpPr>
          <p:cNvPr id="275461" name="AutoShape 5"/>
          <p:cNvCxnSpPr>
            <a:cxnSpLocks noChangeShapeType="1"/>
            <a:stCxn id="275459" idx="3"/>
            <a:endCxn id="275460" idx="7"/>
          </p:cNvCxnSpPr>
          <p:nvPr/>
        </p:nvCxnSpPr>
        <p:spPr bwMode="auto">
          <a:xfrm flipH="1">
            <a:off x="2922588" y="3721100"/>
            <a:ext cx="479425" cy="787400"/>
          </a:xfrm>
          <a:prstGeom prst="straightConnector1">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75462" name="AutoShape 6"/>
          <p:cNvCxnSpPr>
            <a:cxnSpLocks noChangeShapeType="1"/>
            <a:stCxn id="275459" idx="5"/>
            <a:endCxn id="275463" idx="1"/>
          </p:cNvCxnSpPr>
          <p:nvPr/>
        </p:nvCxnSpPr>
        <p:spPr bwMode="auto">
          <a:xfrm>
            <a:off x="4370388" y="3721100"/>
            <a:ext cx="719137" cy="787400"/>
          </a:xfrm>
          <a:prstGeom prst="straightConnector1">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75463" name="Oval 7"/>
          <p:cNvSpPr>
            <a:spLocks noChangeArrowheads="1"/>
          </p:cNvSpPr>
          <p:nvPr/>
        </p:nvSpPr>
        <p:spPr bwMode="auto">
          <a:xfrm>
            <a:off x="4876800" y="4419600"/>
            <a:ext cx="14478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0"/>
              </a:spcBef>
              <a:buFontTx/>
              <a:buNone/>
              <a:defRPr/>
            </a:pPr>
            <a:r>
              <a:rPr lang="es-MX">
                <a:solidFill>
                  <a:schemeClr val="tx1"/>
                </a:solidFill>
                <a:cs typeface="+mn-cs"/>
              </a:rPr>
              <a:t>Dolor</a:t>
            </a:r>
            <a:endParaRPr lang="es-ES">
              <a:solidFill>
                <a:schemeClr val="tx1"/>
              </a:solidFill>
              <a:cs typeface="+mn-cs"/>
            </a:endParaRPr>
          </a:p>
        </p:txBody>
      </p:sp>
      <p:sp>
        <p:nvSpPr>
          <p:cNvPr id="275464" name="Oval 8"/>
          <p:cNvSpPr>
            <a:spLocks noChangeArrowheads="1"/>
          </p:cNvSpPr>
          <p:nvPr/>
        </p:nvSpPr>
        <p:spPr bwMode="auto">
          <a:xfrm>
            <a:off x="4724400" y="1981200"/>
            <a:ext cx="16002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0"/>
              </a:spcBef>
              <a:buFontTx/>
              <a:buNone/>
              <a:defRPr/>
            </a:pPr>
            <a:r>
              <a:rPr lang="es-MX">
                <a:solidFill>
                  <a:schemeClr val="tx1"/>
                </a:solidFill>
                <a:cs typeface="+mn-cs"/>
              </a:rPr>
              <a:t>Comida</a:t>
            </a:r>
            <a:endParaRPr lang="es-ES">
              <a:solidFill>
                <a:schemeClr val="tx1"/>
              </a:solidFill>
              <a:cs typeface="+mn-cs"/>
            </a:endParaRPr>
          </a:p>
        </p:txBody>
      </p:sp>
      <p:cxnSp>
        <p:nvCxnSpPr>
          <p:cNvPr id="275465" name="AutoShape 9"/>
          <p:cNvCxnSpPr>
            <a:cxnSpLocks noChangeShapeType="1"/>
            <a:stCxn id="275464" idx="3"/>
            <a:endCxn id="275459" idx="7"/>
          </p:cNvCxnSpPr>
          <p:nvPr/>
        </p:nvCxnSpPr>
        <p:spPr bwMode="auto">
          <a:xfrm flipH="1">
            <a:off x="4370388" y="2501900"/>
            <a:ext cx="588962" cy="787400"/>
          </a:xfrm>
          <a:prstGeom prst="straightConnector1">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75466" name="Text Box 10"/>
          <p:cNvSpPr txBox="1">
            <a:spLocks noChangeArrowheads="1"/>
          </p:cNvSpPr>
          <p:nvPr/>
        </p:nvSpPr>
        <p:spPr bwMode="auto">
          <a:xfrm>
            <a:off x="381000" y="2057400"/>
            <a:ext cx="220234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buFontTx/>
              <a:buNone/>
              <a:defRPr/>
            </a:pPr>
            <a:r>
              <a:rPr lang="es-MX" dirty="0">
                <a:solidFill>
                  <a:srgbClr val="FFFF66"/>
                </a:solidFill>
                <a:latin typeface="Symbol" charset="0"/>
                <a:cs typeface="+mn-cs"/>
              </a:rPr>
              <a:t></a:t>
            </a:r>
            <a:r>
              <a:rPr lang="es-MX" dirty="0">
                <a:solidFill>
                  <a:srgbClr val="FFFF66"/>
                </a:solidFill>
                <a:cs typeface="+mn-cs"/>
              </a:rPr>
              <a:t>(E) = </a:t>
            </a:r>
            <a:r>
              <a:rPr lang="es-MX" dirty="0">
                <a:solidFill>
                  <a:schemeClr val="bg1"/>
                </a:solidFill>
                <a:cs typeface="+mn-cs"/>
              </a:rPr>
              <a:t>[.86  .14]</a:t>
            </a:r>
            <a:endParaRPr lang="es-ES" dirty="0">
              <a:solidFill>
                <a:schemeClr val="bg1"/>
              </a:solidFill>
              <a:cs typeface="+mn-cs"/>
            </a:endParaRPr>
          </a:p>
        </p:txBody>
      </p:sp>
      <p:sp>
        <p:nvSpPr>
          <p:cNvPr id="275467" name="Oval 11"/>
          <p:cNvSpPr>
            <a:spLocks noChangeArrowheads="1"/>
          </p:cNvSpPr>
          <p:nvPr/>
        </p:nvSpPr>
        <p:spPr bwMode="auto">
          <a:xfrm>
            <a:off x="1752600" y="4419600"/>
            <a:ext cx="1371600" cy="609600"/>
          </a:xfrm>
          <a:prstGeom prst="ellipse">
            <a:avLst/>
          </a:prstGeom>
          <a:noFill/>
          <a:ln w="7620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spcBef>
                <a:spcPct val="0"/>
              </a:spcBef>
              <a:buFontTx/>
              <a:buNone/>
              <a:defRPr/>
            </a:pPr>
            <a:endParaRPr lang="en-US">
              <a:solidFill>
                <a:srgbClr val="FF6600"/>
              </a:solidFill>
              <a:cs typeface="+mn-cs"/>
            </a:endParaRPr>
          </a:p>
        </p:txBody>
      </p:sp>
      <p:sp>
        <p:nvSpPr>
          <p:cNvPr id="275469" name="Text Box 13"/>
          <p:cNvSpPr txBox="1">
            <a:spLocks noChangeArrowheads="1"/>
          </p:cNvSpPr>
          <p:nvPr/>
        </p:nvSpPr>
        <p:spPr bwMode="auto">
          <a:xfrm>
            <a:off x="6629400" y="1524000"/>
            <a:ext cx="191185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buFontTx/>
              <a:buNone/>
              <a:defRPr/>
            </a:pPr>
            <a:r>
              <a:rPr lang="es-MX" dirty="0">
                <a:solidFill>
                  <a:srgbClr val="FFFF66"/>
                </a:solidFill>
                <a:latin typeface="Symbol" charset="0"/>
                <a:cs typeface="+mn-cs"/>
              </a:rPr>
              <a:t></a:t>
            </a:r>
            <a:r>
              <a:rPr lang="es-MX" dirty="0">
                <a:solidFill>
                  <a:srgbClr val="FFFF66"/>
                </a:solidFill>
                <a:cs typeface="+mn-cs"/>
              </a:rPr>
              <a:t>(C)</a:t>
            </a:r>
            <a:r>
              <a:rPr lang="es-MX" dirty="0">
                <a:cs typeface="+mn-cs"/>
              </a:rPr>
              <a:t> </a:t>
            </a:r>
            <a:r>
              <a:rPr lang="es-MX" dirty="0">
                <a:solidFill>
                  <a:schemeClr val="bg1"/>
                </a:solidFill>
                <a:cs typeface="+mn-cs"/>
              </a:rPr>
              <a:t>= [.8  .2]</a:t>
            </a:r>
            <a:endParaRPr lang="es-ES" dirty="0">
              <a:solidFill>
                <a:schemeClr val="bg1"/>
              </a:solidFill>
              <a:cs typeface="+mn-cs"/>
            </a:endParaRPr>
          </a:p>
        </p:txBody>
      </p:sp>
      <p:sp>
        <p:nvSpPr>
          <p:cNvPr id="275470" name="Text Box 14"/>
          <p:cNvSpPr txBox="1">
            <a:spLocks noChangeArrowheads="1"/>
          </p:cNvSpPr>
          <p:nvPr/>
        </p:nvSpPr>
        <p:spPr bwMode="auto">
          <a:xfrm>
            <a:off x="6586538" y="4114800"/>
            <a:ext cx="22366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buFontTx/>
              <a:buNone/>
              <a:defRPr/>
            </a:pPr>
            <a:r>
              <a:rPr lang="es-MX" dirty="0">
                <a:solidFill>
                  <a:srgbClr val="FFFF66"/>
                </a:solidFill>
                <a:latin typeface="Symbol" charset="0"/>
                <a:cs typeface="+mn-cs"/>
              </a:rPr>
              <a:t></a:t>
            </a:r>
            <a:r>
              <a:rPr lang="es-MX" dirty="0">
                <a:solidFill>
                  <a:srgbClr val="FFFF66"/>
                </a:solidFill>
                <a:cs typeface="+mn-cs"/>
              </a:rPr>
              <a:t>(D) </a:t>
            </a:r>
            <a:r>
              <a:rPr lang="es-MX" dirty="0">
                <a:solidFill>
                  <a:schemeClr val="bg1"/>
                </a:solidFill>
                <a:cs typeface="+mn-cs"/>
              </a:rPr>
              <a:t>= [.57  .27]</a:t>
            </a:r>
            <a:endParaRPr lang="es-ES" dirty="0">
              <a:solidFill>
                <a:schemeClr val="bg1"/>
              </a:solidFill>
              <a:cs typeface="+mn-cs"/>
            </a:endParaRPr>
          </a:p>
        </p:txBody>
      </p:sp>
      <p:sp>
        <p:nvSpPr>
          <p:cNvPr id="275472" name="Rectangle 16"/>
          <p:cNvSpPr>
            <a:spLocks noChangeArrowheads="1"/>
          </p:cNvSpPr>
          <p:nvPr/>
        </p:nvSpPr>
        <p:spPr bwMode="auto">
          <a:xfrm>
            <a:off x="6629400" y="4648200"/>
            <a:ext cx="1905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0"/>
              </a:spcBef>
              <a:buFontTx/>
              <a:buNone/>
              <a:defRPr/>
            </a:pPr>
            <a:r>
              <a:rPr lang="es-MX" dirty="0">
                <a:solidFill>
                  <a:srgbClr val="FFFF66"/>
                </a:solidFill>
                <a:latin typeface="Symbol" charset="0"/>
                <a:cs typeface="+mn-cs"/>
              </a:rPr>
              <a:t>(</a:t>
            </a:r>
            <a:r>
              <a:rPr lang="es-MX" dirty="0">
                <a:solidFill>
                  <a:srgbClr val="FFFF66"/>
                </a:solidFill>
                <a:cs typeface="+mn-cs"/>
              </a:rPr>
              <a:t>D</a:t>
            </a:r>
            <a:r>
              <a:rPr lang="es-MX" dirty="0">
                <a:solidFill>
                  <a:srgbClr val="FFFF66"/>
                </a:solidFill>
                <a:latin typeface="Symbol" charset="0"/>
                <a:cs typeface="+mn-cs"/>
              </a:rPr>
              <a:t>)</a:t>
            </a:r>
            <a:r>
              <a:rPr lang="es-MX" dirty="0">
                <a:solidFill>
                  <a:srgbClr val="FFFF66"/>
                </a:solidFill>
                <a:cs typeface="+mn-cs"/>
              </a:rPr>
              <a:t>=[1,1]</a:t>
            </a:r>
            <a:endParaRPr lang="es-MX" sz="2400" dirty="0">
              <a:solidFill>
                <a:srgbClr val="FFFF66"/>
              </a:solidFill>
              <a:cs typeface="+mn-cs"/>
            </a:endParaRPr>
          </a:p>
        </p:txBody>
      </p:sp>
      <p:sp>
        <p:nvSpPr>
          <p:cNvPr id="275473" name="Text Box 17"/>
          <p:cNvSpPr txBox="1">
            <a:spLocks noChangeArrowheads="1"/>
          </p:cNvSpPr>
          <p:nvPr/>
        </p:nvSpPr>
        <p:spPr bwMode="auto">
          <a:xfrm>
            <a:off x="457200" y="2590800"/>
            <a:ext cx="18176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spcBef>
                <a:spcPct val="0"/>
              </a:spcBef>
              <a:buFontTx/>
              <a:buNone/>
              <a:defRPr/>
            </a:pPr>
            <a:r>
              <a:rPr lang="es-MX" dirty="0">
                <a:solidFill>
                  <a:srgbClr val="FFFF66"/>
                </a:solidFill>
                <a:latin typeface="Symbol" charset="0"/>
                <a:cs typeface="+mn-cs"/>
              </a:rPr>
              <a:t></a:t>
            </a:r>
            <a:r>
              <a:rPr lang="es-MX" dirty="0">
                <a:solidFill>
                  <a:srgbClr val="FFFF66"/>
                </a:solidFill>
                <a:cs typeface="+mn-cs"/>
              </a:rPr>
              <a:t>(E) </a:t>
            </a:r>
            <a:r>
              <a:rPr lang="es-MX" dirty="0">
                <a:cs typeface="+mn-cs"/>
              </a:rPr>
              <a:t>= </a:t>
            </a:r>
            <a:r>
              <a:rPr lang="es-MX" dirty="0">
                <a:solidFill>
                  <a:schemeClr val="bg1"/>
                </a:solidFill>
                <a:cs typeface="+mn-cs"/>
              </a:rPr>
              <a:t>[.9 .5]</a:t>
            </a:r>
            <a:endParaRPr lang="es-ES" dirty="0">
              <a:solidFill>
                <a:schemeClr val="bg1"/>
              </a:solidFill>
              <a:cs typeface="+mn-cs"/>
            </a:endParaRPr>
          </a:p>
        </p:txBody>
      </p:sp>
      <p:sp>
        <p:nvSpPr>
          <p:cNvPr id="275474" name="Text Box 18"/>
          <p:cNvSpPr txBox="1">
            <a:spLocks noChangeArrowheads="1"/>
          </p:cNvSpPr>
          <p:nvPr/>
        </p:nvSpPr>
        <p:spPr bwMode="auto">
          <a:xfrm>
            <a:off x="6518275" y="2057400"/>
            <a:ext cx="21940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spcBef>
                <a:spcPct val="0"/>
              </a:spcBef>
              <a:buFontTx/>
              <a:buNone/>
              <a:defRPr/>
            </a:pPr>
            <a:r>
              <a:rPr lang="es-MX" dirty="0">
                <a:solidFill>
                  <a:srgbClr val="FFFF66"/>
                </a:solidFill>
                <a:latin typeface="Symbol" charset="0"/>
                <a:cs typeface="+mn-cs"/>
              </a:rPr>
              <a:t></a:t>
            </a:r>
            <a:r>
              <a:rPr lang="es-MX" dirty="0">
                <a:solidFill>
                  <a:srgbClr val="FFFF66"/>
                </a:solidFill>
                <a:cs typeface="+mn-cs"/>
              </a:rPr>
              <a:t>C)</a:t>
            </a:r>
            <a:r>
              <a:rPr lang="es-MX" dirty="0">
                <a:cs typeface="+mn-cs"/>
              </a:rPr>
              <a:t>  </a:t>
            </a:r>
            <a:r>
              <a:rPr lang="es-MX" dirty="0">
                <a:solidFill>
                  <a:schemeClr val="bg1"/>
                </a:solidFill>
                <a:cs typeface="+mn-cs"/>
              </a:rPr>
              <a:t>= [.86  .78]</a:t>
            </a:r>
            <a:endParaRPr lang="es-ES" dirty="0">
              <a:solidFill>
                <a:schemeClr val="bg1"/>
              </a:solidFill>
              <a:cs typeface="+mn-cs"/>
            </a:endParaRPr>
          </a:p>
        </p:txBody>
      </p:sp>
      <p:sp>
        <p:nvSpPr>
          <p:cNvPr id="275475" name="Text Box 19"/>
          <p:cNvSpPr txBox="1">
            <a:spLocks noChangeArrowheads="1"/>
          </p:cNvSpPr>
          <p:nvPr/>
        </p:nvSpPr>
        <p:spPr bwMode="auto">
          <a:xfrm>
            <a:off x="5943600" y="2514600"/>
            <a:ext cx="260660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buFontTx/>
              <a:buNone/>
              <a:defRPr/>
            </a:pPr>
            <a:r>
              <a:rPr lang="es-MX" dirty="0">
                <a:solidFill>
                  <a:srgbClr val="FFFF66"/>
                </a:solidFill>
                <a:cs typeface="+mn-cs"/>
              </a:rPr>
              <a:t>P(C)=</a:t>
            </a:r>
            <a:r>
              <a:rPr lang="es-MX" dirty="0">
                <a:solidFill>
                  <a:srgbClr val="FFFF66"/>
                </a:solidFill>
                <a:latin typeface="Symbol" charset="0"/>
                <a:cs typeface="+mn-cs"/>
              </a:rPr>
              <a:t></a:t>
            </a:r>
            <a:r>
              <a:rPr lang="es-MX" dirty="0">
                <a:solidFill>
                  <a:srgbClr val="FFFF66"/>
                </a:solidFill>
                <a:cs typeface="+mn-cs"/>
              </a:rPr>
              <a:t>[.688  .156]</a:t>
            </a:r>
          </a:p>
          <a:p>
            <a:pPr>
              <a:spcBef>
                <a:spcPct val="0"/>
              </a:spcBef>
              <a:buFontTx/>
              <a:buNone/>
              <a:defRPr/>
            </a:pPr>
            <a:r>
              <a:rPr lang="es-MX" dirty="0">
                <a:solidFill>
                  <a:srgbClr val="FFFF66"/>
                </a:solidFill>
                <a:cs typeface="+mn-cs"/>
              </a:rPr>
              <a:t>P(C)=   </a:t>
            </a:r>
            <a:r>
              <a:rPr lang="es-MX" b="1" dirty="0">
                <a:solidFill>
                  <a:srgbClr val="FF6600"/>
                </a:solidFill>
                <a:cs typeface="+mn-cs"/>
              </a:rPr>
              <a:t>[.815  .185]</a:t>
            </a:r>
            <a:endParaRPr lang="es-ES" b="1" dirty="0">
              <a:solidFill>
                <a:srgbClr val="FF6600"/>
              </a:solidFill>
              <a:cs typeface="+mn-cs"/>
            </a:endParaRPr>
          </a:p>
        </p:txBody>
      </p:sp>
      <p:sp>
        <p:nvSpPr>
          <p:cNvPr id="275476" name="Text Box 20"/>
          <p:cNvSpPr txBox="1">
            <a:spLocks noChangeArrowheads="1"/>
          </p:cNvSpPr>
          <p:nvPr/>
        </p:nvSpPr>
        <p:spPr bwMode="auto">
          <a:xfrm>
            <a:off x="228600" y="3200400"/>
            <a:ext cx="258932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buFontTx/>
              <a:buNone/>
              <a:defRPr/>
            </a:pPr>
            <a:r>
              <a:rPr lang="es-MX" dirty="0">
                <a:solidFill>
                  <a:srgbClr val="FFFF66"/>
                </a:solidFill>
                <a:cs typeface="+mn-cs"/>
              </a:rPr>
              <a:t>P(E)=</a:t>
            </a:r>
            <a:r>
              <a:rPr lang="es-MX" dirty="0">
                <a:solidFill>
                  <a:srgbClr val="FFFF66"/>
                </a:solidFill>
                <a:latin typeface="Symbol" charset="0"/>
                <a:cs typeface="+mn-cs"/>
              </a:rPr>
              <a:t></a:t>
            </a:r>
            <a:r>
              <a:rPr lang="es-MX" dirty="0">
                <a:solidFill>
                  <a:srgbClr val="FFFF66"/>
                </a:solidFill>
                <a:cs typeface="+mn-cs"/>
              </a:rPr>
              <a:t>[.774  .070]</a:t>
            </a:r>
          </a:p>
          <a:p>
            <a:pPr>
              <a:spcBef>
                <a:spcPct val="0"/>
              </a:spcBef>
              <a:buFontTx/>
              <a:buNone/>
              <a:defRPr/>
            </a:pPr>
            <a:r>
              <a:rPr lang="es-MX" dirty="0">
                <a:solidFill>
                  <a:srgbClr val="FFFF66"/>
                </a:solidFill>
                <a:cs typeface="+mn-cs"/>
              </a:rPr>
              <a:t>P(E)=</a:t>
            </a:r>
            <a:r>
              <a:rPr lang="es-MX" dirty="0">
                <a:cs typeface="+mn-cs"/>
              </a:rPr>
              <a:t>   </a:t>
            </a:r>
            <a:r>
              <a:rPr lang="es-MX" b="1" dirty="0">
                <a:solidFill>
                  <a:srgbClr val="FF6600"/>
                </a:solidFill>
                <a:cs typeface="+mn-cs"/>
              </a:rPr>
              <a:t>[.917  .083]</a:t>
            </a:r>
            <a:endParaRPr lang="es-ES" b="1" dirty="0">
              <a:solidFill>
                <a:srgbClr val="FF6600"/>
              </a:solidFill>
              <a:cs typeface="+mn-cs"/>
            </a:endParaRPr>
          </a:p>
        </p:txBody>
      </p:sp>
      <p:sp>
        <p:nvSpPr>
          <p:cNvPr id="275477" name="Text Box 21"/>
          <p:cNvSpPr txBox="1">
            <a:spLocks noChangeArrowheads="1"/>
          </p:cNvSpPr>
          <p:nvPr/>
        </p:nvSpPr>
        <p:spPr bwMode="auto">
          <a:xfrm>
            <a:off x="6316663" y="5105400"/>
            <a:ext cx="246969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buFontTx/>
              <a:buNone/>
              <a:defRPr/>
            </a:pPr>
            <a:r>
              <a:rPr lang="es-MX" dirty="0">
                <a:solidFill>
                  <a:srgbClr val="FFFF66"/>
                </a:solidFill>
                <a:cs typeface="+mn-cs"/>
              </a:rPr>
              <a:t>P(D)=</a:t>
            </a:r>
            <a:r>
              <a:rPr lang="es-MX" dirty="0">
                <a:solidFill>
                  <a:srgbClr val="FFFF66"/>
                </a:solidFill>
                <a:latin typeface="Symbol" charset="0"/>
                <a:cs typeface="+mn-cs"/>
              </a:rPr>
              <a:t></a:t>
            </a:r>
            <a:r>
              <a:rPr lang="es-MX" dirty="0">
                <a:solidFill>
                  <a:srgbClr val="FFFF66"/>
                </a:solidFill>
                <a:cs typeface="+mn-cs"/>
              </a:rPr>
              <a:t>[.57    .27]</a:t>
            </a:r>
          </a:p>
          <a:p>
            <a:pPr>
              <a:spcBef>
                <a:spcPct val="0"/>
              </a:spcBef>
              <a:buFontTx/>
              <a:buNone/>
              <a:defRPr/>
            </a:pPr>
            <a:r>
              <a:rPr lang="es-MX" dirty="0">
                <a:solidFill>
                  <a:srgbClr val="FFFF66"/>
                </a:solidFill>
                <a:cs typeface="+mn-cs"/>
              </a:rPr>
              <a:t>P(D)=   </a:t>
            </a:r>
            <a:r>
              <a:rPr lang="es-MX" b="1" dirty="0">
                <a:solidFill>
                  <a:srgbClr val="FF6600"/>
                </a:solidFill>
                <a:cs typeface="+mn-cs"/>
              </a:rPr>
              <a:t>[.67    .33]</a:t>
            </a:r>
            <a:endParaRPr lang="es-ES" b="1" dirty="0">
              <a:solidFill>
                <a:srgbClr val="FF6600"/>
              </a:solidFill>
              <a:cs typeface="+mn-cs"/>
            </a:endParaRPr>
          </a:p>
        </p:txBody>
      </p:sp>
    </p:spTree>
    <p:extLst>
      <p:ext uri="{BB962C8B-B14F-4D97-AF65-F5344CB8AC3E}">
        <p14:creationId xmlns:p14="http://schemas.microsoft.com/office/powerpoint/2010/main" val="33309465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275475"/>
                                        </p:tgtEl>
                                        <p:attrNameLst>
                                          <p:attrName>style.visibility</p:attrName>
                                        </p:attrNameLst>
                                      </p:cBhvr>
                                      <p:to>
                                        <p:strVal val="visible"/>
                                      </p:to>
                                    </p:set>
                                    <p:animEffect transition="in" filter="strips(upLeft)">
                                      <p:cBhvr>
                                        <p:cTn id="7" dur="500"/>
                                        <p:tgtEl>
                                          <p:spTgt spid="2754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9" fill="hold" grpId="0" nodeType="clickEffect">
                                  <p:stCondLst>
                                    <p:cond delay="0"/>
                                  </p:stCondLst>
                                  <p:childTnLst>
                                    <p:set>
                                      <p:cBhvr>
                                        <p:cTn id="11" dur="1" fill="hold">
                                          <p:stCondLst>
                                            <p:cond delay="0"/>
                                          </p:stCondLst>
                                        </p:cTn>
                                        <p:tgtEl>
                                          <p:spTgt spid="275476"/>
                                        </p:tgtEl>
                                        <p:attrNameLst>
                                          <p:attrName>style.visibility</p:attrName>
                                        </p:attrNameLst>
                                      </p:cBhvr>
                                      <p:to>
                                        <p:strVal val="visible"/>
                                      </p:to>
                                    </p:set>
                                    <p:animEffect transition="in" filter="strips(upLeft)">
                                      <p:cBhvr>
                                        <p:cTn id="12" dur="500"/>
                                        <p:tgtEl>
                                          <p:spTgt spid="27547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9" fill="hold" grpId="0" nodeType="clickEffect">
                                  <p:stCondLst>
                                    <p:cond delay="0"/>
                                  </p:stCondLst>
                                  <p:childTnLst>
                                    <p:set>
                                      <p:cBhvr>
                                        <p:cTn id="16" dur="1" fill="hold">
                                          <p:stCondLst>
                                            <p:cond delay="0"/>
                                          </p:stCondLst>
                                        </p:cTn>
                                        <p:tgtEl>
                                          <p:spTgt spid="275477"/>
                                        </p:tgtEl>
                                        <p:attrNameLst>
                                          <p:attrName>style.visibility</p:attrName>
                                        </p:attrNameLst>
                                      </p:cBhvr>
                                      <p:to>
                                        <p:strVal val="visible"/>
                                      </p:to>
                                    </p:set>
                                    <p:animEffect transition="in" filter="strips(upLeft)">
                                      <p:cBhvr>
                                        <p:cTn id="17" dur="500"/>
                                        <p:tgtEl>
                                          <p:spTgt spid="2754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475" grpId="0" autoUpdateAnimBg="0"/>
      <p:bldP spid="275476" grpId="0" autoUpdateAnimBg="0"/>
      <p:bldP spid="275477" grpId="0" autoUpdateAnimBg="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4"/>
          <p:cNvSpPr>
            <a:spLocks noGrp="1"/>
          </p:cNvSpPr>
          <p:nvPr>
            <p:ph type="ftr" sz="quarter" idx="11"/>
          </p:nvPr>
        </p:nvSpPr>
        <p:spPr/>
        <p:txBody>
          <a:bodyPr/>
          <a:lstStyle/>
          <a:p>
            <a:pPr>
              <a:defRPr/>
            </a:pPr>
            <a:r>
              <a:rPr lang="es-ES"/>
              <a:t>© L.E. Sucar: MGP - Inferencia RB</a:t>
            </a:r>
          </a:p>
        </p:txBody>
      </p:sp>
      <p:sp>
        <p:nvSpPr>
          <p:cNvPr id="5" name="Marcador de número de diapositiva 5"/>
          <p:cNvSpPr>
            <a:spLocks noGrp="1"/>
          </p:cNvSpPr>
          <p:nvPr>
            <p:ph type="sldNum" sz="quarter" idx="12"/>
          </p:nvPr>
        </p:nvSpPr>
        <p:spPr/>
        <p:txBody>
          <a:bodyPr/>
          <a:lstStyle/>
          <a:p>
            <a:pPr>
              <a:defRPr/>
            </a:pPr>
            <a:fld id="{EFBE1CF0-A8B6-7A41-8054-4425F05B4C0A}" type="slidenum">
              <a:rPr lang="es-ES"/>
              <a:pPr>
                <a:defRPr/>
              </a:pPr>
              <a:t>98</a:t>
            </a:fld>
            <a:endParaRPr lang="es-ES"/>
          </a:p>
        </p:txBody>
      </p:sp>
      <p:sp>
        <p:nvSpPr>
          <p:cNvPr id="347138" name="Rectangle 2"/>
          <p:cNvSpPr>
            <a:spLocks noGrp="1" noChangeArrowheads="1"/>
          </p:cNvSpPr>
          <p:nvPr>
            <p:ph type="title"/>
          </p:nvPr>
        </p:nvSpPr>
        <p:spPr>
          <a:xfrm>
            <a:off x="611188" y="260350"/>
            <a:ext cx="7772400" cy="1143000"/>
          </a:xfrm>
        </p:spPr>
        <p:txBody>
          <a:bodyPr/>
          <a:lstStyle/>
          <a:p>
            <a:pPr eaLnBrk="1" hangingPunct="1">
              <a:defRPr/>
            </a:pPr>
            <a:r>
              <a:rPr lang="es-MX" sz="4000" smtClean="0">
                <a:cs typeface="+mj-cs"/>
              </a:rPr>
              <a:t>Propagación en redes multiconectadas</a:t>
            </a:r>
            <a:endParaRPr lang="es-ES" sz="4000" smtClean="0">
              <a:cs typeface="+mj-cs"/>
            </a:endParaRPr>
          </a:p>
        </p:txBody>
      </p:sp>
      <p:sp>
        <p:nvSpPr>
          <p:cNvPr id="347139" name="Rectangle 3"/>
          <p:cNvSpPr>
            <a:spLocks noGrp="1" noChangeArrowheads="1"/>
          </p:cNvSpPr>
          <p:nvPr>
            <p:ph type="body" idx="1"/>
          </p:nvPr>
        </p:nvSpPr>
        <p:spPr>
          <a:xfrm>
            <a:off x="685800" y="1628775"/>
            <a:ext cx="7772400" cy="4968875"/>
          </a:xfrm>
        </p:spPr>
        <p:txBody>
          <a:bodyPr/>
          <a:lstStyle/>
          <a:p>
            <a:pPr eaLnBrk="1" hangingPunct="1">
              <a:defRPr/>
            </a:pPr>
            <a:r>
              <a:rPr lang="es-ES" smtClean="0">
                <a:cs typeface="+mn-cs"/>
              </a:rPr>
              <a:t>Una red multiconectada es un grafo no conectado en forma sencilla, es decir, en el que hay múltiples trayectorias entre nodos. </a:t>
            </a:r>
          </a:p>
          <a:p>
            <a:pPr eaLnBrk="1" hangingPunct="1">
              <a:defRPr/>
            </a:pPr>
            <a:r>
              <a:rPr lang="es-ES" smtClean="0">
                <a:cs typeface="+mn-cs"/>
              </a:rPr>
              <a:t>Para este tipo de redes existen varios tipos de técnicas de inferencia:</a:t>
            </a:r>
          </a:p>
          <a:p>
            <a:pPr lvl="1" eaLnBrk="1" hangingPunct="1">
              <a:defRPr/>
            </a:pPr>
            <a:r>
              <a:rPr lang="es-ES" b="1" smtClean="0">
                <a:solidFill>
                  <a:schemeClr val="bg1"/>
                </a:solidFill>
              </a:rPr>
              <a:t>Propagación </a:t>
            </a:r>
            <a:r>
              <a:rPr lang="ja-JP" altLang="es-ES" b="1" smtClean="0">
                <a:solidFill>
                  <a:schemeClr val="bg1"/>
                </a:solidFill>
                <a:latin typeface="Arial"/>
              </a:rPr>
              <a:t>“</a:t>
            </a:r>
            <a:r>
              <a:rPr lang="es-ES" b="1" smtClean="0">
                <a:solidFill>
                  <a:schemeClr val="bg1"/>
                </a:solidFill>
              </a:rPr>
              <a:t>Loopy</a:t>
            </a:r>
            <a:r>
              <a:rPr lang="ja-JP" altLang="es-ES" b="1" smtClean="0">
                <a:solidFill>
                  <a:schemeClr val="bg1"/>
                </a:solidFill>
                <a:latin typeface="Arial"/>
              </a:rPr>
              <a:t>”</a:t>
            </a:r>
            <a:r>
              <a:rPr lang="es-ES" b="1" smtClean="0">
                <a:solidFill>
                  <a:schemeClr val="bg1"/>
                </a:solidFill>
              </a:rPr>
              <a:t> </a:t>
            </a:r>
          </a:p>
          <a:p>
            <a:pPr lvl="1" eaLnBrk="1" hangingPunct="1">
              <a:defRPr/>
            </a:pPr>
            <a:r>
              <a:rPr lang="es-ES" b="1" smtClean="0">
                <a:solidFill>
                  <a:schemeClr val="bg1"/>
                </a:solidFill>
              </a:rPr>
              <a:t>Condicionamiento        </a:t>
            </a:r>
          </a:p>
          <a:p>
            <a:pPr lvl="1" eaLnBrk="1" hangingPunct="1">
              <a:defRPr/>
            </a:pPr>
            <a:r>
              <a:rPr lang="es-ES" b="1" smtClean="0">
                <a:solidFill>
                  <a:schemeClr val="bg1"/>
                </a:solidFill>
              </a:rPr>
              <a:t> Simulación estocástica </a:t>
            </a:r>
          </a:p>
          <a:p>
            <a:pPr lvl="1" eaLnBrk="1" hangingPunct="1">
              <a:defRPr/>
            </a:pPr>
            <a:r>
              <a:rPr lang="es-ES" b="1" smtClean="0">
                <a:solidFill>
                  <a:schemeClr val="bg1"/>
                </a:solidFill>
              </a:rPr>
              <a:t> Agrupamiento</a:t>
            </a:r>
          </a:p>
        </p:txBody>
      </p:sp>
    </p:spTree>
    <p:extLst>
      <p:ext uri="{BB962C8B-B14F-4D97-AF65-F5344CB8AC3E}">
        <p14:creationId xmlns:p14="http://schemas.microsoft.com/office/powerpoint/2010/main" val="1198510847"/>
      </p:ext>
    </p:extLst>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4"/>
          <p:cNvSpPr>
            <a:spLocks noGrp="1"/>
          </p:cNvSpPr>
          <p:nvPr>
            <p:ph type="ftr" sz="quarter" idx="11"/>
          </p:nvPr>
        </p:nvSpPr>
        <p:spPr/>
        <p:txBody>
          <a:bodyPr/>
          <a:lstStyle/>
          <a:p>
            <a:r>
              <a:rPr lang="es-ES"/>
              <a:t>© L.E. Sucar: MGP - Inferencia P2</a:t>
            </a:r>
          </a:p>
        </p:txBody>
      </p:sp>
      <p:sp>
        <p:nvSpPr>
          <p:cNvPr id="5" name="Marcador de número de diapositiva 5"/>
          <p:cNvSpPr>
            <a:spLocks noGrp="1"/>
          </p:cNvSpPr>
          <p:nvPr>
            <p:ph type="sldNum" sz="quarter" idx="12"/>
          </p:nvPr>
        </p:nvSpPr>
        <p:spPr/>
        <p:txBody>
          <a:bodyPr/>
          <a:lstStyle/>
          <a:p>
            <a:fld id="{897D6416-CFE8-0F4F-8954-845BD518B8B0}" type="slidenum">
              <a:rPr lang="es-ES"/>
              <a:pPr/>
              <a:t>99</a:t>
            </a:fld>
            <a:endParaRPr lang="es-ES"/>
          </a:p>
        </p:txBody>
      </p:sp>
      <p:sp>
        <p:nvSpPr>
          <p:cNvPr id="376834" name="Rectangle 2"/>
          <p:cNvSpPr>
            <a:spLocks noGrp="1" noChangeArrowheads="1"/>
          </p:cNvSpPr>
          <p:nvPr>
            <p:ph type="title"/>
          </p:nvPr>
        </p:nvSpPr>
        <p:spPr/>
        <p:txBody>
          <a:bodyPr/>
          <a:lstStyle/>
          <a:p>
            <a:r>
              <a:rPr lang="es-MX"/>
              <a:t>Simulación estocástica</a:t>
            </a:r>
            <a:endParaRPr lang="es-ES"/>
          </a:p>
        </p:txBody>
      </p:sp>
      <p:sp>
        <p:nvSpPr>
          <p:cNvPr id="376835" name="Rectangle 3"/>
          <p:cNvSpPr>
            <a:spLocks noGrp="1" noChangeArrowheads="1"/>
          </p:cNvSpPr>
          <p:nvPr>
            <p:ph type="body" idx="1"/>
          </p:nvPr>
        </p:nvSpPr>
        <p:spPr>
          <a:xfrm>
            <a:off x="685800" y="1981200"/>
            <a:ext cx="8077200" cy="4495800"/>
          </a:xfrm>
        </p:spPr>
        <p:txBody>
          <a:bodyPr/>
          <a:lstStyle/>
          <a:p>
            <a:pPr>
              <a:lnSpc>
                <a:spcPct val="90000"/>
              </a:lnSpc>
            </a:pPr>
            <a:r>
              <a:rPr lang="es-ES"/>
              <a:t>Se asignan valores aleatorios a las variables no asignadas, se calcula la distribución de probabilidad, y se obtienen valores de cada variable dando una muestra. </a:t>
            </a:r>
          </a:p>
          <a:p>
            <a:pPr>
              <a:lnSpc>
                <a:spcPct val="90000"/>
              </a:lnSpc>
            </a:pPr>
            <a:r>
              <a:rPr lang="es-ES"/>
              <a:t>Se repite el procedimiento para obtener un número apreciable de muestras y en base al número de ocurrencias de cada valor se determina la probabilidad de dicha variable. </a:t>
            </a:r>
          </a:p>
          <a:p>
            <a:pPr>
              <a:lnSpc>
                <a:spcPct val="90000"/>
              </a:lnSpc>
            </a:pPr>
            <a:endParaRPr lang="es-ES"/>
          </a:p>
        </p:txBody>
      </p:sp>
    </p:spTree>
    <p:extLst>
      <p:ext uri="{BB962C8B-B14F-4D97-AF65-F5344CB8AC3E}">
        <p14:creationId xmlns:p14="http://schemas.microsoft.com/office/powerpoint/2010/main" val="393292070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3581</TotalTime>
  <Words>10743</Words>
  <Application>Microsoft Macintosh PowerPoint</Application>
  <PresentationFormat>Presentación en pantalla (4:3)</PresentationFormat>
  <Paragraphs>2531</Paragraphs>
  <Slides>223</Slides>
  <Notes>219</Notes>
  <HiddenSlides>0</HiddenSlides>
  <MMClips>1</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3</vt:i4>
      </vt:variant>
      <vt:variant>
        <vt:lpstr>Títulos de diapositiva</vt:lpstr>
      </vt:variant>
      <vt:variant>
        <vt:i4>223</vt:i4>
      </vt:variant>
    </vt:vector>
  </HeadingPairs>
  <TitlesOfParts>
    <vt:vector size="232" baseType="lpstr">
      <vt:lpstr>Times New Roman</vt:lpstr>
      <vt:lpstr>Arial</vt:lpstr>
      <vt:lpstr>Times</vt:lpstr>
      <vt:lpstr>ＭＳ Ｐゴシック</vt:lpstr>
      <vt:lpstr>Impact</vt:lpstr>
      <vt:lpstr>Diseño predeterminado</vt:lpstr>
      <vt:lpstr>Microsoft Editor de ecuaciones</vt:lpstr>
      <vt:lpstr>Microsoft Clip Gallery</vt:lpstr>
      <vt:lpstr>Imagen de mapa de bits</vt:lpstr>
      <vt:lpstr>Modelos Gráficos Probabilistas</vt:lpstr>
      <vt:lpstr>De datos … a información … a decisiones</vt:lpstr>
      <vt:lpstr>¿Porqué el enfoque bayesiano?</vt:lpstr>
      <vt:lpstr>¿Porqué modelos gráficos?</vt:lpstr>
      <vt:lpstr>Contenido</vt:lpstr>
      <vt:lpstr>Información General</vt:lpstr>
      <vt:lpstr>1: Introducción</vt:lpstr>
      <vt:lpstr>Modelos Probabilistas</vt:lpstr>
      <vt:lpstr>Modelos Probabilistas</vt:lpstr>
      <vt:lpstr>Modelos Gráficos Probabilistas</vt:lpstr>
      <vt:lpstr>Modelos Gráficos Probabilistas</vt:lpstr>
      <vt:lpstr>Modelos Gráficos Probabilistas</vt:lpstr>
      <vt:lpstr>Modelos Gráficos Probabilistas</vt:lpstr>
      <vt:lpstr>Modelos Gráficos Probabilistas</vt:lpstr>
      <vt:lpstr>Modelos Gráficos Probabilistas</vt:lpstr>
      <vt:lpstr>Aplicaciones</vt:lpstr>
      <vt:lpstr>Clasificación de piel en imágenes</vt:lpstr>
      <vt:lpstr>Medicina - endoscopía</vt:lpstr>
      <vt:lpstr>Reconocimiento de ademanes</vt:lpstr>
      <vt:lpstr>Diagnóstico industrial</vt:lpstr>
      <vt:lpstr>Modelado del estudiante</vt:lpstr>
      <vt:lpstr>Navegación robótica</vt:lpstr>
      <vt:lpstr>Validación de sensores </vt:lpstr>
      <vt:lpstr>Anotación de Imágenes</vt:lpstr>
      <vt:lpstr>Presentación de PowerPoint</vt:lpstr>
      <vt:lpstr>2: Clasificadores Bayesianos</vt:lpstr>
      <vt:lpstr>Clasificación</vt:lpstr>
      <vt:lpstr>Regla de Bayes</vt:lpstr>
      <vt:lpstr>Clasificador bayesiano simple</vt:lpstr>
      <vt:lpstr>Clasificador bayesiano simple</vt:lpstr>
      <vt:lpstr>Ventajas</vt:lpstr>
      <vt:lpstr>Limitaciones</vt:lpstr>
      <vt:lpstr>CBS – modelo gráfico</vt:lpstr>
      <vt:lpstr>Extensiones</vt:lpstr>
      <vt:lpstr>Extensiones</vt:lpstr>
      <vt:lpstr>Mejora estructural</vt:lpstr>
      <vt:lpstr>Eliminación de atributos</vt:lpstr>
      <vt:lpstr>Mejora estructural</vt:lpstr>
      <vt:lpstr>Mejora Estructural</vt:lpstr>
      <vt:lpstr>Atributos redundantes</vt:lpstr>
      <vt:lpstr>Atributos dependientes</vt:lpstr>
      <vt:lpstr>Ejemplo:  clasificación de piel</vt:lpstr>
      <vt:lpstr>Mejora estructural</vt:lpstr>
      <vt:lpstr>Presentación de PowerPoint</vt:lpstr>
      <vt:lpstr>Presentación de PowerPoint</vt:lpstr>
      <vt:lpstr>Presentación de PowerPoint</vt:lpstr>
      <vt:lpstr>Presentación de PowerPoint</vt:lpstr>
      <vt:lpstr>Presentación de PowerPoint</vt:lpstr>
      <vt:lpstr>Clasificadores Multidimensionales</vt:lpstr>
      <vt:lpstr>Enfoques Básicos</vt:lpstr>
      <vt:lpstr>Clasificadores Bayesianos Multidimensionales</vt:lpstr>
      <vt:lpstr>Clasificadores Bayesianos Multidimensionales</vt:lpstr>
      <vt:lpstr>Clasificadores en Cadena</vt:lpstr>
      <vt:lpstr>Clasificadores en Cadena</vt:lpstr>
      <vt:lpstr>Clasificadores en Cadena Bayesianos</vt:lpstr>
      <vt:lpstr>Clasificadores en Cadena Bayesianos</vt:lpstr>
      <vt:lpstr>3: Redes Bayesianas</vt:lpstr>
      <vt:lpstr>Representación</vt:lpstr>
      <vt:lpstr>Presentación de PowerPoint</vt:lpstr>
      <vt:lpstr>Estructura</vt:lpstr>
      <vt:lpstr>Independencias condicionales</vt:lpstr>
      <vt:lpstr>Separación “D”</vt:lpstr>
      <vt:lpstr>Separación “D”</vt:lpstr>
      <vt:lpstr>Separación “D” – casos básicos</vt:lpstr>
      <vt:lpstr>Parámetros</vt:lpstr>
      <vt:lpstr>Presentación de PowerPoint</vt:lpstr>
      <vt:lpstr>Presentación de PowerPoint</vt:lpstr>
      <vt:lpstr>Presentación de PowerPoint</vt:lpstr>
      <vt:lpstr>Presentación de PowerPoint</vt:lpstr>
      <vt:lpstr>Especificación Paramétrica</vt:lpstr>
      <vt:lpstr>4: Redes Bayesianas  – Inferencia  </vt:lpstr>
      <vt:lpstr>Inferencia probabilística</vt:lpstr>
      <vt:lpstr>Presentación de PowerPoint</vt:lpstr>
      <vt:lpstr>Tipos de Técnicas</vt:lpstr>
      <vt:lpstr>Tipos de Técnicas</vt:lpstr>
      <vt:lpstr>Tipos de estructuras</vt:lpstr>
      <vt:lpstr>Presentación de PowerPoint</vt:lpstr>
      <vt:lpstr>Propagación en Árboles</vt:lpstr>
      <vt:lpstr>Presentación de PowerPoint</vt:lpstr>
      <vt:lpstr>Evidencia</vt:lpstr>
      <vt:lpstr>Presentación de PowerPoint</vt:lpstr>
      <vt:lpstr>Evidencia</vt:lpstr>
      <vt:lpstr>Presentación de PowerPoint</vt:lpstr>
      <vt:lpstr>Presentación de PowerPoint</vt:lpstr>
      <vt:lpstr>Algoritmo</vt:lpstr>
      <vt:lpstr>Presentación de PowerPoint</vt:lpstr>
      <vt:lpstr>Algoritmo</vt:lpstr>
      <vt:lpstr>Propagación </vt:lpstr>
      <vt:lpstr>Propagación </vt:lpstr>
      <vt:lpstr>Condiciones Iniciales</vt:lpstr>
      <vt:lpstr>Ejemplo</vt:lpstr>
      <vt:lpstr>Ejemplo</vt:lpstr>
      <vt:lpstr>Ejemplo</vt:lpstr>
      <vt:lpstr>Ejemplo</vt:lpstr>
      <vt:lpstr>Ejemplo</vt:lpstr>
      <vt:lpstr>Ejemplo</vt:lpstr>
      <vt:lpstr>Ejemplo</vt:lpstr>
      <vt:lpstr>Propagación en redes multiconectadas</vt:lpstr>
      <vt:lpstr>Simulación estocástica</vt:lpstr>
      <vt:lpstr>Muestreo Lógico</vt:lpstr>
      <vt:lpstr>Presentación de PowerPoint</vt:lpstr>
      <vt:lpstr>Ejemplo</vt:lpstr>
      <vt:lpstr>Agrupamiento</vt:lpstr>
      <vt:lpstr>Agrupamiento</vt:lpstr>
      <vt:lpstr>Ejemplo</vt:lpstr>
      <vt:lpstr>Ordenamiento de Cliques</vt:lpstr>
      <vt:lpstr>Árbol de Cliques</vt:lpstr>
      <vt:lpstr>Propagación</vt:lpstr>
      <vt:lpstr>Complejidad</vt:lpstr>
      <vt:lpstr>5: Redes Bayesianas – Aprendizaje  “Preferiría descubrir una ley causal que ser rey de Persia” [Democritus]</vt:lpstr>
      <vt:lpstr>Aprendizaje</vt:lpstr>
      <vt:lpstr>Aprendizaje Paramétrico</vt:lpstr>
      <vt:lpstr>Ejemplo - ¿Cuándo jugar golf?</vt:lpstr>
      <vt:lpstr>Presentación de PowerPoint</vt:lpstr>
      <vt:lpstr>Ejemplo</vt:lpstr>
      <vt:lpstr>Información incompleta</vt:lpstr>
      <vt:lpstr>Información incompleta</vt:lpstr>
      <vt:lpstr>Datos incompletos</vt:lpstr>
      <vt:lpstr>Datos incompletos</vt:lpstr>
      <vt:lpstr>Datos incompletos</vt:lpstr>
      <vt:lpstr>Datos incompletos</vt:lpstr>
      <vt:lpstr>Nodos ocultos – algoritmo EM</vt:lpstr>
      <vt:lpstr>EM para RB con nodos ocultos</vt:lpstr>
      <vt:lpstr>Ejemplo</vt:lpstr>
      <vt:lpstr>EM: inicio</vt:lpstr>
      <vt:lpstr>EM: paso E</vt:lpstr>
      <vt:lpstr>EM: paso M</vt:lpstr>
      <vt:lpstr>Aprendizaje Estructural</vt:lpstr>
      <vt:lpstr>Aprendizaje de árboles</vt:lpstr>
      <vt:lpstr>Aprendizaje de árboles</vt:lpstr>
      <vt:lpstr>Aprendizaje de árboles</vt:lpstr>
      <vt:lpstr>Aprendizaje de árboles - algoritmo</vt:lpstr>
      <vt:lpstr>Ejemplo (golf)</vt:lpstr>
      <vt:lpstr>Ejemplo (golf)</vt:lpstr>
      <vt:lpstr>Aprendizaje de poliárboles</vt:lpstr>
      <vt:lpstr>Prueba de Tripletas</vt:lpstr>
      <vt:lpstr>Aprendizaje de poliárboles - algoritmo</vt:lpstr>
      <vt:lpstr>Ejemplo</vt:lpstr>
      <vt:lpstr>Aprendizaje de redes multiconectadas</vt:lpstr>
      <vt:lpstr>Métodos basados en medidas</vt:lpstr>
      <vt:lpstr>Medidas</vt:lpstr>
      <vt:lpstr>MDL</vt:lpstr>
      <vt:lpstr>MDL</vt:lpstr>
      <vt:lpstr>MDL</vt:lpstr>
      <vt:lpstr>Buscando la mejor estructura</vt:lpstr>
      <vt:lpstr>Métodos basados en medidas</vt:lpstr>
      <vt:lpstr>Algoritmo PC</vt:lpstr>
      <vt:lpstr>Prueba de Independencia</vt:lpstr>
      <vt:lpstr>Algoritmo</vt:lpstr>
      <vt:lpstr>Esqueleto</vt:lpstr>
      <vt:lpstr>Ejemplo</vt:lpstr>
      <vt:lpstr>Ejemplo</vt:lpstr>
      <vt:lpstr>Ejemplo</vt:lpstr>
      <vt:lpstr>Ejemplo</vt:lpstr>
      <vt:lpstr>Ejemplo</vt:lpstr>
      <vt:lpstr>Ejemplo</vt:lpstr>
      <vt:lpstr>Ejemplo</vt:lpstr>
      <vt:lpstr>Ejemplo</vt:lpstr>
      <vt:lpstr>Ejemplo</vt:lpstr>
      <vt:lpstr>Ejemplo</vt:lpstr>
      <vt:lpstr>Arcos convergentes</vt:lpstr>
      <vt:lpstr>Ejemplo</vt:lpstr>
      <vt:lpstr>Ejemplo</vt:lpstr>
      <vt:lpstr>Otras orientaciones</vt:lpstr>
      <vt:lpstr>Ejemplo</vt:lpstr>
      <vt:lpstr>6:  Redes Bayesianas Dinámicas</vt:lpstr>
      <vt:lpstr>Redes Bayesianas Dinámicas (RBD)</vt:lpstr>
      <vt:lpstr>Presentación de PowerPoint</vt:lpstr>
      <vt:lpstr>Presentación de PowerPoint</vt:lpstr>
      <vt:lpstr>Presentación de PowerPoint</vt:lpstr>
      <vt:lpstr>Presentación de PowerPoint</vt:lpstr>
      <vt:lpstr>Inferencia</vt:lpstr>
      <vt:lpstr>Inferencia</vt:lpstr>
      <vt:lpstr>Aprendizaje</vt:lpstr>
      <vt:lpstr>Aprendizaje Estructural</vt:lpstr>
      <vt:lpstr>Presentación de PowerPoint</vt:lpstr>
      <vt:lpstr>Presentación de PowerPoint</vt:lpstr>
      <vt:lpstr>Presentación de PowerPoint</vt:lpstr>
      <vt:lpstr>Presentación de PowerPoint</vt:lpstr>
      <vt:lpstr>Presentación de PowerPoint</vt:lpstr>
      <vt:lpstr>Presentación de PowerPoint</vt:lpstr>
      <vt:lpstr>Aprendizaje de TNBN</vt:lpstr>
      <vt:lpstr>7:  Aplicaciones</vt:lpstr>
      <vt:lpstr>Aplicaciones</vt:lpstr>
      <vt:lpstr>VIH</vt:lpstr>
      <vt:lpstr>Datos</vt:lpstr>
      <vt:lpstr>Aprendizaje</vt:lpstr>
      <vt:lpstr>Modelo 1</vt:lpstr>
      <vt:lpstr>Modelo 2</vt:lpstr>
      <vt:lpstr>Endoscopía</vt:lpstr>
      <vt:lpstr>Ejemplo  de imagen</vt:lpstr>
      <vt:lpstr>Segmentatción – “región obscura”</vt:lpstr>
      <vt:lpstr>Información de 3D –  histograma pq</vt:lpstr>
      <vt:lpstr>RB para endoscopía (parcial)</vt:lpstr>
      <vt:lpstr>Metodología</vt:lpstr>
      <vt:lpstr>Endoscopio semi-automático </vt:lpstr>
      <vt:lpstr>Sistema de ayuda</vt:lpstr>
      <vt:lpstr>Sistema de ayuda</vt:lpstr>
      <vt:lpstr>Reconocimiento de gestos</vt:lpstr>
      <vt:lpstr>Come  attention  go-right  go-left  stop</vt:lpstr>
      <vt:lpstr>Extracción de características</vt:lpstr>
      <vt:lpstr>Segmentación</vt:lpstr>
      <vt:lpstr>Seguimiento</vt:lpstr>
      <vt:lpstr>Seguimiento</vt:lpstr>
      <vt:lpstr>Entrenamiento y Reconocimiento</vt:lpstr>
      <vt:lpstr>Presentación de PowerPoint</vt:lpstr>
      <vt:lpstr>Presentación de PowerPoint</vt:lpstr>
      <vt:lpstr>Clasificador bayesiano dinámico</vt:lpstr>
      <vt:lpstr>Presentación de PowerPoint</vt:lpstr>
      <vt:lpstr>Resultados:  DNBCs sin información de postura</vt:lpstr>
      <vt:lpstr>Resultados:  DNBCs con información de postura</vt:lpstr>
      <vt:lpstr>Resultados:  HMMs con información de postura</vt:lpstr>
      <vt:lpstr>Exactitud vs tamaño de la muestra</vt:lpstr>
      <vt:lpstr>Predicción de Ozono en la Ciudad de México</vt:lpstr>
      <vt:lpstr>Experimentos</vt:lpstr>
      <vt:lpstr>Modelo</vt:lpstr>
      <vt:lpstr>Comparación con una red neuronal</vt:lpstr>
      <vt:lpstr>Presentación de PowerPoint</vt:lpstr>
      <vt:lpstr>Conclusiones</vt:lpstr>
      <vt:lpstr>Retos</vt:lpstr>
      <vt:lpstr>Modelos Relacionales Probabilistas</vt:lpstr>
      <vt:lpstr>Modelos Gráficos Causales</vt:lpstr>
      <vt:lpstr>Información Adicional</vt:lpstr>
    </vt:vector>
  </TitlesOfParts>
  <Company>ITESM, Campus Cuernavaca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Razonamiento con Incertidumbre</dc:title>
  <dc:creator>Programa Portátiles</dc:creator>
  <cp:lastModifiedBy>Luis Sucar</cp:lastModifiedBy>
  <cp:revision>56</cp:revision>
  <dcterms:created xsi:type="dcterms:W3CDTF">2001-01-15T23:27:49Z</dcterms:created>
  <dcterms:modified xsi:type="dcterms:W3CDTF">2014-12-01T23:13:57Z</dcterms:modified>
</cp:coreProperties>
</file>